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theme/themeOverride2.xml" ContentType="application/vnd.openxmlformats-officedocument.themeOverride+xml"/>
  <Override PartName="/ppt/notesSlides/notesSlide14.xml" ContentType="application/vnd.openxmlformats-officedocument.presentationml.notesSlide+xml"/>
  <Override PartName="/ppt/theme/themeOverride3.xml" ContentType="application/vnd.openxmlformats-officedocument.themeOverride+xml"/>
  <Override PartName="/ppt/notesSlides/notesSlide15.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notesSlides/notesSlide16.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notesSlides/notesSlide17.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75" r:id="rId3"/>
    <p:sldMasterId id="2147483687" r:id="rId4"/>
  </p:sldMasterIdLst>
  <p:notesMasterIdLst>
    <p:notesMasterId r:id="rId82"/>
  </p:notesMasterIdLst>
  <p:sldIdLst>
    <p:sldId id="500" r:id="rId5"/>
    <p:sldId id="494" r:id="rId6"/>
    <p:sldId id="495" r:id="rId7"/>
    <p:sldId id="258" r:id="rId8"/>
    <p:sldId id="501" r:id="rId9"/>
    <p:sldId id="504" r:id="rId10"/>
    <p:sldId id="505" r:id="rId11"/>
    <p:sldId id="506" r:id="rId12"/>
    <p:sldId id="507" r:id="rId13"/>
    <p:sldId id="838" r:id="rId14"/>
    <p:sldId id="508" r:id="rId15"/>
    <p:sldId id="509" r:id="rId16"/>
    <p:sldId id="510" r:id="rId17"/>
    <p:sldId id="829" r:id="rId18"/>
    <p:sldId id="821" r:id="rId19"/>
    <p:sldId id="822" r:id="rId20"/>
    <p:sldId id="823" r:id="rId21"/>
    <p:sldId id="824" r:id="rId22"/>
    <p:sldId id="825" r:id="rId23"/>
    <p:sldId id="826" r:id="rId24"/>
    <p:sldId id="827" r:id="rId25"/>
    <p:sldId id="828" r:id="rId26"/>
    <p:sldId id="830" r:id="rId27"/>
    <p:sldId id="855" r:id="rId28"/>
    <p:sldId id="833" r:id="rId29"/>
    <p:sldId id="835" r:id="rId30"/>
    <p:sldId id="840" r:id="rId31"/>
    <p:sldId id="839" r:id="rId32"/>
    <p:sldId id="836" r:id="rId33"/>
    <p:sldId id="837" r:id="rId34"/>
    <p:sldId id="256" r:id="rId35"/>
    <p:sldId id="869" r:id="rId36"/>
    <p:sldId id="841" r:id="rId37"/>
    <p:sldId id="259" r:id="rId38"/>
    <p:sldId id="260" r:id="rId39"/>
    <p:sldId id="433" r:id="rId40"/>
    <p:sldId id="434" r:id="rId41"/>
    <p:sldId id="454" r:id="rId42"/>
    <p:sldId id="435" r:id="rId43"/>
    <p:sldId id="455" r:id="rId44"/>
    <p:sldId id="456" r:id="rId45"/>
    <p:sldId id="459" r:id="rId46"/>
    <p:sldId id="460" r:id="rId47"/>
    <p:sldId id="475" r:id="rId48"/>
    <p:sldId id="842" r:id="rId49"/>
    <p:sldId id="843" r:id="rId50"/>
    <p:sldId id="267" r:id="rId51"/>
    <p:sldId id="844" r:id="rId52"/>
    <p:sldId id="857" r:id="rId53"/>
    <p:sldId id="858" r:id="rId54"/>
    <p:sldId id="269" r:id="rId55"/>
    <p:sldId id="845" r:id="rId56"/>
    <p:sldId id="846" r:id="rId57"/>
    <p:sldId id="848" r:id="rId58"/>
    <p:sldId id="847" r:id="rId59"/>
    <p:sldId id="850" r:id="rId60"/>
    <p:sldId id="849" r:id="rId61"/>
    <p:sldId id="270" r:id="rId62"/>
    <p:sldId id="851" r:id="rId63"/>
    <p:sldId id="271" r:id="rId64"/>
    <p:sldId id="852" r:id="rId65"/>
    <p:sldId id="853" r:id="rId66"/>
    <p:sldId id="859" r:id="rId67"/>
    <p:sldId id="860" r:id="rId68"/>
    <p:sldId id="861" r:id="rId69"/>
    <p:sldId id="863" r:id="rId70"/>
    <p:sldId id="278" r:id="rId71"/>
    <p:sldId id="279" r:id="rId72"/>
    <p:sldId id="862" r:id="rId73"/>
    <p:sldId id="283" r:id="rId74"/>
    <p:sldId id="864" r:id="rId75"/>
    <p:sldId id="419" r:id="rId76"/>
    <p:sldId id="420" r:id="rId77"/>
    <p:sldId id="868" r:id="rId78"/>
    <p:sldId id="865" r:id="rId79"/>
    <p:sldId id="866" r:id="rId80"/>
    <p:sldId id="867" r:id="rId8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041"/>
    <p:restoredTop sz="65217"/>
  </p:normalViewPr>
  <p:slideViewPr>
    <p:cSldViewPr snapToGrid="0" snapToObjects="1">
      <p:cViewPr varScale="1">
        <p:scale>
          <a:sx n="63" d="100"/>
          <a:sy n="63" d="100"/>
        </p:scale>
        <p:origin x="1736"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autoTitleDeleted val="1"/>
    <c:plotArea>
      <c:layout/>
      <c:barChart>
        <c:barDir val="bar"/>
        <c:grouping val="clustered"/>
        <c:varyColors val="0"/>
        <c:ser>
          <c:idx val="0"/>
          <c:order val="0"/>
          <c:tx>
            <c:strRef>
              <c:f>Sheet1!$B$1</c:f>
              <c:strCache>
                <c:ptCount val="1"/>
                <c:pt idx="0">
                  <c:v>Conductivity Range</c:v>
                </c:pt>
              </c:strCache>
            </c:strRef>
          </c:tx>
          <c:spPr>
            <a:solidFill>
              <a:srgbClr val="16A085"/>
            </a:solidFill>
            <a:effectLst/>
          </c:spPr>
          <c:invertIfNegative val="0"/>
          <c:cat>
            <c:strRef>
              <c:f>Sheet1!$A$2:$A$5</c:f>
              <c:strCache>
                <c:ptCount val="4"/>
                <c:pt idx="0">
                  <c:v>Base PEDOT:PSS</c:v>
                </c:pt>
                <c:pt idx="1">
                  <c:v>With DMSO</c:v>
                </c:pt>
                <c:pt idx="2">
                  <c:v>With EG</c:v>
                </c:pt>
                <c:pt idx="3">
                  <c:v>Optimized</c:v>
                </c:pt>
              </c:strCache>
            </c:strRef>
          </c:cat>
          <c:val>
            <c:numRef>
              <c:f>Sheet1!$B$2:$B$5</c:f>
              <c:numCache>
                <c:formatCode>General</c:formatCode>
                <c:ptCount val="4"/>
                <c:pt idx="0">
                  <c:v>1</c:v>
                </c:pt>
                <c:pt idx="1">
                  <c:v>50</c:v>
                </c:pt>
                <c:pt idx="2">
                  <c:v>200</c:v>
                </c:pt>
                <c:pt idx="3">
                  <c:v>1000</c:v>
                </c:pt>
              </c:numCache>
            </c:numRef>
          </c:val>
          <c:extLst>
            <c:ext xmlns:c16="http://schemas.microsoft.com/office/drawing/2014/chart" uri="{C3380CC4-5D6E-409C-BE32-E72D297353CC}">
              <c16:uniqueId val="{00000000-20B8-D448-BD74-7E2EEFF54210}"/>
            </c:ext>
          </c:extLst>
        </c:ser>
        <c:dLbls>
          <c:showLegendKey val="0"/>
          <c:showVal val="0"/>
          <c:showCatName val="0"/>
          <c:showSerName val="0"/>
          <c:showPercent val="0"/>
          <c:showBubbleSize val="0"/>
        </c:dLbls>
        <c:gapWidth val="150"/>
        <c:axId val="2094734554"/>
        <c:axId val="2094734552"/>
      </c:barChart>
      <c:catAx>
        <c:axId val="2094734554"/>
        <c:scaling>
          <c:orientation val="minMax"/>
        </c:scaling>
        <c:delete val="0"/>
        <c:axPos val="l"/>
        <c:title>
          <c:tx>
            <c:rich>
              <a:bodyPr/>
              <a:lstStyle/>
              <a:p>
                <a:pPr>
                  <a:defRPr b="0" i="0" u="none" strike="noStrike">
                    <a:solidFill>
                      <a:srgbClr val="000000"/>
                    </a:solidFill>
                    <a:latin typeface="Arial"/>
                  </a:defRPr>
                </a:pPr>
                <a:r>
                  <a:rPr lang="en-US" b="0" i="0" u="none" strike="noStrike">
                    <a:solidFill>
                      <a:srgbClr val="000000"/>
                    </a:solidFill>
                    <a:latin typeface="Arial"/>
                  </a:rPr>
                  <a:t>Treatment</a:t>
                </a:r>
              </a:p>
            </c:rich>
          </c:tx>
          <c:overlay val="0"/>
        </c:title>
        <c:numFmt formatCode="General" sourceLinked="1"/>
        <c:majorTickMark val="out"/>
        <c:minorTickMark val="none"/>
        <c:tickLblPos val="nextTo"/>
        <c:spPr>
          <a:ln w="12700" cap="flat">
            <a:solidFill>
              <a:srgbClr val="888888"/>
            </a:solidFill>
            <a:prstDash val="solid"/>
            <a:round/>
          </a:ln>
        </c:spPr>
        <c:txPr>
          <a:bodyPr/>
          <a:lstStyle/>
          <a:p>
            <a:pPr>
              <a:defRPr sz="1200" b="0" i="0" u="none" strike="noStrike">
                <a:solidFill>
                  <a:srgbClr val="000000"/>
                </a:solidFill>
                <a:latin typeface="Arial"/>
              </a:defRPr>
            </a:pPr>
            <a:endParaRPr lang="en-US"/>
          </a:p>
        </c:txPr>
        <c:crossAx val="2094734552"/>
        <c:crosses val="autoZero"/>
        <c:auto val="1"/>
        <c:lblAlgn val="ctr"/>
        <c:lblOffset val="100"/>
        <c:noMultiLvlLbl val="1"/>
      </c:catAx>
      <c:valAx>
        <c:axId val="2094734552"/>
        <c:scaling>
          <c:orientation val="minMax"/>
          <c:max val="1200"/>
          <c:min val="0"/>
        </c:scaling>
        <c:delete val="0"/>
        <c:axPos val="b"/>
        <c:majorGridlines>
          <c:spPr>
            <a:ln w="12700" cap="flat">
              <a:solidFill>
                <a:srgbClr val="888888"/>
              </a:solidFill>
              <a:prstDash val="solid"/>
              <a:round/>
            </a:ln>
          </c:spPr>
        </c:majorGridlines>
        <c:title>
          <c:tx>
            <c:rich>
              <a:bodyPr/>
              <a:lstStyle/>
              <a:p>
                <a:pPr>
                  <a:defRPr b="0" i="0" u="none" strike="noStrike">
                    <a:solidFill>
                      <a:srgbClr val="000000"/>
                    </a:solidFill>
                    <a:latin typeface="Arial"/>
                  </a:defRPr>
                </a:pPr>
                <a:r>
                  <a:rPr lang="en-US" b="0" i="0" u="none" strike="noStrike">
                    <a:solidFill>
                      <a:srgbClr val="000000"/>
                    </a:solidFill>
                    <a:latin typeface="Arial"/>
                  </a:rPr>
                  <a:t>Conductivity (S/cm)</a:t>
                </a:r>
              </a:p>
            </c:rich>
          </c:tx>
          <c:overlay val="0"/>
        </c:title>
        <c:numFmt formatCode="General" sourceLinked="0"/>
        <c:majorTickMark val="out"/>
        <c:minorTickMark val="none"/>
        <c:tickLblPos val="low"/>
        <c:spPr>
          <a:ln w="12700" cap="flat">
            <a:solidFill>
              <a:srgbClr val="888888"/>
            </a:solidFill>
            <a:prstDash val="solid"/>
            <a:round/>
          </a:ln>
        </c:spPr>
        <c:txPr>
          <a:bodyPr/>
          <a:lstStyle/>
          <a:p>
            <a:pPr>
              <a:defRPr sz="1200" b="0" i="0" u="none" strike="noStrike">
                <a:solidFill>
                  <a:srgbClr val="000000"/>
                </a:solidFill>
                <a:latin typeface="Arial"/>
              </a:defRPr>
            </a:pPr>
            <a:endParaRPr lang="en-US"/>
          </a:p>
        </c:txPr>
        <c:crossAx val="2094734554"/>
        <c:crosses val="autoZero"/>
        <c:crossBetween val="between"/>
        <c:majorUnit val="200"/>
      </c:valAx>
      <c:spPr>
        <a:noFill/>
        <a:ln>
          <a:noFill/>
        </a:ln>
        <a:effectLst/>
      </c:spPr>
    </c:plotArea>
    <c:plotVisOnly val="1"/>
    <c:dispBlanksAs val="span"/>
    <c:showDLblsOverMax val="1"/>
  </c:chart>
  <c:spPr>
    <a:noFill/>
    <a:ln>
      <a:noFill/>
    </a:ln>
    <a:effectLst/>
  </c:spPr>
  <c:externalData r:id="rId1">
    <c:autoUpdate val="0"/>
  </c:externalData>
</c:chartSpac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2T20:01:34.72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1 117,'44'23,"0"1,-23-16,21 9,4-9,14 1,30-9,-22 0,22 0,-29 0,-1 0,-15 0,12 0,-26 0,11 0,-15-6,1 4,11-4,-14 6,7 0,-13 0,15 0,-10 0,14 0,-23 0,11-6,-11 4,5-4,-6 6,-1 0,7 0,-5 0,5 0,-6-6,0 4,5-4,-3 6,3-6,-5 5,0-6,5 7,-3 0,3 0,-5 0,0 0,5 0,3-6,5 5,0-5,1 6,-1 0,15 0,16-7,5-3,10 2,-13-1,30 9,-22 0,22-9,-29 6,-1-5,-14 8,-4 0,-15 0,0 0,-5 0,10 0,-16 0,10 0,-12 0,-1 0,7 0,-5 0,5 0,-6 0,0 0,5 0,3 0,5 0,-6 0,5 0,-11 0,11 0,-5 0,7 0,-1 0,0 0,28 0,-7 0,10 0,-1 0,15 0,-5 0,20 0,-26 0,-1 8,0-5,0 5,-14-8,-4 0,-15 0,1 0,-1 0,-6 0,5 0,2 0,0 0,0-6,-8 5,5-11,-8 10,9-4,-12 6,5-6,3-2,-1 0,-1 2,6 0,-10 4,16-4,-17 6,23 0,-13 0,14 0,3 0,31 0,-21 0,31 0,-37 0,10-1,5 2,-9 6,1 1,24-7,0 1,21 12,-38-13,-3-2,10 1,20 0,-41 0,8 0,-30 0,8 0,-18 0,6 0,-5 0,11 0,-11 0,17 0,-9 0,10 0,-6 0,1 0,-1 6,42-4,-17 13,4-9,2-1,9 6,20 7,-27-16,31 7,-23-9,22 0,-31 0,-1 0,16 0,-14 0,-3 0,4 0,-16 0,-3 0,-8 0,-5 0,-2 0,-1 0,1 0,-4 0,21 0,-20 0,16 0,-19 0,5 0,-5 0,19 0,-10 0,10 0,-13 0,27 0,-20 0,35 0,-23 0,41 0,-20 0,20 0,-27 0,1 0,-4 0,3 0,14 0,-1 0,1 0,21 0,2 0,-10 0,-27 0,13 0,-25 0,0 0,-28 0,0 0,-5 0,5 0,0 0,-5 0,23 0,-14-6,30 4,-8-4,41 6,-20 0,-10 0,3 0,38 0,-36 0,0 0,35 0,-10 0,-26 0,26 0,-20 0,5 0,-30-6,-2 4,-16-4,20 6,-21 0,4-6,-1 5,-5-6,1 1,10-1,-16-1,16 2,-17 0,11 4,-11-10,5 10,-6-4,6 6,1 0,0 0,5 0,7 0,-2 0,21-6,-22 4,9-4,-17 6,4 0,-11 0,5 0,-7-6,1 5,6-6,-5 7,5 0,-7 0,1 0,6 0,-5 0,5 0,-7 0,7 0,8 0,0 0,0 0,-2 0,-5 0,6 0,13 0,-10 0,10 0,-19 0,11 0,-15 0,8 0,-11-6,0 5,6-5,-5 6,5 0,-7 0,1 0,6 0,-5 0,5 0,-7 0,1 0,6 0,-5 0,5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2T20:01:38.59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9254 1,'-37'21,"-2"-7,24-8,-5 0,0-5,-1 12,-7-6,1 1,-1 4,1-5,-1 1,1 4,-28 5,7-7,-25 13,-18-20,44 8,-4 1,-25-10,-5-1,0 15,-4 0,13-13,-4-3,-1 1,0 4,0 2,-2-2,-7-3,-2-3,-1 0,2 1,-1 0,1 0,0 0,0 0,-2 0,-8 0,-2 0,2 0,8 0,1-1,-5 2,1 3,-5 2,-1-1,5 0,-4-4,4-1,-1 4,14 3,-1 4,0 0,3-4,-8-4,3-3,-3 2,8 2,-4 1,1 0,2-2,-7-2,4-1,-4-1,8 1,-3 0,1 0,7 0,-25 0,1 0,5 0,-5 0,3 0,21 0,2 0,-2 0,-11 0,-3 0,6 0,-1 0,6 0,13 0,2 0,-4 0,3 0,-33 0,4 0,4 0,34 0,-30 0,37 0,-27 0,10 0,5 0,1 0,-1 0,9 0,-17 0,35 0,-9 0,13 0,-1 0,1 0,-13 0,9 0,-23 0,8 0,-41 0,-10 0,23 0,-4 0,11 0,0 0,-12 0,3 0,-22 0,36 0,3 0,-9 0,-7 0,33 0,-1-9,-2 7,-1-13,-23 7,35-6,-35-2,37 1,-10-2,0 1,-4 7,1-6,-12 5,26-5,-12 5,22 4,-5-1,11 6,1-5,8 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97C391-F6B2-F54D-8D6D-F0E1B51CE053}" type="datetimeFigureOut">
              <a:rPr lang="en-US" smtClean="0"/>
              <a:t>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B2E7DF-9918-2748-A5FE-A40C3BE5ECC7}" type="slidenum">
              <a:rPr lang="en-US" smtClean="0"/>
              <a:t>‹#›</a:t>
            </a:fld>
            <a:endParaRPr lang="en-US"/>
          </a:p>
        </p:txBody>
      </p:sp>
    </p:spTree>
    <p:extLst>
      <p:ext uri="{BB962C8B-B14F-4D97-AF65-F5344CB8AC3E}">
        <p14:creationId xmlns:p14="http://schemas.microsoft.com/office/powerpoint/2010/main" val="705926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en.wikipedia.org/wiki/Sulfonyl" TargetMode="External"/><Relationship Id="rId13" Type="http://schemas.openxmlformats.org/officeDocument/2006/relationships/hyperlink" Target="https://en.wikipedia.org/wiki/Electric_charge" TargetMode="External"/><Relationship Id="rId3" Type="http://schemas.openxmlformats.org/officeDocument/2006/relationships/hyperlink" Target="https://en.wikipedia.org/wiki/PEDOT" TargetMode="External"/><Relationship Id="rId7" Type="http://schemas.openxmlformats.org/officeDocument/2006/relationships/hyperlink" Target="https://en.wikipedia.org/wiki/Polystyrene" TargetMode="External"/><Relationship Id="rId12" Type="http://schemas.openxmlformats.org/officeDocument/2006/relationships/hyperlink" Target="https://en.wikipedia.org/wiki/Polythiophene" TargetMode="External"/><Relationship Id="rId2" Type="http://schemas.openxmlformats.org/officeDocument/2006/relationships/slide" Target="../slides/slide9.xml"/><Relationship Id="rId16" Type="http://schemas.openxmlformats.org/officeDocument/2006/relationships/hyperlink" Target="https://en.wikipedia.org/wiki/PEDOT:PSS#cite_note-2" TargetMode="External"/><Relationship Id="rId1" Type="http://schemas.openxmlformats.org/officeDocument/2006/relationships/notesMaster" Target="../notesMasters/notesMaster1.xml"/><Relationship Id="rId6" Type="http://schemas.openxmlformats.org/officeDocument/2006/relationships/hyperlink" Target="https://en.wikipedia.org/wiki/Aromatic_sulfonation" TargetMode="External"/><Relationship Id="rId11" Type="http://schemas.openxmlformats.org/officeDocument/2006/relationships/hyperlink" Target="https://en.wikipedia.org/wiki/Conjugated_system" TargetMode="External"/><Relationship Id="rId5" Type="http://schemas.openxmlformats.org/officeDocument/2006/relationships/hyperlink" Target="https://en.wikipedia.org/wiki/Polystyrene_sulfonate" TargetMode="External"/><Relationship Id="rId15" Type="http://schemas.openxmlformats.org/officeDocument/2006/relationships/hyperlink" Target="https://en.wikipedia.org/wiki/Salt_(chemistry)" TargetMode="External"/><Relationship Id="rId10" Type="http://schemas.openxmlformats.org/officeDocument/2006/relationships/hyperlink" Target="https://en.wikipedia.org/wiki/Poly(3,4-ethylenedioxythiophene)" TargetMode="External"/><Relationship Id="rId4" Type="http://schemas.openxmlformats.org/officeDocument/2006/relationships/hyperlink" Target="https://en.wikipedia.org/wiki/Conductive_polymer" TargetMode="External"/><Relationship Id="rId9" Type="http://schemas.openxmlformats.org/officeDocument/2006/relationships/hyperlink" Target="https://en.wikipedia.org/wiki/Deprotonation" TargetMode="External"/><Relationship Id="rId14" Type="http://schemas.openxmlformats.org/officeDocument/2006/relationships/hyperlink" Target="https://en.wikipedia.org/wiki/Macromolecule" TargetMode="Externa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en.wikipedia.org/wiki/Sulfonyl" TargetMode="External"/><Relationship Id="rId13" Type="http://schemas.openxmlformats.org/officeDocument/2006/relationships/hyperlink" Target="https://en.wikipedia.org/wiki/Electric_charge" TargetMode="External"/><Relationship Id="rId3" Type="http://schemas.openxmlformats.org/officeDocument/2006/relationships/hyperlink" Target="https://en.wikipedia.org/wiki/PEDOT" TargetMode="External"/><Relationship Id="rId7" Type="http://schemas.openxmlformats.org/officeDocument/2006/relationships/hyperlink" Target="https://en.wikipedia.org/wiki/Polystyrene" TargetMode="External"/><Relationship Id="rId12" Type="http://schemas.openxmlformats.org/officeDocument/2006/relationships/hyperlink" Target="https://en.wikipedia.org/wiki/Polythiophene" TargetMode="External"/><Relationship Id="rId2" Type="http://schemas.openxmlformats.org/officeDocument/2006/relationships/slide" Target="../slides/slide10.xml"/><Relationship Id="rId16" Type="http://schemas.openxmlformats.org/officeDocument/2006/relationships/hyperlink" Target="https://en.wikipedia.org/wiki/PEDOT:PSS#cite_note-2" TargetMode="External"/><Relationship Id="rId1" Type="http://schemas.openxmlformats.org/officeDocument/2006/relationships/notesMaster" Target="../notesMasters/notesMaster1.xml"/><Relationship Id="rId6" Type="http://schemas.openxmlformats.org/officeDocument/2006/relationships/hyperlink" Target="https://en.wikipedia.org/wiki/Aromatic_sulfonation" TargetMode="External"/><Relationship Id="rId11" Type="http://schemas.openxmlformats.org/officeDocument/2006/relationships/hyperlink" Target="https://en.wikipedia.org/wiki/Conjugated_system" TargetMode="External"/><Relationship Id="rId5" Type="http://schemas.openxmlformats.org/officeDocument/2006/relationships/hyperlink" Target="https://en.wikipedia.org/wiki/Polystyrene_sulfonate" TargetMode="External"/><Relationship Id="rId15" Type="http://schemas.openxmlformats.org/officeDocument/2006/relationships/hyperlink" Target="https://en.wikipedia.org/wiki/Salt_(chemistry)" TargetMode="External"/><Relationship Id="rId10" Type="http://schemas.openxmlformats.org/officeDocument/2006/relationships/hyperlink" Target="https://en.wikipedia.org/wiki/Poly(3,4-ethylenedioxythiophene)" TargetMode="External"/><Relationship Id="rId4" Type="http://schemas.openxmlformats.org/officeDocument/2006/relationships/hyperlink" Target="https://en.wikipedia.org/wiki/Conductive_polymer" TargetMode="External"/><Relationship Id="rId9" Type="http://schemas.openxmlformats.org/officeDocument/2006/relationships/hyperlink" Target="https://en.wikipedia.org/wiki/Deprotonation" TargetMode="External"/><Relationship Id="rId14" Type="http://schemas.openxmlformats.org/officeDocument/2006/relationships/hyperlink" Target="https://en.wikipedia.org/wiki/Macromolecul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finally, we have to address the large different in conductivity between Teflon and doped polyacetylene</a:t>
            </a:r>
          </a:p>
          <a:p>
            <a:endParaRPr lang="en-US" dirty="0"/>
          </a:p>
        </p:txBody>
      </p:sp>
      <p:sp>
        <p:nvSpPr>
          <p:cNvPr id="4" name="Slide Number Placeholder 3"/>
          <p:cNvSpPr>
            <a:spLocks noGrp="1"/>
          </p:cNvSpPr>
          <p:nvPr>
            <p:ph type="sldNum" sz="quarter" idx="5"/>
          </p:nvPr>
        </p:nvSpPr>
        <p:spPr/>
        <p:txBody>
          <a:bodyPr/>
          <a:lstStyle/>
          <a:p>
            <a:fld id="{72EC1B2E-1BD5-134B-913E-6C9C51BD92F0}" type="slidenum">
              <a:rPr lang="en-US" smtClean="0"/>
              <a:t>1</a:t>
            </a:fld>
            <a:endParaRPr lang="en-US"/>
          </a:p>
        </p:txBody>
      </p:sp>
    </p:spTree>
    <p:extLst>
      <p:ext uri="{BB962C8B-B14F-4D97-AF65-F5344CB8AC3E}">
        <p14:creationId xmlns:p14="http://schemas.microsoft.com/office/powerpoint/2010/main" val="4029033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for </a:t>
            </a:r>
            <a:r>
              <a:rPr lang="en-US" dirty="0" err="1"/>
              <a:t>ch</a:t>
            </a:r>
            <a:r>
              <a:rPr lang="en-US" dirty="0"/>
              <a:t> 10 let’s talk about CNTs. CNTs can be single-</a:t>
            </a:r>
            <a:r>
              <a:rPr lang="en-US" dirty="0" err="1"/>
              <a:t>wlled</a:t>
            </a:r>
            <a:r>
              <a:rPr lang="en-US" dirty="0"/>
              <a:t>, which is like wrapping up a single sheet of graphene, or </a:t>
            </a:r>
            <a:r>
              <a:rPr lang="en-US" dirty="0" err="1"/>
              <a:t>multti</a:t>
            </a:r>
            <a:r>
              <a:rPr lang="en-US" dirty="0"/>
              <a:t> walled, where you have multiple tubes layered within one another. </a:t>
            </a:r>
          </a:p>
        </p:txBody>
      </p:sp>
      <p:sp>
        <p:nvSpPr>
          <p:cNvPr id="4" name="Slide Number Placeholder 3"/>
          <p:cNvSpPr>
            <a:spLocks noGrp="1"/>
          </p:cNvSpPr>
          <p:nvPr>
            <p:ph type="sldNum" sz="quarter" idx="5"/>
          </p:nvPr>
        </p:nvSpPr>
        <p:spPr/>
        <p:txBody>
          <a:bodyPr/>
          <a:lstStyle/>
          <a:p>
            <a:fld id="{78B2E7DF-9918-2748-A5FE-A40C3BE5ECC7}" type="slidenum">
              <a:rPr lang="en-US" smtClean="0"/>
              <a:t>14</a:t>
            </a:fld>
            <a:endParaRPr lang="en-US"/>
          </a:p>
        </p:txBody>
      </p:sp>
    </p:spTree>
    <p:extLst>
      <p:ext uri="{BB962C8B-B14F-4D97-AF65-F5344CB8AC3E}">
        <p14:creationId xmlns:p14="http://schemas.microsoft.com/office/powerpoint/2010/main" val="3018378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F4F4F"/>
                </a:solidFill>
                <a:effectLst/>
                <a:latin typeface="Times"/>
              </a:rPr>
              <a:t>The way you wrap up the </a:t>
            </a:r>
            <a:r>
              <a:rPr lang="en-US" sz="1800" dirty="0" err="1">
                <a:solidFill>
                  <a:srgbClr val="4F4F4F"/>
                </a:solidFill>
                <a:effectLst/>
                <a:latin typeface="Times"/>
              </a:rPr>
              <a:t>shee</a:t>
            </a:r>
            <a:r>
              <a:rPr lang="en-US" sz="1800" dirty="0">
                <a:solidFill>
                  <a:srgbClr val="4F4F4F"/>
                </a:solidFill>
                <a:effectLst/>
                <a:latin typeface="Times"/>
              </a:rPr>
              <a:t> of graphene determines the electronic properties. So let’s go through some terms that will help us determine the electrical properties of graphene. The </a:t>
            </a:r>
            <a:r>
              <a:rPr lang="en-US" sz="1800" dirty="0">
                <a:solidFill>
                  <a:srgbClr val="666666"/>
                </a:solidFill>
                <a:effectLst/>
                <a:latin typeface="Times"/>
              </a:rPr>
              <a:t>circumferentia</a:t>
            </a:r>
            <a:r>
              <a:rPr lang="en-US" sz="1800" dirty="0">
                <a:solidFill>
                  <a:srgbClr val="383838"/>
                </a:solidFill>
                <a:effectLst/>
                <a:latin typeface="Times"/>
              </a:rPr>
              <a:t>l </a:t>
            </a:r>
            <a:r>
              <a:rPr lang="en-US" sz="1800" dirty="0">
                <a:solidFill>
                  <a:srgbClr val="666666"/>
                </a:solidFill>
                <a:effectLst/>
                <a:latin typeface="Times"/>
              </a:rPr>
              <a:t>vector </a:t>
            </a:r>
            <a:r>
              <a:rPr lang="en-US" sz="1800" dirty="0">
                <a:solidFill>
                  <a:srgbClr val="4F4F4F"/>
                </a:solidFill>
                <a:effectLst/>
                <a:latin typeface="Times"/>
              </a:rPr>
              <a:t>can be </a:t>
            </a:r>
            <a:r>
              <a:rPr lang="en-US" sz="1800" dirty="0">
                <a:solidFill>
                  <a:srgbClr val="666666"/>
                </a:solidFill>
                <a:effectLst/>
                <a:latin typeface="Times"/>
              </a:rPr>
              <a:t>expressed as a </a:t>
            </a:r>
            <a:r>
              <a:rPr lang="en-US" sz="1800" dirty="0">
                <a:solidFill>
                  <a:srgbClr val="4F4F4F"/>
                </a:solidFill>
                <a:effectLst/>
                <a:latin typeface="Times"/>
              </a:rPr>
              <a:t>linear </a:t>
            </a:r>
            <a:r>
              <a:rPr lang="en-US" sz="1800" dirty="0">
                <a:solidFill>
                  <a:srgbClr val="666666"/>
                </a:solidFill>
                <a:effectLst/>
                <a:latin typeface="Times"/>
              </a:rPr>
              <a:t>sum of </a:t>
            </a:r>
            <a:r>
              <a:rPr lang="en-US" sz="1800" dirty="0">
                <a:solidFill>
                  <a:srgbClr val="4F4F4F"/>
                </a:solidFill>
                <a:effectLst/>
                <a:latin typeface="Times"/>
              </a:rPr>
              <a:t>the </a:t>
            </a:r>
            <a:r>
              <a:rPr lang="en-US" sz="1800" b="1" i="1" dirty="0">
                <a:solidFill>
                  <a:srgbClr val="4F4F4F"/>
                </a:solidFill>
                <a:effectLst/>
                <a:latin typeface="Helvetica" pitchFamily="2" charset="0"/>
              </a:rPr>
              <a:t>a </a:t>
            </a:r>
            <a:r>
              <a:rPr lang="en-US" sz="1800" dirty="0">
                <a:solidFill>
                  <a:srgbClr val="666666"/>
                </a:solidFill>
                <a:effectLst/>
                <a:latin typeface="Times"/>
              </a:rPr>
              <a:t>and </a:t>
            </a:r>
            <a:r>
              <a:rPr lang="en-US" sz="1800" b="1" i="1" dirty="0">
                <a:solidFill>
                  <a:srgbClr val="383838"/>
                </a:solidFill>
                <a:effectLst/>
                <a:latin typeface="Helvetica" pitchFamily="2" charset="0"/>
              </a:rPr>
              <a:t>b </a:t>
            </a:r>
            <a:r>
              <a:rPr lang="en-US" sz="1800" dirty="0">
                <a:solidFill>
                  <a:srgbClr val="4F4F4F"/>
                </a:solidFill>
                <a:effectLst/>
                <a:latin typeface="Times"/>
              </a:rPr>
              <a:t>lattice </a:t>
            </a:r>
            <a:r>
              <a:rPr lang="en-US" sz="1800" dirty="0">
                <a:solidFill>
                  <a:srgbClr val="666666"/>
                </a:solidFill>
                <a:effectLst/>
                <a:latin typeface="Times"/>
              </a:rPr>
              <a:t>vectors of graphene </a:t>
            </a:r>
            <a:r>
              <a:rPr lang="en-US" sz="1800" dirty="0">
                <a:solidFill>
                  <a:srgbClr val="4F4F4F"/>
                </a:solidFill>
                <a:effectLst/>
                <a:latin typeface="Times"/>
              </a:rPr>
              <a:t>in the general </a:t>
            </a:r>
            <a:r>
              <a:rPr lang="en-US" sz="1800" dirty="0">
                <a:solidFill>
                  <a:srgbClr val="666666"/>
                </a:solidFill>
                <a:effectLst/>
                <a:latin typeface="Times"/>
              </a:rPr>
              <a:t>form </a:t>
            </a:r>
            <a:r>
              <a:rPr lang="en-US" sz="1800" b="1" i="1" dirty="0">
                <a:solidFill>
                  <a:srgbClr val="4F4F4F"/>
                </a:solidFill>
                <a:effectLst/>
                <a:latin typeface="Helvetica" pitchFamily="2" charset="0"/>
              </a:rPr>
              <a:t>C </a:t>
            </a:r>
            <a:r>
              <a:rPr lang="en-US" sz="1800" dirty="0">
                <a:solidFill>
                  <a:srgbClr val="666666"/>
                </a:solidFill>
                <a:effectLst/>
                <a:latin typeface="Helvetica" pitchFamily="2" charset="0"/>
              </a:rPr>
              <a:t>= </a:t>
            </a:r>
            <a:r>
              <a:rPr lang="en-US" sz="1800" i="1" dirty="0">
                <a:solidFill>
                  <a:srgbClr val="666666"/>
                </a:solidFill>
                <a:effectLst/>
                <a:latin typeface="Helvetica" pitchFamily="2" charset="0"/>
              </a:rPr>
              <a:t>6</a:t>
            </a:r>
            <a:r>
              <a:rPr lang="en-US" sz="1800" i="1" dirty="0">
                <a:solidFill>
                  <a:srgbClr val="383838"/>
                </a:solidFill>
                <a:effectLst/>
                <a:latin typeface="Helvetica" pitchFamily="2" charset="0"/>
              </a:rPr>
              <a:t>a </a:t>
            </a:r>
            <a:r>
              <a:rPr lang="en-US" sz="1800" dirty="0">
                <a:solidFill>
                  <a:srgbClr val="4F4F4F"/>
                </a:solidFill>
                <a:effectLst/>
                <a:latin typeface="Times"/>
              </a:rPr>
              <a:t>+ </a:t>
            </a:r>
            <a:r>
              <a:rPr lang="en-US" sz="1800" i="1" dirty="0">
                <a:solidFill>
                  <a:srgbClr val="4F4F4F"/>
                </a:solidFill>
                <a:effectLst/>
                <a:latin typeface="Times"/>
              </a:rPr>
              <a:t>3b, </a:t>
            </a:r>
            <a:r>
              <a:rPr lang="en-US" sz="1800" dirty="0">
                <a:solidFill>
                  <a:srgbClr val="666666"/>
                </a:solidFill>
                <a:effectLst/>
                <a:latin typeface="Times"/>
              </a:rPr>
              <a:t>where 6 and 3 are integers</a:t>
            </a:r>
            <a:r>
              <a:rPr lang="en-US" sz="1800" dirty="0">
                <a:solidFill>
                  <a:srgbClr val="4F4F4F"/>
                </a:solidFill>
                <a:effectLst/>
                <a:latin typeface="Times"/>
              </a:rPr>
              <a:t>. The next </a:t>
            </a:r>
            <a:r>
              <a:rPr lang="en-US" sz="1800" dirty="0">
                <a:solidFill>
                  <a:srgbClr val="666666"/>
                </a:solidFill>
                <a:effectLst/>
                <a:latin typeface="Times"/>
              </a:rPr>
              <a:t>step </a:t>
            </a:r>
            <a:r>
              <a:rPr lang="en-US" sz="1800" dirty="0">
                <a:solidFill>
                  <a:srgbClr val="4F4F4F"/>
                </a:solidFill>
                <a:effectLst/>
                <a:latin typeface="Times"/>
              </a:rPr>
              <a:t>is to define the translational </a:t>
            </a:r>
            <a:r>
              <a:rPr lang="en-US" sz="1800" dirty="0">
                <a:solidFill>
                  <a:srgbClr val="666666"/>
                </a:solidFill>
                <a:effectLst/>
                <a:latin typeface="Times"/>
              </a:rPr>
              <a:t>vector, </a:t>
            </a:r>
            <a:r>
              <a:rPr lang="en-US" sz="1800" b="1" i="1" dirty="0">
                <a:solidFill>
                  <a:srgbClr val="383838"/>
                </a:solidFill>
                <a:effectLst/>
                <a:latin typeface="Helvetica" pitchFamily="2" charset="0"/>
              </a:rPr>
              <a:t>T</a:t>
            </a:r>
            <a:r>
              <a:rPr lang="en-US" sz="1800" b="1" i="1" dirty="0">
                <a:solidFill>
                  <a:srgbClr val="666666"/>
                </a:solidFill>
                <a:effectLst/>
                <a:latin typeface="Helvetica" pitchFamily="2" charset="0"/>
              </a:rPr>
              <a:t>, </a:t>
            </a:r>
            <a:r>
              <a:rPr lang="en-US" sz="1800" dirty="0">
                <a:solidFill>
                  <a:srgbClr val="4F4F4F"/>
                </a:solidFill>
                <a:effectLst/>
                <a:latin typeface="Times"/>
              </a:rPr>
              <a:t>that is perpendicular to </a:t>
            </a:r>
            <a:r>
              <a:rPr lang="en-US" sz="1800" b="1" i="1" dirty="0">
                <a:solidFill>
                  <a:srgbClr val="383838"/>
                </a:solidFill>
                <a:effectLst/>
                <a:latin typeface="Helvetica" pitchFamily="2" charset="0"/>
              </a:rPr>
              <a:t>C </a:t>
            </a:r>
            <a:r>
              <a:rPr lang="en-US" sz="1800" dirty="0">
                <a:solidFill>
                  <a:srgbClr val="666666"/>
                </a:solidFill>
                <a:effectLst/>
                <a:latin typeface="Times"/>
              </a:rPr>
              <a:t>and </a:t>
            </a:r>
            <a:r>
              <a:rPr lang="en-US" sz="1800" dirty="0">
                <a:solidFill>
                  <a:srgbClr val="4F4F4F"/>
                </a:solidFill>
                <a:effectLst/>
                <a:latin typeface="Times"/>
              </a:rPr>
              <a:t>links two </a:t>
            </a:r>
            <a:r>
              <a:rPr lang="en-US" sz="1800" dirty="0">
                <a:solidFill>
                  <a:srgbClr val="666666"/>
                </a:solidFill>
                <a:effectLst/>
                <a:latin typeface="Times"/>
              </a:rPr>
              <a:t>eq</a:t>
            </a:r>
            <a:r>
              <a:rPr lang="en-US" sz="1800" dirty="0">
                <a:solidFill>
                  <a:srgbClr val="383838"/>
                </a:solidFill>
                <a:effectLst/>
                <a:latin typeface="Times"/>
              </a:rPr>
              <a:t>uival</a:t>
            </a:r>
            <a:r>
              <a:rPr lang="en-US" sz="1800" dirty="0">
                <a:solidFill>
                  <a:srgbClr val="666666"/>
                </a:solidFill>
                <a:effectLst/>
                <a:latin typeface="Times"/>
              </a:rPr>
              <a:t>ent sites. </a:t>
            </a:r>
            <a:r>
              <a:rPr lang="en-US" sz="1800" dirty="0">
                <a:solidFill>
                  <a:srgbClr val="4F4F4F"/>
                </a:solidFill>
                <a:effectLst/>
                <a:latin typeface="Times"/>
              </a:rPr>
              <a:t>The rectangle formed by </a:t>
            </a:r>
            <a:r>
              <a:rPr lang="en-US" sz="1800" b="1" i="1" dirty="0">
                <a:solidFill>
                  <a:srgbClr val="4F4F4F"/>
                </a:solidFill>
                <a:effectLst/>
                <a:latin typeface="Times"/>
              </a:rPr>
              <a:t>C </a:t>
            </a:r>
            <a:r>
              <a:rPr lang="en-US" sz="1800" dirty="0">
                <a:solidFill>
                  <a:srgbClr val="666666"/>
                </a:solidFill>
                <a:effectLst/>
                <a:latin typeface="Times"/>
              </a:rPr>
              <a:t>and </a:t>
            </a:r>
            <a:r>
              <a:rPr lang="en-US" sz="1800" b="1" i="1" dirty="0">
                <a:solidFill>
                  <a:srgbClr val="383838"/>
                </a:solidFill>
                <a:effectLst/>
                <a:latin typeface="Times"/>
              </a:rPr>
              <a:t>T </a:t>
            </a:r>
            <a:r>
              <a:rPr lang="en-US" sz="1800" dirty="0">
                <a:solidFill>
                  <a:srgbClr val="4F4F4F"/>
                </a:solidFill>
                <a:effectLst/>
                <a:latin typeface="Times"/>
              </a:rPr>
              <a:t>defines the unit cell of the carbon nanotube. To </a:t>
            </a:r>
            <a:r>
              <a:rPr lang="en-US" sz="1800" dirty="0">
                <a:solidFill>
                  <a:srgbClr val="666666"/>
                </a:solidFill>
                <a:effectLst/>
                <a:latin typeface="Times"/>
              </a:rPr>
              <a:t>comp</a:t>
            </a:r>
            <a:r>
              <a:rPr lang="en-US" sz="1800" dirty="0">
                <a:solidFill>
                  <a:srgbClr val="383838"/>
                </a:solidFill>
                <a:effectLst/>
                <a:latin typeface="Times"/>
              </a:rPr>
              <a:t>l</a:t>
            </a:r>
            <a:r>
              <a:rPr lang="en-US" sz="1800" dirty="0">
                <a:solidFill>
                  <a:srgbClr val="666666"/>
                </a:solidFill>
                <a:effectLst/>
                <a:latin typeface="Times"/>
              </a:rPr>
              <a:t>ete </a:t>
            </a:r>
            <a:r>
              <a:rPr lang="en-US" sz="1800" dirty="0">
                <a:solidFill>
                  <a:srgbClr val="4F4F4F"/>
                </a:solidFill>
                <a:effectLst/>
                <a:latin typeface="Times"/>
              </a:rPr>
              <a:t>the process</a:t>
            </a:r>
            <a:r>
              <a:rPr lang="en-US" sz="1800" dirty="0">
                <a:solidFill>
                  <a:srgbClr val="7C7C7C"/>
                </a:solidFill>
                <a:effectLst/>
                <a:latin typeface="Times"/>
              </a:rPr>
              <a:t>, </a:t>
            </a:r>
            <a:r>
              <a:rPr lang="en-US" sz="1800" dirty="0">
                <a:solidFill>
                  <a:srgbClr val="666666"/>
                </a:solidFill>
                <a:effectLst/>
                <a:latin typeface="Times"/>
              </a:rPr>
              <a:t>we </a:t>
            </a:r>
            <a:r>
              <a:rPr lang="en-US" sz="1800" dirty="0">
                <a:solidFill>
                  <a:srgbClr val="4F4F4F"/>
                </a:solidFill>
                <a:effectLst/>
                <a:latin typeface="Times"/>
              </a:rPr>
              <a:t>imagine </a:t>
            </a:r>
            <a:r>
              <a:rPr lang="en-US" sz="1800" dirty="0">
                <a:solidFill>
                  <a:srgbClr val="666666"/>
                </a:solidFill>
                <a:effectLst/>
                <a:latin typeface="Times"/>
              </a:rPr>
              <a:t>excising a strip, of width </a:t>
            </a:r>
            <a:r>
              <a:rPr lang="en-US" sz="1800" dirty="0">
                <a:solidFill>
                  <a:srgbClr val="4F4F4F"/>
                </a:solidFill>
                <a:effectLst/>
                <a:latin typeface="Times"/>
              </a:rPr>
              <a:t>defined by </a:t>
            </a:r>
            <a:r>
              <a:rPr lang="en-US" sz="1800" b="1" i="1" dirty="0">
                <a:solidFill>
                  <a:srgbClr val="383838"/>
                </a:solidFill>
                <a:effectLst/>
                <a:latin typeface="Helvetica" pitchFamily="2" charset="0"/>
              </a:rPr>
              <a:t>C </a:t>
            </a:r>
            <a:r>
              <a:rPr lang="en-US" sz="1800" dirty="0">
                <a:solidFill>
                  <a:srgbClr val="666666"/>
                </a:solidFill>
                <a:effectLst/>
                <a:latin typeface="Times"/>
              </a:rPr>
              <a:t>and </a:t>
            </a:r>
            <a:r>
              <a:rPr lang="en-US" sz="1800" dirty="0">
                <a:solidFill>
                  <a:srgbClr val="4F4F4F"/>
                </a:solidFill>
                <a:effectLst/>
                <a:latin typeface="Times"/>
              </a:rPr>
              <a:t>infinite length, from the </a:t>
            </a:r>
            <a:r>
              <a:rPr lang="en-US" sz="1800" dirty="0">
                <a:solidFill>
                  <a:srgbClr val="666666"/>
                </a:solidFill>
                <a:effectLst/>
                <a:latin typeface="Times"/>
              </a:rPr>
              <a:t>graphene </a:t>
            </a:r>
            <a:r>
              <a:rPr lang="en-US" sz="1800" dirty="0">
                <a:solidFill>
                  <a:srgbClr val="7C7C7C"/>
                </a:solidFill>
                <a:effectLst/>
                <a:latin typeface="Times"/>
              </a:rPr>
              <a:t>s</a:t>
            </a:r>
            <a:r>
              <a:rPr lang="en-US" sz="1800" dirty="0">
                <a:solidFill>
                  <a:srgbClr val="4F4F4F"/>
                </a:solidFill>
                <a:effectLst/>
                <a:latin typeface="Times"/>
              </a:rPr>
              <a:t>heet </a:t>
            </a:r>
            <a:r>
              <a:rPr lang="en-US" sz="1800" dirty="0">
                <a:solidFill>
                  <a:srgbClr val="666666"/>
                </a:solidFill>
                <a:effectLst/>
                <a:latin typeface="Times"/>
              </a:rPr>
              <a:t>and rolling </a:t>
            </a:r>
            <a:r>
              <a:rPr lang="en-US" sz="1800" dirty="0">
                <a:solidFill>
                  <a:srgbClr val="4F4F4F"/>
                </a:solidFill>
                <a:effectLst/>
                <a:latin typeface="Times"/>
              </a:rPr>
              <a:t>it up into </a:t>
            </a:r>
            <a:r>
              <a:rPr lang="en-US" sz="1800" dirty="0">
                <a:solidFill>
                  <a:srgbClr val="666666"/>
                </a:solidFill>
                <a:effectLst/>
                <a:latin typeface="Times"/>
              </a:rPr>
              <a:t>a </a:t>
            </a:r>
            <a:r>
              <a:rPr lang="en-US" sz="1800" dirty="0">
                <a:solidFill>
                  <a:srgbClr val="4F4F4F"/>
                </a:solidFill>
                <a:effectLst/>
                <a:latin typeface="Times"/>
              </a:rPr>
              <a:t>tube </a:t>
            </a:r>
            <a:r>
              <a:rPr lang="en-US" sz="1800" dirty="0">
                <a:solidFill>
                  <a:srgbClr val="666666"/>
                </a:solidFill>
                <a:effectLst/>
                <a:latin typeface="Times"/>
              </a:rPr>
              <a:t>by connecting opposite s</a:t>
            </a:r>
            <a:r>
              <a:rPr lang="en-US" sz="1800" dirty="0">
                <a:solidFill>
                  <a:srgbClr val="383838"/>
                </a:solidFill>
                <a:effectLst/>
                <a:latin typeface="Times"/>
              </a:rPr>
              <a:t>id</a:t>
            </a:r>
            <a:r>
              <a:rPr lang="en-US" sz="1800" dirty="0">
                <a:solidFill>
                  <a:srgbClr val="666666"/>
                </a:solidFill>
                <a:effectLst/>
                <a:latin typeface="Times"/>
              </a:rPr>
              <a:t>es of </a:t>
            </a:r>
            <a:r>
              <a:rPr lang="en-US" sz="1800" dirty="0">
                <a:solidFill>
                  <a:srgbClr val="4F4F4F"/>
                </a:solidFill>
                <a:effectLst/>
                <a:latin typeface="Times"/>
              </a:rPr>
              <a:t>the </a:t>
            </a:r>
            <a:r>
              <a:rPr lang="en-US" sz="1800" dirty="0">
                <a:solidFill>
                  <a:srgbClr val="666666"/>
                </a:solidFill>
                <a:effectLst/>
                <a:latin typeface="Times"/>
              </a:rPr>
              <a:t>str</a:t>
            </a:r>
            <a:r>
              <a:rPr lang="en-US" sz="1800" dirty="0">
                <a:solidFill>
                  <a:srgbClr val="383838"/>
                </a:solidFill>
                <a:effectLst/>
                <a:latin typeface="Times"/>
              </a:rPr>
              <a:t>ip. In </a:t>
            </a:r>
            <a:r>
              <a:rPr lang="en-US" sz="1800" dirty="0">
                <a:solidFill>
                  <a:srgbClr val="4F4F4F"/>
                </a:solidFill>
                <a:effectLst/>
                <a:latin typeface="Times"/>
              </a:rPr>
              <a:t>this manner, the </a:t>
            </a:r>
            <a:r>
              <a:rPr lang="en-US" sz="1800" dirty="0">
                <a:solidFill>
                  <a:srgbClr val="666666"/>
                </a:solidFill>
                <a:effectLst/>
                <a:latin typeface="Times"/>
              </a:rPr>
              <a:t>structure of </a:t>
            </a:r>
            <a:r>
              <a:rPr lang="en-US" sz="1800" dirty="0">
                <a:solidFill>
                  <a:srgbClr val="4F4F4F"/>
                </a:solidFill>
                <a:effectLst/>
                <a:latin typeface="Times"/>
              </a:rPr>
              <a:t>the </a:t>
            </a:r>
            <a:r>
              <a:rPr lang="en-US" sz="1800" dirty="0">
                <a:solidFill>
                  <a:srgbClr val="666666"/>
                </a:solidFill>
                <a:effectLst/>
                <a:latin typeface="Times"/>
              </a:rPr>
              <a:t>carbon </a:t>
            </a:r>
            <a:r>
              <a:rPr lang="en-US" sz="1800" dirty="0">
                <a:solidFill>
                  <a:srgbClr val="4F4F4F"/>
                </a:solidFill>
                <a:effectLst/>
                <a:latin typeface="Times"/>
              </a:rPr>
              <a:t>nanotube is completely defined by the integers  6 and c</a:t>
            </a:r>
            <a:r>
              <a:rPr lang="en-US" sz="1800" i="1" dirty="0">
                <a:solidFill>
                  <a:srgbClr val="4F4F4F"/>
                </a:solidFill>
                <a:effectLst/>
                <a:latin typeface="Times"/>
              </a:rPr>
              <a:t>, </a:t>
            </a:r>
            <a:r>
              <a:rPr lang="en-US" sz="1800" dirty="0">
                <a:solidFill>
                  <a:srgbClr val="666666"/>
                </a:solidFill>
                <a:effectLst/>
                <a:latin typeface="Times"/>
              </a:rPr>
              <a:t>and </a:t>
            </a:r>
            <a:r>
              <a:rPr lang="en-US" sz="1800" dirty="0">
                <a:solidFill>
                  <a:srgbClr val="383838"/>
                </a:solidFill>
                <a:effectLst/>
                <a:latin typeface="Times"/>
              </a:rPr>
              <a:t>i</a:t>
            </a:r>
            <a:r>
              <a:rPr lang="en-US" sz="1800" dirty="0">
                <a:solidFill>
                  <a:srgbClr val="666666"/>
                </a:solidFill>
                <a:effectLst/>
                <a:latin typeface="Times"/>
              </a:rPr>
              <a:t>s expressed </a:t>
            </a:r>
            <a:r>
              <a:rPr lang="en-US" sz="1800" dirty="0">
                <a:solidFill>
                  <a:srgbClr val="4F4F4F"/>
                </a:solidFill>
                <a:effectLst/>
                <a:latin typeface="Times"/>
              </a:rPr>
              <a:t>using the notation (</a:t>
            </a:r>
            <a:r>
              <a:rPr lang="en-US" sz="1800" dirty="0" err="1">
                <a:solidFill>
                  <a:srgbClr val="4F4F4F"/>
                </a:solidFill>
                <a:effectLst/>
                <a:latin typeface="Times"/>
              </a:rPr>
              <a:t>n,m</a:t>
            </a:r>
            <a:r>
              <a:rPr lang="en-US" sz="1800" dirty="0">
                <a:solidFill>
                  <a:srgbClr val="4F4F4F"/>
                </a:solidFill>
                <a:effectLst/>
                <a:latin typeface="Times"/>
              </a:rPr>
              <a:t>), where n is the a1 integer and m is the a2 integer. </a:t>
            </a:r>
            <a:endParaRPr lang="en-US" dirty="0"/>
          </a:p>
          <a:p>
            <a:endParaRPr lang="en-US" dirty="0"/>
          </a:p>
        </p:txBody>
      </p:sp>
      <p:sp>
        <p:nvSpPr>
          <p:cNvPr id="4" name="Slide Number Placeholder 3"/>
          <p:cNvSpPr>
            <a:spLocks noGrp="1"/>
          </p:cNvSpPr>
          <p:nvPr>
            <p:ph type="sldNum" sz="quarter" idx="5"/>
          </p:nvPr>
        </p:nvSpPr>
        <p:spPr/>
        <p:txBody>
          <a:bodyPr/>
          <a:lstStyle/>
          <a:p>
            <a:fld id="{78B2E7DF-9918-2748-A5FE-A40C3BE5ECC7}" type="slidenum">
              <a:rPr lang="en-US" smtClean="0"/>
              <a:t>15</a:t>
            </a:fld>
            <a:endParaRPr lang="en-US"/>
          </a:p>
        </p:txBody>
      </p:sp>
    </p:spTree>
    <p:extLst>
      <p:ext uri="{BB962C8B-B14F-4D97-AF65-F5344CB8AC3E}">
        <p14:creationId xmlns:p14="http://schemas.microsoft.com/office/powerpoint/2010/main" val="2637664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go “sideways” in that picture you are stepping only along a1. That direction traces a chain of carbon atoms in which the C–C bonds alternate left and right, creating a zigzag pattern of bond angles. If you isolate the atoms along that line you literally see a repeating zigzag shape. That is why the vector (n,0) is called zigzag.</a:t>
            </a:r>
          </a:p>
          <a:p>
            <a:endParaRPr lang="en-US" dirty="0"/>
          </a:p>
        </p:txBody>
      </p:sp>
      <p:sp>
        <p:nvSpPr>
          <p:cNvPr id="4" name="Slide Number Placeholder 3"/>
          <p:cNvSpPr>
            <a:spLocks noGrp="1"/>
          </p:cNvSpPr>
          <p:nvPr>
            <p:ph type="sldNum" sz="quarter" idx="5"/>
          </p:nvPr>
        </p:nvSpPr>
        <p:spPr/>
        <p:txBody>
          <a:bodyPr/>
          <a:lstStyle/>
          <a:p>
            <a:fld id="{78B2E7DF-9918-2748-A5FE-A40C3BE5ECC7}" type="slidenum">
              <a:rPr lang="en-US" smtClean="0"/>
              <a:t>16</a:t>
            </a:fld>
            <a:endParaRPr lang="en-US"/>
          </a:p>
        </p:txBody>
      </p:sp>
    </p:spTree>
    <p:extLst>
      <p:ext uri="{BB962C8B-B14F-4D97-AF65-F5344CB8AC3E}">
        <p14:creationId xmlns:p14="http://schemas.microsoft.com/office/powerpoint/2010/main" val="1047317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direction down and to the right is a1 + a2. When you follow that direction, the edge you encounter alternates in a pattern that looks like two adjacent carbons forming a flat pair, then a dip, then another flat pair. If you draw those atoms as points and bonds as lines, it resembles a row of connected armchairs. That is why lines in the (n=m) direction are called armchair.</a:t>
            </a:r>
          </a:p>
          <a:p>
            <a:endParaRPr lang="en-US" dirty="0"/>
          </a:p>
        </p:txBody>
      </p:sp>
      <p:sp>
        <p:nvSpPr>
          <p:cNvPr id="4" name="Slide Number Placeholder 3"/>
          <p:cNvSpPr>
            <a:spLocks noGrp="1"/>
          </p:cNvSpPr>
          <p:nvPr>
            <p:ph type="sldNum" sz="quarter" idx="5"/>
          </p:nvPr>
        </p:nvSpPr>
        <p:spPr/>
        <p:txBody>
          <a:bodyPr/>
          <a:lstStyle/>
          <a:p>
            <a:fld id="{78B2E7DF-9918-2748-A5FE-A40C3BE5ECC7}" type="slidenum">
              <a:rPr lang="en-US" smtClean="0"/>
              <a:t>18</a:t>
            </a:fld>
            <a:endParaRPr lang="en-US"/>
          </a:p>
        </p:txBody>
      </p:sp>
    </p:spTree>
    <p:extLst>
      <p:ext uri="{BB962C8B-B14F-4D97-AF65-F5344CB8AC3E}">
        <p14:creationId xmlns:p14="http://schemas.microsoft.com/office/powerpoint/2010/main" val="29772361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Chiral is something other than zig-zag or armchair. </a:t>
            </a:r>
          </a:p>
        </p:txBody>
      </p:sp>
      <p:sp>
        <p:nvSpPr>
          <p:cNvPr id="4" name="Slide Number Placeholder 3"/>
          <p:cNvSpPr>
            <a:spLocks noGrp="1"/>
          </p:cNvSpPr>
          <p:nvPr>
            <p:ph type="sldNum" sz="quarter" idx="5"/>
          </p:nvPr>
        </p:nvSpPr>
        <p:spPr/>
        <p:txBody>
          <a:bodyPr/>
          <a:lstStyle/>
          <a:p>
            <a:fld id="{78B2E7DF-9918-2748-A5FE-A40C3BE5ECC7}" type="slidenum">
              <a:rPr lang="en-US" smtClean="0"/>
              <a:t>20</a:t>
            </a:fld>
            <a:endParaRPr lang="en-US"/>
          </a:p>
        </p:txBody>
      </p:sp>
    </p:spTree>
    <p:extLst>
      <p:ext uri="{BB962C8B-B14F-4D97-AF65-F5344CB8AC3E}">
        <p14:creationId xmlns:p14="http://schemas.microsoft.com/office/powerpoint/2010/main" val="4025577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it turn for a nanotube if n-m is a multiple of 3, the nanotube is metallic. Otherwise the nanotube is semiconducting. Where I’m showing the red dots are the metallic values of n and me, whereas the other dots are the semiconducting values. </a:t>
            </a:r>
          </a:p>
        </p:txBody>
      </p:sp>
      <p:sp>
        <p:nvSpPr>
          <p:cNvPr id="4" name="Slide Number Placeholder 3"/>
          <p:cNvSpPr>
            <a:spLocks noGrp="1"/>
          </p:cNvSpPr>
          <p:nvPr>
            <p:ph type="sldNum" sz="quarter" idx="5"/>
          </p:nvPr>
        </p:nvSpPr>
        <p:spPr/>
        <p:txBody>
          <a:bodyPr/>
          <a:lstStyle/>
          <a:p>
            <a:fld id="{78B2E7DF-9918-2748-A5FE-A40C3BE5ECC7}" type="slidenum">
              <a:rPr lang="en-US" smtClean="0"/>
              <a:t>22</a:t>
            </a:fld>
            <a:endParaRPr lang="en-US"/>
          </a:p>
        </p:txBody>
      </p:sp>
    </p:spTree>
    <p:extLst>
      <p:ext uri="{BB962C8B-B14F-4D97-AF65-F5344CB8AC3E}">
        <p14:creationId xmlns:p14="http://schemas.microsoft.com/office/powerpoint/2010/main" val="596812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answer that question recall that the band structure of graphene doesn’t’ touch except as certain values of K, called the </a:t>
            </a:r>
            <a:r>
              <a:rPr lang="en-US" dirty="0" err="1"/>
              <a:t>dirac</a:t>
            </a:r>
            <a:r>
              <a:rPr lang="en-US" dirty="0"/>
              <a:t> points. And its only at those values of K that graphene is metallic. </a:t>
            </a:r>
          </a:p>
        </p:txBody>
      </p:sp>
      <p:sp>
        <p:nvSpPr>
          <p:cNvPr id="4" name="Slide Number Placeholder 3"/>
          <p:cNvSpPr>
            <a:spLocks noGrp="1"/>
          </p:cNvSpPr>
          <p:nvPr>
            <p:ph type="sldNum" sz="quarter" idx="5"/>
          </p:nvPr>
        </p:nvSpPr>
        <p:spPr/>
        <p:txBody>
          <a:bodyPr/>
          <a:lstStyle/>
          <a:p>
            <a:fld id="{52F099C0-A139-5F4B-A199-FC5DBF917461}" type="slidenum">
              <a:rPr lang="en-US" smtClean="0"/>
              <a:t>23</a:t>
            </a:fld>
            <a:endParaRPr lang="en-US"/>
          </a:p>
        </p:txBody>
      </p:sp>
    </p:spTree>
    <p:extLst>
      <p:ext uri="{BB962C8B-B14F-4D97-AF65-F5344CB8AC3E}">
        <p14:creationId xmlns:p14="http://schemas.microsoft.com/office/powerpoint/2010/main" val="3784604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we're breaking a fundamental assumption about organic materials - that they're insulators, and we would be remiss if we didn’t’ cover the properties of carbon nanotubes, which can be either conductors or insulators depending on their chirality. </a:t>
            </a:r>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Cutting through k point, n=m, metallic</a:t>
            </a:r>
          </a:p>
        </p:txBody>
      </p:sp>
      <p:sp>
        <p:nvSpPr>
          <p:cNvPr id="4" name="Slide Number Placeholder 3"/>
          <p:cNvSpPr>
            <a:spLocks noGrp="1"/>
          </p:cNvSpPr>
          <p:nvPr>
            <p:ph type="sldNum" sz="quarter" idx="5"/>
          </p:nvPr>
        </p:nvSpPr>
        <p:spPr/>
        <p:txBody>
          <a:bodyPr/>
          <a:lstStyle/>
          <a:p>
            <a:fld id="{78B2E7DF-9918-2748-A5FE-A40C3BE5ECC7}" type="slidenum">
              <a:rPr lang="en-US" smtClean="0"/>
              <a:t>25</a:t>
            </a:fld>
            <a:endParaRPr lang="en-US"/>
          </a:p>
        </p:txBody>
      </p:sp>
    </p:spTree>
    <p:extLst>
      <p:ext uri="{BB962C8B-B14F-4D97-AF65-F5344CB8AC3E}">
        <p14:creationId xmlns:p14="http://schemas.microsoft.com/office/powerpoint/2010/main" val="20431331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N-m=4-2 is not equal to 3, line doesn’t intersect </a:t>
            </a:r>
            <a:r>
              <a:rPr lang="en-US" dirty="0" err="1"/>
              <a:t>dirac</a:t>
            </a:r>
            <a:r>
              <a:rPr lang="en-US" dirty="0"/>
              <a:t> point, semiconducting</a:t>
            </a:r>
          </a:p>
        </p:txBody>
      </p:sp>
      <p:sp>
        <p:nvSpPr>
          <p:cNvPr id="4" name="Slide Number Placeholder 3"/>
          <p:cNvSpPr>
            <a:spLocks noGrp="1"/>
          </p:cNvSpPr>
          <p:nvPr>
            <p:ph type="sldNum" sz="quarter" idx="5"/>
          </p:nvPr>
        </p:nvSpPr>
        <p:spPr/>
        <p:txBody>
          <a:bodyPr/>
          <a:lstStyle/>
          <a:p>
            <a:fld id="{78B2E7DF-9918-2748-A5FE-A40C3BE5ECC7}" type="slidenum">
              <a:rPr lang="en-US" smtClean="0"/>
              <a:t>26</a:t>
            </a:fld>
            <a:endParaRPr lang="en-US"/>
          </a:p>
        </p:txBody>
      </p:sp>
    </p:spTree>
    <p:extLst>
      <p:ext uri="{BB962C8B-B14F-4D97-AF65-F5344CB8AC3E}">
        <p14:creationId xmlns:p14="http://schemas.microsoft.com/office/powerpoint/2010/main" val="12778681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Cnt</a:t>
            </a:r>
            <a:r>
              <a:rPr lang="en-US" dirty="0"/>
              <a:t> synthesis involves flow of a carbon precursor over a nanoparticle catalyst </a:t>
            </a:r>
            <a:r>
              <a:rPr lang="en-US" b="0" i="0" dirty="0">
                <a:solidFill>
                  <a:srgbClr val="000000"/>
                </a:solidFill>
                <a:effectLst/>
                <a:highlight>
                  <a:srgbClr val="FFFFFF"/>
                </a:highlight>
                <a:latin typeface="__localFonts_5093b3"/>
              </a:rPr>
              <a:t>(nickel, cobalt, iron or their combinations), the chirality is not controlled. </a:t>
            </a:r>
            <a:endParaRPr lang="en-US" dirty="0"/>
          </a:p>
        </p:txBody>
      </p:sp>
      <p:sp>
        <p:nvSpPr>
          <p:cNvPr id="4" name="Slide Number Placeholder 3"/>
          <p:cNvSpPr>
            <a:spLocks noGrp="1"/>
          </p:cNvSpPr>
          <p:nvPr>
            <p:ph type="sldNum" sz="quarter" idx="5"/>
          </p:nvPr>
        </p:nvSpPr>
        <p:spPr/>
        <p:txBody>
          <a:bodyPr/>
          <a:lstStyle/>
          <a:p>
            <a:fld id="{78B2E7DF-9918-2748-A5FE-A40C3BE5ECC7}" type="slidenum">
              <a:rPr lang="en-US" smtClean="0"/>
              <a:t>27</a:t>
            </a:fld>
            <a:endParaRPr lang="en-US"/>
          </a:p>
        </p:txBody>
      </p:sp>
    </p:spTree>
    <p:extLst>
      <p:ext uri="{BB962C8B-B14F-4D97-AF65-F5344CB8AC3E}">
        <p14:creationId xmlns:p14="http://schemas.microsoft.com/office/powerpoint/2010/main" val="27663091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synthesis processes </a:t>
            </a:r>
          </a:p>
        </p:txBody>
      </p:sp>
      <p:sp>
        <p:nvSpPr>
          <p:cNvPr id="4" name="Slide Number Placeholder 3"/>
          <p:cNvSpPr>
            <a:spLocks noGrp="1"/>
          </p:cNvSpPr>
          <p:nvPr>
            <p:ph type="sldNum" sz="quarter" idx="5"/>
          </p:nvPr>
        </p:nvSpPr>
        <p:spPr/>
        <p:txBody>
          <a:bodyPr/>
          <a:lstStyle/>
          <a:p>
            <a:fld id="{78B2E7DF-9918-2748-A5FE-A40C3BE5ECC7}" type="slidenum">
              <a:rPr lang="en-US" smtClean="0"/>
              <a:t>28</a:t>
            </a:fld>
            <a:endParaRPr lang="en-US"/>
          </a:p>
        </p:txBody>
      </p:sp>
    </p:spTree>
    <p:extLst>
      <p:ext uri="{BB962C8B-B14F-4D97-AF65-F5344CB8AC3E}">
        <p14:creationId xmlns:p14="http://schemas.microsoft.com/office/powerpoint/2010/main" val="149273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discovery of superconductivity exemplifies how basic research yields unexpected breakthroughs. In 1908, Heike Kamerlingh </a:t>
            </a:r>
            <a:r>
              <a:rPr lang="en-US" dirty="0" err="1"/>
              <a:t>Onnes</a:t>
            </a:r>
            <a:r>
              <a:rPr lang="en-US" dirty="0"/>
              <a:t> at the University of Leiden liquefied helium, which boils at 4.22 K, enabling physical measurements at unprecedented low temperatures. At that time, three possibilities existed for electrical resistance behavior at very low temperatures: resistance could drop to zero following the high-temperature trend, flatten to a finite value, or rise to infinity as conduction electrons "froze" to individual atoms. Initial measurements on gold and platinum suggested finite resistance, but mercury experiments revealed a dramatic resistance drop over just hundredths of a degree. </a:t>
            </a:r>
            <a:r>
              <a:rPr lang="en-US" dirty="0" err="1"/>
              <a:t>Onnes</a:t>
            </a:r>
            <a:r>
              <a:rPr lang="en-US" dirty="0"/>
              <a:t> reported that a sample with 172.7 </a:t>
            </a:r>
            <a:r>
              <a:rPr lang="el-GR" dirty="0"/>
              <a:t>Ω </a:t>
            </a:r>
            <a:r>
              <a:rPr lang="en-US" dirty="0"/>
              <a:t>resistance at 0°C dropped to 0.084 </a:t>
            </a:r>
            <a:r>
              <a:rPr lang="el-GR" dirty="0"/>
              <a:t>Ω </a:t>
            </a:r>
            <a:r>
              <a:rPr lang="en-US" dirty="0"/>
              <a:t>at 4.3 K, and below 3×10⁻⁶ </a:t>
            </a:r>
            <a:r>
              <a:rPr lang="el-GR" dirty="0"/>
              <a:t>Ω </a:t>
            </a:r>
            <a:r>
              <a:rPr lang="en-US" dirty="0"/>
              <a:t>at 3 K—one ten-millionth of its 0°C value. Mercury had entered what he called "the superconductive state."</a:t>
            </a:r>
          </a:p>
        </p:txBody>
      </p:sp>
      <p:sp>
        <p:nvSpPr>
          <p:cNvPr id="4" name="Slide Number Placeholder 3"/>
          <p:cNvSpPr>
            <a:spLocks noGrp="1"/>
          </p:cNvSpPr>
          <p:nvPr>
            <p:ph type="sldNum" sz="quarter" idx="5"/>
          </p:nvPr>
        </p:nvSpPr>
        <p:spPr/>
        <p:txBody>
          <a:bodyPr/>
          <a:lstStyle/>
          <a:p>
            <a:fld id="{78B2E7DF-9918-2748-A5FE-A40C3BE5ECC7}" type="slidenum">
              <a:rPr lang="en-US" smtClean="0"/>
              <a:t>33</a:t>
            </a:fld>
            <a:endParaRPr lang="en-US"/>
          </a:p>
        </p:txBody>
      </p:sp>
    </p:spTree>
    <p:extLst>
      <p:ext uri="{BB962C8B-B14F-4D97-AF65-F5344CB8AC3E}">
        <p14:creationId xmlns:p14="http://schemas.microsoft.com/office/powerpoint/2010/main" val="21866422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FAF9F5"/>
                </a:solidFill>
                <a:effectLst/>
                <a:highlight>
                  <a:srgbClr val="262624"/>
                </a:highlight>
                <a:latin typeface="anthropicSerif"/>
              </a:rPr>
              <a:t>Superconductivity below a critical temperature Tc is the ground state of approximately one-quarter of elements at ambient pressure and over half under higher pressure or as thin films. The lowest ambient-pressure Tc is rhodium at 0.000325 K; the highest is niobium at 9.25 K. Lithium superconducts at 0.004 K at ambient pressure but reaches 20 K at ~30 </a:t>
            </a:r>
            <a:r>
              <a:rPr lang="en-US" b="0" i="0" dirty="0" err="1">
                <a:solidFill>
                  <a:srgbClr val="FAF9F5"/>
                </a:solidFill>
                <a:effectLst/>
                <a:highlight>
                  <a:srgbClr val="262624"/>
                </a:highlight>
                <a:latin typeface="anthropicSerif"/>
              </a:rPr>
              <a:t>GPa</a:t>
            </a:r>
            <a:r>
              <a:rPr lang="en-US" b="0" i="0" dirty="0">
                <a:solidFill>
                  <a:srgbClr val="FAF9F5"/>
                </a:solidFill>
                <a:effectLst/>
                <a:highlight>
                  <a:srgbClr val="262624"/>
                </a:highlight>
                <a:latin typeface="anthropicSerif"/>
              </a:rPr>
              <a:t> pressure. Europium, the most recently discovered superconducting element (2009), has Tc of 1.8 K at 80 </a:t>
            </a:r>
            <a:r>
              <a:rPr lang="en-US" b="0" i="0" dirty="0" err="1">
                <a:solidFill>
                  <a:srgbClr val="FAF9F5"/>
                </a:solidFill>
                <a:effectLst/>
                <a:highlight>
                  <a:srgbClr val="262624"/>
                </a:highlight>
                <a:latin typeface="anthropicSerif"/>
              </a:rPr>
              <a:t>GPa</a:t>
            </a:r>
            <a:r>
              <a:rPr lang="en-US" b="0" i="0" dirty="0">
                <a:solidFill>
                  <a:srgbClr val="FAF9F5"/>
                </a:solidFill>
                <a:effectLst/>
                <a:highlight>
                  <a:srgbClr val="262624"/>
                </a:highlight>
                <a:latin typeface="anthropicSerif"/>
              </a:rPr>
              <a:t>. Two notable patterns emerge: naturally magnetic elements (ferromagnetic Fe, Co, Ni, Gd; antiferromagnetic Mn) do not superconduct at ambient pressure, and the best normal metallic conductors (Cu, Ag, Au with conductivities around 6×10^7 S/m at room temperature) do not superconduct.</a:t>
            </a:r>
          </a:p>
          <a:p>
            <a:endParaRPr lang="en-US" dirty="0"/>
          </a:p>
        </p:txBody>
      </p:sp>
      <p:sp>
        <p:nvSpPr>
          <p:cNvPr id="4" name="Slide Number Placeholder 3"/>
          <p:cNvSpPr>
            <a:spLocks noGrp="1"/>
          </p:cNvSpPr>
          <p:nvPr>
            <p:ph type="sldNum" sz="quarter" idx="5"/>
          </p:nvPr>
        </p:nvSpPr>
        <p:spPr/>
        <p:txBody>
          <a:bodyPr/>
          <a:lstStyle/>
          <a:p>
            <a:fld id="{78B2E7DF-9918-2748-A5FE-A40C3BE5ECC7}" type="slidenum">
              <a:rPr lang="en-US" smtClean="0"/>
              <a:t>34</a:t>
            </a:fld>
            <a:endParaRPr lang="en-US"/>
          </a:p>
        </p:txBody>
      </p:sp>
    </p:spTree>
    <p:extLst>
      <p:ext uri="{BB962C8B-B14F-4D97-AF65-F5344CB8AC3E}">
        <p14:creationId xmlns:p14="http://schemas.microsoft.com/office/powerpoint/2010/main" val="37130849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compounds superconduct beyond elements, including some magnetically ordered materials. Until 1986, </a:t>
            </a:r>
            <a:r>
              <a:rPr lang="en-US" dirty="0" err="1"/>
              <a:t>Nb₃Ge</a:t>
            </a:r>
            <a:r>
              <a:rPr lang="en-US" dirty="0"/>
              <a:t> held the highest Tc record at 23.2 K. Copper-containing oxides then achieved superconductivity up to 138 K (~164 K under high pressure), maintaining the highest well-established Tc for years. </a:t>
            </a:r>
          </a:p>
        </p:txBody>
      </p:sp>
      <p:sp>
        <p:nvSpPr>
          <p:cNvPr id="4" name="Slide Number Placeholder 3"/>
          <p:cNvSpPr>
            <a:spLocks noGrp="1"/>
          </p:cNvSpPr>
          <p:nvPr>
            <p:ph type="sldNum" sz="quarter" idx="5"/>
          </p:nvPr>
        </p:nvSpPr>
        <p:spPr/>
        <p:txBody>
          <a:bodyPr/>
          <a:lstStyle/>
          <a:p>
            <a:fld id="{78B2E7DF-9918-2748-A5FE-A40C3BE5ECC7}" type="slidenum">
              <a:rPr lang="en-US" smtClean="0"/>
              <a:t>35</a:t>
            </a:fld>
            <a:endParaRPr lang="en-US"/>
          </a:p>
        </p:txBody>
      </p:sp>
    </p:spTree>
    <p:extLst>
      <p:ext uri="{BB962C8B-B14F-4D97-AF65-F5344CB8AC3E}">
        <p14:creationId xmlns:p14="http://schemas.microsoft.com/office/powerpoint/2010/main" val="2504035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2B8B6742-A9B3-404F-D8AC-53D222810A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3DEBEA-D7B6-2E41-AC4A-3D8BBA4D43E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410" name="Rectangle 2">
            <a:extLst>
              <a:ext uri="{FF2B5EF4-FFF2-40B4-BE49-F238E27FC236}">
                <a16:creationId xmlns:a16="http://schemas.microsoft.com/office/drawing/2014/main" id="{C78F3DA5-D4DD-C8B0-AB42-689CCCEFAC6E}"/>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013001E8-8AC6-6C87-436E-EFF22C9642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Because there is a certain magnetic element to superconductors, I wanted to first have a brief introduction to magnetism in materials. We know from freshman physics that applying a current through a wire creased a magnetic field that </a:t>
            </a:r>
            <a:r>
              <a:rPr lang="en-US" altLang="en-US" dirty="0" err="1">
                <a:latin typeface="Arial" panose="020B0604020202020204" pitchFamily="34" charset="0"/>
                <a:ea typeface="ＭＳ Ｐゴシック" panose="020B0600070205080204" pitchFamily="34" charset="-128"/>
              </a:rPr>
              <a:t>inscreased</a:t>
            </a:r>
            <a:r>
              <a:rPr lang="en-US" altLang="en-US" dirty="0">
                <a:latin typeface="Arial" panose="020B0604020202020204" pitchFamily="34" charset="0"/>
                <a:ea typeface="ＭＳ Ｐゴシック" panose="020B0600070205080204" pitchFamily="34" charset="-128"/>
              </a:rPr>
              <a:t> with the applied current, the number of turns, and the length of the coil.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3C201C2E-E610-ED9E-C5E4-F067BD9E3B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FAC40A6-7ABB-7B49-975D-F5C0577A781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458" name="Rectangle 2">
            <a:extLst>
              <a:ext uri="{FF2B5EF4-FFF2-40B4-BE49-F238E27FC236}">
                <a16:creationId xmlns:a16="http://schemas.microsoft.com/office/drawing/2014/main" id="{66D08CA5-1FAE-C35A-3407-873FDA014FE5}"/>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6AF62253-3040-4B2C-7798-733AC9B2F9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If you multiply the magnetic field strength H times the permittivity of vacuum, you have what’s call the magnetic induction, or flux density, B. Now if you stick a material in that coil there will be some response to that applied magnetic field that will change the value of B because now your permittivity is different. You can write an equation for B with a new variable M which includes all the magnetization that is due to the material. M is also equal to the relative </a:t>
            </a:r>
            <a:r>
              <a:rPr lang="en-US" altLang="en-US" dirty="0" err="1">
                <a:latin typeface="Arial" panose="020B0604020202020204" pitchFamily="34" charset="0"/>
                <a:ea typeface="ＭＳ Ｐゴシック" panose="020B0600070205080204" pitchFamily="34" charset="-128"/>
              </a:rPr>
              <a:t>permittivy</a:t>
            </a:r>
            <a:r>
              <a:rPr lang="en-US" altLang="en-US" dirty="0">
                <a:latin typeface="Arial" panose="020B0604020202020204" pitchFamily="34" charset="0"/>
                <a:ea typeface="ＭＳ Ｐゴシック" panose="020B0600070205080204" pitchFamily="34" charset="-128"/>
              </a:rPr>
              <a:t> minus 1 times H. So its just displacing the permittivity of vacuum with the permittivity of the material, but M includes the magnetization H.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4B9DCD3F-5EB5-952D-2584-97D0AD9CE7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CAFCB5-89A3-3E47-84AA-DCB0C072068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506" name="Rectangle 2">
            <a:extLst>
              <a:ext uri="{FF2B5EF4-FFF2-40B4-BE49-F238E27FC236}">
                <a16:creationId xmlns:a16="http://schemas.microsoft.com/office/drawing/2014/main" id="{E24C3797-18F5-307F-C043-191040D526ED}"/>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BABA004B-5E03-3224-A5A3-45E652CB79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You will also see a variable call the magnetic susceptibility chi, where Chi measures M relative to H. if chi is greater than 1, then the material increases the magnetic response relative to vacuum, if Chi is less than one it decreases the magnetic response relative to vacuum.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objectives build on your knowledge of molecular orbitals and band theory. Key emphasis: Conjugated π systems are THE foundation - without them, no organic conduction. We'll connect molecular-level structure to macroscopic properties. Common misconception: Students think 'organic = insulator' - we're about to shatter that assumption.</a:t>
            </a:r>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00331E05-1C6D-7A2C-A158-E60960C3AE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fld id="{5C2742E9-6BC9-B64F-8277-7719DD8C1296}" type="slidenum">
              <a:rPr lang="en-US" altLang="en-US" sz="1200">
                <a:latin typeface="Arial" panose="020B0604020202020204" pitchFamily="34" charset="0"/>
              </a:rPr>
              <a:pPr/>
              <a:t>39</a:t>
            </a:fld>
            <a:endParaRPr lang="en-US" altLang="en-US" sz="1200">
              <a:latin typeface="Arial" panose="020B0604020202020204" pitchFamily="34" charset="0"/>
            </a:endParaRPr>
          </a:p>
        </p:txBody>
      </p:sp>
      <p:sp>
        <p:nvSpPr>
          <p:cNvPr id="26626" name="Rectangle 2">
            <a:extLst>
              <a:ext uri="{FF2B5EF4-FFF2-40B4-BE49-F238E27FC236}">
                <a16:creationId xmlns:a16="http://schemas.microsoft.com/office/drawing/2014/main" id="{5DB0B5BD-7985-676D-9DE2-7601C0D1E98D}"/>
              </a:ext>
            </a:extLst>
          </p:cNvPr>
          <p:cNvSpPr>
            <a:spLocks noGrp="1" noRot="1" noChangeAspect="1" noChangeArrowheads="1" noTextEdit="1"/>
          </p:cNvSpPr>
          <p:nvPr>
            <p:ph type="sldImg"/>
          </p:nvPr>
        </p:nvSpPr>
        <p:spPr>
          <a:ln/>
        </p:spPr>
      </p:sp>
      <p:sp>
        <p:nvSpPr>
          <p:cNvPr id="26627" name="Rectangle 3">
            <a:extLst>
              <a:ext uri="{FF2B5EF4-FFF2-40B4-BE49-F238E27FC236}">
                <a16:creationId xmlns:a16="http://schemas.microsoft.com/office/drawing/2014/main" id="{6B1ECB1D-829D-7F86-6E48-FE77E3E62F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Where is the magnetization of the material coming from. Well you can thin of the electrons producing small magnetic moments as they move about the nucleus. Electrons themselves have a magnetic moment called their spin. These properties result in 3 </a:t>
            </a:r>
            <a:r>
              <a:rPr lang="en-US" altLang="en-US" dirty="0" err="1">
                <a:latin typeface="Arial" panose="020B0604020202020204" pitchFamily="34" charset="0"/>
                <a:ea typeface="ＭＳ Ｐゴシック" panose="020B0600070205080204" pitchFamily="34" charset="-128"/>
              </a:rPr>
              <a:t>typs</a:t>
            </a:r>
            <a:r>
              <a:rPr lang="en-US" altLang="en-US" dirty="0">
                <a:latin typeface="Arial" panose="020B0604020202020204" pitchFamily="34" charset="0"/>
                <a:ea typeface="ＭＳ Ｐゴシック" panose="020B0600070205080204" pitchFamily="34" charset="-128"/>
              </a:rPr>
              <a:t> of </a:t>
            </a:r>
            <a:r>
              <a:rPr lang="en-US" altLang="en-US" dirty="0" err="1">
                <a:latin typeface="Arial" panose="020B0604020202020204" pitchFamily="34" charset="0"/>
                <a:ea typeface="ＭＳ Ｐゴシック" panose="020B0600070205080204" pitchFamily="34" charset="-128"/>
              </a:rPr>
              <a:t>reponse</a:t>
            </a:r>
            <a:r>
              <a:rPr lang="en-US" altLang="en-US" dirty="0">
                <a:latin typeface="Arial" panose="020B0604020202020204" pitchFamily="34" charset="0"/>
                <a:ea typeface="ＭＳ Ｐゴシック" panose="020B0600070205080204" pitchFamily="34" charset="-128"/>
              </a:rPr>
              <a:t> to a magnetic field.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B5137C9A-E65D-E6FC-7742-108F9C3958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fld id="{CE872919-1D18-4348-91F1-1F1CBEEC357C}" type="slidenum">
              <a:rPr lang="en-US" altLang="en-US" sz="1200">
                <a:latin typeface="Arial" panose="020B0604020202020204" pitchFamily="34" charset="0"/>
              </a:rPr>
              <a:pPr/>
              <a:t>40</a:t>
            </a:fld>
            <a:endParaRPr lang="en-US" altLang="en-US" sz="1200">
              <a:latin typeface="Arial" panose="020B0604020202020204" pitchFamily="34" charset="0"/>
            </a:endParaRPr>
          </a:p>
        </p:txBody>
      </p:sp>
      <p:sp>
        <p:nvSpPr>
          <p:cNvPr id="28674" name="Rectangle 2">
            <a:extLst>
              <a:ext uri="{FF2B5EF4-FFF2-40B4-BE49-F238E27FC236}">
                <a16:creationId xmlns:a16="http://schemas.microsoft.com/office/drawing/2014/main" id="{C9A4E058-C819-6DA5-DF9C-F933264B0C4E}"/>
              </a:ext>
            </a:extLst>
          </p:cNvPr>
          <p:cNvSpPr>
            <a:spLocks noGrp="1" noRot="1" noChangeAspect="1" noChangeArrowheads="1" noTextEdit="1"/>
          </p:cNvSpPr>
          <p:nvPr>
            <p:ph type="sldImg"/>
          </p:nvPr>
        </p:nvSpPr>
        <p:spPr>
          <a:ln/>
        </p:spPr>
      </p:sp>
      <p:sp>
        <p:nvSpPr>
          <p:cNvPr id="28675" name="Rectangle 3">
            <a:extLst>
              <a:ext uri="{FF2B5EF4-FFF2-40B4-BE49-F238E27FC236}">
                <a16:creationId xmlns:a16="http://schemas.microsoft.com/office/drawing/2014/main" id="{6C804590-C81A-8AA2-C29B-F7CAB71C1F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800" dirty="0"/>
              <a:t>Materials for which a magnetic field penetrates </a:t>
            </a:r>
            <a:r>
              <a:rPr lang="en-US" sz="2800" i="1" dirty="0"/>
              <a:t>less</a:t>
            </a:r>
            <a:r>
              <a:rPr lang="en-US" sz="2800" dirty="0"/>
              <a:t> than in vacuum have</a:t>
            </a:r>
          </a:p>
          <a:p>
            <a:r>
              <a:rPr lang="en-US" sz="2800" dirty="0"/>
              <a:t>M &lt; 0 \quad\text{and}\quad \</a:t>
            </a:r>
            <a:r>
              <a:rPr lang="en-US" sz="2800" dirty="0" err="1"/>
              <a:t>mu_r</a:t>
            </a:r>
            <a:r>
              <a:rPr lang="en-US" sz="2800" dirty="0"/>
              <a:t> &lt; 1,</a:t>
            </a:r>
          </a:p>
          <a:p>
            <a:r>
              <a:rPr lang="en-US" sz="2800" dirty="0"/>
              <a:t>and are called </a:t>
            </a:r>
            <a:r>
              <a:rPr lang="en-US" sz="2800" b="1" dirty="0"/>
              <a:t>diamagnetic</a:t>
            </a:r>
            <a:r>
              <a:rPr lang="en-US" sz="2800" dirty="0"/>
              <a:t>. In these materials, the external field induces small orbital currents that generate a magnetic moment </a:t>
            </a:r>
            <a:r>
              <a:rPr lang="en-US" sz="2800" b="1" dirty="0"/>
              <a:t>opposing</a:t>
            </a:r>
            <a:r>
              <a:rPr lang="en-US" sz="2800" dirty="0"/>
              <a:t> the applied field. This induced moment is analogous to the way a current in a coil opposes a changing magnetic flux (Lenz’s law), but it arises from quantum-mechanical shifts of the electron orbits rather than from free currents.</a:t>
            </a:r>
          </a:p>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852B247D-7E3E-427E-9E05-61476061F9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fld id="{CCEC8967-7855-054F-A9BD-9900CDE921EC}" type="slidenum">
              <a:rPr lang="en-US" altLang="en-US" sz="1200">
                <a:latin typeface="Arial" panose="020B0604020202020204" pitchFamily="34" charset="0"/>
              </a:rPr>
              <a:pPr/>
              <a:t>41</a:t>
            </a:fld>
            <a:endParaRPr lang="en-US" altLang="en-US" sz="1200">
              <a:latin typeface="Arial" panose="020B0604020202020204" pitchFamily="34" charset="0"/>
            </a:endParaRPr>
          </a:p>
        </p:txBody>
      </p:sp>
      <p:sp>
        <p:nvSpPr>
          <p:cNvPr id="30722" name="Rectangle 2">
            <a:extLst>
              <a:ext uri="{FF2B5EF4-FFF2-40B4-BE49-F238E27FC236}">
                <a16:creationId xmlns:a16="http://schemas.microsoft.com/office/drawing/2014/main" id="{D542E37B-BEAD-AE1D-59FE-C340B1C47303}"/>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D071288B-0650-DA98-D991-5C0772819D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Paramagnetic materials enhance the magnetic field within them because their unpaired electron spins partially align with the applied field, producing a positive magnetization. They still exhibit the small diamagnetic response present in all materials, but the spin alignment effect is larger, so the net magnetization is positive.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8033460D-10F7-772E-ADD5-D7AC9B6E67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fld id="{2AD9658B-3FF4-794B-930B-4705157C9912}" type="slidenum">
              <a:rPr lang="en-US" altLang="en-US" sz="1200">
                <a:latin typeface="Arial" panose="020B0604020202020204" pitchFamily="34" charset="0"/>
              </a:rPr>
              <a:pPr/>
              <a:t>42</a:t>
            </a:fld>
            <a:endParaRPr lang="en-US" altLang="en-US" sz="1200">
              <a:latin typeface="Arial" panose="020B0604020202020204" pitchFamily="34" charset="0"/>
            </a:endParaRPr>
          </a:p>
        </p:txBody>
      </p:sp>
      <p:sp>
        <p:nvSpPr>
          <p:cNvPr id="34818" name="Rectangle 2">
            <a:extLst>
              <a:ext uri="{FF2B5EF4-FFF2-40B4-BE49-F238E27FC236}">
                <a16:creationId xmlns:a16="http://schemas.microsoft.com/office/drawing/2014/main" id="{7CBE8C13-7162-4A42-7BC4-0C1669C86546}"/>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B7A032A5-C88F-F262-2634-88A7B7A13E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Certain materials are ferromagnetic because they contain </a:t>
            </a:r>
            <a:r>
              <a:rPr lang="en-US" b="1" dirty="0"/>
              <a:t>unpaired electrons</a:t>
            </a:r>
            <a:r>
              <a:rPr lang="en-US" dirty="0"/>
              <a:t> that give each atom a magnetic moment. In some solids, a quantum effect called the </a:t>
            </a:r>
            <a:r>
              <a:rPr lang="en-US" b="1" dirty="0"/>
              <a:t>exchange interaction</a:t>
            </a:r>
            <a:r>
              <a:rPr lang="en-US" dirty="0"/>
              <a:t> makes it energetically favorable for these spins to align </a:t>
            </a:r>
            <a:r>
              <a:rPr lang="en-US" b="1" dirty="0"/>
              <a:t>parallel</a:t>
            </a:r>
            <a:r>
              <a:rPr lang="en-US" dirty="0"/>
              <a:t> rather than antiparallel. This alignment lowers the total energy of the system, so regions of uniformly aligned spins (domains) form spontaneously. The effect is strongest in materials with </a:t>
            </a:r>
            <a:r>
              <a:rPr lang="en-US" b="1" dirty="0"/>
              <a:t>partially filled d or f shells</a:t>
            </a:r>
            <a:r>
              <a:rPr lang="en-US" dirty="0"/>
              <a:t>, such as Fe, Co, Ni, and rare earths. Their crystal structures also allow these aligned spins to reinforce each other over long distances. When all three conditions are satisfied—unpaired electrons, strong positive exchange, and a supportive lattice—the material becomes ferromagnetic.</a:t>
            </a:r>
          </a:p>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A8F4B615-4476-BB2F-F999-57DD96394E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fld id="{B4CDD8BF-446E-1548-AF1B-165E72ABF151}" type="slidenum">
              <a:rPr lang="en-US" altLang="en-US" sz="1200">
                <a:latin typeface="Arial" panose="020B0604020202020204" pitchFamily="34" charset="0"/>
              </a:rPr>
              <a:pPr/>
              <a:t>43</a:t>
            </a:fld>
            <a:endParaRPr lang="en-US" altLang="en-US" sz="1200">
              <a:latin typeface="Arial" panose="020B0604020202020204" pitchFamily="34" charset="0"/>
            </a:endParaRPr>
          </a:p>
        </p:txBody>
      </p:sp>
      <p:sp>
        <p:nvSpPr>
          <p:cNvPr id="37890" name="Rectangle 2">
            <a:extLst>
              <a:ext uri="{FF2B5EF4-FFF2-40B4-BE49-F238E27FC236}">
                <a16:creationId xmlns:a16="http://schemas.microsoft.com/office/drawing/2014/main" id="{AEA791EC-C118-EE59-C1B7-9A64AB824596}"/>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8304F652-A764-5547-EDB2-BFD54FC970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Antiferromagnets are useful in technology because they can hold a very stable internal magnetic pattern without producing any external magnetic field. This makes them ideal for controlling nearby magnetic layers in devices. Most hard-drive read heads and many magnetic sensors use thin antiferromagnetic films to “pin” a neighboring magnetic layer in a fixed direction, which is necessary for the sensor to work properly. </a:t>
            </a:r>
          </a:p>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Diamagnetic materials such as Bi, Ge, Au, and Cu have small negative susceptibilities because they develop only a tiny induced moment that opposes the applied field; superconductors are the extreme case with </a:t>
            </a:r>
            <a:r>
              <a:rPr lang="el-GR" dirty="0"/>
              <a:t>χ = –1, </a:t>
            </a:r>
            <a:r>
              <a:rPr lang="en-US" dirty="0"/>
              <a:t>indicating complete expulsion of the field. Paramagnetic materials like </a:t>
            </a:r>
            <a:r>
              <a:rPr lang="el-GR" dirty="0"/>
              <a:t>β-</a:t>
            </a:r>
            <a:r>
              <a:rPr lang="en-US" dirty="0"/>
              <a:t>Sn, Al, W, and Pt contain unpaired spins, but each spin responds </a:t>
            </a:r>
            <a:r>
              <a:rPr lang="en-US" b="1" dirty="0"/>
              <a:t>individually</a:t>
            </a:r>
            <a:r>
              <a:rPr lang="en-US" dirty="0"/>
              <a:t> to the field and is strongly randomized by thermal motion, so only a very small net alignment occurs and </a:t>
            </a:r>
            <a:r>
              <a:rPr lang="el-GR" dirty="0"/>
              <a:t>χ </a:t>
            </a:r>
            <a:r>
              <a:rPr lang="en-US" dirty="0"/>
              <a:t>stays in the 10⁻⁵–10⁻⁴ range. Ferromagnetic materials such as low-carbon steel, Fe–3%Si, and Ni–Fe–Mo behave entirely differently: strong exchange interactions lock huge groups of spins into aligned domains that persist even at room temperature. An applied field simply rotates these already-aligned domains, so the magnetization grows by orders of magnitude and the susceptibility can reach 10³–10⁵.</a:t>
            </a:r>
          </a:p>
        </p:txBody>
      </p:sp>
      <p:sp>
        <p:nvSpPr>
          <p:cNvPr id="4" name="Slide Number Placeholder 3"/>
          <p:cNvSpPr>
            <a:spLocks noGrp="1"/>
          </p:cNvSpPr>
          <p:nvPr>
            <p:ph type="sldNum" sz="quarter" idx="5"/>
          </p:nvPr>
        </p:nvSpPr>
        <p:spPr/>
        <p:txBody>
          <a:bodyPr/>
          <a:lstStyle/>
          <a:p>
            <a:fld id="{78B2E7DF-9918-2748-A5FE-A40C3BE5ECC7}" type="slidenum">
              <a:rPr lang="en-US" smtClean="0"/>
              <a:t>44</a:t>
            </a:fld>
            <a:endParaRPr lang="en-US"/>
          </a:p>
        </p:txBody>
      </p:sp>
    </p:spTree>
    <p:extLst>
      <p:ext uri="{BB962C8B-B14F-4D97-AF65-F5344CB8AC3E}">
        <p14:creationId xmlns:p14="http://schemas.microsoft.com/office/powerpoint/2010/main" val="20527268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some idea of magnetic properties, let’s turn to superconductors and just as the question – are they really different from normal conductors. Well (1) ….</a:t>
            </a:r>
          </a:p>
        </p:txBody>
      </p:sp>
      <p:sp>
        <p:nvSpPr>
          <p:cNvPr id="4" name="Slide Number Placeholder 3"/>
          <p:cNvSpPr>
            <a:spLocks noGrp="1"/>
          </p:cNvSpPr>
          <p:nvPr>
            <p:ph type="sldNum" sz="quarter" idx="5"/>
          </p:nvPr>
        </p:nvSpPr>
        <p:spPr/>
        <p:txBody>
          <a:bodyPr/>
          <a:lstStyle/>
          <a:p>
            <a:fld id="{78B2E7DF-9918-2748-A5FE-A40C3BE5ECC7}" type="slidenum">
              <a:rPr lang="en-US" smtClean="0"/>
              <a:t>45</a:t>
            </a:fld>
            <a:endParaRPr lang="en-US"/>
          </a:p>
        </p:txBody>
      </p:sp>
    </p:spTree>
    <p:extLst>
      <p:ext uri="{BB962C8B-B14F-4D97-AF65-F5344CB8AC3E}">
        <p14:creationId xmlns:p14="http://schemas.microsoft.com/office/powerpoint/2010/main" val="40135822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Superconductors exhibit the Meissner effect: when cooled below Tc in a magnetic field, they actively expel the field so that B inside is zero. This perfect diamagnetism comes from surface supercurrents that cancel the applied field and is observed only for certain sample geometries and only below a critical field.</a:t>
            </a:r>
          </a:p>
          <a:p>
            <a:r>
              <a:rPr lang="en-US" dirty="0"/>
              <a:t>The Meissner effect distinguishes a true superconductor from a hypothetical perfect metal with zero resistivity. If both materials are cooled to </a:t>
            </a:r>
            <a:r>
              <a:rPr lang="el-GR" dirty="0"/>
              <a:t>ρ = 0 </a:t>
            </a:r>
            <a:r>
              <a:rPr lang="en-US" dirty="0"/>
              <a:t>while sitting in a static magnetic field, the superconductor generates currents that expel the field, whereas the perfect metal does not. Because a static field does not induce currents, the perfect metal simply retains the magnetic flux that was already inside.</a:t>
            </a:r>
          </a:p>
          <a:p>
            <a:r>
              <a:rPr lang="en-US" dirty="0"/>
              <a:t>In type-I superconductors (such as Pb), perfect diamagnetism (M = −H, </a:t>
            </a:r>
            <a:r>
              <a:rPr lang="el-GR" dirty="0"/>
              <a:t>χ = −1) </a:t>
            </a:r>
            <a:r>
              <a:rPr lang="en-US" dirty="0"/>
              <a:t>persists only up to a critical field </a:t>
            </a:r>
            <a:r>
              <a:rPr lang="en-US" dirty="0" err="1"/>
              <a:t>Hc</a:t>
            </a:r>
            <a:r>
              <a:rPr lang="en-US" dirty="0"/>
              <a:t>. </a:t>
            </a:r>
            <a:r>
              <a:rPr lang="en-US" dirty="0" err="1"/>
              <a:t>Hc</a:t>
            </a:r>
            <a:r>
              <a:rPr lang="en-US" dirty="0"/>
              <a:t> is largest near 0 K and falls to zero at Tc; above </a:t>
            </a:r>
            <a:r>
              <a:rPr lang="en-US" dirty="0" err="1"/>
              <a:t>Hc</a:t>
            </a:r>
            <a:r>
              <a:rPr lang="en-US" dirty="0"/>
              <a:t> the material reverts to the normal, weakly diamagnetic state. Superconductivity is also destroyed if the current in a wire generates an internal magnetic field above </a:t>
            </a:r>
            <a:r>
              <a:rPr lang="en-US" dirty="0" err="1"/>
              <a:t>Hc</a:t>
            </a:r>
            <a:r>
              <a:rPr lang="en-US" dirty="0"/>
              <a:t>, which defines the critical current </a:t>
            </a:r>
            <a:r>
              <a:rPr lang="en-US" dirty="0" err="1"/>
              <a:t>Ic</a:t>
            </a:r>
            <a:endParaRPr lang="en-US" dirty="0"/>
          </a:p>
        </p:txBody>
      </p:sp>
      <p:sp>
        <p:nvSpPr>
          <p:cNvPr id="4" name="Slide Number Placeholder 3"/>
          <p:cNvSpPr>
            <a:spLocks noGrp="1"/>
          </p:cNvSpPr>
          <p:nvPr>
            <p:ph type="sldNum" sz="quarter" idx="5"/>
          </p:nvPr>
        </p:nvSpPr>
        <p:spPr/>
        <p:txBody>
          <a:bodyPr/>
          <a:lstStyle/>
          <a:p>
            <a:fld id="{78B2E7DF-9918-2748-A5FE-A40C3BE5ECC7}" type="slidenum">
              <a:rPr lang="en-US" smtClean="0"/>
              <a:t>46</a:t>
            </a:fld>
            <a:endParaRPr lang="en-US"/>
          </a:p>
        </p:txBody>
      </p:sp>
    </p:spTree>
    <p:extLst>
      <p:ext uri="{BB962C8B-B14F-4D97-AF65-F5344CB8AC3E}">
        <p14:creationId xmlns:p14="http://schemas.microsoft.com/office/powerpoint/2010/main" val="3501246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Temperature-dependent measurements of aluminum’s free energy, heat capacity, and entropy reveal the characteristic thermodynamic features of a second-order superconducting transition. The data were obtained by measuring aluminum in zero magnetic field (superconducting state) and then repeating the measurements in a field above </a:t>
            </a:r>
            <a:r>
              <a:rPr lang="en-US" dirty="0" err="1"/>
              <a:t>Hc</a:t>
            </a:r>
            <a:r>
              <a:rPr lang="en-US" dirty="0"/>
              <a:t> to enforce the normal state.</a:t>
            </a:r>
          </a:p>
          <a:p>
            <a:endParaRPr lang="en-US" dirty="0"/>
          </a:p>
          <a:p>
            <a:r>
              <a:rPr lang="en-US" dirty="0"/>
              <a:t>Panel (a) shows that the superconducting phase always has slightly lower free energy than the normal phase below Tc ≈ 1.2 K, confirming that superconductivity is the true equilibrium state. At Tc, the free energy curves join smoothly with no discontinuity, which is the defining signature of a second-order transition.</a:t>
            </a:r>
          </a:p>
          <a:p>
            <a:endParaRPr lang="en-US" dirty="0"/>
          </a:p>
          <a:p>
            <a:r>
              <a:rPr lang="en-US" dirty="0"/>
              <a:t>Panel (b) shows that, although the free energy is continuous, the heat capacity exhibits a finite jump at Tc. This reflects the relation C = T(</a:t>
            </a:r>
            <a:r>
              <a:rPr lang="en-US" dirty="0" err="1"/>
              <a:t>dS</a:t>
            </a:r>
            <a:r>
              <a:rPr lang="en-US" dirty="0"/>
              <a:t>/dT): entropy remains continuous across a second-order transition, but its slope with respect to temperature changes abruptly.</a:t>
            </a:r>
          </a:p>
          <a:p>
            <a:endParaRPr lang="en-US" dirty="0"/>
          </a:p>
          <a:p>
            <a:r>
              <a:rPr lang="en-US" dirty="0"/>
              <a:t>Panel (c) makes this explicit. The superconducting state has lower entropy (a more ordered electronic configuration) than the normal state, yet both entropy curves meet continuously at Tc.</a:t>
            </a:r>
          </a:p>
          <a:p>
            <a:endParaRPr lang="en-US" dirty="0"/>
          </a:p>
          <a:p>
            <a:r>
              <a:rPr lang="en-US" dirty="0"/>
              <a:t>Taken together—continuous free energy and entropy, but a discontinuous heat capacity—these measurements establish that the superconducting transition in Al is second order. Because the superconducting state is more ordered yet still lower in free energy, the system must gain an energetic advantage that outweighs the entropy loss. This insight led to the idea of an effective attractive interaction between electrons: by forming Cooper pairs, electrons lower the total free energy enough to stabilize the superconducting state.</a:t>
            </a:r>
          </a:p>
        </p:txBody>
      </p:sp>
      <p:sp>
        <p:nvSpPr>
          <p:cNvPr id="4" name="Slide Number Placeholder 3"/>
          <p:cNvSpPr>
            <a:spLocks noGrp="1"/>
          </p:cNvSpPr>
          <p:nvPr>
            <p:ph type="sldNum" sz="quarter" idx="5"/>
          </p:nvPr>
        </p:nvSpPr>
        <p:spPr/>
        <p:txBody>
          <a:bodyPr/>
          <a:lstStyle/>
          <a:p>
            <a:fld id="{78B2E7DF-9918-2748-A5FE-A40C3BE5ECC7}" type="slidenum">
              <a:rPr lang="en-US" smtClean="0"/>
              <a:t>47</a:t>
            </a:fld>
            <a:endParaRPr lang="en-US"/>
          </a:p>
        </p:txBody>
      </p:sp>
    </p:spTree>
    <p:extLst>
      <p:ext uri="{BB962C8B-B14F-4D97-AF65-F5344CB8AC3E}">
        <p14:creationId xmlns:p14="http://schemas.microsoft.com/office/powerpoint/2010/main" val="32593076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1950s, superconducting elements were discovered to exhibit an isotope effect where Tc ∝ M^(-</a:t>
            </a:r>
            <a:r>
              <a:rPr lang="el-GR" dirty="0"/>
              <a:t>α), </a:t>
            </a:r>
            <a:r>
              <a:rPr lang="en-US" dirty="0"/>
              <a:t>with M being isotope mass. Mercury isotopes demonstrate this: Tc values range from 4.161 K to 4.126 K as mean atomic weight varies from 199.7 to 203.4, with </a:t>
            </a:r>
            <a:r>
              <a:rPr lang="el-GR" dirty="0"/>
              <a:t>α = 0.49(2). </a:t>
            </a:r>
            <a:r>
              <a:rPr lang="en-US" dirty="0"/>
              <a:t>This dependence mirrors how vibrational frequencies depend on mass, indicating that lattice vibrations (phonons) create the electron-electron attractions </a:t>
            </a:r>
            <a:r>
              <a:rPr lang="en-US" b="1" dirty="0"/>
              <a:t>A mercury atom is about 360,000 times more massive than an electron. That’s like a human moving 5,000 African elephants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8B2E7DF-9918-2748-A5FE-A40C3BE5ECC7}" type="slidenum">
              <a:rPr lang="en-US" smtClean="0"/>
              <a:t>48</a:t>
            </a:fld>
            <a:endParaRPr lang="en-US"/>
          </a:p>
        </p:txBody>
      </p:sp>
    </p:spTree>
    <p:extLst>
      <p:ext uri="{BB962C8B-B14F-4D97-AF65-F5344CB8AC3E}">
        <p14:creationId xmlns:p14="http://schemas.microsoft.com/office/powerpoint/2010/main" val="837522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Historical context: Until 1970s, organics were considered hopeless as conductors. Shirakawa's accidental synthesis changed everything. Conductivity range spans 15 orders of magnitude! 2000 Nobel Prize validates importance. Solution processability = printable circuits. Real-world: OLED displays, organic solar cells, biosensors, electronic skin.</a:t>
            </a:r>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Stimulated by this and other experimental data, </a:t>
            </a:r>
            <a:r>
              <a:rPr lang="en-US" dirty="0" err="1"/>
              <a:t>Bareen</a:t>
            </a:r>
            <a:r>
              <a:rPr lang="en-US" dirty="0"/>
              <a:t>, Cooper and </a:t>
            </a:r>
            <a:r>
              <a:rPr lang="en-US" sz="1800" dirty="0">
                <a:effectLst/>
                <a:latin typeface="Times"/>
              </a:rPr>
              <a:t>Schrieffer published a theory of superconductivity at </a:t>
            </a:r>
            <a:r>
              <a:rPr lang="en-US" sz="1800" dirty="0" err="1">
                <a:effectLst/>
                <a:latin typeface="Times"/>
              </a:rPr>
              <a:t>uiuc</a:t>
            </a:r>
            <a:r>
              <a:rPr lang="en-US" sz="1800" dirty="0">
                <a:effectLst/>
                <a:latin typeface="Times"/>
              </a:rPr>
              <a:t> in 1957. This is a 30 page paper with quite a lot of math, so here we’re just going to try to get the key takeaways. </a:t>
            </a:r>
            <a:endParaRPr lang="en-US" dirty="0"/>
          </a:p>
          <a:p>
            <a:endParaRPr lang="en-US" dirty="0"/>
          </a:p>
        </p:txBody>
      </p:sp>
      <p:sp>
        <p:nvSpPr>
          <p:cNvPr id="4" name="Slide Number Placeholder 3"/>
          <p:cNvSpPr>
            <a:spLocks noGrp="1"/>
          </p:cNvSpPr>
          <p:nvPr>
            <p:ph type="sldNum" sz="quarter" idx="5"/>
          </p:nvPr>
        </p:nvSpPr>
        <p:spPr/>
        <p:txBody>
          <a:bodyPr/>
          <a:lstStyle/>
          <a:p>
            <a:fld id="{78B2E7DF-9918-2748-A5FE-A40C3BE5ECC7}" type="slidenum">
              <a:rPr lang="en-US" smtClean="0"/>
              <a:t>49</a:t>
            </a:fld>
            <a:endParaRPr lang="en-US"/>
          </a:p>
        </p:txBody>
      </p:sp>
    </p:spTree>
    <p:extLst>
      <p:ext uri="{BB962C8B-B14F-4D97-AF65-F5344CB8AC3E}">
        <p14:creationId xmlns:p14="http://schemas.microsoft.com/office/powerpoint/2010/main" val="35053753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simplest model for electron-phonon (Frohlich) interaction involves an electron moving through a metal, its negative charge attracting positive metal ions around it, creating a temporary structural deformation and local region of excess positive charge. This moving region of positive charge, or polarization trail, attracts a second electron, forming a Cooper pair. Thus two electrons attract to form a pair not through direct interaction but via phonon-mediated pairing. </a:t>
            </a:r>
          </a:p>
        </p:txBody>
      </p:sp>
      <p:sp>
        <p:nvSpPr>
          <p:cNvPr id="4" name="Slide Number Placeholder 3"/>
          <p:cNvSpPr>
            <a:spLocks noGrp="1"/>
          </p:cNvSpPr>
          <p:nvPr>
            <p:ph type="sldNum" sz="quarter" idx="5"/>
          </p:nvPr>
        </p:nvSpPr>
        <p:spPr/>
        <p:txBody>
          <a:bodyPr/>
          <a:lstStyle/>
          <a:p>
            <a:fld id="{78B2E7DF-9918-2748-A5FE-A40C3BE5ECC7}" type="slidenum">
              <a:rPr lang="en-US" smtClean="0"/>
              <a:t>51</a:t>
            </a:fld>
            <a:endParaRPr lang="en-US"/>
          </a:p>
        </p:txBody>
      </p:sp>
    </p:spTree>
    <p:extLst>
      <p:ext uri="{BB962C8B-B14F-4D97-AF65-F5344CB8AC3E}">
        <p14:creationId xmlns:p14="http://schemas.microsoft.com/office/powerpoint/2010/main" val="21291989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B2E7DF-9918-2748-A5FE-A40C3BE5ECC7}" type="slidenum">
              <a:rPr lang="en-US" smtClean="0"/>
              <a:t>52</a:t>
            </a:fld>
            <a:endParaRPr lang="en-US"/>
          </a:p>
        </p:txBody>
      </p:sp>
    </p:spTree>
    <p:extLst>
      <p:ext uri="{BB962C8B-B14F-4D97-AF65-F5344CB8AC3E}">
        <p14:creationId xmlns:p14="http://schemas.microsoft.com/office/powerpoint/2010/main" val="25320148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more precise way to describe this interaction is in terms of the exchange of a virtual phonon between the electrons. In this process, we imagine electron 1 with an initial wave vector, k₁, emitting a phonon with wave vector q, after which its wave vector becomes k₁′. A second electron absorbs this phonon and is scattered from wave vector k₂ to k₂′. </a:t>
            </a:r>
            <a:r>
              <a:rPr lang="en-US" sz="1800" dirty="0">
                <a:solidFill>
                  <a:srgbClr val="4C4C4C"/>
                </a:solidFill>
                <a:effectLst/>
                <a:latin typeface="Times"/>
              </a:rPr>
              <a:t>The phonon is </a:t>
            </a:r>
            <a:r>
              <a:rPr lang="en-US" sz="1800" dirty="0">
                <a:solidFill>
                  <a:srgbClr val="727272"/>
                </a:solidFill>
                <a:effectLst/>
                <a:latin typeface="Times"/>
              </a:rPr>
              <a:t>sa</a:t>
            </a:r>
            <a:r>
              <a:rPr lang="en-US" sz="1800" dirty="0">
                <a:solidFill>
                  <a:srgbClr val="4C4C4C"/>
                </a:solidFill>
                <a:effectLst/>
                <a:latin typeface="Times"/>
              </a:rPr>
              <a:t>id t</a:t>
            </a:r>
            <a:r>
              <a:rPr lang="en-US" sz="1800" dirty="0">
                <a:solidFill>
                  <a:srgbClr val="727272"/>
                </a:solidFill>
                <a:effectLst/>
                <a:latin typeface="Times"/>
              </a:rPr>
              <a:t>o </a:t>
            </a:r>
            <a:r>
              <a:rPr lang="en-US" sz="1800" dirty="0">
                <a:solidFill>
                  <a:srgbClr val="4C4C4C"/>
                </a:solidFill>
                <a:effectLst/>
                <a:latin typeface="Times"/>
              </a:rPr>
              <a:t>be </a:t>
            </a:r>
            <a:r>
              <a:rPr lang="en-US" sz="1800" dirty="0">
                <a:solidFill>
                  <a:srgbClr val="606060"/>
                </a:solidFill>
                <a:effectLst/>
                <a:latin typeface="Times"/>
              </a:rPr>
              <a:t>virtual </a:t>
            </a:r>
            <a:r>
              <a:rPr lang="en-US" sz="1800" dirty="0">
                <a:solidFill>
                  <a:srgbClr val="4C4C4C"/>
                </a:solidFill>
                <a:effectLst/>
                <a:latin typeface="Times"/>
              </a:rPr>
              <a:t>becau</a:t>
            </a:r>
            <a:r>
              <a:rPr lang="en-US" sz="1800" dirty="0">
                <a:solidFill>
                  <a:srgbClr val="727272"/>
                </a:solidFill>
                <a:effectLst/>
                <a:latin typeface="Times"/>
              </a:rPr>
              <a:t>se </a:t>
            </a:r>
            <a:r>
              <a:rPr lang="en-US" sz="1800" dirty="0">
                <a:solidFill>
                  <a:srgbClr val="4C4C4C"/>
                </a:solidFill>
                <a:effectLst/>
                <a:latin typeface="Times"/>
              </a:rPr>
              <a:t>it i</a:t>
            </a:r>
            <a:r>
              <a:rPr lang="en-US" sz="1800" dirty="0">
                <a:solidFill>
                  <a:srgbClr val="727272"/>
                </a:solidFill>
                <a:effectLst/>
                <a:latin typeface="Times"/>
              </a:rPr>
              <a:t>s </a:t>
            </a:r>
            <a:r>
              <a:rPr lang="en-US" sz="1800" dirty="0">
                <a:solidFill>
                  <a:srgbClr val="4C4C4C"/>
                </a:solidFill>
                <a:effectLst/>
                <a:latin typeface="Times"/>
              </a:rPr>
              <a:t>re</a:t>
            </a:r>
            <a:r>
              <a:rPr lang="en-US" sz="1800" dirty="0">
                <a:solidFill>
                  <a:srgbClr val="727272"/>
                </a:solidFill>
                <a:effectLst/>
                <a:latin typeface="Times"/>
              </a:rPr>
              <a:t>a</a:t>
            </a:r>
            <a:r>
              <a:rPr lang="en-US" sz="1800" dirty="0">
                <a:solidFill>
                  <a:srgbClr val="4C4C4C"/>
                </a:solidFill>
                <a:effectLst/>
                <a:latin typeface="Times"/>
              </a:rPr>
              <a:t>b</a:t>
            </a:r>
            <a:r>
              <a:rPr lang="en-US" sz="1800" dirty="0">
                <a:solidFill>
                  <a:srgbClr val="727272"/>
                </a:solidFill>
                <a:effectLst/>
                <a:latin typeface="Times"/>
              </a:rPr>
              <a:t>so</a:t>
            </a:r>
            <a:r>
              <a:rPr lang="en-US" sz="1800" dirty="0">
                <a:solidFill>
                  <a:srgbClr val="4C4C4C"/>
                </a:solidFill>
                <a:effectLst/>
                <a:latin typeface="Times"/>
              </a:rPr>
              <a:t>rbed </a:t>
            </a:r>
            <a:r>
              <a:rPr lang="en-US" sz="1800" dirty="0">
                <a:solidFill>
                  <a:srgbClr val="606060"/>
                </a:solidFill>
                <a:effectLst/>
                <a:latin typeface="Times"/>
              </a:rPr>
              <a:t>during </a:t>
            </a:r>
            <a:r>
              <a:rPr lang="en-US" sz="1800" dirty="0">
                <a:solidFill>
                  <a:srgbClr val="4C4C4C"/>
                </a:solidFill>
                <a:effectLst/>
                <a:latin typeface="Times"/>
              </a:rPr>
              <a:t>the proce</a:t>
            </a:r>
            <a:r>
              <a:rPr lang="en-US" sz="1800" dirty="0">
                <a:solidFill>
                  <a:srgbClr val="727272"/>
                </a:solidFill>
                <a:effectLst/>
                <a:latin typeface="Times"/>
              </a:rPr>
              <a:t>ss, </a:t>
            </a:r>
            <a:r>
              <a:rPr lang="en-US" sz="1800" dirty="0">
                <a:solidFill>
                  <a:srgbClr val="606060"/>
                </a:solidFill>
                <a:effectLst/>
                <a:latin typeface="Times"/>
              </a:rPr>
              <a:t>and </a:t>
            </a:r>
            <a:r>
              <a:rPr lang="en-US" sz="1800" dirty="0">
                <a:solidFill>
                  <a:srgbClr val="4C4C4C"/>
                </a:solidFill>
                <a:effectLst/>
                <a:latin typeface="Times"/>
              </a:rPr>
              <a:t>no net </a:t>
            </a:r>
            <a:r>
              <a:rPr lang="en-US" sz="1800" dirty="0">
                <a:solidFill>
                  <a:srgbClr val="606060"/>
                </a:solidFill>
                <a:effectLst/>
                <a:latin typeface="Times"/>
              </a:rPr>
              <a:t>vibrational energy </a:t>
            </a:r>
            <a:r>
              <a:rPr lang="en-US" sz="1800" dirty="0">
                <a:solidFill>
                  <a:srgbClr val="4C4C4C"/>
                </a:solidFill>
                <a:effectLst/>
                <a:latin typeface="Times"/>
              </a:rPr>
              <a:t>i</a:t>
            </a:r>
            <a:r>
              <a:rPr lang="en-US" sz="1800" dirty="0">
                <a:solidFill>
                  <a:srgbClr val="727272"/>
                </a:solidFill>
                <a:effectLst/>
                <a:latin typeface="Times"/>
              </a:rPr>
              <a:t>s </a:t>
            </a:r>
            <a:r>
              <a:rPr lang="en-US" sz="1800" dirty="0">
                <a:solidFill>
                  <a:srgbClr val="4C4C4C"/>
                </a:solidFill>
                <a:effectLst/>
                <a:latin typeface="Times"/>
              </a:rPr>
              <a:t>transferr</a:t>
            </a:r>
            <a:r>
              <a:rPr lang="en-US" sz="1800" dirty="0">
                <a:solidFill>
                  <a:srgbClr val="727272"/>
                </a:solidFill>
                <a:effectLst/>
                <a:latin typeface="Times"/>
              </a:rPr>
              <a:t>e</a:t>
            </a:r>
            <a:r>
              <a:rPr lang="en-US" sz="1800" dirty="0">
                <a:solidFill>
                  <a:srgbClr val="4C4C4C"/>
                </a:solidFill>
                <a:effectLst/>
                <a:latin typeface="Times"/>
              </a:rPr>
              <a:t>d t</a:t>
            </a:r>
            <a:r>
              <a:rPr lang="en-US" sz="1800" dirty="0">
                <a:solidFill>
                  <a:srgbClr val="727272"/>
                </a:solidFill>
                <a:effectLst/>
                <a:latin typeface="Times"/>
              </a:rPr>
              <a:t>o </a:t>
            </a:r>
            <a:r>
              <a:rPr lang="en-US" sz="1800" dirty="0">
                <a:solidFill>
                  <a:srgbClr val="4C4C4C"/>
                </a:solidFill>
                <a:effectLst/>
                <a:latin typeface="Times"/>
              </a:rPr>
              <a:t>the lattice to produce </a:t>
            </a:r>
            <a:r>
              <a:rPr lang="en-US" sz="1800" dirty="0">
                <a:solidFill>
                  <a:srgbClr val="606060"/>
                </a:solidFill>
                <a:effectLst/>
                <a:latin typeface="Times"/>
              </a:rPr>
              <a:t>electrical </a:t>
            </a:r>
            <a:r>
              <a:rPr lang="en-US" sz="1800" dirty="0">
                <a:solidFill>
                  <a:srgbClr val="4C4C4C"/>
                </a:solidFill>
                <a:effectLst/>
                <a:latin typeface="Times"/>
              </a:rPr>
              <a:t>resi</a:t>
            </a:r>
            <a:r>
              <a:rPr lang="en-US" sz="1800" dirty="0">
                <a:solidFill>
                  <a:srgbClr val="727272"/>
                </a:solidFill>
                <a:effectLst/>
                <a:latin typeface="Times"/>
              </a:rPr>
              <a:t>s</a:t>
            </a:r>
            <a:r>
              <a:rPr lang="en-US" sz="1800" dirty="0">
                <a:solidFill>
                  <a:srgbClr val="4C4C4C"/>
                </a:solidFill>
                <a:effectLst/>
                <a:latin typeface="Times"/>
              </a:rPr>
              <a:t>tanc</a:t>
            </a:r>
            <a:r>
              <a:rPr lang="en-US" sz="1800" dirty="0">
                <a:solidFill>
                  <a:srgbClr val="727272"/>
                </a:solidFill>
                <a:effectLst/>
                <a:latin typeface="Times"/>
              </a:rPr>
              <a:t>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8B2E7DF-9918-2748-A5FE-A40C3BE5ECC7}" type="slidenum">
              <a:rPr lang="en-US" smtClean="0"/>
              <a:t>53</a:t>
            </a:fld>
            <a:endParaRPr lang="en-US"/>
          </a:p>
        </p:txBody>
      </p:sp>
    </p:spTree>
    <p:extLst>
      <p:ext uri="{BB962C8B-B14F-4D97-AF65-F5344CB8AC3E}">
        <p14:creationId xmlns:p14="http://schemas.microsoft.com/office/powerpoint/2010/main" val="19365234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states involved can be represented graphically, as shown in Figure 12.7b, and their number is maximized, giving the largest number of electron–electron attractions, when k₀ = 0. that means that we have the condition on the electrons that k₁ = −k₂. If the two-electron wavefunction of the Cooper pair is to satisfy the overall condition that the electrons in the Cooper pair have opposite momenta and spin, the states are k and −k. This is called s-wave pairing and occurs in conventional or BCS superconductors. The pairs in a superconductor should not be thought of in the same way as electron pairs in a chemical bond, but as a dynamic state in which individual electrons are constantly exchanging phonons.</a:t>
            </a:r>
          </a:p>
          <a:p>
            <a:endParaRPr lang="en-US" dirty="0"/>
          </a:p>
        </p:txBody>
      </p:sp>
      <p:sp>
        <p:nvSpPr>
          <p:cNvPr id="4" name="Slide Number Placeholder 3"/>
          <p:cNvSpPr>
            <a:spLocks noGrp="1"/>
          </p:cNvSpPr>
          <p:nvPr>
            <p:ph type="sldNum" sz="quarter" idx="5"/>
          </p:nvPr>
        </p:nvSpPr>
        <p:spPr/>
        <p:txBody>
          <a:bodyPr/>
          <a:lstStyle/>
          <a:p>
            <a:fld id="{78B2E7DF-9918-2748-A5FE-A40C3BE5ECC7}" type="slidenum">
              <a:rPr lang="en-US" smtClean="0"/>
              <a:t>55</a:t>
            </a:fld>
            <a:endParaRPr lang="en-US"/>
          </a:p>
        </p:txBody>
      </p:sp>
    </p:spTree>
    <p:extLst>
      <p:ext uri="{BB962C8B-B14F-4D97-AF65-F5344CB8AC3E}">
        <p14:creationId xmlns:p14="http://schemas.microsoft.com/office/powerpoint/2010/main" val="1228690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superconductor, the ground state has </a:t>
            </a:r>
            <a:r>
              <a:rPr lang="en-US" b="1" dirty="0"/>
              <a:t>lower energy</a:t>
            </a:r>
            <a:r>
              <a:rPr lang="en-US" dirty="0"/>
              <a:t> than the normal free-electron state. Because of this, an </a:t>
            </a:r>
            <a:r>
              <a:rPr lang="en-US" b="1" dirty="0"/>
              <a:t>energy gap</a:t>
            </a:r>
            <a:r>
              <a:rPr lang="en-US" dirty="0"/>
              <a:t> (the superconducting gap) opens between the superconducting state and the normal state.</a:t>
            </a:r>
            <a:br>
              <a:rPr lang="en-US" dirty="0"/>
            </a:br>
            <a:endParaRPr lang="en-US" dirty="0"/>
          </a:p>
          <a:p>
            <a:r>
              <a:rPr lang="en-US" dirty="0"/>
              <a:t>This gap forms because electrons near the Fermi energy exchange virtual phonons. That interaction slightly lowers their energy, which shows up as a peak in the electronic density of states. Only electrons within a small energy range of width </a:t>
            </a:r>
            <a:r>
              <a:rPr lang="en-US" dirty="0" err="1"/>
              <a:t>ħ</a:t>
            </a:r>
            <a:r>
              <a:rPr lang="el-GR" dirty="0"/>
              <a:t>ω_</a:t>
            </a:r>
            <a:r>
              <a:rPr lang="en-US" dirty="0"/>
              <a:t>D (about 10⁻³ eV) around the Fermi energy participate, which is a tiny fraction of all conduction electrons. This is why the total energy difference between the superconducting and normal states is small.</a:t>
            </a:r>
            <a:br>
              <a:rPr lang="en-US" dirty="0"/>
            </a:br>
            <a:endParaRPr lang="en-US" dirty="0"/>
          </a:p>
          <a:p>
            <a:r>
              <a:rPr lang="en-US" dirty="0"/>
              <a:t>At </a:t>
            </a:r>
            <a:r>
              <a:rPr lang="en-US" b="1" dirty="0"/>
              <a:t>T = 0 K</a:t>
            </a:r>
            <a:r>
              <a:rPr lang="en-US" dirty="0"/>
              <a:t>, all states above the gap are empty. As temperature increases, some electrons gain enough energy to cross the gap, breaking some Cooper pairs. This reduces the size of the gap but does not destroy superconductivity. When the temperature reaches </a:t>
            </a:r>
            <a:r>
              <a:rPr lang="en-US" b="1" dirty="0" err="1"/>
              <a:t>T_c</a:t>
            </a:r>
            <a:r>
              <a:rPr lang="en-US" dirty="0"/>
              <a:t>, the gap collapses to zero and the material becomes a normal metal.</a:t>
            </a:r>
          </a:p>
          <a:p>
            <a:endParaRPr lang="en-US" dirty="0"/>
          </a:p>
        </p:txBody>
      </p:sp>
      <p:sp>
        <p:nvSpPr>
          <p:cNvPr id="4" name="Slide Number Placeholder 3"/>
          <p:cNvSpPr>
            <a:spLocks noGrp="1"/>
          </p:cNvSpPr>
          <p:nvPr>
            <p:ph type="sldNum" sz="quarter" idx="5"/>
          </p:nvPr>
        </p:nvSpPr>
        <p:spPr/>
        <p:txBody>
          <a:bodyPr/>
          <a:lstStyle/>
          <a:p>
            <a:fld id="{78B2E7DF-9918-2748-A5FE-A40C3BE5ECC7}" type="slidenum">
              <a:rPr lang="en-US" smtClean="0"/>
              <a:t>58</a:t>
            </a:fld>
            <a:endParaRPr lang="en-US"/>
          </a:p>
        </p:txBody>
      </p:sp>
    </p:spTree>
    <p:extLst>
      <p:ext uri="{BB962C8B-B14F-4D97-AF65-F5344CB8AC3E}">
        <p14:creationId xmlns:p14="http://schemas.microsoft.com/office/powerpoint/2010/main" val="13715242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Why This Leads to a Second-Order Phase Transition</a:t>
            </a:r>
            <a:endParaRPr lang="en-US" dirty="0"/>
          </a:p>
          <a:p>
            <a:endParaRPr lang="en-US" dirty="0"/>
          </a:p>
          <a:p>
            <a:r>
              <a:rPr lang="en-US" dirty="0"/>
              <a:t>Because the superconducting energy gap opens gradually as the temperature drops below </a:t>
            </a:r>
            <a:r>
              <a:rPr lang="en-US" dirty="0" err="1"/>
              <a:t>T_c</a:t>
            </a:r>
            <a:r>
              <a:rPr lang="en-US" dirty="0"/>
              <a:t>, the </a:t>
            </a:r>
            <a:r>
              <a:rPr lang="en-US" b="1" dirty="0"/>
              <a:t>energy of the system changes smoothly</a:t>
            </a:r>
            <a:r>
              <a:rPr lang="en-US" dirty="0"/>
              <a:t> with temperature. There is no sudden discontinuity in the total energy.</a:t>
            </a:r>
          </a:p>
          <a:p>
            <a:endParaRPr lang="en-US" dirty="0"/>
          </a:p>
          <a:p>
            <a:r>
              <a:rPr lang="en-US" dirty="0"/>
              <a:t>However, the </a:t>
            </a:r>
            <a:r>
              <a:rPr lang="en-US" b="1" dirty="0"/>
              <a:t>rate</a:t>
            </a:r>
            <a:r>
              <a:rPr lang="en-US" dirty="0"/>
              <a:t> at which the energy changes with temperature – the heat capacity – does show a sudden jump at </a:t>
            </a:r>
            <a:r>
              <a:rPr lang="en-US" dirty="0" err="1"/>
              <a:t>T_c</a:t>
            </a:r>
            <a:r>
              <a:rPr lang="en-US" dirty="0"/>
              <a:t>. This happens because the formation of the energy gap abruptly changes how many electronic states are available for thermal excitation. As soon as the gap appears, the system requires extra energy to excite electrons across it, which increases the heat capacity.</a:t>
            </a:r>
          </a:p>
          <a:p>
            <a:endParaRPr lang="en-US" dirty="0"/>
          </a:p>
          <a:p>
            <a:r>
              <a:rPr lang="en-US" dirty="0"/>
              <a:t>A smooth change in energy but a discontinuous change in heat capacity is the defining signature of a </a:t>
            </a:r>
            <a:r>
              <a:rPr lang="en-US" b="1" dirty="0"/>
              <a:t>second-order phase transition</a:t>
            </a:r>
            <a:r>
              <a:rPr lang="en-US" dirty="0"/>
              <a:t>.</a:t>
            </a:r>
          </a:p>
          <a:p>
            <a:endParaRPr lang="en-US" dirty="0"/>
          </a:p>
        </p:txBody>
      </p:sp>
      <p:sp>
        <p:nvSpPr>
          <p:cNvPr id="4" name="Slide Number Placeholder 3"/>
          <p:cNvSpPr>
            <a:spLocks noGrp="1"/>
          </p:cNvSpPr>
          <p:nvPr>
            <p:ph type="sldNum" sz="quarter" idx="5"/>
          </p:nvPr>
        </p:nvSpPr>
        <p:spPr/>
        <p:txBody>
          <a:bodyPr/>
          <a:lstStyle/>
          <a:p>
            <a:fld id="{78B2E7DF-9918-2748-A5FE-A40C3BE5ECC7}" type="slidenum">
              <a:rPr lang="en-US" smtClean="0"/>
              <a:t>59</a:t>
            </a:fld>
            <a:endParaRPr lang="en-US"/>
          </a:p>
        </p:txBody>
      </p:sp>
    </p:spTree>
    <p:extLst>
      <p:ext uri="{BB962C8B-B14F-4D97-AF65-F5344CB8AC3E}">
        <p14:creationId xmlns:p14="http://schemas.microsoft.com/office/powerpoint/2010/main" val="42461277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energy gap is small because both the phonon energy scale (</a:t>
            </a:r>
            <a:r>
              <a:rPr lang="en-US" dirty="0" err="1"/>
              <a:t>ħ</a:t>
            </a:r>
            <a:r>
              <a:rPr lang="el-GR" dirty="0"/>
              <a:t>ω</a:t>
            </a:r>
            <a:r>
              <a:rPr lang="en-US" dirty="0"/>
              <a:t>D) and the electron–phonon coupling strength (V, together with N(EF)) are small. These factors appear as the </a:t>
            </a:r>
            <a:r>
              <a:rPr lang="en-US" dirty="0" err="1"/>
              <a:t>prefactor</a:t>
            </a:r>
            <a:r>
              <a:rPr lang="en-US" dirty="0"/>
              <a:t> and the exponential term in the BCS formula, so weak coupling and low phonon energy produce a very small superconducting gap. Based on that gap size, we see that BCS predicts a small Tc. </a:t>
            </a:r>
          </a:p>
        </p:txBody>
      </p:sp>
      <p:sp>
        <p:nvSpPr>
          <p:cNvPr id="4" name="Slide Number Placeholder 3"/>
          <p:cNvSpPr>
            <a:spLocks noGrp="1"/>
          </p:cNvSpPr>
          <p:nvPr>
            <p:ph type="sldNum" sz="quarter" idx="5"/>
          </p:nvPr>
        </p:nvSpPr>
        <p:spPr/>
        <p:txBody>
          <a:bodyPr/>
          <a:lstStyle/>
          <a:p>
            <a:fld id="{78B2E7DF-9918-2748-A5FE-A40C3BE5ECC7}" type="slidenum">
              <a:rPr lang="en-US" smtClean="0"/>
              <a:t>60</a:t>
            </a:fld>
            <a:endParaRPr lang="en-US"/>
          </a:p>
        </p:txBody>
      </p:sp>
    </p:spTree>
    <p:extLst>
      <p:ext uri="{BB962C8B-B14F-4D97-AF65-F5344CB8AC3E}">
        <p14:creationId xmlns:p14="http://schemas.microsoft.com/office/powerpoint/2010/main" val="10743135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BCS and </a:t>
            </a:r>
            <a:r>
              <a:rPr lang="en-US" dirty="0" err="1"/>
              <a:t>Eliashberg</a:t>
            </a:r>
            <a:r>
              <a:rPr lang="en-US" dirty="0"/>
              <a:t> theory predict an upper bound of about 40 K for phonon-mediated superconductivity.</a:t>
            </a:r>
          </a:p>
          <a:p>
            <a:endParaRPr lang="en-US" dirty="0"/>
          </a:p>
        </p:txBody>
      </p:sp>
      <p:sp>
        <p:nvSpPr>
          <p:cNvPr id="4" name="Slide Number Placeholder 3"/>
          <p:cNvSpPr>
            <a:spLocks noGrp="1"/>
          </p:cNvSpPr>
          <p:nvPr>
            <p:ph type="sldNum" sz="quarter" idx="5"/>
          </p:nvPr>
        </p:nvSpPr>
        <p:spPr/>
        <p:txBody>
          <a:bodyPr/>
          <a:lstStyle/>
          <a:p>
            <a:fld id="{78B2E7DF-9918-2748-A5FE-A40C3BE5ECC7}" type="slidenum">
              <a:rPr lang="en-US" smtClean="0"/>
              <a:t>63</a:t>
            </a:fld>
            <a:endParaRPr lang="en-US"/>
          </a:p>
        </p:txBody>
      </p:sp>
    </p:spTree>
    <p:extLst>
      <p:ext uri="{BB962C8B-B14F-4D97-AF65-F5344CB8AC3E}">
        <p14:creationId xmlns:p14="http://schemas.microsoft.com/office/powerpoint/2010/main" val="20135596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The crystal structure of YBCO can be understood as a modification of the perovskite ABO₃ framework.</a:t>
            </a:r>
          </a:p>
          <a:p>
            <a:pPr>
              <a:buFont typeface="Arial" panose="020B0604020202020204" pitchFamily="34" charset="0"/>
              <a:buChar char="•"/>
            </a:pPr>
            <a:r>
              <a:rPr lang="en-US" dirty="0"/>
              <a:t>Starting from a prototype perovskite cell, tripling the unit along one axis produces a block containing three MO₆ octahedra (A₃M₃O₉).</a:t>
            </a:r>
          </a:p>
          <a:p>
            <a:pPr>
              <a:buFont typeface="Arial" panose="020B0604020202020204" pitchFamily="34" charset="0"/>
              <a:buChar char="•"/>
            </a:pPr>
            <a:r>
              <a:rPr lang="en-US" dirty="0"/>
              <a:t>To reach the </a:t>
            </a:r>
            <a:r>
              <a:rPr lang="en-US" dirty="0" err="1"/>
              <a:t>YBa₂Cu₃O</a:t>
            </a:r>
            <a:r>
              <a:rPr lang="en-US" dirty="0"/>
              <a:t>₇</a:t>
            </a:r>
            <a:r>
              <a:rPr lang="el-GR" dirty="0"/>
              <a:t> </a:t>
            </a:r>
            <a:r>
              <a:rPr lang="en-US" dirty="0"/>
              <a:t>composition, two oxygen atoms are removed according to Pauling’s parsimony rule, which favors the simplest oxygen-vacancy arrangement.</a:t>
            </a:r>
          </a:p>
          <a:p>
            <a:pPr>
              <a:buFont typeface="Arial" panose="020B0604020202020204" pitchFamily="34" charset="0"/>
              <a:buChar char="•"/>
            </a:pPr>
            <a:r>
              <a:rPr lang="en-US" dirty="0"/>
              <a:t>This selective removal splits the Cu sites into two distinct environments:</a:t>
            </a:r>
          </a:p>
          <a:p>
            <a:pPr>
              <a:buFont typeface="Arial" panose="020B0604020202020204" pitchFamily="34" charset="0"/>
              <a:buChar char="•"/>
            </a:pPr>
            <a:r>
              <a:rPr lang="en-US" b="1" dirty="0"/>
              <a:t>Cu–O chains</a:t>
            </a:r>
            <a:r>
              <a:rPr lang="en-US" dirty="0"/>
              <a:t>, where missing oxygens reduce coordination.</a:t>
            </a:r>
          </a:p>
          <a:p>
            <a:pPr>
              <a:buFont typeface="Arial" panose="020B0604020202020204" pitchFamily="34" charset="0"/>
              <a:buChar char="•"/>
            </a:pPr>
            <a:r>
              <a:rPr lang="en-US" b="1" dirty="0" err="1"/>
              <a:t>CuO</a:t>
            </a:r>
            <a:r>
              <a:rPr lang="en-US" b="1" dirty="0"/>
              <a:t>₂ planes</a:t>
            </a:r>
            <a:r>
              <a:rPr lang="en-US" dirty="0"/>
              <a:t>, where Cu remains in square-planar coordination.</a:t>
            </a:r>
          </a:p>
          <a:p>
            <a:pPr>
              <a:buFont typeface="Arial" panose="020B0604020202020204" pitchFamily="34" charset="0"/>
              <a:buChar char="•"/>
            </a:pPr>
            <a:r>
              <a:rPr lang="en-US" dirty="0"/>
              <a:t>These two Cu substructures have different functions: the </a:t>
            </a:r>
            <a:r>
              <a:rPr lang="en-US" b="1" dirty="0"/>
              <a:t>chains</a:t>
            </a:r>
            <a:r>
              <a:rPr lang="en-US" dirty="0"/>
              <a:t> act as charge reservoirs that set the hole concentration, while the </a:t>
            </a:r>
            <a:r>
              <a:rPr lang="en-US" b="1" dirty="0"/>
              <a:t>planes</a:t>
            </a:r>
            <a:r>
              <a:rPr lang="en-US" dirty="0"/>
              <a:t> host the itinerant carriers that become superconducting.</a:t>
            </a:r>
          </a:p>
          <a:p>
            <a:endParaRPr lang="en-US" dirty="0"/>
          </a:p>
        </p:txBody>
      </p:sp>
      <p:sp>
        <p:nvSpPr>
          <p:cNvPr id="4" name="Slide Number Placeholder 3"/>
          <p:cNvSpPr>
            <a:spLocks noGrp="1"/>
          </p:cNvSpPr>
          <p:nvPr>
            <p:ph type="sldNum" sz="quarter" idx="5"/>
          </p:nvPr>
        </p:nvSpPr>
        <p:spPr/>
        <p:txBody>
          <a:bodyPr/>
          <a:lstStyle/>
          <a:p>
            <a:fld id="{78B2E7DF-9918-2748-A5FE-A40C3BE5ECC7}" type="slidenum">
              <a:rPr lang="en-US" smtClean="0"/>
              <a:t>67</a:t>
            </a:fld>
            <a:endParaRPr lang="en-US"/>
          </a:p>
        </p:txBody>
      </p:sp>
    </p:spTree>
    <p:extLst>
      <p:ext uri="{BB962C8B-B14F-4D97-AF65-F5344CB8AC3E}">
        <p14:creationId xmlns:p14="http://schemas.microsoft.com/office/powerpoint/2010/main" val="549759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polymers are insulating due to sp³-hybridized carbon backbones with single bonds. Trans Polyacetylene is the simplest polymer with all sp²-hybridized backbone atoms, creating a conjugated </a:t>
            </a:r>
            <a:r>
              <a:rPr lang="el-GR" dirty="0"/>
              <a:t>π </a:t>
            </a:r>
            <a:r>
              <a:rPr lang="en-US" dirty="0"/>
              <a:t>network. For trans-polyacetylene's electronic structure, like benzene and graphene, electrical and optical properties arise from </a:t>
            </a:r>
            <a:r>
              <a:rPr lang="el-GR" dirty="0"/>
              <a:t>π </a:t>
            </a:r>
            <a:r>
              <a:rPr lang="en-US" dirty="0"/>
              <a:t>and </a:t>
            </a:r>
            <a:r>
              <a:rPr lang="el-GR" dirty="0"/>
              <a:t>π* </a:t>
            </a:r>
            <a:r>
              <a:rPr lang="en-US" dirty="0"/>
              <a:t>orbitals. With two carbon atoms per repeat unit, the relevant basis sets are the </a:t>
            </a:r>
            <a:r>
              <a:rPr lang="el-GR" dirty="0"/>
              <a:t>π </a:t>
            </a:r>
            <a:r>
              <a:rPr lang="en-US" dirty="0"/>
              <a:t>and </a:t>
            </a:r>
            <a:r>
              <a:rPr lang="el-GR" dirty="0"/>
              <a:t>π* </a:t>
            </a:r>
            <a:r>
              <a:rPr lang="en-US" dirty="0"/>
              <a:t>MOs of the C₂H₂ repeat unit</a:t>
            </a:r>
          </a:p>
        </p:txBody>
      </p:sp>
      <p:sp>
        <p:nvSpPr>
          <p:cNvPr id="4" name="Slide Number Placeholder 3"/>
          <p:cNvSpPr>
            <a:spLocks noGrp="1"/>
          </p:cNvSpPr>
          <p:nvPr>
            <p:ph type="sldNum" sz="quarter" idx="5"/>
          </p:nvPr>
        </p:nvSpPr>
        <p:spPr/>
        <p:txBody>
          <a:bodyPr/>
          <a:lstStyle/>
          <a:p>
            <a:fld id="{78B2E7DF-9918-2748-A5FE-A40C3BE5ECC7}" type="slidenum">
              <a:rPr lang="en-US" smtClean="0"/>
              <a:t>6</a:t>
            </a:fld>
            <a:endParaRPr lang="en-US"/>
          </a:p>
        </p:txBody>
      </p:sp>
    </p:spTree>
    <p:extLst>
      <p:ext uri="{BB962C8B-B14F-4D97-AF65-F5344CB8AC3E}">
        <p14:creationId xmlns:p14="http://schemas.microsoft.com/office/powerpoint/2010/main" val="10280405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structure and superconducting properties of YBa2Cu3O7-</a:t>
            </a:r>
            <a:r>
              <a:rPr lang="el-GR" dirty="0"/>
              <a:t>δ </a:t>
            </a:r>
            <a:r>
              <a:rPr lang="en-US" dirty="0"/>
              <a:t>depend strongly on how much oxygen is present. When oxygen is removed from the fully oxygenated material, it comes out first from the Cu–O chain sites located halfway along the b-axis of the unit cell. If enough oxygen is removed so that </a:t>
            </a:r>
            <a:r>
              <a:rPr lang="el-GR" dirty="0"/>
              <a:t>δ </a:t>
            </a:r>
            <a:r>
              <a:rPr lang="en-US" dirty="0"/>
              <a:t>reaches 1, the compound becomes YBa2Cu3O6, which has the chain sites completely empty.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Superconductivity disappears when the oxygen content drops below about YBa2Cu3O6.4. This loss of superconductivity is tied to a change in crystal structure. The superconducting material is orthorhombic, meaning the a and b lattice parameters are not equal. When enough oxygen is removed, the structure becomes tetragonal, where a and b become equal. This tetragonal structure occurs because the remaining oxygen atoms no longer form ordered chains. </a:t>
            </a:r>
          </a:p>
          <a:p>
            <a:endParaRPr lang="en-US" dirty="0"/>
          </a:p>
        </p:txBody>
      </p:sp>
      <p:sp>
        <p:nvSpPr>
          <p:cNvPr id="4" name="Slide Number Placeholder 3"/>
          <p:cNvSpPr>
            <a:spLocks noGrp="1"/>
          </p:cNvSpPr>
          <p:nvPr>
            <p:ph type="sldNum" sz="quarter" idx="5"/>
          </p:nvPr>
        </p:nvSpPr>
        <p:spPr/>
        <p:txBody>
          <a:bodyPr/>
          <a:lstStyle/>
          <a:p>
            <a:fld id="{78B2E7DF-9918-2748-A5FE-A40C3BE5ECC7}" type="slidenum">
              <a:rPr lang="en-US" smtClean="0"/>
              <a:t>68</a:t>
            </a:fld>
            <a:endParaRPr lang="en-US"/>
          </a:p>
        </p:txBody>
      </p:sp>
    </p:spTree>
    <p:extLst>
      <p:ext uri="{BB962C8B-B14F-4D97-AF65-F5344CB8AC3E}">
        <p14:creationId xmlns:p14="http://schemas.microsoft.com/office/powerpoint/2010/main" val="29188377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CuO</a:t>
            </a:r>
            <a:r>
              <a:rPr lang="en-US" dirty="0"/>
              <a:t>₂ planes contain a strongly antibonding band formed from overlap between Cu 3d_{x^2-y^2} orbitals and O 2p orbitals. In an ordinary band picture this half-filled band would make the material metallic. Instead, when an electron tries to hop onto a Cu site that already contains one electron, it must overcome a large on-site repulsion energy U. This repulsion prevents two electrons from occupying the same Cu site and forces the half-filled band to split into two separate sets of states: a lower Hubbard band containing singly occupied states, and an upper Hubbard band containing the higher-energy states that would require double occupancy. The split creates an energy gap even though the band is half-filled, so the undoped </a:t>
            </a:r>
            <a:r>
              <a:rPr lang="en-US" dirty="0" err="1"/>
              <a:t>cuprate</a:t>
            </a:r>
            <a:r>
              <a:rPr lang="en-US" dirty="0"/>
              <a:t> becomes a Mott–Hubbard insulator. Superconductivity only appears after doping introduces empty sites (holes) or extra electrons that allow charge to move without paying the energy cost U.</a:t>
            </a:r>
          </a:p>
          <a:p>
            <a:endParaRPr lang="en-US" dirty="0"/>
          </a:p>
        </p:txBody>
      </p:sp>
      <p:sp>
        <p:nvSpPr>
          <p:cNvPr id="4" name="Slide Number Placeholder 3"/>
          <p:cNvSpPr>
            <a:spLocks noGrp="1"/>
          </p:cNvSpPr>
          <p:nvPr>
            <p:ph type="sldNum" sz="quarter" idx="5"/>
          </p:nvPr>
        </p:nvSpPr>
        <p:spPr/>
        <p:txBody>
          <a:bodyPr/>
          <a:lstStyle/>
          <a:p>
            <a:fld id="{78B2E7DF-9918-2748-A5FE-A40C3BE5ECC7}" type="slidenum">
              <a:rPr lang="en-US" smtClean="0"/>
              <a:t>69</a:t>
            </a:fld>
            <a:endParaRPr lang="en-US"/>
          </a:p>
        </p:txBody>
      </p:sp>
    </p:spTree>
    <p:extLst>
      <p:ext uri="{BB962C8B-B14F-4D97-AF65-F5344CB8AC3E}">
        <p14:creationId xmlns:p14="http://schemas.microsoft.com/office/powerpoint/2010/main" val="36663179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Figure 12.22 summarizes how the electronic behavior of hole-doped </a:t>
            </a:r>
            <a:r>
              <a:rPr lang="en-US" dirty="0" err="1"/>
              <a:t>cuprates</a:t>
            </a:r>
            <a:r>
              <a:rPr lang="en-US" dirty="0"/>
              <a:t> evolves as carriers are added to the </a:t>
            </a:r>
            <a:r>
              <a:rPr lang="en-US" dirty="0" err="1"/>
              <a:t>CuO</a:t>
            </a:r>
            <a:r>
              <a:rPr lang="en-US" dirty="0"/>
              <a:t>₂ planes. At zero doping the materials are antiferromagnetic Mott insulators because the large on-site repulsion prevents electron motion. Introducing only a few percent of holes suppresses long-range antiferromagnetism and produces the </a:t>
            </a:r>
            <a:r>
              <a:rPr lang="en-US" b="1" dirty="0" err="1"/>
              <a:t>pseudogap</a:t>
            </a:r>
            <a:r>
              <a:rPr lang="en-US" b="1" dirty="0"/>
              <a:t> regime</a:t>
            </a:r>
            <a:r>
              <a:rPr lang="en-US" dirty="0"/>
              <a:t>, where the electronic density of states develops a gap for some momenta and various short-range ordered states (such as charge- or spin-density waves) tend to form. Increasing the hole concentration to roughly 15–20 percent yields the highest superconducting transition temperatures, producing the characteristic superconducting dome. Beyond this optimal doping level, superconductivity weakens and eventually disappears, giving way to a metallic state. However, this metal is not conventional: in the region labeled “strange metal,” the resistivity is unusually large and grows linearly with temperature, reflecting the strong electron–electron interactions inherited from the Mott insulating parent. At still higher doping levels, those interactions diminish and the system gradually evolves into a more ordinary metal.</a:t>
            </a:r>
          </a:p>
          <a:p>
            <a:endParaRPr lang="en-US" dirty="0"/>
          </a:p>
        </p:txBody>
      </p:sp>
      <p:sp>
        <p:nvSpPr>
          <p:cNvPr id="4" name="Slide Number Placeholder 3"/>
          <p:cNvSpPr>
            <a:spLocks noGrp="1"/>
          </p:cNvSpPr>
          <p:nvPr>
            <p:ph type="sldNum" sz="quarter" idx="5"/>
          </p:nvPr>
        </p:nvSpPr>
        <p:spPr/>
        <p:txBody>
          <a:bodyPr/>
          <a:lstStyle/>
          <a:p>
            <a:fld id="{78B2E7DF-9918-2748-A5FE-A40C3BE5ECC7}" type="slidenum">
              <a:rPr lang="en-US" smtClean="0"/>
              <a:t>70</a:t>
            </a:fld>
            <a:endParaRPr lang="en-US"/>
          </a:p>
        </p:txBody>
      </p:sp>
    </p:spTree>
    <p:extLst>
      <p:ext uri="{BB962C8B-B14F-4D97-AF65-F5344CB8AC3E}">
        <p14:creationId xmlns:p14="http://schemas.microsoft.com/office/powerpoint/2010/main" val="14462778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B2E7DF-9918-2748-A5FE-A40C3BE5ECC7}" type="slidenum">
              <a:rPr lang="en-US" smtClean="0"/>
              <a:t>71</a:t>
            </a:fld>
            <a:endParaRPr lang="en-US"/>
          </a:p>
        </p:txBody>
      </p:sp>
    </p:spTree>
    <p:extLst>
      <p:ext uri="{BB962C8B-B14F-4D97-AF65-F5344CB8AC3E}">
        <p14:creationId xmlns:p14="http://schemas.microsoft.com/office/powerpoint/2010/main" val="24741004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CuO</a:t>
            </a:r>
            <a:r>
              <a:rPr lang="en-US" dirty="0"/>
              <a:t>₂ planes are made of Cu²⁺ ions in a square of O²⁻ ions, so the Cu 3d levels are split with the d_{x^2-y^2} orbital highest in energy and pointing straight at the in-plane oxygens. This d_{x^2-y^2} orbital (hybridized with O 2p) forms the narrow band that controls the low-energy electrons in the </a:t>
            </a:r>
            <a:r>
              <a:rPr lang="en-US" dirty="0" err="1"/>
              <a:t>cuprates</a:t>
            </a:r>
            <a:r>
              <a:rPr lang="en-US" dirty="0"/>
              <a:t>. Because this orbital is compact and points directly at negatively charged oxygens, trying to put two electrons on the same Cu site costs a large Coulomb energy U. In the Hubbard model we keep just this one d_{x^2-y^2}-like orbital per Cu: electrons can hop between neighboring Cu sites with amplitude t, but double occupancy costs energy U. At one electron per Cu, U is big enough to localize electrons and give a Mott-like antiferromagnetic insulator. When we dope holes into this </a:t>
            </a:r>
            <a:r>
              <a:rPr lang="en-US" dirty="0" err="1"/>
              <a:t>CuO</a:t>
            </a:r>
            <a:r>
              <a:rPr lang="en-US" dirty="0"/>
              <a:t>₂ sheet, the same large U and the associated antiferromagnetic correlations generate strong, anisotropic (d-wave) pairing between electrons. In this way, superconductivity in </a:t>
            </a:r>
            <a:r>
              <a:rPr lang="en-US" dirty="0" err="1"/>
              <a:t>cuprates</a:t>
            </a:r>
            <a:r>
              <a:rPr lang="en-US" dirty="0"/>
              <a:t> can be viewed as emerging from electrons in this single d_{x^2-y^2} band that strongly repel each other (large U), rather than from an attractive interaction mediated by phonons.</a:t>
            </a:r>
          </a:p>
          <a:p>
            <a:endParaRPr lang="en-US" dirty="0"/>
          </a:p>
        </p:txBody>
      </p:sp>
      <p:sp>
        <p:nvSpPr>
          <p:cNvPr id="4" name="Slide Number Placeholder 3"/>
          <p:cNvSpPr>
            <a:spLocks noGrp="1"/>
          </p:cNvSpPr>
          <p:nvPr>
            <p:ph type="sldNum" sz="quarter" idx="5"/>
          </p:nvPr>
        </p:nvSpPr>
        <p:spPr/>
        <p:txBody>
          <a:bodyPr/>
          <a:lstStyle/>
          <a:p>
            <a:fld id="{9A326F93-7D23-5743-BA6A-7C507EE7A158}" type="slidenum">
              <a:rPr lang="en-US" smtClean="0"/>
              <a:t>72</a:t>
            </a:fld>
            <a:endParaRPr lang="en-US"/>
          </a:p>
        </p:txBody>
      </p:sp>
    </p:spTree>
    <p:extLst>
      <p:ext uri="{BB962C8B-B14F-4D97-AF65-F5344CB8AC3E}">
        <p14:creationId xmlns:p14="http://schemas.microsoft.com/office/powerpoint/2010/main" val="13945069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diagram shows how the local Cu–O molecular orbitals in a </a:t>
            </a:r>
            <a:r>
              <a:rPr lang="en-US" dirty="0" err="1"/>
              <a:t>CuO</a:t>
            </a:r>
            <a:r>
              <a:rPr lang="en-US" dirty="0"/>
              <a:t>₂ plaquette turn into bands in the density of states. Most Cu 3d and O 2p combinations (regions I and II) lie well below the Fermi level and are essentially filled, so they do not participate in low-energy transport. The peak labeled III at the Fermi energy comes from the Cu d_{x^2-y^2}–O 2p </a:t>
            </a:r>
            <a:r>
              <a:rPr lang="el-GR" dirty="0"/>
              <a:t>σ </a:t>
            </a:r>
            <a:r>
              <a:rPr lang="en-US" dirty="0"/>
              <a:t>antibonding orbital, which forms a narrow band that is only half-filled (one hole per Cu) in the undoped material. The Cu 3d partial DOS on the right highlights that this d_{x^2-y^2}-derived band dominates the low-energy states, while the other 3d orbitals contribute mainly at lower energies. This energy separation is what allows us to replace the full Cu–O chemistry by a </a:t>
            </a:r>
            <a:r>
              <a:rPr lang="en-US" b="1" dirty="0"/>
              <a:t>single-band</a:t>
            </a:r>
            <a:r>
              <a:rPr lang="en-US" dirty="0"/>
              <a:t> Hubbard model acting on the d_{x^2-y^2}–like band, with strong on-site repulsion U and hopping between Cu sites capturing the essential physics that ultimately leads to d-wave superconductivity upon doping.</a:t>
            </a:r>
          </a:p>
          <a:p>
            <a:endParaRPr lang="en-US" dirty="0"/>
          </a:p>
        </p:txBody>
      </p:sp>
      <p:sp>
        <p:nvSpPr>
          <p:cNvPr id="4" name="Slide Number Placeholder 3"/>
          <p:cNvSpPr>
            <a:spLocks noGrp="1"/>
          </p:cNvSpPr>
          <p:nvPr>
            <p:ph type="sldNum" sz="quarter" idx="5"/>
          </p:nvPr>
        </p:nvSpPr>
        <p:spPr/>
        <p:txBody>
          <a:bodyPr/>
          <a:lstStyle/>
          <a:p>
            <a:fld id="{9A326F93-7D23-5743-BA6A-7C507EE7A158}" type="slidenum">
              <a:rPr lang="en-US" smtClean="0"/>
              <a:t>73</a:t>
            </a:fld>
            <a:endParaRPr lang="en-US"/>
          </a:p>
        </p:txBody>
      </p:sp>
    </p:spTree>
    <p:extLst>
      <p:ext uri="{BB962C8B-B14F-4D97-AF65-F5344CB8AC3E}">
        <p14:creationId xmlns:p14="http://schemas.microsoft.com/office/powerpoint/2010/main" val="14286665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B2E7DF-9918-2748-A5FE-A40C3BE5ECC7}" type="slidenum">
              <a:rPr lang="en-US" smtClean="0"/>
              <a:t>74</a:t>
            </a:fld>
            <a:endParaRPr lang="en-US"/>
          </a:p>
        </p:txBody>
      </p:sp>
    </p:spTree>
    <p:extLst>
      <p:ext uri="{BB962C8B-B14F-4D97-AF65-F5344CB8AC3E}">
        <p14:creationId xmlns:p14="http://schemas.microsoft.com/office/powerpoint/2010/main" val="32930940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Modern large scale simulations of the 2D Hubbard model, which is just electrons hopping on a square lattice and strongly repelling each other on the same site, with no phonons included at all, now reproduce the key features of </a:t>
            </a:r>
            <a:r>
              <a:rPr lang="en-US" dirty="0" err="1"/>
              <a:t>cuprates</a:t>
            </a:r>
            <a:r>
              <a:rPr lang="en-US" dirty="0"/>
              <a:t>: an antiferromagnetic insulator at one electron per site, stripe like patterns of spin and charge plus a strange metal when you add carriers, and a superconducting state with d wave character whose strength versus doping looks like the Tc dome in real materials. The important point is that all of this, including strong d wave pairing, comes out of a model that has only electron electron interactions, which is strong evidence that the pairing glue in </a:t>
            </a:r>
            <a:r>
              <a:rPr lang="en-US" dirty="0" err="1"/>
              <a:t>cuprates</a:t>
            </a:r>
            <a:r>
              <a:rPr lang="en-US" dirty="0"/>
              <a:t> is primarily electronic and linked to spin fluctuations, with phonons at most tweaking the details rather than setting Tc.</a:t>
            </a:r>
          </a:p>
          <a:p>
            <a:endParaRPr lang="en-US" dirty="0"/>
          </a:p>
        </p:txBody>
      </p:sp>
      <p:sp>
        <p:nvSpPr>
          <p:cNvPr id="4" name="Slide Number Placeholder 3"/>
          <p:cNvSpPr>
            <a:spLocks noGrp="1"/>
          </p:cNvSpPr>
          <p:nvPr>
            <p:ph type="sldNum" sz="quarter" idx="5"/>
          </p:nvPr>
        </p:nvSpPr>
        <p:spPr/>
        <p:txBody>
          <a:bodyPr/>
          <a:lstStyle/>
          <a:p>
            <a:fld id="{78B2E7DF-9918-2748-A5FE-A40C3BE5ECC7}" type="slidenum">
              <a:rPr lang="en-US" smtClean="0"/>
              <a:t>75</a:t>
            </a:fld>
            <a:endParaRPr lang="en-US"/>
          </a:p>
        </p:txBody>
      </p:sp>
    </p:spTree>
    <p:extLst>
      <p:ext uri="{BB962C8B-B14F-4D97-AF65-F5344CB8AC3E}">
        <p14:creationId xmlns:p14="http://schemas.microsoft.com/office/powerpoint/2010/main" val="2363234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crystal orbitals corresponding to the </a:t>
            </a:r>
            <a:r>
              <a:rPr lang="el-GR" dirty="0"/>
              <a:t>π </a:t>
            </a:r>
            <a:r>
              <a:rPr lang="en-US" dirty="0"/>
              <a:t>MOs are shown at k = 0 and </a:t>
            </a:r>
            <a:r>
              <a:rPr lang="el-GR" dirty="0"/>
              <a:t>π/</a:t>
            </a:r>
            <a:r>
              <a:rPr lang="en-US" dirty="0"/>
              <a:t>a. at k = 0 the band formed from the </a:t>
            </a:r>
            <a:r>
              <a:rPr lang="el-GR" dirty="0"/>
              <a:t>π </a:t>
            </a:r>
            <a:r>
              <a:rPr lang="en-US" dirty="0"/>
              <a:t>MO is completely bonding and will have the lowest possible energy, while the band formed from the </a:t>
            </a:r>
            <a:r>
              <a:rPr lang="el-GR" dirty="0"/>
              <a:t>π* </a:t>
            </a:r>
            <a:r>
              <a:rPr lang="en-US" dirty="0"/>
              <a:t>MO is completely antibonding and will have the highest possible energy. At k = </a:t>
            </a:r>
            <a:r>
              <a:rPr lang="el-GR" dirty="0"/>
              <a:t>π/</a:t>
            </a:r>
            <a:r>
              <a:rPr lang="en-US" dirty="0"/>
              <a:t>a, the interaction between carbon atoms in neighboring unit cells changes sign so that the band formed from the </a:t>
            </a:r>
            <a:r>
              <a:rPr lang="el-GR" dirty="0"/>
              <a:t>π </a:t>
            </a:r>
            <a:r>
              <a:rPr lang="en-US" dirty="0"/>
              <a:t>MO runs uphill from k = 0 to </a:t>
            </a:r>
            <a:r>
              <a:rPr lang="el-GR" dirty="0"/>
              <a:t>π/</a:t>
            </a:r>
            <a:r>
              <a:rPr lang="en-US" dirty="0"/>
              <a:t>a and the band formed from the </a:t>
            </a:r>
            <a:r>
              <a:rPr lang="el-GR" dirty="0"/>
              <a:t>π* </a:t>
            </a:r>
            <a:r>
              <a:rPr lang="en-US" dirty="0"/>
              <a:t>MO runs downhill. The individual widths of the </a:t>
            </a:r>
            <a:r>
              <a:rPr lang="el-GR" dirty="0"/>
              <a:t>π </a:t>
            </a:r>
            <a:r>
              <a:rPr lang="en-US" dirty="0"/>
              <a:t>and </a:t>
            </a:r>
            <a:r>
              <a:rPr lang="el-GR" dirty="0"/>
              <a:t>π* </a:t>
            </a:r>
            <a:r>
              <a:rPr lang="en-US" dirty="0"/>
              <a:t>bands are estimated to be 5-6 eV [10].</a:t>
            </a:r>
          </a:p>
          <a:p>
            <a:r>
              <a:rPr lang="en-US" dirty="0"/>
              <a:t>If all carbon-carbon distances were identical, the bands would touch at k = </a:t>
            </a:r>
            <a:r>
              <a:rPr lang="el-GR" dirty="0"/>
              <a:t>π/</a:t>
            </a:r>
            <a:r>
              <a:rPr lang="en-US" dirty="0"/>
              <a:t>a and trans-polyacetylene would be a metal. However, the distances alternate between 1.44 </a:t>
            </a:r>
            <a:r>
              <a:rPr lang="en-US" dirty="0" err="1"/>
              <a:t>Å</a:t>
            </a:r>
            <a:r>
              <a:rPr lang="en-US" dirty="0"/>
              <a:t> (single bond) and 1.36 </a:t>
            </a:r>
            <a:r>
              <a:rPr lang="en-US" dirty="0" err="1"/>
              <a:t>Å</a:t>
            </a:r>
            <a:r>
              <a:rPr lang="en-US" dirty="0"/>
              <a:t> (double bond). This alternation lifts the degeneracy and is responsible for the presence of a band gap of 1.7-1.8 eV. this is a classic case of a </a:t>
            </a:r>
            <a:r>
              <a:rPr lang="en-US" dirty="0" err="1"/>
              <a:t>Peierls</a:t>
            </a:r>
            <a:r>
              <a:rPr lang="en-US" dirty="0"/>
              <a:t> distortion.</a:t>
            </a:r>
          </a:p>
          <a:p>
            <a:endParaRPr lang="en-US" dirty="0"/>
          </a:p>
        </p:txBody>
      </p:sp>
      <p:sp>
        <p:nvSpPr>
          <p:cNvPr id="4" name="Slide Number Placeholder 3"/>
          <p:cNvSpPr>
            <a:spLocks noGrp="1"/>
          </p:cNvSpPr>
          <p:nvPr>
            <p:ph type="sldNum" sz="quarter" idx="5"/>
          </p:nvPr>
        </p:nvSpPr>
        <p:spPr/>
        <p:txBody>
          <a:bodyPr/>
          <a:lstStyle/>
          <a:p>
            <a:fld id="{78B2E7DF-9918-2748-A5FE-A40C3BE5ECC7}" type="slidenum">
              <a:rPr lang="en-US" smtClean="0"/>
              <a:t>7</a:t>
            </a:fld>
            <a:endParaRPr lang="en-US"/>
          </a:p>
        </p:txBody>
      </p:sp>
    </p:spTree>
    <p:extLst>
      <p:ext uri="{BB962C8B-B14F-4D97-AF65-F5344CB8AC3E}">
        <p14:creationId xmlns:p14="http://schemas.microsoft.com/office/powerpoint/2010/main" val="1990086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Conjugated polymers are doped via oxidation/reduction rather than aliovalent substitution. When you expose polyacetylene to an oxidizing dopant like iodine, the dopant removes electrons from the polymer chain and creates localized positive charges. These charged defects distort the bond pattern and form mobile quasiparticles called polarons, and at higher doping levels </a:t>
            </a:r>
            <a:r>
              <a:rPr lang="en-US" dirty="0" err="1"/>
              <a:t>bipolarons</a:t>
            </a:r>
            <a:r>
              <a:rPr lang="en-US" dirty="0"/>
              <a:t> or solitons. Because these quasiparticles can move along the conjugated backbone, they act as charge carriers. Doping therefore injects mobile carriers into an otherwise insulating polymer, making polyacetylene conductive.</a:t>
            </a:r>
          </a:p>
          <a:p>
            <a:endParaRPr lang="en-US" dirty="0"/>
          </a:p>
        </p:txBody>
      </p:sp>
      <p:sp>
        <p:nvSpPr>
          <p:cNvPr id="4" name="Slide Number Placeholder 3"/>
          <p:cNvSpPr>
            <a:spLocks noGrp="1"/>
          </p:cNvSpPr>
          <p:nvPr>
            <p:ph type="sldNum" sz="quarter" idx="5"/>
          </p:nvPr>
        </p:nvSpPr>
        <p:spPr/>
        <p:txBody>
          <a:bodyPr/>
          <a:lstStyle/>
          <a:p>
            <a:fld id="{78B2E7DF-9918-2748-A5FE-A40C3BE5ECC7}" type="slidenum">
              <a:rPr lang="en-US" smtClean="0"/>
              <a:t>8</a:t>
            </a:fld>
            <a:endParaRPr lang="en-US"/>
          </a:p>
        </p:txBody>
      </p:sp>
    </p:spTree>
    <p:extLst>
      <p:ext uri="{BB962C8B-B14F-4D97-AF65-F5344CB8AC3E}">
        <p14:creationId xmlns:p14="http://schemas.microsoft.com/office/powerpoint/2010/main" val="1507508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202122"/>
                </a:solidFill>
                <a:effectLst/>
                <a:highlight>
                  <a:srgbClr val="FFFFFF"/>
                </a:highlight>
                <a:latin typeface="Arial" panose="020B0604020202020204" pitchFamily="34" charset="0"/>
              </a:rPr>
              <a:t>Th Most commonly used conducting polymer by far is PEDOT. Poly(3,4-ethylenedioxythiophene) polystyrene sulfonate</a:t>
            </a:r>
            <a:r>
              <a:rPr lang="en-US" b="0" i="0" dirty="0">
                <a:solidFill>
                  <a:srgbClr val="202122"/>
                </a:solidFill>
                <a:effectLst/>
                <a:highlight>
                  <a:srgbClr val="FFFFFF"/>
                </a:highlight>
                <a:latin typeface="Arial" panose="020B0604020202020204" pitchFamily="34" charset="0"/>
              </a:rPr>
              <a:t> (</a:t>
            </a:r>
            <a:r>
              <a:rPr lang="en-US" b="1" i="0" dirty="0">
                <a:solidFill>
                  <a:srgbClr val="202122"/>
                </a:solidFill>
                <a:effectLst/>
                <a:highlight>
                  <a:srgbClr val="FFFFFF"/>
                </a:highlight>
                <a:latin typeface="Arial" panose="020B0604020202020204" pitchFamily="34" charset="0"/>
              </a:rPr>
              <a:t>PEDOT:PSS</a:t>
            </a:r>
            <a:r>
              <a:rPr lang="en-US" b="0" i="0" dirty="0">
                <a:solidFill>
                  <a:srgbClr val="202122"/>
                </a:solidFill>
                <a:effectLst/>
                <a:highlight>
                  <a:srgbClr val="FFFFFF"/>
                </a:highlight>
                <a:latin typeface="Arial" panose="020B0604020202020204" pitchFamily="34" charset="0"/>
              </a:rPr>
              <a:t>) is a composite material where </a:t>
            </a:r>
            <a:r>
              <a:rPr lang="en-US" b="0" i="0" u="none" strike="noStrike" dirty="0">
                <a:solidFill>
                  <a:srgbClr val="3366CC"/>
                </a:solidFill>
                <a:effectLst/>
                <a:highlight>
                  <a:srgbClr val="FFFFFF"/>
                </a:highlight>
                <a:latin typeface="Arial" panose="020B0604020202020204" pitchFamily="34" charset="0"/>
                <a:hlinkClick r:id="rId3" tooltip="PEDOT"/>
              </a:rPr>
              <a:t>PEDOT</a:t>
            </a:r>
            <a:r>
              <a:rPr lang="en-US" b="0" i="0" dirty="0">
                <a:solidFill>
                  <a:srgbClr val="202122"/>
                </a:solidFill>
                <a:effectLst/>
                <a:highlight>
                  <a:srgbClr val="FFFFFF"/>
                </a:highlight>
                <a:latin typeface="Arial" panose="020B0604020202020204" pitchFamily="34" charset="0"/>
              </a:rPr>
              <a:t> (the </a:t>
            </a:r>
            <a:r>
              <a:rPr lang="en-US" b="0" i="0" u="none" strike="noStrike" dirty="0">
                <a:solidFill>
                  <a:srgbClr val="3366CC"/>
                </a:solidFill>
                <a:effectLst/>
                <a:highlight>
                  <a:srgbClr val="FFFFFF"/>
                </a:highlight>
                <a:latin typeface="Arial" panose="020B0604020202020204" pitchFamily="34" charset="0"/>
                <a:hlinkClick r:id="rId4" tooltip="Conductive polymer"/>
              </a:rPr>
              <a:t>conductive polymer</a:t>
            </a:r>
            <a:r>
              <a:rPr lang="en-US" b="0" i="0" dirty="0">
                <a:solidFill>
                  <a:srgbClr val="202122"/>
                </a:solidFill>
                <a:effectLst/>
                <a:highlight>
                  <a:srgbClr val="FFFFFF"/>
                </a:highlight>
                <a:latin typeface="Arial" panose="020B0604020202020204" pitchFamily="34" charset="0"/>
              </a:rPr>
              <a:t>) provides electrical conductivity, and PSS (</a:t>
            </a:r>
            <a:r>
              <a:rPr lang="en-US" b="0" i="0" u="none" strike="noStrike" dirty="0">
                <a:solidFill>
                  <a:srgbClr val="3366CC"/>
                </a:solidFill>
                <a:effectLst/>
                <a:highlight>
                  <a:srgbClr val="FFFFFF"/>
                </a:highlight>
                <a:latin typeface="Arial" panose="020B0604020202020204" pitchFamily="34" charset="0"/>
                <a:hlinkClick r:id="rId5"/>
              </a:rPr>
              <a:t>polystyrene sulfonate</a:t>
            </a:r>
            <a:r>
              <a:rPr lang="en-US" b="0" i="0" dirty="0">
                <a:solidFill>
                  <a:srgbClr val="202122"/>
                </a:solidFill>
                <a:effectLst/>
                <a:highlight>
                  <a:srgbClr val="FFFFFF"/>
                </a:highlight>
                <a:latin typeface="Arial" panose="020B0604020202020204" pitchFamily="34" charset="0"/>
              </a:rPr>
              <a:t>) acts as a counter-ion to balance the charge and improve the water solubility and processability of PEDOT. Polystyrene sulfonate is a </a:t>
            </a:r>
            <a:r>
              <a:rPr lang="en-US" b="0" i="0" u="none" strike="noStrike" dirty="0">
                <a:solidFill>
                  <a:srgbClr val="3366CC"/>
                </a:solidFill>
                <a:effectLst/>
                <a:highlight>
                  <a:srgbClr val="FFFFFF"/>
                </a:highlight>
                <a:latin typeface="Arial" panose="020B0604020202020204" pitchFamily="34" charset="0"/>
                <a:hlinkClick r:id="rId6" tooltip="Aromatic sulfonation"/>
              </a:rPr>
              <a:t>sulfonated</a:t>
            </a:r>
            <a:r>
              <a:rPr lang="en-US" b="0" i="0" dirty="0">
                <a:solidFill>
                  <a:srgbClr val="202122"/>
                </a:solidFill>
                <a:effectLst/>
                <a:highlight>
                  <a:srgbClr val="FFFFFF"/>
                </a:highlight>
                <a:latin typeface="Arial" panose="020B0604020202020204" pitchFamily="34" charset="0"/>
              </a:rPr>
              <a:t> </a:t>
            </a:r>
            <a:r>
              <a:rPr lang="en-US" b="0" i="0" u="none" strike="noStrike" dirty="0">
                <a:solidFill>
                  <a:srgbClr val="3366CC"/>
                </a:solidFill>
                <a:effectLst/>
                <a:highlight>
                  <a:srgbClr val="FFFFFF"/>
                </a:highlight>
                <a:latin typeface="Arial" panose="020B0604020202020204" pitchFamily="34" charset="0"/>
                <a:hlinkClick r:id="rId7" tooltip="Polystyrene"/>
              </a:rPr>
              <a:t>polystyrene</a:t>
            </a:r>
            <a:r>
              <a:rPr lang="en-US" b="0" i="0" dirty="0">
                <a:solidFill>
                  <a:srgbClr val="202122"/>
                </a:solidFill>
                <a:effectLst/>
                <a:highlight>
                  <a:srgbClr val="FFFFFF"/>
                </a:highlight>
                <a:latin typeface="Arial" panose="020B0604020202020204" pitchFamily="34" charset="0"/>
              </a:rPr>
              <a:t>. Part of the </a:t>
            </a:r>
            <a:r>
              <a:rPr lang="en-US" b="0" i="0" u="none" strike="noStrike" dirty="0">
                <a:solidFill>
                  <a:srgbClr val="3366CC"/>
                </a:solidFill>
                <a:effectLst/>
                <a:highlight>
                  <a:srgbClr val="FFFFFF"/>
                </a:highlight>
                <a:latin typeface="Arial" panose="020B0604020202020204" pitchFamily="34" charset="0"/>
                <a:hlinkClick r:id="rId8" tooltip="Sulfonyl"/>
              </a:rPr>
              <a:t>sulfonyl</a:t>
            </a:r>
            <a:r>
              <a:rPr lang="en-US" b="0" i="0" dirty="0">
                <a:solidFill>
                  <a:srgbClr val="202122"/>
                </a:solidFill>
                <a:effectLst/>
                <a:highlight>
                  <a:srgbClr val="FFFFFF"/>
                </a:highlight>
                <a:latin typeface="Arial" panose="020B0604020202020204" pitchFamily="34" charset="0"/>
              </a:rPr>
              <a:t> groups are </a:t>
            </a:r>
            <a:r>
              <a:rPr lang="en-US" b="0" i="0" u="none" strike="noStrike" dirty="0">
                <a:solidFill>
                  <a:srgbClr val="3366CC"/>
                </a:solidFill>
                <a:effectLst/>
                <a:highlight>
                  <a:srgbClr val="FFFFFF"/>
                </a:highlight>
                <a:latin typeface="Arial" panose="020B0604020202020204" pitchFamily="34" charset="0"/>
                <a:hlinkClick r:id="rId9" tooltip="Deprotonation"/>
              </a:rPr>
              <a:t>deprotonated</a:t>
            </a:r>
            <a:r>
              <a:rPr lang="en-US" b="0" i="0" dirty="0">
                <a:solidFill>
                  <a:srgbClr val="202122"/>
                </a:solidFill>
                <a:effectLst/>
                <a:highlight>
                  <a:srgbClr val="FFFFFF"/>
                </a:highlight>
                <a:latin typeface="Arial" panose="020B0604020202020204" pitchFamily="34" charset="0"/>
              </a:rPr>
              <a:t> and carry a negative charge. The other component </a:t>
            </a:r>
            <a:r>
              <a:rPr lang="en-US" b="0" i="0" u="none" strike="noStrike" dirty="0">
                <a:solidFill>
                  <a:srgbClr val="3366CC"/>
                </a:solidFill>
                <a:effectLst/>
                <a:highlight>
                  <a:srgbClr val="FFFFFF"/>
                </a:highlight>
                <a:latin typeface="Arial" panose="020B0604020202020204" pitchFamily="34" charset="0"/>
                <a:hlinkClick r:id="rId10" tooltip="Poly(3,4-ethylenedioxythiophene)"/>
              </a:rPr>
              <a:t>poly(3,4-ethylenedioxythiophene)</a:t>
            </a:r>
            <a:r>
              <a:rPr lang="en-US" b="0" i="0" dirty="0">
                <a:solidFill>
                  <a:srgbClr val="202122"/>
                </a:solidFill>
                <a:effectLst/>
                <a:highlight>
                  <a:srgbClr val="FFFFFF"/>
                </a:highlight>
                <a:latin typeface="Arial" panose="020B0604020202020204" pitchFamily="34" charset="0"/>
              </a:rPr>
              <a:t> (PEDOT) is a </a:t>
            </a:r>
            <a:r>
              <a:rPr lang="en-US" b="0" i="0" u="none" strike="noStrike" dirty="0">
                <a:solidFill>
                  <a:srgbClr val="3366CC"/>
                </a:solidFill>
                <a:effectLst/>
                <a:highlight>
                  <a:srgbClr val="FFFFFF"/>
                </a:highlight>
                <a:latin typeface="Arial" panose="020B0604020202020204" pitchFamily="34" charset="0"/>
                <a:hlinkClick r:id="rId11" tooltip="Conjugated system"/>
              </a:rPr>
              <a:t>conjugated</a:t>
            </a:r>
            <a:r>
              <a:rPr lang="en-US" b="0" i="0" dirty="0">
                <a:solidFill>
                  <a:srgbClr val="202122"/>
                </a:solidFill>
                <a:effectLst/>
                <a:highlight>
                  <a:srgbClr val="FFFFFF"/>
                </a:highlight>
                <a:latin typeface="Arial" panose="020B0604020202020204" pitchFamily="34" charset="0"/>
              </a:rPr>
              <a:t> polymer and carries positive charges and is based on </a:t>
            </a:r>
            <a:r>
              <a:rPr lang="en-US" b="0" i="0" u="none" strike="noStrike" dirty="0">
                <a:solidFill>
                  <a:srgbClr val="3366CC"/>
                </a:solidFill>
                <a:effectLst/>
                <a:highlight>
                  <a:srgbClr val="FFFFFF"/>
                </a:highlight>
                <a:latin typeface="Arial" panose="020B0604020202020204" pitchFamily="34" charset="0"/>
                <a:hlinkClick r:id="rId12" tooltip="Polythiophene"/>
              </a:rPr>
              <a:t>polythiophene</a:t>
            </a:r>
            <a:r>
              <a:rPr lang="en-US" b="0" i="0" dirty="0">
                <a:solidFill>
                  <a:srgbClr val="202122"/>
                </a:solidFill>
                <a:effectLst/>
                <a:highlight>
                  <a:srgbClr val="FFFFFF"/>
                </a:highlight>
                <a:latin typeface="Arial" panose="020B0604020202020204" pitchFamily="34" charset="0"/>
              </a:rPr>
              <a:t>. Together the </a:t>
            </a:r>
            <a:r>
              <a:rPr lang="en-US" b="0" i="0" u="none" strike="noStrike" dirty="0">
                <a:solidFill>
                  <a:srgbClr val="3366CC"/>
                </a:solidFill>
                <a:effectLst/>
                <a:highlight>
                  <a:srgbClr val="FFFFFF"/>
                </a:highlight>
                <a:latin typeface="Arial" panose="020B0604020202020204" pitchFamily="34" charset="0"/>
                <a:hlinkClick r:id="rId13" tooltip="Electric charge"/>
              </a:rPr>
              <a:t>charged</a:t>
            </a:r>
            <a:r>
              <a:rPr lang="en-US" b="0" i="0" dirty="0">
                <a:solidFill>
                  <a:srgbClr val="202122"/>
                </a:solidFill>
                <a:effectLst/>
                <a:highlight>
                  <a:srgbClr val="FFFFFF"/>
                </a:highlight>
                <a:latin typeface="Arial" panose="020B0604020202020204" pitchFamily="34" charset="0"/>
              </a:rPr>
              <a:t> </a:t>
            </a:r>
            <a:r>
              <a:rPr lang="en-US" b="0" i="0" u="none" strike="noStrike" dirty="0">
                <a:solidFill>
                  <a:srgbClr val="3366CC"/>
                </a:solidFill>
                <a:effectLst/>
                <a:highlight>
                  <a:srgbClr val="FFFFFF"/>
                </a:highlight>
                <a:latin typeface="Arial" panose="020B0604020202020204" pitchFamily="34" charset="0"/>
                <a:hlinkClick r:id="rId14" tooltip="Macromolecule"/>
              </a:rPr>
              <a:t>macromolecules</a:t>
            </a:r>
            <a:r>
              <a:rPr lang="en-US" b="0" i="0" dirty="0">
                <a:solidFill>
                  <a:srgbClr val="202122"/>
                </a:solidFill>
                <a:effectLst/>
                <a:highlight>
                  <a:srgbClr val="FFFFFF"/>
                </a:highlight>
                <a:latin typeface="Arial" panose="020B0604020202020204" pitchFamily="34" charset="0"/>
              </a:rPr>
              <a:t> form a macromolecular </a:t>
            </a:r>
            <a:r>
              <a:rPr lang="en-US" b="0" i="0" u="none" strike="noStrike" dirty="0">
                <a:solidFill>
                  <a:srgbClr val="3366CC"/>
                </a:solidFill>
                <a:effectLst/>
                <a:highlight>
                  <a:srgbClr val="FFFFFF"/>
                </a:highlight>
                <a:latin typeface="Arial" panose="020B0604020202020204" pitchFamily="34" charset="0"/>
                <a:hlinkClick r:id="rId15" tooltip="Salt (chemistry)"/>
              </a:rPr>
              <a:t>salt</a:t>
            </a:r>
            <a:r>
              <a:rPr lang="en-US" b="0" i="0" dirty="0">
                <a:solidFill>
                  <a:srgbClr val="202122"/>
                </a:solidFill>
                <a:effectLst/>
                <a:highlight>
                  <a:srgbClr val="FFFFFF"/>
                </a:highlight>
                <a:latin typeface="Arial" panose="020B0604020202020204" pitchFamily="34" charset="0"/>
              </a:rPr>
              <a:t>.</a:t>
            </a:r>
            <a:r>
              <a:rPr lang="en-US" b="0" i="0" u="none" strike="noStrike" baseline="30000" dirty="0">
                <a:solidFill>
                  <a:srgbClr val="3366CC"/>
                </a:solidFill>
                <a:effectLst/>
                <a:highlight>
                  <a:srgbClr val="FFFFFF"/>
                </a:highlight>
                <a:latin typeface="Arial" panose="020B0604020202020204" pitchFamily="34" charset="0"/>
                <a:hlinkClick r:id="rId16"/>
              </a:rPr>
              <a:t>[2]</a:t>
            </a:r>
            <a:endParaRPr lang="en-US"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02122"/>
                </a:solidFill>
                <a:effectLst/>
                <a:highlight>
                  <a:srgbClr val="FFFFFF"/>
                </a:highlight>
                <a:latin typeface="Arial" panose="020B0604020202020204" pitchFamily="34" charset="0"/>
              </a:rPr>
              <a:t>Poly(3,4-ethylenedioxythiophene) polystyrene sulfonate</a:t>
            </a:r>
            <a:r>
              <a:rPr lang="en-US" b="0" i="0" dirty="0">
                <a:solidFill>
                  <a:srgbClr val="202122"/>
                </a:solidFill>
                <a:effectLst/>
                <a:highlight>
                  <a:srgbClr val="FFFFFF"/>
                </a:highlight>
                <a:latin typeface="Arial" panose="020B0604020202020204" pitchFamily="34" charset="0"/>
              </a:rPr>
              <a:t> (</a:t>
            </a:r>
            <a:r>
              <a:rPr lang="en-US" b="1" i="0" dirty="0">
                <a:solidFill>
                  <a:srgbClr val="202122"/>
                </a:solidFill>
                <a:effectLst/>
                <a:highlight>
                  <a:srgbClr val="FFFFFF"/>
                </a:highlight>
                <a:latin typeface="Arial" panose="020B0604020202020204" pitchFamily="34" charset="0"/>
              </a:rPr>
              <a:t>PEDOT:PSS</a:t>
            </a:r>
            <a:r>
              <a:rPr lang="en-US" b="0" i="0" dirty="0">
                <a:solidFill>
                  <a:srgbClr val="202122"/>
                </a:solidFill>
                <a:effectLst/>
                <a:highlight>
                  <a:srgbClr val="FFFFFF"/>
                </a:highlight>
                <a:latin typeface="Arial" panose="020B0604020202020204" pitchFamily="34" charset="0"/>
              </a:rPr>
              <a:t>) is a composite material where </a:t>
            </a:r>
            <a:r>
              <a:rPr lang="en-US" b="0" i="0" u="none" strike="noStrike" dirty="0">
                <a:solidFill>
                  <a:srgbClr val="3366CC"/>
                </a:solidFill>
                <a:effectLst/>
                <a:highlight>
                  <a:srgbClr val="FFFFFF"/>
                </a:highlight>
                <a:latin typeface="Arial" panose="020B0604020202020204" pitchFamily="34" charset="0"/>
                <a:hlinkClick r:id="rId3" tooltip="PEDOT"/>
              </a:rPr>
              <a:t>PEDOT</a:t>
            </a:r>
            <a:r>
              <a:rPr lang="en-US" b="0" i="0" dirty="0">
                <a:solidFill>
                  <a:srgbClr val="202122"/>
                </a:solidFill>
                <a:effectLst/>
                <a:highlight>
                  <a:srgbClr val="FFFFFF"/>
                </a:highlight>
                <a:latin typeface="Arial" panose="020B0604020202020204" pitchFamily="34" charset="0"/>
              </a:rPr>
              <a:t> (the </a:t>
            </a:r>
            <a:r>
              <a:rPr lang="en-US" b="0" i="0" u="none" strike="noStrike" dirty="0">
                <a:solidFill>
                  <a:srgbClr val="3366CC"/>
                </a:solidFill>
                <a:effectLst/>
                <a:highlight>
                  <a:srgbClr val="FFFFFF"/>
                </a:highlight>
                <a:latin typeface="Arial" panose="020B0604020202020204" pitchFamily="34" charset="0"/>
                <a:hlinkClick r:id="rId4" tooltip="Conductive polymer"/>
              </a:rPr>
              <a:t>conductive polymer</a:t>
            </a:r>
            <a:r>
              <a:rPr lang="en-US" b="0" i="0" dirty="0">
                <a:solidFill>
                  <a:srgbClr val="202122"/>
                </a:solidFill>
                <a:effectLst/>
                <a:highlight>
                  <a:srgbClr val="FFFFFF"/>
                </a:highlight>
                <a:latin typeface="Arial" panose="020B0604020202020204" pitchFamily="34" charset="0"/>
              </a:rPr>
              <a:t>) provides electrical conductivity, and PSS (</a:t>
            </a:r>
            <a:r>
              <a:rPr lang="en-US" b="0" i="0" u="none" strike="noStrike" dirty="0">
                <a:solidFill>
                  <a:srgbClr val="3366CC"/>
                </a:solidFill>
                <a:effectLst/>
                <a:highlight>
                  <a:srgbClr val="FFFFFF"/>
                </a:highlight>
                <a:latin typeface="Arial" panose="020B0604020202020204" pitchFamily="34" charset="0"/>
                <a:hlinkClick r:id="rId5"/>
              </a:rPr>
              <a:t>polystyrene sulfonate</a:t>
            </a:r>
            <a:r>
              <a:rPr lang="en-US" b="0" i="0" dirty="0">
                <a:solidFill>
                  <a:srgbClr val="202122"/>
                </a:solidFill>
                <a:effectLst/>
                <a:highlight>
                  <a:srgbClr val="FFFFFF"/>
                </a:highlight>
                <a:latin typeface="Arial" panose="020B0604020202020204" pitchFamily="34" charset="0"/>
              </a:rPr>
              <a:t>) acts as a counter-ion to balance the charge and improve the water solubility and processability of PEDOT. Polystyrene sulfonate is a </a:t>
            </a:r>
            <a:r>
              <a:rPr lang="en-US" b="0" i="0" u="none" strike="noStrike" dirty="0">
                <a:solidFill>
                  <a:srgbClr val="3366CC"/>
                </a:solidFill>
                <a:effectLst/>
                <a:highlight>
                  <a:srgbClr val="FFFFFF"/>
                </a:highlight>
                <a:latin typeface="Arial" panose="020B0604020202020204" pitchFamily="34" charset="0"/>
                <a:hlinkClick r:id="rId6" tooltip="Aromatic sulfonation"/>
              </a:rPr>
              <a:t>sulfonated</a:t>
            </a:r>
            <a:r>
              <a:rPr lang="en-US" b="0" i="0" dirty="0">
                <a:solidFill>
                  <a:srgbClr val="202122"/>
                </a:solidFill>
                <a:effectLst/>
                <a:highlight>
                  <a:srgbClr val="FFFFFF"/>
                </a:highlight>
                <a:latin typeface="Arial" panose="020B0604020202020204" pitchFamily="34" charset="0"/>
              </a:rPr>
              <a:t> </a:t>
            </a:r>
            <a:r>
              <a:rPr lang="en-US" b="0" i="0" u="none" strike="noStrike" dirty="0">
                <a:solidFill>
                  <a:srgbClr val="3366CC"/>
                </a:solidFill>
                <a:effectLst/>
                <a:highlight>
                  <a:srgbClr val="FFFFFF"/>
                </a:highlight>
                <a:latin typeface="Arial" panose="020B0604020202020204" pitchFamily="34" charset="0"/>
                <a:hlinkClick r:id="rId7" tooltip="Polystyrene"/>
              </a:rPr>
              <a:t>polystyrene</a:t>
            </a:r>
            <a:r>
              <a:rPr lang="en-US" b="0" i="0" dirty="0">
                <a:solidFill>
                  <a:srgbClr val="202122"/>
                </a:solidFill>
                <a:effectLst/>
                <a:highlight>
                  <a:srgbClr val="FFFFFF"/>
                </a:highlight>
                <a:latin typeface="Arial" panose="020B0604020202020204" pitchFamily="34" charset="0"/>
              </a:rPr>
              <a:t>. Part of the </a:t>
            </a:r>
            <a:r>
              <a:rPr lang="en-US" b="0" i="0" u="none" strike="noStrike" dirty="0">
                <a:solidFill>
                  <a:srgbClr val="3366CC"/>
                </a:solidFill>
                <a:effectLst/>
                <a:highlight>
                  <a:srgbClr val="FFFFFF"/>
                </a:highlight>
                <a:latin typeface="Arial" panose="020B0604020202020204" pitchFamily="34" charset="0"/>
                <a:hlinkClick r:id="rId8" tooltip="Sulfonyl"/>
              </a:rPr>
              <a:t>sulfonyl</a:t>
            </a:r>
            <a:r>
              <a:rPr lang="en-US" b="0" i="0" dirty="0">
                <a:solidFill>
                  <a:srgbClr val="202122"/>
                </a:solidFill>
                <a:effectLst/>
                <a:highlight>
                  <a:srgbClr val="FFFFFF"/>
                </a:highlight>
                <a:latin typeface="Arial" panose="020B0604020202020204" pitchFamily="34" charset="0"/>
              </a:rPr>
              <a:t> groups are </a:t>
            </a:r>
            <a:r>
              <a:rPr lang="en-US" b="0" i="0" u="none" strike="noStrike" dirty="0">
                <a:solidFill>
                  <a:srgbClr val="3366CC"/>
                </a:solidFill>
                <a:effectLst/>
                <a:highlight>
                  <a:srgbClr val="FFFFFF"/>
                </a:highlight>
                <a:latin typeface="Arial" panose="020B0604020202020204" pitchFamily="34" charset="0"/>
                <a:hlinkClick r:id="rId9" tooltip="Deprotonation"/>
              </a:rPr>
              <a:t>deprotonated</a:t>
            </a:r>
            <a:r>
              <a:rPr lang="en-US" b="0" i="0" dirty="0">
                <a:solidFill>
                  <a:srgbClr val="202122"/>
                </a:solidFill>
                <a:effectLst/>
                <a:highlight>
                  <a:srgbClr val="FFFFFF"/>
                </a:highlight>
                <a:latin typeface="Arial" panose="020B0604020202020204" pitchFamily="34" charset="0"/>
              </a:rPr>
              <a:t> and carry a negative charge. The other component </a:t>
            </a:r>
            <a:r>
              <a:rPr lang="en-US" b="0" i="0" u="none" strike="noStrike" dirty="0">
                <a:solidFill>
                  <a:srgbClr val="3366CC"/>
                </a:solidFill>
                <a:effectLst/>
                <a:highlight>
                  <a:srgbClr val="FFFFFF"/>
                </a:highlight>
                <a:latin typeface="Arial" panose="020B0604020202020204" pitchFamily="34" charset="0"/>
                <a:hlinkClick r:id="rId10" tooltip="Poly(3,4-ethylenedioxythiophene)"/>
              </a:rPr>
              <a:t>poly(3,4-ethylenedioxythiophene)</a:t>
            </a:r>
            <a:r>
              <a:rPr lang="en-US" b="0" i="0" dirty="0">
                <a:solidFill>
                  <a:srgbClr val="202122"/>
                </a:solidFill>
                <a:effectLst/>
                <a:highlight>
                  <a:srgbClr val="FFFFFF"/>
                </a:highlight>
                <a:latin typeface="Arial" panose="020B0604020202020204" pitchFamily="34" charset="0"/>
              </a:rPr>
              <a:t> (PEDOT) is a </a:t>
            </a:r>
            <a:r>
              <a:rPr lang="en-US" b="0" i="0" u="none" strike="noStrike" dirty="0">
                <a:solidFill>
                  <a:srgbClr val="3366CC"/>
                </a:solidFill>
                <a:effectLst/>
                <a:highlight>
                  <a:srgbClr val="FFFFFF"/>
                </a:highlight>
                <a:latin typeface="Arial" panose="020B0604020202020204" pitchFamily="34" charset="0"/>
                <a:hlinkClick r:id="rId11" tooltip="Conjugated system"/>
              </a:rPr>
              <a:t>conjugated</a:t>
            </a:r>
            <a:r>
              <a:rPr lang="en-US" b="0" i="0" dirty="0">
                <a:solidFill>
                  <a:srgbClr val="202122"/>
                </a:solidFill>
                <a:effectLst/>
                <a:highlight>
                  <a:srgbClr val="FFFFFF"/>
                </a:highlight>
                <a:latin typeface="Arial" panose="020B0604020202020204" pitchFamily="34" charset="0"/>
              </a:rPr>
              <a:t> polymer and carries positive charges and is based on </a:t>
            </a:r>
            <a:r>
              <a:rPr lang="en-US" b="0" i="0" u="none" strike="noStrike" dirty="0">
                <a:solidFill>
                  <a:srgbClr val="3366CC"/>
                </a:solidFill>
                <a:effectLst/>
                <a:highlight>
                  <a:srgbClr val="FFFFFF"/>
                </a:highlight>
                <a:latin typeface="Arial" panose="020B0604020202020204" pitchFamily="34" charset="0"/>
                <a:hlinkClick r:id="rId12" tooltip="Polythiophene"/>
              </a:rPr>
              <a:t>polythiophene</a:t>
            </a:r>
            <a:r>
              <a:rPr lang="en-US" b="0" i="0" dirty="0">
                <a:solidFill>
                  <a:srgbClr val="202122"/>
                </a:solidFill>
                <a:effectLst/>
                <a:highlight>
                  <a:srgbClr val="FFFFFF"/>
                </a:highlight>
                <a:latin typeface="Arial" panose="020B0604020202020204" pitchFamily="34" charset="0"/>
              </a:rPr>
              <a:t>. Together the </a:t>
            </a:r>
            <a:r>
              <a:rPr lang="en-US" b="0" i="0" u="none" strike="noStrike" dirty="0">
                <a:solidFill>
                  <a:srgbClr val="3366CC"/>
                </a:solidFill>
                <a:effectLst/>
                <a:highlight>
                  <a:srgbClr val="FFFFFF"/>
                </a:highlight>
                <a:latin typeface="Arial" panose="020B0604020202020204" pitchFamily="34" charset="0"/>
                <a:hlinkClick r:id="rId13" tooltip="Electric charge"/>
              </a:rPr>
              <a:t>charged</a:t>
            </a:r>
            <a:r>
              <a:rPr lang="en-US" b="0" i="0" dirty="0">
                <a:solidFill>
                  <a:srgbClr val="202122"/>
                </a:solidFill>
                <a:effectLst/>
                <a:highlight>
                  <a:srgbClr val="FFFFFF"/>
                </a:highlight>
                <a:latin typeface="Arial" panose="020B0604020202020204" pitchFamily="34" charset="0"/>
              </a:rPr>
              <a:t> </a:t>
            </a:r>
            <a:r>
              <a:rPr lang="en-US" b="0" i="0" u="none" strike="noStrike" dirty="0">
                <a:solidFill>
                  <a:srgbClr val="3366CC"/>
                </a:solidFill>
                <a:effectLst/>
                <a:highlight>
                  <a:srgbClr val="FFFFFF"/>
                </a:highlight>
                <a:latin typeface="Arial" panose="020B0604020202020204" pitchFamily="34" charset="0"/>
                <a:hlinkClick r:id="rId14" tooltip="Macromolecule"/>
              </a:rPr>
              <a:t>macromolecules</a:t>
            </a:r>
            <a:r>
              <a:rPr lang="en-US" b="0" i="0" dirty="0">
                <a:solidFill>
                  <a:srgbClr val="202122"/>
                </a:solidFill>
                <a:effectLst/>
                <a:highlight>
                  <a:srgbClr val="FFFFFF"/>
                </a:highlight>
                <a:latin typeface="Arial" panose="020B0604020202020204" pitchFamily="34" charset="0"/>
              </a:rPr>
              <a:t> form a macromolecular </a:t>
            </a:r>
            <a:r>
              <a:rPr lang="en-US" b="0" i="0" u="none" strike="noStrike" dirty="0">
                <a:solidFill>
                  <a:srgbClr val="3366CC"/>
                </a:solidFill>
                <a:effectLst/>
                <a:highlight>
                  <a:srgbClr val="FFFFFF"/>
                </a:highlight>
                <a:latin typeface="Arial" panose="020B0604020202020204" pitchFamily="34" charset="0"/>
                <a:hlinkClick r:id="rId15" tooltip="Salt (chemistry)"/>
              </a:rPr>
              <a:t>salt</a:t>
            </a:r>
            <a:r>
              <a:rPr lang="en-US" b="0" i="0" dirty="0">
                <a:solidFill>
                  <a:srgbClr val="202122"/>
                </a:solidFill>
                <a:effectLst/>
                <a:highlight>
                  <a:srgbClr val="FFFFFF"/>
                </a:highlight>
                <a:latin typeface="Arial" panose="020B0604020202020204" pitchFamily="34" charset="0"/>
              </a:rPr>
              <a:t>.</a:t>
            </a:r>
            <a:r>
              <a:rPr lang="en-US" b="0" i="0" u="none" strike="noStrike" baseline="30000" dirty="0">
                <a:solidFill>
                  <a:srgbClr val="3366CC"/>
                </a:solidFill>
                <a:effectLst/>
                <a:highlight>
                  <a:srgbClr val="FFFFFF"/>
                </a:highlight>
                <a:latin typeface="Arial" panose="020B0604020202020204" pitchFamily="34" charset="0"/>
                <a:hlinkClick r:id="rId16"/>
              </a:rPr>
              <a:t>[2]</a:t>
            </a:r>
            <a:endParaRPr lang="en-US" dirty="0"/>
          </a:p>
        </p:txBody>
      </p:sp>
      <p:sp>
        <p:nvSpPr>
          <p:cNvPr id="4" name="Slide Number Placeholder 3"/>
          <p:cNvSpPr>
            <a:spLocks noGrp="1"/>
          </p:cNvSpPr>
          <p:nvPr>
            <p:ph type="sldNum" sz="quarter" idx="5"/>
          </p:nvPr>
        </p:nvSpPr>
        <p:spPr/>
        <p:txBody>
          <a:bodyPr/>
          <a:lstStyle/>
          <a:p>
            <a:fld id="{78B2E7DF-9918-2748-A5FE-A40C3BE5ECC7}" type="slidenum">
              <a:rPr lang="en-US" smtClean="0"/>
              <a:t>10</a:t>
            </a:fld>
            <a:endParaRPr lang="en-US"/>
          </a:p>
        </p:txBody>
      </p:sp>
    </p:spTree>
    <p:extLst>
      <p:ext uri="{BB962C8B-B14F-4D97-AF65-F5344CB8AC3E}">
        <p14:creationId xmlns:p14="http://schemas.microsoft.com/office/powerpoint/2010/main" val="4030119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9530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782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6CDB-BEBD-539F-F86D-9FD03237EF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09A75D-4111-FB9F-5C4A-F6B01CFCA7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455A17-7B78-F059-D8E6-5AFC0F1E3052}"/>
              </a:ext>
            </a:extLst>
          </p:cNvPr>
          <p:cNvSpPr>
            <a:spLocks noGrp="1"/>
          </p:cNvSpPr>
          <p:nvPr>
            <p:ph type="dt" sz="half" idx="10"/>
          </p:nvPr>
        </p:nvSpPr>
        <p:spPr/>
        <p:txBody>
          <a:bodyPr/>
          <a:lstStyle>
            <a:lvl1pPr>
              <a:defRPr/>
            </a:lvl1pPr>
          </a:lstStyle>
          <a:p>
            <a:fld id="{5BCAD085-E8A6-8845-BD4E-CB4CCA059FC4}" type="datetimeFigureOut">
              <a:rPr lang="en-US" smtClean="0"/>
              <a:t>11/20/25</a:t>
            </a:fld>
            <a:endParaRPr lang="en-US"/>
          </a:p>
        </p:txBody>
      </p:sp>
      <p:sp>
        <p:nvSpPr>
          <p:cNvPr id="5" name="Footer Placeholder 4">
            <a:extLst>
              <a:ext uri="{FF2B5EF4-FFF2-40B4-BE49-F238E27FC236}">
                <a16:creationId xmlns:a16="http://schemas.microsoft.com/office/drawing/2014/main" id="{689F2785-B187-EB0F-6024-0F8F0B747D67}"/>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6C63E734-8794-6842-658E-E1495522C2CA}"/>
              </a:ext>
            </a:extLst>
          </p:cNvPr>
          <p:cNvSpPr>
            <a:spLocks noGrp="1"/>
          </p:cNvSpPr>
          <p:nvPr>
            <p:ph type="sldNum" sz="quarter" idx="12"/>
          </p:nvPr>
        </p:nvSpPr>
        <p:spPr/>
        <p:txBody>
          <a:bodyPr/>
          <a:lstStyle>
            <a:lvl1pPr>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984254726"/>
      </p:ext>
    </p:extLst>
  </p:cSld>
  <p:clrMapOvr>
    <a:masterClrMapping/>
  </p:clrMapOvr>
  <p:transition spd="med">
    <p:checker dir="vert"/>
    <p:sndAc>
      <p:stSnd>
        <p:snd r:embed="rId1" name="CHIMES.WAV"/>
      </p:stSnd>
    </p:sndAc>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73E9B-17CC-A7C2-D4CE-17ED0FBC80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809E2-8579-5926-BC0C-5D96EF7105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CF82EA-06B0-81E8-0E37-6CCD01081634}"/>
              </a:ext>
            </a:extLst>
          </p:cNvPr>
          <p:cNvSpPr>
            <a:spLocks noGrp="1"/>
          </p:cNvSpPr>
          <p:nvPr>
            <p:ph type="dt" sz="half" idx="10"/>
          </p:nvPr>
        </p:nvSpPr>
        <p:spPr/>
        <p:txBody>
          <a:bodyPr/>
          <a:lstStyle>
            <a:lvl1pPr>
              <a:defRPr/>
            </a:lvl1pPr>
          </a:lstStyle>
          <a:p>
            <a:fld id="{5BCAD085-E8A6-8845-BD4E-CB4CCA059FC4}" type="datetimeFigureOut">
              <a:rPr lang="en-US" smtClean="0"/>
              <a:t>11/20/25</a:t>
            </a:fld>
            <a:endParaRPr lang="en-US"/>
          </a:p>
        </p:txBody>
      </p:sp>
      <p:sp>
        <p:nvSpPr>
          <p:cNvPr id="5" name="Footer Placeholder 4">
            <a:extLst>
              <a:ext uri="{FF2B5EF4-FFF2-40B4-BE49-F238E27FC236}">
                <a16:creationId xmlns:a16="http://schemas.microsoft.com/office/drawing/2014/main" id="{8B998943-5591-D4CF-8C68-586890BD62E4}"/>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30AFF18C-B603-8C63-AC05-EFC7701E1204}"/>
              </a:ext>
            </a:extLst>
          </p:cNvPr>
          <p:cNvSpPr>
            <a:spLocks noGrp="1"/>
          </p:cNvSpPr>
          <p:nvPr>
            <p:ph type="sldNum" sz="quarter" idx="12"/>
          </p:nvPr>
        </p:nvSpPr>
        <p:spPr/>
        <p:txBody>
          <a:bodyPr/>
          <a:lstStyle>
            <a:lvl1pPr>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3657556082"/>
      </p:ext>
    </p:extLst>
  </p:cSld>
  <p:clrMapOvr>
    <a:masterClrMapping/>
  </p:clrMapOvr>
  <p:transition spd="med">
    <p:checker dir="vert"/>
    <p:sndAc>
      <p:stSnd>
        <p:snd r:embed="rId1" name="CHIMES.WAV"/>
      </p:stSnd>
    </p:sndAc>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4459B-4746-3414-FF88-3E333CF1776F}"/>
              </a:ext>
            </a:extLst>
          </p:cNvPr>
          <p:cNvSpPr>
            <a:spLocks noGrp="1"/>
          </p:cNvSpPr>
          <p:nvPr>
            <p:ph type="title"/>
          </p:nvPr>
        </p:nvSpPr>
        <p:spPr>
          <a:xfrm>
            <a:off x="831851"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099779-8EB5-2192-4634-397F5BFD1755}"/>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D7779F92-C4BB-278A-DD28-34C24B18BCAC}"/>
              </a:ext>
            </a:extLst>
          </p:cNvPr>
          <p:cNvSpPr>
            <a:spLocks noGrp="1"/>
          </p:cNvSpPr>
          <p:nvPr>
            <p:ph type="dt" sz="half" idx="10"/>
          </p:nvPr>
        </p:nvSpPr>
        <p:spPr/>
        <p:txBody>
          <a:bodyPr/>
          <a:lstStyle>
            <a:lvl1pPr>
              <a:defRPr/>
            </a:lvl1pPr>
          </a:lstStyle>
          <a:p>
            <a:fld id="{5BCAD085-E8A6-8845-BD4E-CB4CCA059FC4}" type="datetimeFigureOut">
              <a:rPr lang="en-US" smtClean="0"/>
              <a:t>11/20/25</a:t>
            </a:fld>
            <a:endParaRPr lang="en-US"/>
          </a:p>
        </p:txBody>
      </p:sp>
      <p:sp>
        <p:nvSpPr>
          <p:cNvPr id="5" name="Footer Placeholder 4">
            <a:extLst>
              <a:ext uri="{FF2B5EF4-FFF2-40B4-BE49-F238E27FC236}">
                <a16:creationId xmlns:a16="http://schemas.microsoft.com/office/drawing/2014/main" id="{AFD5A283-6DE7-D6EE-6166-9AB739B973D4}"/>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E4E0BF4C-D027-D2C2-79FF-B7A7D1D93F95}"/>
              </a:ext>
            </a:extLst>
          </p:cNvPr>
          <p:cNvSpPr>
            <a:spLocks noGrp="1"/>
          </p:cNvSpPr>
          <p:nvPr>
            <p:ph type="sldNum" sz="quarter" idx="12"/>
          </p:nvPr>
        </p:nvSpPr>
        <p:spPr/>
        <p:txBody>
          <a:bodyPr/>
          <a:lstStyle>
            <a:lvl1pPr>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1755640986"/>
      </p:ext>
    </p:extLst>
  </p:cSld>
  <p:clrMapOvr>
    <a:masterClrMapping/>
  </p:clrMapOvr>
  <p:transition spd="med">
    <p:checker dir="vert"/>
    <p:sndAc>
      <p:stSnd>
        <p:snd r:embed="rId1" name="CHIMES.WAV"/>
      </p:stSnd>
    </p:sndAc>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9B1AB-C2A6-FBF4-A0D9-4BEB8459D2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030605-5F28-DD95-7B99-3F320A1EA080}"/>
              </a:ext>
            </a:extLst>
          </p:cNvPr>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7457CB-7A5E-3084-E1CD-07D44604BD17}"/>
              </a:ext>
            </a:extLst>
          </p:cNvPr>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241075-A756-B195-8C15-A8A80A9D742C}"/>
              </a:ext>
            </a:extLst>
          </p:cNvPr>
          <p:cNvSpPr>
            <a:spLocks noGrp="1"/>
          </p:cNvSpPr>
          <p:nvPr>
            <p:ph type="dt" sz="half" idx="10"/>
          </p:nvPr>
        </p:nvSpPr>
        <p:spPr/>
        <p:txBody>
          <a:bodyPr/>
          <a:lstStyle>
            <a:lvl1pPr>
              <a:defRPr/>
            </a:lvl1pPr>
          </a:lstStyle>
          <a:p>
            <a:fld id="{5BCAD085-E8A6-8845-BD4E-CB4CCA059FC4}" type="datetimeFigureOut">
              <a:rPr lang="en-US" smtClean="0"/>
              <a:t>11/20/25</a:t>
            </a:fld>
            <a:endParaRPr lang="en-US"/>
          </a:p>
        </p:txBody>
      </p:sp>
      <p:sp>
        <p:nvSpPr>
          <p:cNvPr id="6" name="Footer Placeholder 5">
            <a:extLst>
              <a:ext uri="{FF2B5EF4-FFF2-40B4-BE49-F238E27FC236}">
                <a16:creationId xmlns:a16="http://schemas.microsoft.com/office/drawing/2014/main" id="{E997502A-9A67-1E02-327B-492528362B44}"/>
              </a:ext>
            </a:extLst>
          </p:cNvPr>
          <p:cNvSpPr>
            <a:spLocks noGrp="1"/>
          </p:cNvSpPr>
          <p:nvPr>
            <p:ph type="ftr" sz="quarter" idx="11"/>
          </p:nvPr>
        </p:nvSpPr>
        <p:spPr/>
        <p:txBody>
          <a:bodyPr/>
          <a:lstStyle>
            <a:lvl1pPr>
              <a:defRPr/>
            </a:lvl1pPr>
          </a:lstStyle>
          <a:p>
            <a:endParaRPr lang="en-US"/>
          </a:p>
        </p:txBody>
      </p:sp>
      <p:sp>
        <p:nvSpPr>
          <p:cNvPr id="7" name="Slide Number Placeholder 6">
            <a:extLst>
              <a:ext uri="{FF2B5EF4-FFF2-40B4-BE49-F238E27FC236}">
                <a16:creationId xmlns:a16="http://schemas.microsoft.com/office/drawing/2014/main" id="{B3A53414-A336-537F-B31A-E706A56AFBFD}"/>
              </a:ext>
            </a:extLst>
          </p:cNvPr>
          <p:cNvSpPr>
            <a:spLocks noGrp="1"/>
          </p:cNvSpPr>
          <p:nvPr>
            <p:ph type="sldNum" sz="quarter" idx="12"/>
          </p:nvPr>
        </p:nvSpPr>
        <p:spPr/>
        <p:txBody>
          <a:bodyPr/>
          <a:lstStyle>
            <a:lvl1pPr>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3895150867"/>
      </p:ext>
    </p:extLst>
  </p:cSld>
  <p:clrMapOvr>
    <a:masterClrMapping/>
  </p:clrMapOvr>
  <p:transition spd="med">
    <p:checker dir="vert"/>
    <p:sndAc>
      <p:stSnd>
        <p:snd r:embed="rId1" name="CHIMES.WAV"/>
      </p:stSnd>
    </p:sndAc>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BF70A-4117-9B04-CF1B-7457E1B959C8}"/>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9C9576-80A9-C850-361A-16F98A9508E1}"/>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D9BD24-89D7-2A2A-4FD0-FC14AA78A88D}"/>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E079EC-82F4-2B2D-A5FE-5C2E65EEB6F8}"/>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1A907C-7EBB-271A-427A-80CB1B35ACE6}"/>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E1395C-419F-1A08-2E7E-4DC20EAE7216}"/>
              </a:ext>
            </a:extLst>
          </p:cNvPr>
          <p:cNvSpPr>
            <a:spLocks noGrp="1"/>
          </p:cNvSpPr>
          <p:nvPr>
            <p:ph type="dt" sz="half" idx="10"/>
          </p:nvPr>
        </p:nvSpPr>
        <p:spPr/>
        <p:txBody>
          <a:bodyPr/>
          <a:lstStyle>
            <a:lvl1pPr>
              <a:defRPr/>
            </a:lvl1pPr>
          </a:lstStyle>
          <a:p>
            <a:fld id="{5BCAD085-E8A6-8845-BD4E-CB4CCA059FC4}" type="datetimeFigureOut">
              <a:rPr lang="en-US" smtClean="0"/>
              <a:t>11/20/25</a:t>
            </a:fld>
            <a:endParaRPr lang="en-US"/>
          </a:p>
        </p:txBody>
      </p:sp>
      <p:sp>
        <p:nvSpPr>
          <p:cNvPr id="8" name="Footer Placeholder 7">
            <a:extLst>
              <a:ext uri="{FF2B5EF4-FFF2-40B4-BE49-F238E27FC236}">
                <a16:creationId xmlns:a16="http://schemas.microsoft.com/office/drawing/2014/main" id="{327DB2BB-5391-4A37-0A53-BB3C536CED42}"/>
              </a:ext>
            </a:extLst>
          </p:cNvPr>
          <p:cNvSpPr>
            <a:spLocks noGrp="1"/>
          </p:cNvSpPr>
          <p:nvPr>
            <p:ph type="ftr" sz="quarter" idx="11"/>
          </p:nvPr>
        </p:nvSpPr>
        <p:spPr/>
        <p:txBody>
          <a:bodyPr/>
          <a:lstStyle>
            <a:lvl1pPr>
              <a:defRPr/>
            </a:lvl1pPr>
          </a:lstStyle>
          <a:p>
            <a:endParaRPr lang="en-US"/>
          </a:p>
        </p:txBody>
      </p:sp>
      <p:sp>
        <p:nvSpPr>
          <p:cNvPr id="9" name="Slide Number Placeholder 8">
            <a:extLst>
              <a:ext uri="{FF2B5EF4-FFF2-40B4-BE49-F238E27FC236}">
                <a16:creationId xmlns:a16="http://schemas.microsoft.com/office/drawing/2014/main" id="{F2024288-B527-F966-1676-994173D918BD}"/>
              </a:ext>
            </a:extLst>
          </p:cNvPr>
          <p:cNvSpPr>
            <a:spLocks noGrp="1"/>
          </p:cNvSpPr>
          <p:nvPr>
            <p:ph type="sldNum" sz="quarter" idx="12"/>
          </p:nvPr>
        </p:nvSpPr>
        <p:spPr/>
        <p:txBody>
          <a:bodyPr/>
          <a:lstStyle>
            <a:lvl1pPr>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4183766991"/>
      </p:ext>
    </p:extLst>
  </p:cSld>
  <p:clrMapOvr>
    <a:masterClrMapping/>
  </p:clrMapOvr>
  <p:transition spd="med">
    <p:checker dir="vert"/>
    <p:sndAc>
      <p:stSnd>
        <p:snd r:embed="rId1" name="CHIMES.WAV"/>
      </p:stSnd>
    </p:sndAc>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EAC5F-F991-274B-654B-D1F2C5977B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FE69B5-3E0A-4712-7ED3-1EFAF74CC1EE}"/>
              </a:ext>
            </a:extLst>
          </p:cNvPr>
          <p:cNvSpPr>
            <a:spLocks noGrp="1"/>
          </p:cNvSpPr>
          <p:nvPr>
            <p:ph type="dt" sz="half" idx="10"/>
          </p:nvPr>
        </p:nvSpPr>
        <p:spPr/>
        <p:txBody>
          <a:bodyPr/>
          <a:lstStyle>
            <a:lvl1pPr>
              <a:defRPr/>
            </a:lvl1pPr>
          </a:lstStyle>
          <a:p>
            <a:fld id="{5BCAD085-E8A6-8845-BD4E-CB4CCA059FC4}" type="datetimeFigureOut">
              <a:rPr lang="en-US" smtClean="0"/>
              <a:t>11/20/25</a:t>
            </a:fld>
            <a:endParaRPr lang="en-US"/>
          </a:p>
        </p:txBody>
      </p:sp>
      <p:sp>
        <p:nvSpPr>
          <p:cNvPr id="4" name="Footer Placeholder 3">
            <a:extLst>
              <a:ext uri="{FF2B5EF4-FFF2-40B4-BE49-F238E27FC236}">
                <a16:creationId xmlns:a16="http://schemas.microsoft.com/office/drawing/2014/main" id="{236A404D-0DB5-74A9-1BCB-2515B0BE5737}"/>
              </a:ext>
            </a:extLst>
          </p:cNvPr>
          <p:cNvSpPr>
            <a:spLocks noGrp="1"/>
          </p:cNvSpPr>
          <p:nvPr>
            <p:ph type="ftr" sz="quarter" idx="11"/>
          </p:nvPr>
        </p:nvSpPr>
        <p:spPr/>
        <p:txBody>
          <a:bodyPr/>
          <a:lstStyle>
            <a:lvl1pPr>
              <a:defRPr/>
            </a:lvl1pPr>
          </a:lstStyle>
          <a:p>
            <a:endParaRPr lang="en-US"/>
          </a:p>
        </p:txBody>
      </p:sp>
      <p:sp>
        <p:nvSpPr>
          <p:cNvPr id="5" name="Slide Number Placeholder 4">
            <a:extLst>
              <a:ext uri="{FF2B5EF4-FFF2-40B4-BE49-F238E27FC236}">
                <a16:creationId xmlns:a16="http://schemas.microsoft.com/office/drawing/2014/main" id="{7CFCD210-2BCF-AEB1-07D3-014B89AD4BFC}"/>
              </a:ext>
            </a:extLst>
          </p:cNvPr>
          <p:cNvSpPr>
            <a:spLocks noGrp="1"/>
          </p:cNvSpPr>
          <p:nvPr>
            <p:ph type="sldNum" sz="quarter" idx="12"/>
          </p:nvPr>
        </p:nvSpPr>
        <p:spPr/>
        <p:txBody>
          <a:bodyPr/>
          <a:lstStyle>
            <a:lvl1pPr>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997973264"/>
      </p:ext>
    </p:extLst>
  </p:cSld>
  <p:clrMapOvr>
    <a:masterClrMapping/>
  </p:clrMapOvr>
  <p:transition spd="med">
    <p:checker dir="vert"/>
    <p:sndAc>
      <p:stSnd>
        <p:snd r:embed="rId1" name="CHIMES.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1BFD8A-515C-1D50-32D3-2D5E1C340513}"/>
              </a:ext>
            </a:extLst>
          </p:cNvPr>
          <p:cNvSpPr>
            <a:spLocks noGrp="1"/>
          </p:cNvSpPr>
          <p:nvPr>
            <p:ph type="dt" sz="half" idx="10"/>
          </p:nvPr>
        </p:nvSpPr>
        <p:spPr/>
        <p:txBody>
          <a:bodyPr/>
          <a:lstStyle>
            <a:lvl1pPr>
              <a:defRPr/>
            </a:lvl1pPr>
          </a:lstStyle>
          <a:p>
            <a:fld id="{5BCAD085-E8A6-8845-BD4E-CB4CCA059FC4}" type="datetimeFigureOut">
              <a:rPr lang="en-US" smtClean="0"/>
              <a:t>11/20/25</a:t>
            </a:fld>
            <a:endParaRPr lang="en-US"/>
          </a:p>
        </p:txBody>
      </p:sp>
      <p:sp>
        <p:nvSpPr>
          <p:cNvPr id="3" name="Footer Placeholder 2">
            <a:extLst>
              <a:ext uri="{FF2B5EF4-FFF2-40B4-BE49-F238E27FC236}">
                <a16:creationId xmlns:a16="http://schemas.microsoft.com/office/drawing/2014/main" id="{509E9915-5994-F02D-6F00-28F91CB99C68}"/>
              </a:ext>
            </a:extLst>
          </p:cNvPr>
          <p:cNvSpPr>
            <a:spLocks noGrp="1"/>
          </p:cNvSpPr>
          <p:nvPr>
            <p:ph type="ftr" sz="quarter" idx="11"/>
          </p:nvPr>
        </p:nvSpPr>
        <p:spPr/>
        <p:txBody>
          <a:bodyPr/>
          <a:lstStyle>
            <a:lvl1pPr>
              <a:defRPr/>
            </a:lvl1pPr>
          </a:lstStyle>
          <a:p>
            <a:endParaRPr lang="en-US"/>
          </a:p>
        </p:txBody>
      </p:sp>
      <p:sp>
        <p:nvSpPr>
          <p:cNvPr id="4" name="Slide Number Placeholder 3">
            <a:extLst>
              <a:ext uri="{FF2B5EF4-FFF2-40B4-BE49-F238E27FC236}">
                <a16:creationId xmlns:a16="http://schemas.microsoft.com/office/drawing/2014/main" id="{33456CC9-690C-1661-7F21-A9EB1BA794DA}"/>
              </a:ext>
            </a:extLst>
          </p:cNvPr>
          <p:cNvSpPr>
            <a:spLocks noGrp="1"/>
          </p:cNvSpPr>
          <p:nvPr>
            <p:ph type="sldNum" sz="quarter" idx="12"/>
          </p:nvPr>
        </p:nvSpPr>
        <p:spPr/>
        <p:txBody>
          <a:bodyPr/>
          <a:lstStyle>
            <a:lvl1pPr>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1113316159"/>
      </p:ext>
    </p:extLst>
  </p:cSld>
  <p:clrMapOvr>
    <a:masterClrMapping/>
  </p:clrMapOvr>
  <p:transition spd="med">
    <p:checker dir="vert"/>
    <p:sndAc>
      <p:stSnd>
        <p:snd r:embed="rId1" name="CHIMES.WAV"/>
      </p:stSnd>
    </p:sndAc>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8B7AE-4A0D-EE28-CAF4-D23DE60259D8}"/>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64055B5-8220-74EF-1EB3-76CD8F7C9CAC}"/>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960F31-1906-2886-3DF9-5AECDA2F1A1A}"/>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3B6C2-73E2-9CAF-F0FF-33CA28482C7A}"/>
              </a:ext>
            </a:extLst>
          </p:cNvPr>
          <p:cNvSpPr>
            <a:spLocks noGrp="1"/>
          </p:cNvSpPr>
          <p:nvPr>
            <p:ph type="dt" sz="half" idx="10"/>
          </p:nvPr>
        </p:nvSpPr>
        <p:spPr/>
        <p:txBody>
          <a:bodyPr/>
          <a:lstStyle>
            <a:lvl1pPr>
              <a:defRPr/>
            </a:lvl1pPr>
          </a:lstStyle>
          <a:p>
            <a:fld id="{5BCAD085-E8A6-8845-BD4E-CB4CCA059FC4}" type="datetimeFigureOut">
              <a:rPr lang="en-US" smtClean="0"/>
              <a:t>11/20/25</a:t>
            </a:fld>
            <a:endParaRPr lang="en-US"/>
          </a:p>
        </p:txBody>
      </p:sp>
      <p:sp>
        <p:nvSpPr>
          <p:cNvPr id="6" name="Footer Placeholder 5">
            <a:extLst>
              <a:ext uri="{FF2B5EF4-FFF2-40B4-BE49-F238E27FC236}">
                <a16:creationId xmlns:a16="http://schemas.microsoft.com/office/drawing/2014/main" id="{F44B0B84-D182-D3D4-6FD2-017C5DDBFBCD}"/>
              </a:ext>
            </a:extLst>
          </p:cNvPr>
          <p:cNvSpPr>
            <a:spLocks noGrp="1"/>
          </p:cNvSpPr>
          <p:nvPr>
            <p:ph type="ftr" sz="quarter" idx="11"/>
          </p:nvPr>
        </p:nvSpPr>
        <p:spPr/>
        <p:txBody>
          <a:bodyPr/>
          <a:lstStyle>
            <a:lvl1pPr>
              <a:defRPr/>
            </a:lvl1pPr>
          </a:lstStyle>
          <a:p>
            <a:endParaRPr lang="en-US"/>
          </a:p>
        </p:txBody>
      </p:sp>
      <p:sp>
        <p:nvSpPr>
          <p:cNvPr id="7" name="Slide Number Placeholder 6">
            <a:extLst>
              <a:ext uri="{FF2B5EF4-FFF2-40B4-BE49-F238E27FC236}">
                <a16:creationId xmlns:a16="http://schemas.microsoft.com/office/drawing/2014/main" id="{A083C001-8346-85C0-0BA0-6474422E253F}"/>
              </a:ext>
            </a:extLst>
          </p:cNvPr>
          <p:cNvSpPr>
            <a:spLocks noGrp="1"/>
          </p:cNvSpPr>
          <p:nvPr>
            <p:ph type="sldNum" sz="quarter" idx="12"/>
          </p:nvPr>
        </p:nvSpPr>
        <p:spPr/>
        <p:txBody>
          <a:bodyPr/>
          <a:lstStyle>
            <a:lvl1pPr>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3636938024"/>
      </p:ext>
    </p:extLst>
  </p:cSld>
  <p:clrMapOvr>
    <a:masterClrMapping/>
  </p:clrMapOvr>
  <p:transition spd="med">
    <p:checker dir="vert"/>
    <p:sndAc>
      <p:stSnd>
        <p:snd r:embed="rId1" name="CHIMES.WAV"/>
      </p:stSnd>
    </p:sndAc>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69324-DD66-CC8E-44CE-247FF5240EED}"/>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851806-259A-F08D-20F5-32D1ADC638A7}"/>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E40561-2BE7-7AC5-B707-9D9FCB27F496}"/>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577550-80A0-4A57-4BCF-E516E7D6FF48}"/>
              </a:ext>
            </a:extLst>
          </p:cNvPr>
          <p:cNvSpPr>
            <a:spLocks noGrp="1"/>
          </p:cNvSpPr>
          <p:nvPr>
            <p:ph type="dt" sz="half" idx="10"/>
          </p:nvPr>
        </p:nvSpPr>
        <p:spPr/>
        <p:txBody>
          <a:bodyPr/>
          <a:lstStyle>
            <a:lvl1pPr>
              <a:defRPr/>
            </a:lvl1pPr>
          </a:lstStyle>
          <a:p>
            <a:fld id="{5BCAD085-E8A6-8845-BD4E-CB4CCA059FC4}" type="datetimeFigureOut">
              <a:rPr lang="en-US" smtClean="0"/>
              <a:t>11/20/25</a:t>
            </a:fld>
            <a:endParaRPr lang="en-US"/>
          </a:p>
        </p:txBody>
      </p:sp>
      <p:sp>
        <p:nvSpPr>
          <p:cNvPr id="6" name="Footer Placeholder 5">
            <a:extLst>
              <a:ext uri="{FF2B5EF4-FFF2-40B4-BE49-F238E27FC236}">
                <a16:creationId xmlns:a16="http://schemas.microsoft.com/office/drawing/2014/main" id="{1C50D957-9D44-072C-1F46-890E05B41D85}"/>
              </a:ext>
            </a:extLst>
          </p:cNvPr>
          <p:cNvSpPr>
            <a:spLocks noGrp="1"/>
          </p:cNvSpPr>
          <p:nvPr>
            <p:ph type="ftr" sz="quarter" idx="11"/>
          </p:nvPr>
        </p:nvSpPr>
        <p:spPr/>
        <p:txBody>
          <a:bodyPr/>
          <a:lstStyle>
            <a:lvl1pPr>
              <a:defRPr/>
            </a:lvl1pPr>
          </a:lstStyle>
          <a:p>
            <a:endParaRPr lang="en-US"/>
          </a:p>
        </p:txBody>
      </p:sp>
      <p:sp>
        <p:nvSpPr>
          <p:cNvPr id="7" name="Slide Number Placeholder 6">
            <a:extLst>
              <a:ext uri="{FF2B5EF4-FFF2-40B4-BE49-F238E27FC236}">
                <a16:creationId xmlns:a16="http://schemas.microsoft.com/office/drawing/2014/main" id="{8132F078-BFE9-736B-A505-0680A8AF6C5C}"/>
              </a:ext>
            </a:extLst>
          </p:cNvPr>
          <p:cNvSpPr>
            <a:spLocks noGrp="1"/>
          </p:cNvSpPr>
          <p:nvPr>
            <p:ph type="sldNum" sz="quarter" idx="12"/>
          </p:nvPr>
        </p:nvSpPr>
        <p:spPr/>
        <p:txBody>
          <a:bodyPr/>
          <a:lstStyle>
            <a:lvl1pPr>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3656494489"/>
      </p:ext>
    </p:extLst>
  </p:cSld>
  <p:clrMapOvr>
    <a:masterClrMapping/>
  </p:clrMapOvr>
  <p:transition spd="med">
    <p:checker dir="vert"/>
    <p:sndAc>
      <p:stSnd>
        <p:snd r:embed="rId1" name="CHIMES.WAV"/>
      </p:stSnd>
    </p:sndAc>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23724-D292-1DE4-B154-16D2794910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7DF2A7-F778-32A6-5618-D34B55869E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52C93A-1BAC-1D6C-8013-8B4D2FF072FF}"/>
              </a:ext>
            </a:extLst>
          </p:cNvPr>
          <p:cNvSpPr>
            <a:spLocks noGrp="1"/>
          </p:cNvSpPr>
          <p:nvPr>
            <p:ph type="dt" sz="half" idx="10"/>
          </p:nvPr>
        </p:nvSpPr>
        <p:spPr/>
        <p:txBody>
          <a:bodyPr/>
          <a:lstStyle>
            <a:lvl1pPr>
              <a:defRPr/>
            </a:lvl1pPr>
          </a:lstStyle>
          <a:p>
            <a:fld id="{5BCAD085-E8A6-8845-BD4E-CB4CCA059FC4}" type="datetimeFigureOut">
              <a:rPr lang="en-US" smtClean="0"/>
              <a:t>11/20/25</a:t>
            </a:fld>
            <a:endParaRPr lang="en-US"/>
          </a:p>
        </p:txBody>
      </p:sp>
      <p:sp>
        <p:nvSpPr>
          <p:cNvPr id="5" name="Footer Placeholder 4">
            <a:extLst>
              <a:ext uri="{FF2B5EF4-FFF2-40B4-BE49-F238E27FC236}">
                <a16:creationId xmlns:a16="http://schemas.microsoft.com/office/drawing/2014/main" id="{F3317831-ED35-B301-FC1A-8C1A921F6D55}"/>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451B4625-F15F-C774-4DDF-D766BE5D85F8}"/>
              </a:ext>
            </a:extLst>
          </p:cNvPr>
          <p:cNvSpPr>
            <a:spLocks noGrp="1"/>
          </p:cNvSpPr>
          <p:nvPr>
            <p:ph type="sldNum" sz="quarter" idx="12"/>
          </p:nvPr>
        </p:nvSpPr>
        <p:spPr/>
        <p:txBody>
          <a:bodyPr/>
          <a:lstStyle>
            <a:lvl1pPr>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885565886"/>
      </p:ext>
    </p:extLst>
  </p:cSld>
  <p:clrMapOvr>
    <a:masterClrMapping/>
  </p:clrMapOvr>
  <p:transition spd="med">
    <p:checker dir="vert"/>
    <p:sndAc>
      <p:stSnd>
        <p:snd r:embed="rId1" name="CHIMES.WAV"/>
      </p:stSnd>
    </p:sndAc>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EF0500-AF6C-2A78-3ECE-62A7FF22A481}"/>
              </a:ext>
            </a:extLst>
          </p:cNvPr>
          <p:cNvSpPr>
            <a:spLocks noGrp="1"/>
          </p:cNvSpPr>
          <p:nvPr>
            <p:ph type="title" orient="vert"/>
          </p:nvPr>
        </p:nvSpPr>
        <p:spPr>
          <a:xfrm>
            <a:off x="8686800" y="304800"/>
            <a:ext cx="2590800" cy="57912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359A2C-32B0-5E9F-74BC-57B358FD757F}"/>
              </a:ext>
            </a:extLst>
          </p:cNvPr>
          <p:cNvSpPr>
            <a:spLocks noGrp="1"/>
          </p:cNvSpPr>
          <p:nvPr>
            <p:ph type="body" orient="vert" idx="1"/>
          </p:nvPr>
        </p:nvSpPr>
        <p:spPr>
          <a:xfrm>
            <a:off x="914400" y="304800"/>
            <a:ext cx="75692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ECDFEA-749A-397F-B41E-2880485E6FF5}"/>
              </a:ext>
            </a:extLst>
          </p:cNvPr>
          <p:cNvSpPr>
            <a:spLocks noGrp="1"/>
          </p:cNvSpPr>
          <p:nvPr>
            <p:ph type="dt" sz="half" idx="10"/>
          </p:nvPr>
        </p:nvSpPr>
        <p:spPr/>
        <p:txBody>
          <a:bodyPr/>
          <a:lstStyle>
            <a:lvl1pPr>
              <a:defRPr/>
            </a:lvl1pPr>
          </a:lstStyle>
          <a:p>
            <a:fld id="{5BCAD085-E8A6-8845-BD4E-CB4CCA059FC4}" type="datetimeFigureOut">
              <a:rPr lang="en-US" smtClean="0"/>
              <a:t>11/20/25</a:t>
            </a:fld>
            <a:endParaRPr lang="en-US"/>
          </a:p>
        </p:txBody>
      </p:sp>
      <p:sp>
        <p:nvSpPr>
          <p:cNvPr id="5" name="Footer Placeholder 4">
            <a:extLst>
              <a:ext uri="{FF2B5EF4-FFF2-40B4-BE49-F238E27FC236}">
                <a16:creationId xmlns:a16="http://schemas.microsoft.com/office/drawing/2014/main" id="{41C03EA7-85C6-76C3-FA5B-DF441151156A}"/>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1A1CCCA5-700E-7A04-3688-0A2B9EE1E068}"/>
              </a:ext>
            </a:extLst>
          </p:cNvPr>
          <p:cNvSpPr>
            <a:spLocks noGrp="1"/>
          </p:cNvSpPr>
          <p:nvPr>
            <p:ph type="sldNum" sz="quarter" idx="12"/>
          </p:nvPr>
        </p:nvSpPr>
        <p:spPr/>
        <p:txBody>
          <a:bodyPr/>
          <a:lstStyle>
            <a:lvl1pPr>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875789536"/>
      </p:ext>
    </p:extLst>
  </p:cSld>
  <p:clrMapOvr>
    <a:masterClrMapping/>
  </p:clrMapOvr>
  <p:transition spd="med">
    <p:checker dir="vert"/>
    <p:sndAc>
      <p:stSnd>
        <p:snd r:embed="rId1" name="CHIMES.WAV"/>
      </p:stSnd>
    </p:sndAc>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557E1DC-1CDA-6271-0C45-8CA30CAFFFB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49B2EF3-3678-6C44-4AA6-DFBE80F42A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2CC2F2CD-086D-F81F-2954-44B7E938D399}"/>
              </a:ext>
            </a:extLst>
          </p:cNvPr>
          <p:cNvSpPr>
            <a:spLocks noGrp="1" noChangeArrowheads="1"/>
          </p:cNvSpPr>
          <p:nvPr>
            <p:ph type="sldNum" sz="quarter" idx="12"/>
          </p:nvPr>
        </p:nvSpPr>
        <p:spPr>
          <a:ln/>
        </p:spPr>
        <p:txBody>
          <a:bodyPr/>
          <a:lstStyle>
            <a:lvl1pPr>
              <a:defRPr/>
            </a:lvl1pPr>
          </a:lstStyle>
          <a:p>
            <a:fld id="{034F73DA-E9FB-A747-A45A-549867BF38B3}" type="slidenum">
              <a:rPr lang="en-US" altLang="en-US"/>
              <a:pPr/>
              <a:t>‹#›</a:t>
            </a:fld>
            <a:endParaRPr lang="en-US" altLang="en-US"/>
          </a:p>
        </p:txBody>
      </p:sp>
    </p:spTree>
    <p:extLst>
      <p:ext uri="{BB962C8B-B14F-4D97-AF65-F5344CB8AC3E}">
        <p14:creationId xmlns:p14="http://schemas.microsoft.com/office/powerpoint/2010/main" val="2236598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75960A7-C87E-CBD3-8F28-CA01C335739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4CAF03D-7A15-781E-EF8C-0E55109090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BD7366E5-F938-A5DA-710C-E524E822A2BE}"/>
              </a:ext>
            </a:extLst>
          </p:cNvPr>
          <p:cNvSpPr>
            <a:spLocks noGrp="1" noChangeArrowheads="1"/>
          </p:cNvSpPr>
          <p:nvPr>
            <p:ph type="sldNum" sz="quarter" idx="12"/>
          </p:nvPr>
        </p:nvSpPr>
        <p:spPr>
          <a:ln/>
        </p:spPr>
        <p:txBody>
          <a:bodyPr/>
          <a:lstStyle>
            <a:lvl1pPr>
              <a:defRPr/>
            </a:lvl1pPr>
          </a:lstStyle>
          <a:p>
            <a:fld id="{CBD8B9B3-73A3-944B-B161-6C67CA2E32C0}" type="slidenum">
              <a:rPr lang="en-US" altLang="en-US"/>
              <a:pPr/>
              <a:t>‹#›</a:t>
            </a:fld>
            <a:endParaRPr lang="en-US" altLang="en-US"/>
          </a:p>
        </p:txBody>
      </p:sp>
    </p:spTree>
    <p:extLst>
      <p:ext uri="{BB962C8B-B14F-4D97-AF65-F5344CB8AC3E}">
        <p14:creationId xmlns:p14="http://schemas.microsoft.com/office/powerpoint/2010/main" val="36414440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C960898-5664-039C-B2A7-43F02DF9603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FE8A58D-2705-8DAC-8EF1-7EF505DB8FB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CDFBF8FA-96F8-5045-1E9B-DEAD317FA789}"/>
              </a:ext>
            </a:extLst>
          </p:cNvPr>
          <p:cNvSpPr>
            <a:spLocks noGrp="1" noChangeArrowheads="1"/>
          </p:cNvSpPr>
          <p:nvPr>
            <p:ph type="sldNum" sz="quarter" idx="12"/>
          </p:nvPr>
        </p:nvSpPr>
        <p:spPr>
          <a:ln/>
        </p:spPr>
        <p:txBody>
          <a:bodyPr/>
          <a:lstStyle>
            <a:lvl1pPr>
              <a:defRPr/>
            </a:lvl1pPr>
          </a:lstStyle>
          <a:p>
            <a:fld id="{7126DC59-AE76-5B4F-B1AD-212215EB28AB}" type="slidenum">
              <a:rPr lang="en-US" altLang="en-US"/>
              <a:pPr/>
              <a:t>‹#›</a:t>
            </a:fld>
            <a:endParaRPr lang="en-US" altLang="en-US"/>
          </a:p>
        </p:txBody>
      </p:sp>
    </p:spTree>
    <p:extLst>
      <p:ext uri="{BB962C8B-B14F-4D97-AF65-F5344CB8AC3E}">
        <p14:creationId xmlns:p14="http://schemas.microsoft.com/office/powerpoint/2010/main" val="9268755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9217" y="1203325"/>
            <a:ext cx="5080000" cy="4892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2417" y="1203325"/>
            <a:ext cx="5080000" cy="4892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AED7802-92D7-DA49-7A62-D33138340CB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7403FA4-9966-D4E0-186F-553A837452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8">
            <a:extLst>
              <a:ext uri="{FF2B5EF4-FFF2-40B4-BE49-F238E27FC236}">
                <a16:creationId xmlns:a16="http://schemas.microsoft.com/office/drawing/2014/main" id="{184760FC-1C2B-52FC-94C1-8563E48D76F2}"/>
              </a:ext>
            </a:extLst>
          </p:cNvPr>
          <p:cNvSpPr>
            <a:spLocks noGrp="1" noChangeArrowheads="1"/>
          </p:cNvSpPr>
          <p:nvPr>
            <p:ph type="sldNum" sz="quarter" idx="12"/>
          </p:nvPr>
        </p:nvSpPr>
        <p:spPr>
          <a:ln/>
        </p:spPr>
        <p:txBody>
          <a:bodyPr/>
          <a:lstStyle>
            <a:lvl1pPr>
              <a:defRPr/>
            </a:lvl1pPr>
          </a:lstStyle>
          <a:p>
            <a:fld id="{FB6669EF-1C7D-5949-8F89-1F1B9C9DA2B2}" type="slidenum">
              <a:rPr lang="en-US" altLang="en-US"/>
              <a:pPr/>
              <a:t>‹#›</a:t>
            </a:fld>
            <a:endParaRPr lang="en-US" altLang="en-US"/>
          </a:p>
        </p:txBody>
      </p:sp>
    </p:spTree>
    <p:extLst>
      <p:ext uri="{BB962C8B-B14F-4D97-AF65-F5344CB8AC3E}">
        <p14:creationId xmlns:p14="http://schemas.microsoft.com/office/powerpoint/2010/main" val="32855414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13DEBEF-856A-C728-5DC8-D1494D3E0F4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C790E7F-10F8-6704-8E42-5C9D924438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8">
            <a:extLst>
              <a:ext uri="{FF2B5EF4-FFF2-40B4-BE49-F238E27FC236}">
                <a16:creationId xmlns:a16="http://schemas.microsoft.com/office/drawing/2014/main" id="{A8638FD7-F3CE-841A-C62D-F40E7B979CB6}"/>
              </a:ext>
            </a:extLst>
          </p:cNvPr>
          <p:cNvSpPr>
            <a:spLocks noGrp="1" noChangeArrowheads="1"/>
          </p:cNvSpPr>
          <p:nvPr>
            <p:ph type="sldNum" sz="quarter" idx="12"/>
          </p:nvPr>
        </p:nvSpPr>
        <p:spPr>
          <a:ln/>
        </p:spPr>
        <p:txBody>
          <a:bodyPr/>
          <a:lstStyle>
            <a:lvl1pPr>
              <a:defRPr/>
            </a:lvl1pPr>
          </a:lstStyle>
          <a:p>
            <a:fld id="{020FFD3F-543F-E449-A9E0-73D68F72CFA1}" type="slidenum">
              <a:rPr lang="en-US" altLang="en-US"/>
              <a:pPr/>
              <a:t>‹#›</a:t>
            </a:fld>
            <a:endParaRPr lang="en-US" altLang="en-US"/>
          </a:p>
        </p:txBody>
      </p:sp>
    </p:spTree>
    <p:extLst>
      <p:ext uri="{BB962C8B-B14F-4D97-AF65-F5344CB8AC3E}">
        <p14:creationId xmlns:p14="http://schemas.microsoft.com/office/powerpoint/2010/main" val="2989118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0111841-00E3-D3A2-BC5F-96AD805DF9F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CD773E8-4295-A9D5-A981-8A06917F2F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DE5C4562-1420-8205-0CCD-D4172CE29BCC}"/>
              </a:ext>
            </a:extLst>
          </p:cNvPr>
          <p:cNvSpPr>
            <a:spLocks noGrp="1" noChangeArrowheads="1"/>
          </p:cNvSpPr>
          <p:nvPr>
            <p:ph type="sldNum" sz="quarter" idx="12"/>
          </p:nvPr>
        </p:nvSpPr>
        <p:spPr>
          <a:ln/>
        </p:spPr>
        <p:txBody>
          <a:bodyPr/>
          <a:lstStyle>
            <a:lvl1pPr>
              <a:defRPr/>
            </a:lvl1pPr>
          </a:lstStyle>
          <a:p>
            <a:fld id="{D8637198-3258-2B4F-92F8-58406448913F}" type="slidenum">
              <a:rPr lang="en-US" altLang="en-US"/>
              <a:pPr/>
              <a:t>‹#›</a:t>
            </a:fld>
            <a:endParaRPr lang="en-US" altLang="en-US"/>
          </a:p>
        </p:txBody>
      </p:sp>
    </p:spTree>
    <p:extLst>
      <p:ext uri="{BB962C8B-B14F-4D97-AF65-F5344CB8AC3E}">
        <p14:creationId xmlns:p14="http://schemas.microsoft.com/office/powerpoint/2010/main" val="41305703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5C8C99F-B13C-8E1D-50CC-E6415078EC0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5A96174-E640-E144-340C-A1A6BC187E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8">
            <a:extLst>
              <a:ext uri="{FF2B5EF4-FFF2-40B4-BE49-F238E27FC236}">
                <a16:creationId xmlns:a16="http://schemas.microsoft.com/office/drawing/2014/main" id="{C822C8E9-DBD7-CCAD-09CE-AB64F27FF83E}"/>
              </a:ext>
            </a:extLst>
          </p:cNvPr>
          <p:cNvSpPr>
            <a:spLocks noGrp="1" noChangeArrowheads="1"/>
          </p:cNvSpPr>
          <p:nvPr>
            <p:ph type="sldNum" sz="quarter" idx="12"/>
          </p:nvPr>
        </p:nvSpPr>
        <p:spPr>
          <a:ln/>
        </p:spPr>
        <p:txBody>
          <a:bodyPr/>
          <a:lstStyle>
            <a:lvl1pPr>
              <a:defRPr/>
            </a:lvl1pPr>
          </a:lstStyle>
          <a:p>
            <a:fld id="{60B2D0E8-46B8-F447-A10E-D7CE7CAF2B81}" type="slidenum">
              <a:rPr lang="en-US" altLang="en-US"/>
              <a:pPr/>
              <a:t>‹#›</a:t>
            </a:fld>
            <a:endParaRPr lang="en-US" altLang="en-US"/>
          </a:p>
        </p:txBody>
      </p:sp>
    </p:spTree>
    <p:extLst>
      <p:ext uri="{BB962C8B-B14F-4D97-AF65-F5344CB8AC3E}">
        <p14:creationId xmlns:p14="http://schemas.microsoft.com/office/powerpoint/2010/main" val="2029138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A524756-7876-F18B-FEC6-E912D0BBD93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BF7F72B-CE57-59A8-94FB-7254AD8D89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8">
            <a:extLst>
              <a:ext uri="{FF2B5EF4-FFF2-40B4-BE49-F238E27FC236}">
                <a16:creationId xmlns:a16="http://schemas.microsoft.com/office/drawing/2014/main" id="{96FAB6B0-3E76-1095-CDD8-713C2A4E976B}"/>
              </a:ext>
            </a:extLst>
          </p:cNvPr>
          <p:cNvSpPr>
            <a:spLocks noGrp="1" noChangeArrowheads="1"/>
          </p:cNvSpPr>
          <p:nvPr>
            <p:ph type="sldNum" sz="quarter" idx="12"/>
          </p:nvPr>
        </p:nvSpPr>
        <p:spPr>
          <a:ln/>
        </p:spPr>
        <p:txBody>
          <a:bodyPr/>
          <a:lstStyle>
            <a:lvl1pPr>
              <a:defRPr/>
            </a:lvl1pPr>
          </a:lstStyle>
          <a:p>
            <a:fld id="{F5D14CEA-95D6-B248-829A-385BB93CCF6D}" type="slidenum">
              <a:rPr lang="en-US" altLang="en-US"/>
              <a:pPr/>
              <a:t>‹#›</a:t>
            </a:fld>
            <a:endParaRPr lang="en-US" altLang="en-US"/>
          </a:p>
        </p:txBody>
      </p:sp>
    </p:spTree>
    <p:extLst>
      <p:ext uri="{BB962C8B-B14F-4D97-AF65-F5344CB8AC3E}">
        <p14:creationId xmlns:p14="http://schemas.microsoft.com/office/powerpoint/2010/main" val="12770096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ED8A25A-0E9E-EBD8-4805-6253829DC80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4D220A3-F0D2-7F07-5EB8-108C46733A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8">
            <a:extLst>
              <a:ext uri="{FF2B5EF4-FFF2-40B4-BE49-F238E27FC236}">
                <a16:creationId xmlns:a16="http://schemas.microsoft.com/office/drawing/2014/main" id="{67452A32-616D-B42F-2B12-FA4368E69293}"/>
              </a:ext>
            </a:extLst>
          </p:cNvPr>
          <p:cNvSpPr>
            <a:spLocks noGrp="1" noChangeArrowheads="1"/>
          </p:cNvSpPr>
          <p:nvPr>
            <p:ph type="sldNum" sz="quarter" idx="12"/>
          </p:nvPr>
        </p:nvSpPr>
        <p:spPr>
          <a:ln/>
        </p:spPr>
        <p:txBody>
          <a:bodyPr/>
          <a:lstStyle>
            <a:lvl1pPr>
              <a:defRPr/>
            </a:lvl1pPr>
          </a:lstStyle>
          <a:p>
            <a:fld id="{D0C5417A-426D-1147-8980-890198A25333}" type="slidenum">
              <a:rPr lang="en-US" altLang="en-US"/>
              <a:pPr/>
              <a:t>‹#›</a:t>
            </a:fld>
            <a:endParaRPr lang="en-US" altLang="en-US"/>
          </a:p>
        </p:txBody>
      </p:sp>
    </p:spTree>
    <p:extLst>
      <p:ext uri="{BB962C8B-B14F-4D97-AF65-F5344CB8AC3E}">
        <p14:creationId xmlns:p14="http://schemas.microsoft.com/office/powerpoint/2010/main" val="36560712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2327E1C-5A26-E587-D52E-1684FC067FE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8612DA5-C38B-38AE-602D-91056C87F3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3E433857-334F-147D-EDE0-48865E74228F}"/>
              </a:ext>
            </a:extLst>
          </p:cNvPr>
          <p:cNvSpPr>
            <a:spLocks noGrp="1" noChangeArrowheads="1"/>
          </p:cNvSpPr>
          <p:nvPr>
            <p:ph type="sldNum" sz="quarter" idx="12"/>
          </p:nvPr>
        </p:nvSpPr>
        <p:spPr>
          <a:ln/>
        </p:spPr>
        <p:txBody>
          <a:bodyPr/>
          <a:lstStyle>
            <a:lvl1pPr>
              <a:defRPr/>
            </a:lvl1pPr>
          </a:lstStyle>
          <a:p>
            <a:fld id="{7ED5EE89-457F-124B-A72D-924A52CC1D0C}" type="slidenum">
              <a:rPr lang="en-US" altLang="en-US"/>
              <a:pPr/>
              <a:t>‹#›</a:t>
            </a:fld>
            <a:endParaRPr lang="en-US" altLang="en-US"/>
          </a:p>
        </p:txBody>
      </p:sp>
    </p:spTree>
    <p:extLst>
      <p:ext uri="{BB962C8B-B14F-4D97-AF65-F5344CB8AC3E}">
        <p14:creationId xmlns:p14="http://schemas.microsoft.com/office/powerpoint/2010/main" val="38009789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99500" y="381000"/>
            <a:ext cx="2592917"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381000"/>
            <a:ext cx="7581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5A3BB0A-59A8-C847-7FEB-639260153B3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DD1B00F-2339-DD2B-0429-B508787D98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CE1DE730-9E73-0E08-F4BF-4619F8D04690}"/>
              </a:ext>
            </a:extLst>
          </p:cNvPr>
          <p:cNvSpPr>
            <a:spLocks noGrp="1" noChangeArrowheads="1"/>
          </p:cNvSpPr>
          <p:nvPr>
            <p:ph type="sldNum" sz="quarter" idx="12"/>
          </p:nvPr>
        </p:nvSpPr>
        <p:spPr>
          <a:ln/>
        </p:spPr>
        <p:txBody>
          <a:bodyPr/>
          <a:lstStyle>
            <a:lvl1pPr>
              <a:defRPr/>
            </a:lvl1pPr>
          </a:lstStyle>
          <a:p>
            <a:fld id="{AC8A440A-A98E-F04B-900C-E27F83DEC197}" type="slidenum">
              <a:rPr lang="en-US" altLang="en-US"/>
              <a:pPr/>
              <a:t>‹#›</a:t>
            </a:fld>
            <a:endParaRPr lang="en-US" altLang="en-US"/>
          </a:p>
        </p:txBody>
      </p:sp>
    </p:spTree>
    <p:extLst>
      <p:ext uri="{BB962C8B-B14F-4D97-AF65-F5344CB8AC3E}">
        <p14:creationId xmlns:p14="http://schemas.microsoft.com/office/powerpoint/2010/main" val="4262728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audio" Target="../media/audio1.wav"/><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718441"/>
      </p:ext>
    </p:extLst>
  </p:cSld>
  <p:clrMap bg1="lt1" tx1="dk1" bg2="lt2" tx2="dk2" accent1="accent1" accent2="accent2" accent3="accent3" accent4="accent4" accent5="accent5" accent6="accent6" hlink="hlink" folHlink="folHlink"/>
  <p:sldLayoutIdLst>
    <p:sldLayoutId id="2147483662" r:id="rId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FFCC"/>
            </a:gs>
            <a:gs pos="50000">
              <a:srgbClr val="CCFFCC">
                <a:gamma/>
                <a:tint val="0"/>
                <a:invGamma/>
              </a:srgbClr>
            </a:gs>
            <a:gs pos="100000">
              <a:srgbClr val="CCFFCC"/>
            </a:gs>
          </a:gsLst>
          <a:lin ang="5400000" scaled="1"/>
        </a:gra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808962" name="Rectangle 1026">
            <a:extLst>
              <a:ext uri="{FF2B5EF4-FFF2-40B4-BE49-F238E27FC236}">
                <a16:creationId xmlns:a16="http://schemas.microsoft.com/office/drawing/2014/main" id="{6AA60429-A8BC-F57F-D394-CD4E24093445}"/>
              </a:ext>
            </a:extLst>
          </p:cNvPr>
          <p:cNvSpPr>
            <a:spLocks noGrp="1" noChangeArrowheads="1"/>
          </p:cNvSpPr>
          <p:nvPr>
            <p:ph type="title"/>
          </p:nvPr>
        </p:nvSpPr>
        <p:spPr bwMode="auto">
          <a:xfrm>
            <a:off x="914400" y="304800"/>
            <a:ext cx="10363200" cy="762000"/>
          </a:xfrm>
          <a:prstGeom prst="rect">
            <a:avLst/>
          </a:prstGeom>
          <a:solidFill>
            <a:srgbClr val="FFCC66"/>
          </a:solidFill>
          <a:ln w="9525">
            <a:solidFill>
              <a:schemeClr val="tx1"/>
            </a:solidFill>
            <a:miter lim="800000"/>
            <a:headEnd/>
            <a:tailEnd/>
          </a:ln>
          <a:effectLst>
            <a:outerShdw dist="107763" dir="2700000" algn="ctr" rotWithShape="0">
              <a:srgbClr val="808080"/>
            </a:outerShdw>
          </a:effectLst>
        </p:spPr>
        <p:txBody>
          <a:bodyPr vert="horz" wrap="square" lIns="91440" tIns="45720" rIns="91440" bIns="45720" numCol="1" anchor="ctr" anchorCtr="0" compatLnSpc="1">
            <a:prstTxWarp prst="textNoShape">
              <a:avLst/>
            </a:prstTxWarp>
          </a:bodyPr>
          <a:lstStyle/>
          <a:p>
            <a:pPr lvl="0"/>
            <a:r>
              <a:rPr lang="ja-JP" altLang="en-US"/>
              <a:t>マスタータイトルの書式設定</a:t>
            </a:r>
          </a:p>
        </p:txBody>
      </p:sp>
      <p:sp>
        <p:nvSpPr>
          <p:cNvPr id="808963" name="Rectangle 1027">
            <a:extLst>
              <a:ext uri="{FF2B5EF4-FFF2-40B4-BE49-F238E27FC236}">
                <a16:creationId xmlns:a16="http://schemas.microsoft.com/office/drawing/2014/main" id="{53096048-FA0C-BFB3-0817-FB20C9B5C330}"/>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808964" name="Rectangle 1028">
            <a:extLst>
              <a:ext uri="{FF2B5EF4-FFF2-40B4-BE49-F238E27FC236}">
                <a16:creationId xmlns:a16="http://schemas.microsoft.com/office/drawing/2014/main" id="{4966FFE7-D8D4-D695-7439-09ECA3FAD96D}"/>
              </a:ext>
            </a:extLst>
          </p:cNvPr>
          <p:cNvSpPr>
            <a:spLocks noGrp="1" noChangeArrowheads="1"/>
          </p:cNvSpPr>
          <p:nvPr>
            <p:ph type="dt" sz="half" idx="2"/>
          </p:nvPr>
        </p:nvSpPr>
        <p:spPr bwMode="auto">
          <a:xfrm>
            <a:off x="9144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eaLnBrk="1" hangingPunct="1">
              <a:spcBef>
                <a:spcPct val="50000"/>
              </a:spcBef>
              <a:defRPr sz="1400"/>
            </a:lvl1pPr>
          </a:lstStyle>
          <a:p>
            <a:fld id="{5BCAD085-E8A6-8845-BD4E-CB4CCA059FC4}" type="datetimeFigureOut">
              <a:rPr lang="en-US" smtClean="0"/>
              <a:t>11/20/25</a:t>
            </a:fld>
            <a:endParaRPr lang="en-US"/>
          </a:p>
        </p:txBody>
      </p:sp>
      <p:sp>
        <p:nvSpPr>
          <p:cNvPr id="808965" name="Rectangle 1029">
            <a:extLst>
              <a:ext uri="{FF2B5EF4-FFF2-40B4-BE49-F238E27FC236}">
                <a16:creationId xmlns:a16="http://schemas.microsoft.com/office/drawing/2014/main" id="{E586D12D-2CAE-3584-D056-69D1220F0BEA}"/>
              </a:ext>
            </a:extLst>
          </p:cNvPr>
          <p:cNvSpPr>
            <a:spLocks noGrp="1" noChangeArrowheads="1"/>
          </p:cNvSpPr>
          <p:nvPr>
            <p:ph type="ftr" sz="quarter" idx="3"/>
          </p:nvPr>
        </p:nvSpPr>
        <p:spPr bwMode="auto">
          <a:xfrm>
            <a:off x="4165600" y="6248400"/>
            <a:ext cx="386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endParaRPr lang="en-US"/>
          </a:p>
        </p:txBody>
      </p:sp>
      <p:sp>
        <p:nvSpPr>
          <p:cNvPr id="808966" name="Rectangle 1030">
            <a:extLst>
              <a:ext uri="{FF2B5EF4-FFF2-40B4-BE49-F238E27FC236}">
                <a16:creationId xmlns:a16="http://schemas.microsoft.com/office/drawing/2014/main" id="{50BC617F-8FCD-70E8-3453-61A812484BE4}"/>
              </a:ext>
            </a:extLst>
          </p:cNvPr>
          <p:cNvSpPr>
            <a:spLocks noGrp="1" noChangeArrowheads="1"/>
          </p:cNvSpPr>
          <p:nvPr>
            <p:ph type="sldNum" sz="quarter" idx="4"/>
          </p:nvPr>
        </p:nvSpPr>
        <p:spPr bwMode="auto">
          <a:xfrm>
            <a:off x="87376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fld id="{C1FF6DA9-008F-8B48-92A6-B652298478BF}" type="slidenum">
              <a:rPr lang="en-US" smtClean="0"/>
              <a:t>‹#›</a:t>
            </a:fld>
            <a:endParaRPr lang="en-US"/>
          </a:p>
        </p:txBody>
      </p:sp>
    </p:spTree>
    <p:extLst>
      <p:ext uri="{BB962C8B-B14F-4D97-AF65-F5344CB8AC3E}">
        <p14:creationId xmlns:p14="http://schemas.microsoft.com/office/powerpoint/2010/main" val="142852558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ransition spd="med">
    <p:checker dir="vert"/>
    <p:sndAc>
      <p:stSnd>
        <p:snd r:embed="rId13" name="CHIMES.WAV"/>
      </p:stSnd>
    </p:sndAc>
  </p:transition>
  <p:txStyles>
    <p:titleStyle>
      <a:lvl1pPr algn="ctr" rtl="0" fontAlgn="base">
        <a:spcBef>
          <a:spcPct val="0"/>
        </a:spcBef>
        <a:spcAft>
          <a:spcPct val="0"/>
        </a:spcAft>
        <a:defRPr kumimoji="1" sz="3200" kern="1200">
          <a:solidFill>
            <a:schemeClr val="tx2"/>
          </a:solidFill>
          <a:latin typeface="+mj-lt"/>
          <a:ea typeface="+mj-ea"/>
          <a:cs typeface="+mj-cs"/>
        </a:defRPr>
      </a:lvl1pPr>
      <a:lvl2pPr algn="ctr" rtl="0" fontAlgn="base">
        <a:spcBef>
          <a:spcPct val="0"/>
        </a:spcBef>
        <a:spcAft>
          <a:spcPct val="0"/>
        </a:spcAft>
        <a:defRPr kumimoji="1" sz="3200">
          <a:solidFill>
            <a:schemeClr val="tx2"/>
          </a:solidFill>
          <a:latin typeface="Arial" panose="020B0604020202020204" pitchFamily="34" charset="0"/>
          <a:ea typeface="ＭＳ Ｐゴシック" panose="020B0600070205080204" pitchFamily="34" charset="-128"/>
        </a:defRPr>
      </a:lvl2pPr>
      <a:lvl3pPr algn="ctr" rtl="0" fontAlgn="base">
        <a:spcBef>
          <a:spcPct val="0"/>
        </a:spcBef>
        <a:spcAft>
          <a:spcPct val="0"/>
        </a:spcAft>
        <a:defRPr kumimoji="1" sz="3200">
          <a:solidFill>
            <a:schemeClr val="tx2"/>
          </a:solidFill>
          <a:latin typeface="Arial" panose="020B0604020202020204" pitchFamily="34" charset="0"/>
          <a:ea typeface="ＭＳ Ｐゴシック" panose="020B0600070205080204" pitchFamily="34" charset="-128"/>
        </a:defRPr>
      </a:lvl3pPr>
      <a:lvl4pPr algn="ctr" rtl="0" fontAlgn="base">
        <a:spcBef>
          <a:spcPct val="0"/>
        </a:spcBef>
        <a:spcAft>
          <a:spcPct val="0"/>
        </a:spcAft>
        <a:defRPr kumimoji="1" sz="3200">
          <a:solidFill>
            <a:schemeClr val="tx2"/>
          </a:solidFill>
          <a:latin typeface="Arial" panose="020B0604020202020204" pitchFamily="34" charset="0"/>
          <a:ea typeface="ＭＳ Ｐゴシック" panose="020B0600070205080204" pitchFamily="34" charset="-128"/>
        </a:defRPr>
      </a:lvl4pPr>
      <a:lvl5pPr algn="ctr" rtl="0" fontAlgn="base">
        <a:spcBef>
          <a:spcPct val="0"/>
        </a:spcBef>
        <a:spcAft>
          <a:spcPct val="0"/>
        </a:spcAft>
        <a:defRPr kumimoji="1" sz="3200">
          <a:solidFill>
            <a:schemeClr val="tx2"/>
          </a:solidFill>
          <a:latin typeface="Arial" panose="020B0604020202020204" pitchFamily="34" charset="0"/>
          <a:ea typeface="ＭＳ Ｐゴシック" panose="020B0600070205080204" pitchFamily="34" charset="-128"/>
        </a:defRPr>
      </a:lvl5pPr>
      <a:lvl6pPr marL="457200" algn="ctr" rtl="0" fontAlgn="base">
        <a:spcBef>
          <a:spcPct val="0"/>
        </a:spcBef>
        <a:spcAft>
          <a:spcPct val="0"/>
        </a:spcAft>
        <a:defRPr kumimoji="1" sz="3200">
          <a:solidFill>
            <a:schemeClr val="tx2"/>
          </a:solidFill>
          <a:latin typeface="Arial" panose="020B0604020202020204" pitchFamily="34" charset="0"/>
          <a:ea typeface="ＭＳ Ｐゴシック" panose="020B0600070205080204" pitchFamily="34" charset="-128"/>
        </a:defRPr>
      </a:lvl6pPr>
      <a:lvl7pPr marL="914400" algn="ctr" rtl="0" fontAlgn="base">
        <a:spcBef>
          <a:spcPct val="0"/>
        </a:spcBef>
        <a:spcAft>
          <a:spcPct val="0"/>
        </a:spcAft>
        <a:defRPr kumimoji="1" sz="3200">
          <a:solidFill>
            <a:schemeClr val="tx2"/>
          </a:solidFill>
          <a:latin typeface="Arial" panose="020B0604020202020204" pitchFamily="34" charset="0"/>
          <a:ea typeface="ＭＳ Ｐゴシック" panose="020B0600070205080204" pitchFamily="34" charset="-128"/>
        </a:defRPr>
      </a:lvl7pPr>
      <a:lvl8pPr marL="1371600" algn="ctr" rtl="0" fontAlgn="base">
        <a:spcBef>
          <a:spcPct val="0"/>
        </a:spcBef>
        <a:spcAft>
          <a:spcPct val="0"/>
        </a:spcAft>
        <a:defRPr kumimoji="1" sz="3200">
          <a:solidFill>
            <a:schemeClr val="tx2"/>
          </a:solidFill>
          <a:latin typeface="Arial" panose="020B0604020202020204" pitchFamily="34" charset="0"/>
          <a:ea typeface="ＭＳ Ｐゴシック" panose="020B0600070205080204" pitchFamily="34" charset="-128"/>
        </a:defRPr>
      </a:lvl8pPr>
      <a:lvl9pPr marL="1828800" algn="ctr" rtl="0" fontAlgn="base">
        <a:spcBef>
          <a:spcPct val="0"/>
        </a:spcBef>
        <a:spcAft>
          <a:spcPct val="0"/>
        </a:spcAft>
        <a:defRPr kumimoji="1" sz="3200">
          <a:solidFill>
            <a:schemeClr val="tx2"/>
          </a:solidFill>
          <a:latin typeface="Arial" panose="020B0604020202020204" pitchFamily="34" charset="0"/>
          <a:ea typeface="ＭＳ Ｐゴシック" panose="020B0600070205080204" pitchFamily="34" charset="-128"/>
        </a:defRPr>
      </a:lvl9pPr>
    </p:titleStyle>
    <p:bodyStyle>
      <a:lvl1pPr marL="342900" indent="-342900" algn="l" rtl="0" fontAlgn="base">
        <a:spcBef>
          <a:spcPct val="20000"/>
        </a:spcBef>
        <a:spcAft>
          <a:spcPct val="0"/>
        </a:spcAft>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E243D81-64F7-8480-A3C0-1C4123FFC7FB}"/>
              </a:ext>
            </a:extLst>
          </p:cNvPr>
          <p:cNvSpPr>
            <a:spLocks noGrp="1" noChangeArrowheads="1"/>
          </p:cNvSpPr>
          <p:nvPr>
            <p:ph type="title"/>
          </p:nvPr>
        </p:nvSpPr>
        <p:spPr bwMode="auto">
          <a:xfrm>
            <a:off x="914400" y="381000"/>
            <a:ext cx="10363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459D603-D296-D811-B27D-FB4220BBA654}"/>
              </a:ext>
            </a:extLst>
          </p:cNvPr>
          <p:cNvSpPr>
            <a:spLocks noGrp="1" noChangeArrowheads="1"/>
          </p:cNvSpPr>
          <p:nvPr>
            <p:ph type="body" idx="1"/>
          </p:nvPr>
        </p:nvSpPr>
        <p:spPr bwMode="auto">
          <a:xfrm>
            <a:off x="929217" y="1203325"/>
            <a:ext cx="10363200"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68644" name="Rectangle 4">
            <a:extLst>
              <a:ext uri="{FF2B5EF4-FFF2-40B4-BE49-F238E27FC236}">
                <a16:creationId xmlns:a16="http://schemas.microsoft.com/office/drawing/2014/main" id="{A6F6C7AA-BF12-090B-83EC-862504C5B34B}"/>
              </a:ext>
            </a:extLst>
          </p:cNvPr>
          <p:cNvSpPr>
            <a:spLocks noGrp="1" noChangeArrowheads="1"/>
          </p:cNvSpPr>
          <p:nvPr>
            <p:ph type="dt" sz="half" idx="2"/>
          </p:nvPr>
        </p:nvSpPr>
        <p:spPr bwMode="auto">
          <a:xfrm>
            <a:off x="406400" y="6172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cs typeface="+mn-cs"/>
              </a:defRPr>
            </a:lvl1pPr>
          </a:lstStyle>
          <a:p>
            <a:pPr>
              <a:defRPr/>
            </a:pPr>
            <a:endParaRPr lang="en-US"/>
          </a:p>
        </p:txBody>
      </p:sp>
      <p:sp>
        <p:nvSpPr>
          <p:cNvPr id="368645" name="Rectangle 5">
            <a:extLst>
              <a:ext uri="{FF2B5EF4-FFF2-40B4-BE49-F238E27FC236}">
                <a16:creationId xmlns:a16="http://schemas.microsoft.com/office/drawing/2014/main" id="{9E4A4EA2-819C-756C-2CF9-1FFA5E594E93}"/>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cs typeface="+mn-cs"/>
              </a:defRPr>
            </a:lvl1pPr>
          </a:lstStyle>
          <a:p>
            <a:pPr>
              <a:defRPr/>
            </a:pPr>
            <a:endParaRPr lang="en-US"/>
          </a:p>
        </p:txBody>
      </p:sp>
      <p:pic>
        <p:nvPicPr>
          <p:cNvPr id="1030" name="Picture 6">
            <a:extLst>
              <a:ext uri="{FF2B5EF4-FFF2-40B4-BE49-F238E27FC236}">
                <a16:creationId xmlns:a16="http://schemas.microsoft.com/office/drawing/2014/main" id="{003D5A78-9747-7FAE-E331-51112C965B4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243734" y="6172201"/>
            <a:ext cx="57573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a:extLst>
              <a:ext uri="{FF2B5EF4-FFF2-40B4-BE49-F238E27FC236}">
                <a16:creationId xmlns:a16="http://schemas.microsoft.com/office/drawing/2014/main" id="{1B6E39F3-B583-B3A9-BC82-5D859504C06C}"/>
              </a:ext>
            </a:extLst>
          </p:cNvPr>
          <p:cNvSpPr>
            <a:spLocks noChangeArrowheads="1"/>
          </p:cNvSpPr>
          <p:nvPr/>
        </p:nvSpPr>
        <p:spPr bwMode="auto">
          <a:xfrm>
            <a:off x="9628717" y="6400800"/>
            <a:ext cx="10374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r>
              <a:rPr lang="en-US" altLang="en-US" sz="1200">
                <a:latin typeface="Arial" panose="020B0604020202020204" pitchFamily="34" charset="0"/>
              </a:rPr>
              <a:t>Chapter 20 -</a:t>
            </a:r>
          </a:p>
        </p:txBody>
      </p:sp>
      <p:sp>
        <p:nvSpPr>
          <p:cNvPr id="368648" name="Rectangle 8">
            <a:extLst>
              <a:ext uri="{FF2B5EF4-FFF2-40B4-BE49-F238E27FC236}">
                <a16:creationId xmlns:a16="http://schemas.microsoft.com/office/drawing/2014/main" id="{3F068E95-D731-38F3-B1C2-9CB730FE1CE6}"/>
              </a:ext>
            </a:extLst>
          </p:cNvPr>
          <p:cNvSpPr>
            <a:spLocks noGrp="1" noChangeArrowheads="1"/>
          </p:cNvSpPr>
          <p:nvPr>
            <p:ph type="sldNum" sz="quarter" idx="4"/>
          </p:nvPr>
        </p:nvSpPr>
        <p:spPr bwMode="auto">
          <a:xfrm>
            <a:off x="10227733" y="6403975"/>
            <a:ext cx="1574800" cy="355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Arial" panose="020B0604020202020204" pitchFamily="34" charset="0"/>
              </a:defRPr>
            </a:lvl1pPr>
          </a:lstStyle>
          <a:p>
            <a:fld id="{510DD9A2-A76F-904E-8B26-25F735E36A2D}" type="slidenum">
              <a:rPr lang="en-US" altLang="en-US"/>
              <a:pPr/>
              <a:t>‹#›</a:t>
            </a:fld>
            <a:endParaRPr lang="en-US" altLang="en-US"/>
          </a:p>
        </p:txBody>
      </p:sp>
    </p:spTree>
    <p:extLst>
      <p:ext uri="{BB962C8B-B14F-4D97-AF65-F5344CB8AC3E}">
        <p14:creationId xmlns:p14="http://schemas.microsoft.com/office/powerpoint/2010/main" val="314873191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ctr" rtl="0" eaLnBrk="0" fontAlgn="base" hangingPunct="0">
        <a:spcBef>
          <a:spcPct val="0"/>
        </a:spcBef>
        <a:spcAft>
          <a:spcPct val="0"/>
        </a:spcAft>
        <a:defRPr sz="36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3600" b="1">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3600" b="1">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3600" b="1">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3600" b="1">
          <a:solidFill>
            <a:schemeClr val="tx2"/>
          </a:solidFill>
          <a:latin typeface="Arial"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3600" b="1">
          <a:solidFill>
            <a:schemeClr val="tx2"/>
          </a:solidFill>
          <a:latin typeface="Arial" charset="0"/>
        </a:defRPr>
      </a:lvl6pPr>
      <a:lvl7pPr marL="914400" algn="ctr" rtl="0" eaLnBrk="0" fontAlgn="base" hangingPunct="0">
        <a:spcBef>
          <a:spcPct val="0"/>
        </a:spcBef>
        <a:spcAft>
          <a:spcPct val="0"/>
        </a:spcAft>
        <a:defRPr sz="3600" b="1">
          <a:solidFill>
            <a:schemeClr val="tx2"/>
          </a:solidFill>
          <a:latin typeface="Arial" charset="0"/>
        </a:defRPr>
      </a:lvl7pPr>
      <a:lvl8pPr marL="1371600" algn="ctr" rtl="0" eaLnBrk="0" fontAlgn="base" hangingPunct="0">
        <a:spcBef>
          <a:spcPct val="0"/>
        </a:spcBef>
        <a:spcAft>
          <a:spcPct val="0"/>
        </a:spcAft>
        <a:defRPr sz="3600" b="1">
          <a:solidFill>
            <a:schemeClr val="tx2"/>
          </a:solidFill>
          <a:latin typeface="Arial" charset="0"/>
        </a:defRPr>
      </a:lvl8pPr>
      <a:lvl9pPr marL="1828800" algn="ctr" rtl="0" eaLnBrk="0" fontAlgn="base" hangingPunct="0">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b="1">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b="1">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b="1">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b="1">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b="1">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b="1">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b="1">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b="1">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customXml" Target="../ink/ink2.xml"/><Relationship Id="rId5" Type="http://schemas.openxmlformats.org/officeDocument/2006/relationships/image" Target="../media/image37.png"/><Relationship Id="rId4" Type="http://schemas.openxmlformats.org/officeDocument/2006/relationships/customXml" Target="../ink/ink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notesSlide" Target="../notesSlides/notesSlide14.xml"/><Relationship Id="rId7" Type="http://schemas.openxmlformats.org/officeDocument/2006/relationships/oleObject" Target="../embeddings/oleObject2.bin"/><Relationship Id="rId12" Type="http://schemas.openxmlformats.org/officeDocument/2006/relationships/image" Target="../media/image15.emf"/><Relationship Id="rId2" Type="http://schemas.openxmlformats.org/officeDocument/2006/relationships/slideLayout" Target="../slideLayouts/slideLayout19.xml"/><Relationship Id="rId1" Type="http://schemas.openxmlformats.org/officeDocument/2006/relationships/themeOverride" Target="../theme/themeOverride2.xml"/><Relationship Id="rId6" Type="http://schemas.openxmlformats.org/officeDocument/2006/relationships/image" Target="../media/image12.emf"/><Relationship Id="rId11" Type="http://schemas.openxmlformats.org/officeDocument/2006/relationships/oleObject" Target="../embeddings/oleObject4.bin"/><Relationship Id="rId5" Type="http://schemas.openxmlformats.org/officeDocument/2006/relationships/oleObject" Target="../embeddings/oleObject1.bin"/><Relationship Id="rId10" Type="http://schemas.openxmlformats.org/officeDocument/2006/relationships/image" Target="../media/image14.emf"/><Relationship Id="rId4" Type="http://schemas.openxmlformats.org/officeDocument/2006/relationships/audio" Target="../media/audio1.wav"/><Relationship Id="rId9" Type="http://schemas.openxmlformats.org/officeDocument/2006/relationships/oleObject" Target="../embeddings/oleObject3.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4.xml"/><Relationship Id="rId1" Type="http://schemas.openxmlformats.org/officeDocument/2006/relationships/themeOverride" Target="../theme/themeOverride3.xml"/><Relationship Id="rId5" Type="http://schemas.openxmlformats.org/officeDocument/2006/relationships/image" Target="../media/image16.png"/><Relationship Id="rId4" Type="http://schemas.openxmlformats.org/officeDocument/2006/relationships/audio" Target="../media/audio1.wav"/></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4.xml"/><Relationship Id="rId1" Type="http://schemas.openxmlformats.org/officeDocument/2006/relationships/themeOverride" Target="../theme/themeOverride4.xml"/><Relationship Id="rId4" Type="http://schemas.openxmlformats.org/officeDocument/2006/relationships/image" Target="../media/image17.gi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4.xml"/><Relationship Id="rId1" Type="http://schemas.openxmlformats.org/officeDocument/2006/relationships/themeOverride" Target="../theme/themeOverride5.xml"/><Relationship Id="rId6" Type="http://schemas.openxmlformats.org/officeDocument/2006/relationships/image" Target="../media/image18.png"/><Relationship Id="rId5" Type="http://schemas.openxmlformats.org/officeDocument/2006/relationships/hyperlink" Target="wrapping.exe" TargetMode="External"/><Relationship Id="rId4" Type="http://schemas.openxmlformats.org/officeDocument/2006/relationships/audio" Target="../media/audio1.wav"/></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4.xml"/><Relationship Id="rId1" Type="http://schemas.openxmlformats.org/officeDocument/2006/relationships/themeOverride" Target="../theme/themeOverride6.xml"/><Relationship Id="rId5" Type="http://schemas.openxmlformats.org/officeDocument/2006/relationships/image" Target="../media/image19.gif"/><Relationship Id="rId4" Type="http://schemas.openxmlformats.org/officeDocument/2006/relationships/hyperlink" Target="wrapping.exe"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hemeOverride" Target="../theme/themeOverride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4.xml"/><Relationship Id="rId1" Type="http://schemas.openxmlformats.org/officeDocument/2006/relationships/themeOverride" Target="../theme/themeOverride7.xml"/><Relationship Id="rId6" Type="http://schemas.openxmlformats.org/officeDocument/2006/relationships/image" Target="../media/image20.png"/><Relationship Id="rId5" Type="http://schemas.openxmlformats.org/officeDocument/2006/relationships/hyperlink" Target="wrapping.exe" TargetMode="External"/><Relationship Id="rId4" Type="http://schemas.openxmlformats.org/officeDocument/2006/relationships/audio" Target="../media/audio1.wav"/></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4.xml"/><Relationship Id="rId1" Type="http://schemas.openxmlformats.org/officeDocument/2006/relationships/themeOverride" Target="../theme/themeOverride8.xml"/><Relationship Id="rId5" Type="http://schemas.openxmlformats.org/officeDocument/2006/relationships/image" Target="../media/image21.gif"/><Relationship Id="rId4" Type="http://schemas.openxmlformats.org/officeDocument/2006/relationships/hyperlink" Target="wrapping.exe" TargetMode="Externa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9.xml"/><Relationship Id="rId1" Type="http://schemas.openxmlformats.org/officeDocument/2006/relationships/themeOverride" Target="../theme/themeOverride9.xml"/><Relationship Id="rId4" Type="http://schemas.openxmlformats.org/officeDocument/2006/relationships/audio" Target="../media/audio1.wav"/></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22.jp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27.xml"/><Relationship Id="rId1" Type="http://schemas.openxmlformats.org/officeDocument/2006/relationships/slideLayout" Target="../slideLayouts/slideLayout31.xml"/><Relationship Id="rId5" Type="http://schemas.openxmlformats.org/officeDocument/2006/relationships/image" Target="../media/image42.png"/><Relationship Id="rId4" Type="http://schemas.openxmlformats.org/officeDocument/2006/relationships/image" Target="../media/image41.emf"/></Relationships>
</file>

<file path=ppt/slides/_rels/slide3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31.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31.xm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31.xml"/><Relationship Id="rId5" Type="http://schemas.openxmlformats.org/officeDocument/2006/relationships/image" Target="../media/image59.png"/><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notesSlide" Target="../notesSlides/notesSlide37.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_001_time_00299.00s.jpg"/>
          <p:cNvPicPr>
            <a:picLocks noChangeAspect="1"/>
          </p:cNvPicPr>
          <p:nvPr/>
        </p:nvPicPr>
        <p:blipFill>
          <a:blip r:embed="rId3"/>
          <a:stretch>
            <a:fillRect/>
          </a:stretch>
        </p:blipFill>
        <p:spPr>
          <a:xfrm>
            <a:off x="0" y="0"/>
            <a:ext cx="12191695" cy="6858000"/>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87BB082C-856B-3FF6-CFEC-70F6656227D2}"/>
                  </a:ext>
                </a:extLst>
              </p14:cNvPr>
              <p14:cNvContentPartPr/>
              <p14:nvPr/>
            </p14:nvContentPartPr>
            <p14:xfrm>
              <a:off x="5933389" y="2438411"/>
              <a:ext cx="4154400" cy="74160"/>
            </p14:xfrm>
          </p:contentPart>
        </mc:Choice>
        <mc:Fallback xmlns="">
          <p:pic>
            <p:nvPicPr>
              <p:cNvPr id="3" name="Ink 2">
                <a:extLst>
                  <a:ext uri="{FF2B5EF4-FFF2-40B4-BE49-F238E27FC236}">
                    <a16:creationId xmlns:a16="http://schemas.microsoft.com/office/drawing/2014/main" id="{87BB082C-856B-3FF6-CFEC-70F6656227D2}"/>
                  </a:ext>
                </a:extLst>
              </p:cNvPr>
              <p:cNvPicPr/>
              <p:nvPr/>
            </p:nvPicPr>
            <p:blipFill>
              <a:blip r:embed="rId5"/>
              <a:stretch>
                <a:fillRect/>
              </a:stretch>
            </p:blipFill>
            <p:spPr>
              <a:xfrm>
                <a:off x="5879749" y="2330771"/>
                <a:ext cx="4262040" cy="2898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9EDFD919-DBBE-4E12-88EC-8D013C346052}"/>
                  </a:ext>
                </a:extLst>
              </p14:cNvPr>
              <p14:cNvContentPartPr/>
              <p14:nvPr/>
            </p14:nvContentPartPr>
            <p14:xfrm>
              <a:off x="6617389" y="5908811"/>
              <a:ext cx="3331440" cy="119520"/>
            </p14:xfrm>
          </p:contentPart>
        </mc:Choice>
        <mc:Fallback xmlns="">
          <p:pic>
            <p:nvPicPr>
              <p:cNvPr id="4" name="Ink 3">
                <a:extLst>
                  <a:ext uri="{FF2B5EF4-FFF2-40B4-BE49-F238E27FC236}">
                    <a16:creationId xmlns:a16="http://schemas.microsoft.com/office/drawing/2014/main" id="{9EDFD919-DBBE-4E12-88EC-8D013C346052}"/>
                  </a:ext>
                </a:extLst>
              </p:cNvPr>
              <p:cNvPicPr/>
              <p:nvPr/>
            </p:nvPicPr>
            <p:blipFill>
              <a:blip r:embed="rId7"/>
              <a:stretch>
                <a:fillRect/>
              </a:stretch>
            </p:blipFill>
            <p:spPr>
              <a:xfrm>
                <a:off x="6563749" y="5801171"/>
                <a:ext cx="3439080" cy="335160"/>
              </a:xfrm>
              <a:prstGeom prst="rect">
                <a:avLst/>
              </a:prstGeom>
            </p:spPr>
          </p:pic>
        </mc:Fallback>
      </mc:AlternateContent>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PEDOT:PSS Poly(3,4-ethylenedioxythiophene) polystyrene sulfonate">
            <a:extLst>
              <a:ext uri="{FF2B5EF4-FFF2-40B4-BE49-F238E27FC236}">
                <a16:creationId xmlns:a16="http://schemas.microsoft.com/office/drawing/2014/main" id="{BA61F5D7-B244-D82D-F8E0-E1217B159F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5484" y="1258484"/>
            <a:ext cx="4341032" cy="4341032"/>
          </a:xfrm>
          <a:prstGeom prst="rect">
            <a:avLst/>
          </a:prstGeom>
          <a:noFill/>
          <a:extLst>
            <a:ext uri="{909E8E84-426E-40DD-AFC4-6F175D3DCCD1}">
              <a14:hiddenFill xmlns:a14="http://schemas.microsoft.com/office/drawing/2010/main">
                <a:solidFill>
                  <a:srgbClr val="FFFFFF"/>
                </a:solidFill>
              </a14:hiddenFill>
            </a:ext>
          </a:extLst>
        </p:spPr>
      </p:pic>
      <p:sp>
        <p:nvSpPr>
          <p:cNvPr id="2" name="Text 7">
            <a:extLst>
              <a:ext uri="{FF2B5EF4-FFF2-40B4-BE49-F238E27FC236}">
                <a16:creationId xmlns:a16="http://schemas.microsoft.com/office/drawing/2014/main" id="{A10EB1A2-59FE-C282-51F0-1F35D5E8872F}"/>
              </a:ext>
            </a:extLst>
          </p:cNvPr>
          <p:cNvSpPr/>
          <p:nvPr/>
        </p:nvSpPr>
        <p:spPr>
          <a:xfrm>
            <a:off x="1643214" y="757265"/>
            <a:ext cx="3888629" cy="355600"/>
          </a:xfrm>
          <a:prstGeom prst="rect">
            <a:avLst/>
          </a:prstGeom>
          <a:noFill/>
          <a:ln/>
        </p:spPr>
        <p:txBody>
          <a:bodyPr wrap="square" lIns="0" tIns="0" rIns="0" bIns="0" rtlCol="0" anchor="t"/>
          <a:lstStyle/>
          <a:p>
            <a:pPr algn="ctr">
              <a:lnSpc>
                <a:spcPts val="2800"/>
              </a:lnSpc>
              <a:spcAft>
                <a:spcPts val="800"/>
              </a:spcAft>
            </a:pPr>
            <a:r>
              <a:rPr lang="en-US" sz="2000" b="1" dirty="0">
                <a:solidFill>
                  <a:srgbClr val="16A085"/>
                </a:solidFill>
                <a:latin typeface="Arial" pitchFamily="34" charset="0"/>
                <a:ea typeface="Arial" pitchFamily="34" charset="-122"/>
                <a:cs typeface="Arial" pitchFamily="34" charset="-120"/>
              </a:rPr>
              <a:t>PEDOT</a:t>
            </a:r>
            <a:endParaRPr lang="en-US" sz="2000" dirty="0"/>
          </a:p>
        </p:txBody>
      </p:sp>
      <p:sp>
        <p:nvSpPr>
          <p:cNvPr id="3" name="Text 10">
            <a:extLst>
              <a:ext uri="{FF2B5EF4-FFF2-40B4-BE49-F238E27FC236}">
                <a16:creationId xmlns:a16="http://schemas.microsoft.com/office/drawing/2014/main" id="{C22EE990-8D53-7042-0DE6-E027850A6974}"/>
              </a:ext>
            </a:extLst>
          </p:cNvPr>
          <p:cNvSpPr/>
          <p:nvPr/>
        </p:nvSpPr>
        <p:spPr>
          <a:xfrm>
            <a:off x="6923628" y="4476858"/>
            <a:ext cx="3888629" cy="355600"/>
          </a:xfrm>
          <a:prstGeom prst="rect">
            <a:avLst/>
          </a:prstGeom>
          <a:noFill/>
          <a:ln/>
        </p:spPr>
        <p:txBody>
          <a:bodyPr wrap="square" lIns="0" tIns="0" rIns="0" bIns="0" rtlCol="0" anchor="t"/>
          <a:lstStyle/>
          <a:p>
            <a:pPr algn="ctr">
              <a:lnSpc>
                <a:spcPts val="2800"/>
              </a:lnSpc>
              <a:spcAft>
                <a:spcPts val="800"/>
              </a:spcAft>
            </a:pPr>
            <a:r>
              <a:rPr lang="en-US" sz="2000" b="1" dirty="0">
                <a:solidFill>
                  <a:srgbClr val="F39C12"/>
                </a:solidFill>
                <a:latin typeface="Arial" pitchFamily="34" charset="0"/>
                <a:ea typeface="Arial" pitchFamily="34" charset="-122"/>
                <a:cs typeface="Arial" pitchFamily="34" charset="-120"/>
              </a:rPr>
              <a:t>PSS</a:t>
            </a:r>
            <a:endParaRPr lang="en-US" sz="2000" dirty="0"/>
          </a:p>
        </p:txBody>
      </p:sp>
    </p:spTree>
    <p:extLst>
      <p:ext uri="{BB962C8B-B14F-4D97-AF65-F5344CB8AC3E}">
        <p14:creationId xmlns:p14="http://schemas.microsoft.com/office/powerpoint/2010/main" val="606434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0" y="0"/>
            <a:ext cx="12192000" cy="1066800"/>
          </a:xfrm>
          <a:prstGeom prst="rect">
            <a:avLst/>
          </a:prstGeom>
          <a:solidFill>
            <a:srgbClr val="16A085"/>
          </a:solidFill>
          <a:ln/>
        </p:spPr>
        <p:txBody>
          <a:bodyPr wrap="square" rtlCol="0" anchor="ctr"/>
          <a:lstStyle/>
          <a:p>
            <a:endParaRPr lang="en-US" sz="2400" dirty="0"/>
          </a:p>
        </p:txBody>
      </p:sp>
      <p:sp>
        <p:nvSpPr>
          <p:cNvPr id="3" name="Text 1"/>
          <p:cNvSpPr/>
          <p:nvPr/>
        </p:nvSpPr>
        <p:spPr>
          <a:xfrm>
            <a:off x="304801" y="304800"/>
            <a:ext cx="7034023" cy="457200"/>
          </a:xfrm>
          <a:prstGeom prst="rect">
            <a:avLst/>
          </a:prstGeom>
          <a:noFill/>
          <a:ln/>
        </p:spPr>
        <p:txBody>
          <a:bodyPr wrap="square" lIns="0" tIns="0" rIns="0" bIns="0" rtlCol="0" anchor="t"/>
          <a:lstStyle/>
          <a:p>
            <a:pPr>
              <a:lnSpc>
                <a:spcPts val="3600"/>
              </a:lnSpc>
            </a:pPr>
            <a:r>
              <a:rPr lang="en-US" sz="3000" b="1" dirty="0">
                <a:solidFill>
                  <a:srgbClr val="FFFFFF"/>
                </a:solidFill>
                <a:latin typeface="Arial" pitchFamily="34" charset="0"/>
                <a:ea typeface="Arial" pitchFamily="34" charset="-122"/>
                <a:cs typeface="Arial" pitchFamily="34" charset="-120"/>
              </a:rPr>
              <a:t>Key Advantage #1: Water Processable</a:t>
            </a:r>
            <a:endParaRPr lang="en-US" sz="3000" dirty="0"/>
          </a:p>
        </p:txBody>
      </p:sp>
      <p:sp>
        <p:nvSpPr>
          <p:cNvPr id="4" name="Text 2"/>
          <p:cNvSpPr/>
          <p:nvPr/>
        </p:nvSpPr>
        <p:spPr>
          <a:xfrm>
            <a:off x="406400" y="1676400"/>
            <a:ext cx="11379200" cy="812800"/>
          </a:xfrm>
          <a:prstGeom prst="roundRect">
            <a:avLst>
              <a:gd name="adj" fmla="val 12500"/>
            </a:avLst>
          </a:prstGeom>
          <a:solidFill>
            <a:srgbClr val="F39C12"/>
          </a:solidFill>
          <a:ln/>
        </p:spPr>
        <p:txBody>
          <a:bodyPr wrap="square" rtlCol="0" anchor="ctr"/>
          <a:lstStyle/>
          <a:p>
            <a:endParaRPr lang="en-US" sz="2400" dirty="0"/>
          </a:p>
        </p:txBody>
      </p:sp>
      <p:sp>
        <p:nvSpPr>
          <p:cNvPr id="5" name="Text 3"/>
          <p:cNvSpPr/>
          <p:nvPr/>
        </p:nvSpPr>
        <p:spPr>
          <a:xfrm>
            <a:off x="499872" y="1879600"/>
            <a:ext cx="11192256" cy="406400"/>
          </a:xfrm>
          <a:prstGeom prst="rect">
            <a:avLst/>
          </a:prstGeom>
          <a:noFill/>
          <a:ln/>
        </p:spPr>
        <p:txBody>
          <a:bodyPr wrap="square" lIns="0" tIns="0" rIns="0" bIns="0" rtlCol="0" anchor="t"/>
          <a:lstStyle/>
          <a:p>
            <a:pPr algn="ctr">
              <a:lnSpc>
                <a:spcPts val="3200"/>
              </a:lnSpc>
            </a:pPr>
            <a:r>
              <a:rPr lang="en-US" sz="2400" b="1" dirty="0">
                <a:solidFill>
                  <a:srgbClr val="FFFFFF"/>
                </a:solidFill>
                <a:latin typeface="Arial" pitchFamily="34" charset="0"/>
                <a:ea typeface="Arial" pitchFamily="34" charset="-122"/>
                <a:cs typeface="Arial" pitchFamily="34" charset="-120"/>
              </a:rPr>
              <a:t>The single biggest reason for commercial success</a:t>
            </a:r>
            <a:endParaRPr lang="en-US" sz="2400" dirty="0"/>
          </a:p>
        </p:txBody>
      </p:sp>
      <p:sp>
        <p:nvSpPr>
          <p:cNvPr id="6" name="Text 4"/>
          <p:cNvSpPr/>
          <p:nvPr/>
        </p:nvSpPr>
        <p:spPr>
          <a:xfrm>
            <a:off x="406400" y="3403600"/>
            <a:ext cx="5492496" cy="355600"/>
          </a:xfrm>
          <a:prstGeom prst="rect">
            <a:avLst/>
          </a:prstGeom>
          <a:noFill/>
          <a:ln/>
        </p:spPr>
        <p:txBody>
          <a:bodyPr wrap="square" lIns="0" tIns="0" rIns="0" bIns="0" rtlCol="0" anchor="t"/>
          <a:lstStyle/>
          <a:p>
            <a:pPr>
              <a:lnSpc>
                <a:spcPts val="2800"/>
              </a:lnSpc>
            </a:pPr>
            <a:r>
              <a:rPr lang="en-US" sz="2000" b="1" dirty="0">
                <a:solidFill>
                  <a:srgbClr val="16A085"/>
                </a:solidFill>
                <a:latin typeface="Arial" pitchFamily="34" charset="0"/>
                <a:ea typeface="Arial" pitchFamily="34" charset="-122"/>
                <a:cs typeface="Arial" pitchFamily="34" charset="-120"/>
              </a:rPr>
              <a:t>Processing Methods</a:t>
            </a:r>
            <a:endParaRPr lang="en-US" sz="2000" dirty="0"/>
          </a:p>
        </p:txBody>
      </p:sp>
      <p:sp>
        <p:nvSpPr>
          <p:cNvPr id="7" name="Text 5"/>
          <p:cNvSpPr/>
          <p:nvPr/>
        </p:nvSpPr>
        <p:spPr>
          <a:xfrm>
            <a:off x="406400" y="3962400"/>
            <a:ext cx="5384800" cy="1981200"/>
          </a:xfrm>
          <a:prstGeom prst="rect">
            <a:avLst/>
          </a:prstGeom>
          <a:noFill/>
          <a:ln/>
        </p:spPr>
        <p:txBody>
          <a:bodyPr wrap="square" lIns="114300" tIns="0" rIns="0" bIns="0" rtlCol="0" anchor="t"/>
          <a:lstStyle/>
          <a:p>
            <a:pPr marL="114297" indent="-114297">
              <a:lnSpc>
                <a:spcPts val="2800"/>
              </a:lnSpc>
              <a:buSzPct val="100000"/>
              <a:buChar char="•"/>
            </a:pPr>
            <a:r>
              <a:rPr lang="en-US" dirty="0">
                <a:solidFill>
                  <a:srgbClr val="2C3E50"/>
                </a:solidFill>
                <a:latin typeface="Arial" pitchFamily="34" charset="0"/>
                <a:ea typeface="Arial" pitchFamily="34" charset="-122"/>
                <a:cs typeface="Arial" pitchFamily="34" charset="-120"/>
              </a:rPr>
              <a:t>Solution casting at room temperature</a:t>
            </a:r>
            <a:endParaRPr lang="en-US" dirty="0"/>
          </a:p>
          <a:p>
            <a:pPr marL="114297" indent="-114297">
              <a:lnSpc>
                <a:spcPts val="2800"/>
              </a:lnSpc>
              <a:buSzPct val="100000"/>
              <a:buChar char="•"/>
            </a:pPr>
            <a:r>
              <a:rPr lang="en-US" dirty="0">
                <a:solidFill>
                  <a:srgbClr val="2C3E50"/>
                </a:solidFill>
                <a:latin typeface="Arial" pitchFamily="34" charset="0"/>
                <a:ea typeface="Arial" pitchFamily="34" charset="-122"/>
                <a:cs typeface="Arial" pitchFamily="34" charset="-120"/>
              </a:rPr>
              <a:t>Spin coating</a:t>
            </a:r>
            <a:endParaRPr lang="en-US" dirty="0"/>
          </a:p>
          <a:p>
            <a:pPr marL="114297" indent="-114297">
              <a:lnSpc>
                <a:spcPts val="2800"/>
              </a:lnSpc>
              <a:buSzPct val="100000"/>
              <a:buChar char="•"/>
            </a:pPr>
            <a:r>
              <a:rPr lang="en-US" dirty="0">
                <a:solidFill>
                  <a:srgbClr val="2C3E50"/>
                </a:solidFill>
                <a:latin typeface="Arial" pitchFamily="34" charset="0"/>
                <a:ea typeface="Arial" pitchFamily="34" charset="-122"/>
                <a:cs typeface="Arial" pitchFamily="34" charset="-120"/>
              </a:rPr>
              <a:t>Screen printing</a:t>
            </a:r>
            <a:endParaRPr lang="en-US" dirty="0"/>
          </a:p>
          <a:p>
            <a:pPr marL="114297" indent="-114297">
              <a:lnSpc>
                <a:spcPts val="2800"/>
              </a:lnSpc>
              <a:buSzPct val="100000"/>
              <a:buChar char="•"/>
            </a:pPr>
            <a:r>
              <a:rPr lang="en-US" dirty="0">
                <a:solidFill>
                  <a:srgbClr val="2C3E50"/>
                </a:solidFill>
                <a:latin typeface="Arial" pitchFamily="34" charset="0"/>
                <a:ea typeface="Arial" pitchFamily="34" charset="-122"/>
                <a:cs typeface="Arial" pitchFamily="34" charset="-120"/>
              </a:rPr>
              <a:t>Roll-to-roll compatible</a:t>
            </a:r>
            <a:endParaRPr lang="en-US" dirty="0"/>
          </a:p>
          <a:p>
            <a:pPr marL="114297" indent="-114297">
              <a:lnSpc>
                <a:spcPts val="2800"/>
              </a:lnSpc>
              <a:buSzPct val="100000"/>
              <a:buChar char="•"/>
            </a:pPr>
            <a:r>
              <a:rPr lang="en-US" dirty="0">
                <a:solidFill>
                  <a:srgbClr val="2C3E50"/>
                </a:solidFill>
                <a:latin typeface="Arial" pitchFamily="34" charset="0"/>
                <a:ea typeface="Arial" pitchFamily="34" charset="-122"/>
                <a:cs typeface="Arial" pitchFamily="34" charset="-120"/>
              </a:rPr>
              <a:t>Standard coating tools</a:t>
            </a:r>
            <a:endParaRPr lang="en-US" dirty="0"/>
          </a:p>
        </p:txBody>
      </p:sp>
      <p:sp>
        <p:nvSpPr>
          <p:cNvPr id="8" name="Text 6"/>
          <p:cNvSpPr/>
          <p:nvPr/>
        </p:nvSpPr>
        <p:spPr>
          <a:xfrm>
            <a:off x="6400800" y="3352800"/>
            <a:ext cx="5492496" cy="355600"/>
          </a:xfrm>
          <a:prstGeom prst="rect">
            <a:avLst/>
          </a:prstGeom>
          <a:noFill/>
          <a:ln/>
        </p:spPr>
        <p:txBody>
          <a:bodyPr wrap="square" lIns="0" tIns="0" rIns="0" bIns="0" rtlCol="0" anchor="t"/>
          <a:lstStyle/>
          <a:p>
            <a:pPr>
              <a:lnSpc>
                <a:spcPts val="2800"/>
              </a:lnSpc>
            </a:pPr>
            <a:r>
              <a:rPr lang="en-US" sz="2000" b="1" dirty="0">
                <a:solidFill>
                  <a:srgbClr val="2C3E50"/>
                </a:solidFill>
                <a:latin typeface="Arial" pitchFamily="34" charset="0"/>
                <a:ea typeface="Arial" pitchFamily="34" charset="-122"/>
                <a:cs typeface="Arial" pitchFamily="34" charset="-120"/>
              </a:rPr>
              <a:t>Competitive Advantage</a:t>
            </a:r>
            <a:endParaRPr lang="en-US" sz="2000" dirty="0"/>
          </a:p>
        </p:txBody>
      </p:sp>
      <p:sp>
        <p:nvSpPr>
          <p:cNvPr id="9" name="Text 7"/>
          <p:cNvSpPr/>
          <p:nvPr/>
        </p:nvSpPr>
        <p:spPr>
          <a:xfrm>
            <a:off x="6400800" y="3911600"/>
            <a:ext cx="5384800" cy="2082800"/>
          </a:xfrm>
          <a:prstGeom prst="roundRect">
            <a:avLst>
              <a:gd name="adj" fmla="val 4878"/>
            </a:avLst>
          </a:prstGeom>
          <a:solidFill>
            <a:srgbClr val="2C3E50">
              <a:alpha val="5000"/>
            </a:srgbClr>
          </a:solidFill>
          <a:ln/>
        </p:spPr>
        <p:txBody>
          <a:bodyPr wrap="square" rtlCol="0" anchor="ctr"/>
          <a:lstStyle/>
          <a:p>
            <a:endParaRPr lang="en-US" sz="2400" dirty="0"/>
          </a:p>
        </p:txBody>
      </p:sp>
      <p:sp>
        <p:nvSpPr>
          <p:cNvPr id="10" name="Shape 8"/>
          <p:cNvSpPr/>
          <p:nvPr/>
        </p:nvSpPr>
        <p:spPr>
          <a:xfrm>
            <a:off x="6426200" y="3911600"/>
            <a:ext cx="0" cy="2082800"/>
          </a:xfrm>
          <a:prstGeom prst="line">
            <a:avLst/>
          </a:prstGeom>
          <a:noFill/>
          <a:ln w="38100">
            <a:solidFill>
              <a:srgbClr val="2C3E50"/>
            </a:solidFill>
            <a:prstDash val="solid"/>
          </a:ln>
        </p:spPr>
        <p:txBody>
          <a:bodyPr/>
          <a:lstStyle/>
          <a:p>
            <a:endParaRPr lang="en-US" sz="2400"/>
          </a:p>
        </p:txBody>
      </p:sp>
      <p:sp>
        <p:nvSpPr>
          <p:cNvPr id="11" name="Text 9"/>
          <p:cNvSpPr/>
          <p:nvPr/>
        </p:nvSpPr>
        <p:spPr>
          <a:xfrm>
            <a:off x="6654800" y="4165600"/>
            <a:ext cx="5026152" cy="355600"/>
          </a:xfrm>
          <a:prstGeom prst="rect">
            <a:avLst/>
          </a:prstGeom>
          <a:noFill/>
          <a:ln/>
        </p:spPr>
        <p:txBody>
          <a:bodyPr wrap="square" lIns="0" tIns="0" rIns="0" bIns="0" rtlCol="0" anchor="t"/>
          <a:lstStyle/>
          <a:p>
            <a:pPr>
              <a:lnSpc>
                <a:spcPts val="2800"/>
              </a:lnSpc>
              <a:spcBef>
                <a:spcPts val="400"/>
              </a:spcBef>
              <a:spcAft>
                <a:spcPts val="400"/>
              </a:spcAft>
            </a:pPr>
            <a:r>
              <a:rPr lang="en-US" sz="2000" dirty="0">
                <a:solidFill>
                  <a:srgbClr val="2C3E50"/>
                </a:solidFill>
                <a:latin typeface="Arial" pitchFamily="34" charset="0"/>
                <a:ea typeface="Arial" pitchFamily="34" charset="-122"/>
                <a:cs typeface="Arial" pitchFamily="34" charset="-120"/>
              </a:rPr>
              <a:t>Other conducting polymers require:</a:t>
            </a:r>
            <a:endParaRPr lang="en-US" sz="2000" dirty="0"/>
          </a:p>
        </p:txBody>
      </p:sp>
      <p:sp>
        <p:nvSpPr>
          <p:cNvPr id="12" name="Text 10"/>
          <p:cNvSpPr/>
          <p:nvPr/>
        </p:nvSpPr>
        <p:spPr>
          <a:xfrm>
            <a:off x="6654800" y="4622800"/>
            <a:ext cx="4927600" cy="1168400"/>
          </a:xfrm>
          <a:prstGeom prst="rect">
            <a:avLst/>
          </a:prstGeom>
          <a:noFill/>
          <a:ln/>
        </p:spPr>
        <p:txBody>
          <a:bodyPr wrap="square" lIns="114300" tIns="0" rIns="0" bIns="0" rtlCol="0" anchor="t"/>
          <a:lstStyle/>
          <a:p>
            <a:pPr marL="114297" indent="-114297">
              <a:lnSpc>
                <a:spcPts val="2800"/>
              </a:lnSpc>
              <a:buSzPct val="100000"/>
              <a:buChar char="•"/>
            </a:pPr>
            <a:r>
              <a:rPr lang="en-US" dirty="0">
                <a:solidFill>
                  <a:srgbClr val="2C3E50"/>
                </a:solidFill>
                <a:latin typeface="Arial" pitchFamily="34" charset="0"/>
                <a:ea typeface="Arial" pitchFamily="34" charset="-122"/>
                <a:cs typeface="Arial" pitchFamily="34" charset="-120"/>
              </a:rPr>
              <a:t>Harsh organic solvents</a:t>
            </a:r>
            <a:endParaRPr lang="en-US" dirty="0"/>
          </a:p>
          <a:p>
            <a:pPr marL="114297" indent="-114297">
              <a:lnSpc>
                <a:spcPts val="2800"/>
              </a:lnSpc>
              <a:buSzPct val="100000"/>
              <a:buChar char="•"/>
            </a:pPr>
            <a:r>
              <a:rPr lang="en-US" dirty="0">
                <a:solidFill>
                  <a:srgbClr val="2C3E50"/>
                </a:solidFill>
                <a:latin typeface="Arial" pitchFamily="34" charset="0"/>
                <a:ea typeface="Arial" pitchFamily="34" charset="-122"/>
                <a:cs typeface="Arial" pitchFamily="34" charset="-120"/>
              </a:rPr>
              <a:t>In-situ oxidative polymerization</a:t>
            </a:r>
            <a:endParaRPr lang="en-US" dirty="0"/>
          </a:p>
          <a:p>
            <a:pPr marL="114297" indent="-114297">
              <a:lnSpc>
                <a:spcPts val="2800"/>
              </a:lnSpc>
              <a:buSzPct val="100000"/>
              <a:buChar char="•"/>
            </a:pPr>
            <a:r>
              <a:rPr lang="en-US" dirty="0">
                <a:solidFill>
                  <a:srgbClr val="2C3E50"/>
                </a:solidFill>
                <a:latin typeface="Arial" pitchFamily="34" charset="0"/>
                <a:ea typeface="Arial" pitchFamily="34" charset="-122"/>
                <a:cs typeface="Arial" pitchFamily="34" charset="-120"/>
              </a:rPr>
              <a:t>Special handling conditions</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0" y="0"/>
            <a:ext cx="12192000" cy="1066800"/>
          </a:xfrm>
          <a:prstGeom prst="rect">
            <a:avLst/>
          </a:prstGeom>
          <a:solidFill>
            <a:srgbClr val="16A085"/>
          </a:solidFill>
          <a:ln/>
        </p:spPr>
        <p:txBody>
          <a:bodyPr wrap="square" rtlCol="0" anchor="ctr"/>
          <a:lstStyle/>
          <a:p>
            <a:endParaRPr lang="en-US" sz="2400" dirty="0"/>
          </a:p>
        </p:txBody>
      </p:sp>
      <p:sp>
        <p:nvSpPr>
          <p:cNvPr id="3" name="Text 1"/>
          <p:cNvSpPr/>
          <p:nvPr/>
        </p:nvSpPr>
        <p:spPr>
          <a:xfrm>
            <a:off x="304801" y="304800"/>
            <a:ext cx="8951215" cy="457200"/>
          </a:xfrm>
          <a:prstGeom prst="rect">
            <a:avLst/>
          </a:prstGeom>
          <a:noFill/>
          <a:ln/>
        </p:spPr>
        <p:txBody>
          <a:bodyPr wrap="square" lIns="0" tIns="0" rIns="0" bIns="0" rtlCol="0" anchor="t"/>
          <a:lstStyle/>
          <a:p>
            <a:pPr>
              <a:lnSpc>
                <a:spcPts val="3600"/>
              </a:lnSpc>
            </a:pPr>
            <a:r>
              <a:rPr lang="en-US" sz="3000" b="1" dirty="0">
                <a:solidFill>
                  <a:srgbClr val="FFFFFF"/>
                </a:solidFill>
                <a:latin typeface="Arial" pitchFamily="34" charset="0"/>
                <a:ea typeface="Arial" pitchFamily="34" charset="-122"/>
                <a:cs typeface="Arial" pitchFamily="34" charset="-120"/>
              </a:rPr>
              <a:t>Key Advantages #2 &amp; #3: Stability &amp; Film Quality</a:t>
            </a:r>
            <a:endParaRPr lang="en-US" sz="3000" dirty="0"/>
          </a:p>
        </p:txBody>
      </p:sp>
      <p:sp>
        <p:nvSpPr>
          <p:cNvPr id="4" name="Text 2"/>
          <p:cNvSpPr/>
          <p:nvPr/>
        </p:nvSpPr>
        <p:spPr>
          <a:xfrm>
            <a:off x="406400" y="1727200"/>
            <a:ext cx="660797" cy="660400"/>
          </a:xfrm>
          <a:prstGeom prst="roundRect">
            <a:avLst>
              <a:gd name="adj" fmla="val 30738462"/>
            </a:avLst>
          </a:prstGeom>
          <a:solidFill>
            <a:srgbClr val="2C3E50"/>
          </a:solidFill>
          <a:ln/>
        </p:spPr>
        <p:txBody>
          <a:bodyPr wrap="square" rtlCol="0" anchor="ctr"/>
          <a:lstStyle/>
          <a:p>
            <a:endParaRPr lang="en-US" sz="2400" dirty="0"/>
          </a:p>
        </p:txBody>
      </p:sp>
      <p:sp>
        <p:nvSpPr>
          <p:cNvPr id="5" name="Text 3"/>
          <p:cNvSpPr/>
          <p:nvPr/>
        </p:nvSpPr>
        <p:spPr>
          <a:xfrm>
            <a:off x="609600" y="1879600"/>
            <a:ext cx="259485" cy="355600"/>
          </a:xfrm>
          <a:prstGeom prst="rect">
            <a:avLst/>
          </a:prstGeom>
          <a:noFill/>
          <a:ln/>
        </p:spPr>
        <p:txBody>
          <a:bodyPr wrap="square" lIns="0" tIns="0" rIns="0" bIns="0" rtlCol="0" anchor="t"/>
          <a:lstStyle/>
          <a:p>
            <a:pPr>
              <a:lnSpc>
                <a:spcPts val="2800"/>
              </a:lnSpc>
              <a:spcBef>
                <a:spcPts val="400"/>
              </a:spcBef>
              <a:spcAft>
                <a:spcPts val="400"/>
              </a:spcAft>
            </a:pPr>
            <a:r>
              <a:rPr lang="en-US" b="1" dirty="0">
                <a:solidFill>
                  <a:srgbClr val="FFFFFF"/>
                </a:solidFill>
                <a:latin typeface="Arial" pitchFamily="34" charset="0"/>
                <a:ea typeface="Arial" pitchFamily="34" charset="-122"/>
                <a:cs typeface="Arial" pitchFamily="34" charset="-120"/>
              </a:rPr>
              <a:t>#2</a:t>
            </a:r>
            <a:endParaRPr lang="en-US" dirty="0"/>
          </a:p>
        </p:txBody>
      </p:sp>
      <p:sp>
        <p:nvSpPr>
          <p:cNvPr id="6" name="Text 4"/>
          <p:cNvSpPr/>
          <p:nvPr/>
        </p:nvSpPr>
        <p:spPr>
          <a:xfrm>
            <a:off x="1270398" y="1854200"/>
            <a:ext cx="1451253" cy="406400"/>
          </a:xfrm>
          <a:prstGeom prst="rect">
            <a:avLst/>
          </a:prstGeom>
          <a:noFill/>
          <a:ln/>
        </p:spPr>
        <p:txBody>
          <a:bodyPr wrap="square" lIns="0" tIns="0" rIns="0" bIns="0" rtlCol="0" anchor="t"/>
          <a:lstStyle/>
          <a:p>
            <a:pPr>
              <a:lnSpc>
                <a:spcPts val="3200"/>
              </a:lnSpc>
            </a:pPr>
            <a:r>
              <a:rPr lang="en-US" sz="2400" b="1" dirty="0">
                <a:solidFill>
                  <a:srgbClr val="2C3E50"/>
                </a:solidFill>
                <a:latin typeface="Arial" pitchFamily="34" charset="0"/>
                <a:ea typeface="Arial" pitchFamily="34" charset="-122"/>
                <a:cs typeface="Arial" pitchFamily="34" charset="-120"/>
              </a:rPr>
              <a:t>Air Stable</a:t>
            </a:r>
            <a:endParaRPr lang="en-US" sz="2400" dirty="0"/>
          </a:p>
        </p:txBody>
      </p:sp>
      <p:sp>
        <p:nvSpPr>
          <p:cNvPr id="7" name="Text 5"/>
          <p:cNvSpPr/>
          <p:nvPr/>
        </p:nvSpPr>
        <p:spPr>
          <a:xfrm>
            <a:off x="406400" y="2590800"/>
            <a:ext cx="5384800" cy="2438400"/>
          </a:xfrm>
          <a:prstGeom prst="roundRect">
            <a:avLst>
              <a:gd name="adj" fmla="val 4167"/>
            </a:avLst>
          </a:prstGeom>
          <a:solidFill>
            <a:srgbClr val="ECF0F1"/>
          </a:solidFill>
          <a:ln/>
        </p:spPr>
        <p:txBody>
          <a:bodyPr wrap="square" rtlCol="0" anchor="ctr"/>
          <a:lstStyle/>
          <a:p>
            <a:endParaRPr lang="en-US" sz="2400" dirty="0"/>
          </a:p>
        </p:txBody>
      </p:sp>
      <p:sp>
        <p:nvSpPr>
          <p:cNvPr id="8" name="Text 6"/>
          <p:cNvSpPr/>
          <p:nvPr/>
        </p:nvSpPr>
        <p:spPr>
          <a:xfrm>
            <a:off x="609600" y="2844800"/>
            <a:ext cx="5077968" cy="711200"/>
          </a:xfrm>
          <a:prstGeom prst="rect">
            <a:avLst/>
          </a:prstGeom>
          <a:noFill/>
          <a:ln/>
        </p:spPr>
        <p:txBody>
          <a:bodyPr wrap="square" lIns="0" tIns="0" rIns="0" bIns="0" rtlCol="0" anchor="t"/>
          <a:lstStyle/>
          <a:p>
            <a:pPr>
              <a:lnSpc>
                <a:spcPts val="2800"/>
              </a:lnSpc>
              <a:spcBef>
                <a:spcPts val="400"/>
              </a:spcBef>
              <a:spcAft>
                <a:spcPts val="400"/>
              </a:spcAft>
            </a:pPr>
            <a:r>
              <a:rPr lang="en-US" sz="2000" dirty="0">
                <a:solidFill>
                  <a:srgbClr val="2C3E50"/>
                </a:solidFill>
                <a:latin typeface="Arial" pitchFamily="34" charset="0"/>
                <a:ea typeface="Arial" pitchFamily="34" charset="-122"/>
                <a:cs typeface="Arial" pitchFamily="34" charset="-120"/>
              </a:rPr>
              <a:t>Unlike most conducting polymers that degrade in oxygen/moisture</a:t>
            </a:r>
            <a:endParaRPr lang="en-US" sz="2000" dirty="0"/>
          </a:p>
        </p:txBody>
      </p:sp>
      <p:sp>
        <p:nvSpPr>
          <p:cNvPr id="9" name="Text 7"/>
          <p:cNvSpPr/>
          <p:nvPr/>
        </p:nvSpPr>
        <p:spPr>
          <a:xfrm>
            <a:off x="609600" y="3657600"/>
            <a:ext cx="4978400" cy="1168400"/>
          </a:xfrm>
          <a:prstGeom prst="rect">
            <a:avLst/>
          </a:prstGeom>
          <a:noFill/>
          <a:ln/>
        </p:spPr>
        <p:txBody>
          <a:bodyPr wrap="square" lIns="114300" tIns="0" rIns="0" bIns="0" rtlCol="0" anchor="t"/>
          <a:lstStyle/>
          <a:p>
            <a:pPr marL="114297" indent="-114297">
              <a:lnSpc>
                <a:spcPts val="2800"/>
              </a:lnSpc>
              <a:buSzPct val="100000"/>
              <a:buChar char="•"/>
            </a:pPr>
            <a:r>
              <a:rPr lang="en-US" dirty="0">
                <a:solidFill>
                  <a:srgbClr val="2C3E50"/>
                </a:solidFill>
                <a:latin typeface="Arial" pitchFamily="34" charset="0"/>
                <a:ea typeface="Arial" pitchFamily="34" charset="-122"/>
                <a:cs typeface="Arial" pitchFamily="34" charset="-120"/>
              </a:rPr>
              <a:t>Storage without special precautions</a:t>
            </a:r>
            <a:endParaRPr lang="en-US" dirty="0"/>
          </a:p>
          <a:p>
            <a:pPr marL="114297" indent="-114297">
              <a:lnSpc>
                <a:spcPts val="2800"/>
              </a:lnSpc>
              <a:buSzPct val="100000"/>
              <a:buChar char="•"/>
            </a:pPr>
            <a:r>
              <a:rPr lang="en-US" dirty="0">
                <a:solidFill>
                  <a:srgbClr val="2C3E50"/>
                </a:solidFill>
                <a:latin typeface="Arial" pitchFamily="34" charset="0"/>
                <a:ea typeface="Arial" pitchFamily="34" charset="-122"/>
                <a:cs typeface="Arial" pitchFamily="34" charset="-120"/>
              </a:rPr>
              <a:t>Standard shipping &amp; handling</a:t>
            </a:r>
            <a:endParaRPr lang="en-US" dirty="0"/>
          </a:p>
          <a:p>
            <a:pPr marL="114297" indent="-114297">
              <a:lnSpc>
                <a:spcPts val="2800"/>
              </a:lnSpc>
              <a:buSzPct val="100000"/>
              <a:buChar char="•"/>
            </a:pPr>
            <a:r>
              <a:rPr lang="en-US" dirty="0">
                <a:solidFill>
                  <a:srgbClr val="2C3E50"/>
                </a:solidFill>
                <a:latin typeface="Arial" pitchFamily="34" charset="0"/>
                <a:ea typeface="Arial" pitchFamily="34" charset="-122"/>
                <a:cs typeface="Arial" pitchFamily="34" charset="-120"/>
              </a:rPr>
              <a:t>Long shelf life</a:t>
            </a:r>
            <a:endParaRPr lang="en-US" dirty="0"/>
          </a:p>
        </p:txBody>
      </p:sp>
      <p:sp>
        <p:nvSpPr>
          <p:cNvPr id="10" name="Text 8"/>
          <p:cNvSpPr/>
          <p:nvPr/>
        </p:nvSpPr>
        <p:spPr>
          <a:xfrm>
            <a:off x="6400800" y="1676400"/>
            <a:ext cx="660797" cy="660400"/>
          </a:xfrm>
          <a:prstGeom prst="roundRect">
            <a:avLst>
              <a:gd name="adj" fmla="val 30738462"/>
            </a:avLst>
          </a:prstGeom>
          <a:solidFill>
            <a:srgbClr val="F39C12"/>
          </a:solidFill>
          <a:ln/>
        </p:spPr>
        <p:txBody>
          <a:bodyPr wrap="square" rtlCol="0" anchor="ctr"/>
          <a:lstStyle/>
          <a:p>
            <a:endParaRPr lang="en-US" sz="2400" dirty="0"/>
          </a:p>
        </p:txBody>
      </p:sp>
      <p:sp>
        <p:nvSpPr>
          <p:cNvPr id="11" name="Text 9"/>
          <p:cNvSpPr/>
          <p:nvPr/>
        </p:nvSpPr>
        <p:spPr>
          <a:xfrm>
            <a:off x="6604000" y="1828800"/>
            <a:ext cx="259485" cy="355600"/>
          </a:xfrm>
          <a:prstGeom prst="rect">
            <a:avLst/>
          </a:prstGeom>
          <a:noFill/>
          <a:ln/>
        </p:spPr>
        <p:txBody>
          <a:bodyPr wrap="square" lIns="0" tIns="0" rIns="0" bIns="0" rtlCol="0" anchor="t"/>
          <a:lstStyle/>
          <a:p>
            <a:pPr>
              <a:lnSpc>
                <a:spcPts val="2800"/>
              </a:lnSpc>
              <a:spcBef>
                <a:spcPts val="400"/>
              </a:spcBef>
              <a:spcAft>
                <a:spcPts val="400"/>
              </a:spcAft>
            </a:pPr>
            <a:r>
              <a:rPr lang="en-US" b="1" dirty="0">
                <a:solidFill>
                  <a:srgbClr val="FFFFFF"/>
                </a:solidFill>
                <a:latin typeface="Arial" pitchFamily="34" charset="0"/>
                <a:ea typeface="Arial" pitchFamily="34" charset="-122"/>
                <a:cs typeface="Arial" pitchFamily="34" charset="-120"/>
              </a:rPr>
              <a:t>#3</a:t>
            </a:r>
            <a:endParaRPr lang="en-US" dirty="0"/>
          </a:p>
        </p:txBody>
      </p:sp>
      <p:sp>
        <p:nvSpPr>
          <p:cNvPr id="12" name="Text 10"/>
          <p:cNvSpPr/>
          <p:nvPr/>
        </p:nvSpPr>
        <p:spPr>
          <a:xfrm>
            <a:off x="7264798" y="1803400"/>
            <a:ext cx="2176879" cy="406400"/>
          </a:xfrm>
          <a:prstGeom prst="rect">
            <a:avLst/>
          </a:prstGeom>
          <a:noFill/>
          <a:ln/>
        </p:spPr>
        <p:txBody>
          <a:bodyPr wrap="square" lIns="0" tIns="0" rIns="0" bIns="0" rtlCol="0" anchor="t"/>
          <a:lstStyle/>
          <a:p>
            <a:pPr>
              <a:lnSpc>
                <a:spcPts val="3200"/>
              </a:lnSpc>
            </a:pPr>
            <a:r>
              <a:rPr lang="en-US" sz="2400" b="1" dirty="0">
                <a:solidFill>
                  <a:srgbClr val="F39C12"/>
                </a:solidFill>
                <a:latin typeface="Arial" pitchFamily="34" charset="0"/>
                <a:ea typeface="Arial" pitchFamily="34" charset="-122"/>
                <a:cs typeface="Arial" pitchFamily="34" charset="-120"/>
              </a:rPr>
              <a:t>Superior Films</a:t>
            </a:r>
            <a:endParaRPr lang="en-US" sz="2400" dirty="0"/>
          </a:p>
        </p:txBody>
      </p:sp>
      <p:sp>
        <p:nvSpPr>
          <p:cNvPr id="13" name="Text 11"/>
          <p:cNvSpPr/>
          <p:nvPr/>
        </p:nvSpPr>
        <p:spPr>
          <a:xfrm>
            <a:off x="6400800" y="2540000"/>
            <a:ext cx="5384800" cy="2540000"/>
          </a:xfrm>
          <a:prstGeom prst="roundRect">
            <a:avLst>
              <a:gd name="adj" fmla="val 4000"/>
            </a:avLst>
          </a:prstGeom>
          <a:solidFill>
            <a:srgbClr val="F39C12">
              <a:alpha val="10000"/>
            </a:srgbClr>
          </a:solidFill>
          <a:ln w="19050">
            <a:solidFill>
              <a:srgbClr val="F39C12"/>
            </a:solidFill>
          </a:ln>
        </p:spPr>
        <p:txBody>
          <a:bodyPr wrap="square" rtlCol="0" anchor="ctr"/>
          <a:lstStyle/>
          <a:p>
            <a:endParaRPr lang="en-US" sz="2400" dirty="0"/>
          </a:p>
        </p:txBody>
      </p:sp>
      <p:sp>
        <p:nvSpPr>
          <p:cNvPr id="14" name="Text 12"/>
          <p:cNvSpPr/>
          <p:nvPr/>
        </p:nvSpPr>
        <p:spPr>
          <a:xfrm>
            <a:off x="6629400" y="2819400"/>
            <a:ext cx="5026152" cy="355600"/>
          </a:xfrm>
          <a:prstGeom prst="rect">
            <a:avLst/>
          </a:prstGeom>
          <a:noFill/>
          <a:ln/>
        </p:spPr>
        <p:txBody>
          <a:bodyPr wrap="square" lIns="0" tIns="0" rIns="0" bIns="0" rtlCol="0" anchor="t"/>
          <a:lstStyle/>
          <a:p>
            <a:pPr>
              <a:lnSpc>
                <a:spcPts val="2800"/>
              </a:lnSpc>
              <a:spcBef>
                <a:spcPts val="400"/>
              </a:spcBef>
              <a:spcAft>
                <a:spcPts val="400"/>
              </a:spcAft>
            </a:pPr>
            <a:r>
              <a:rPr lang="en-US" sz="2000" dirty="0">
                <a:solidFill>
                  <a:srgbClr val="2C3E50"/>
                </a:solidFill>
                <a:latin typeface="Arial" pitchFamily="34" charset="0"/>
                <a:ea typeface="Arial" pitchFamily="34" charset="-122"/>
                <a:cs typeface="Arial" pitchFamily="34" charset="-120"/>
              </a:rPr>
              <a:t>Essential for electronics:</a:t>
            </a:r>
            <a:endParaRPr lang="en-US" sz="2000" dirty="0"/>
          </a:p>
        </p:txBody>
      </p:sp>
      <p:sp>
        <p:nvSpPr>
          <p:cNvPr id="15" name="Text 13"/>
          <p:cNvSpPr/>
          <p:nvPr/>
        </p:nvSpPr>
        <p:spPr>
          <a:xfrm>
            <a:off x="6629400" y="3276600"/>
            <a:ext cx="4927600" cy="1574800"/>
          </a:xfrm>
          <a:prstGeom prst="rect">
            <a:avLst/>
          </a:prstGeom>
          <a:noFill/>
          <a:ln/>
        </p:spPr>
        <p:txBody>
          <a:bodyPr wrap="square" lIns="114300" tIns="0" rIns="0" bIns="0" rtlCol="0" anchor="t"/>
          <a:lstStyle/>
          <a:p>
            <a:pPr marL="114297" indent="-114297">
              <a:lnSpc>
                <a:spcPts val="2800"/>
              </a:lnSpc>
              <a:buSzPct val="100000"/>
              <a:buChar char="•"/>
            </a:pPr>
            <a:r>
              <a:rPr lang="en-US" dirty="0">
                <a:solidFill>
                  <a:srgbClr val="2C3E50"/>
                </a:solidFill>
                <a:latin typeface="Arial" pitchFamily="34" charset="0"/>
                <a:ea typeface="Arial" pitchFamily="34" charset="-122"/>
                <a:cs typeface="Arial" pitchFamily="34" charset="-120"/>
              </a:rPr>
              <a:t>Optically clear</a:t>
            </a:r>
            <a:endParaRPr lang="en-US" dirty="0"/>
          </a:p>
          <a:p>
            <a:pPr marL="114297" indent="-114297">
              <a:lnSpc>
                <a:spcPts val="2800"/>
              </a:lnSpc>
              <a:buSzPct val="100000"/>
              <a:buChar char="•"/>
            </a:pPr>
            <a:r>
              <a:rPr lang="en-US" dirty="0">
                <a:solidFill>
                  <a:srgbClr val="2C3E50"/>
                </a:solidFill>
                <a:latin typeface="Arial" pitchFamily="34" charset="0"/>
                <a:ea typeface="Arial" pitchFamily="34" charset="-122"/>
                <a:cs typeface="Arial" pitchFamily="34" charset="-120"/>
              </a:rPr>
              <a:t>Uniform thickness</a:t>
            </a:r>
            <a:endParaRPr lang="en-US" dirty="0"/>
          </a:p>
          <a:p>
            <a:pPr marL="114297" indent="-114297">
              <a:lnSpc>
                <a:spcPts val="2800"/>
              </a:lnSpc>
              <a:buSzPct val="100000"/>
              <a:buChar char="•"/>
            </a:pPr>
            <a:r>
              <a:rPr lang="en-US" dirty="0">
                <a:solidFill>
                  <a:srgbClr val="2C3E50"/>
                </a:solidFill>
                <a:latin typeface="Arial" pitchFamily="34" charset="0"/>
                <a:ea typeface="Arial" pitchFamily="34" charset="-122"/>
                <a:cs typeface="Arial" pitchFamily="34" charset="-120"/>
              </a:rPr>
              <a:t>Low surface roughness</a:t>
            </a:r>
            <a:endParaRPr lang="en-US" dirty="0"/>
          </a:p>
          <a:p>
            <a:pPr marL="114297" indent="-114297">
              <a:lnSpc>
                <a:spcPts val="2800"/>
              </a:lnSpc>
              <a:buSzPct val="100000"/>
              <a:buChar char="•"/>
            </a:pPr>
            <a:r>
              <a:rPr lang="en-US" dirty="0">
                <a:solidFill>
                  <a:srgbClr val="2C3E50"/>
                </a:solidFill>
                <a:latin typeface="Arial" pitchFamily="34" charset="0"/>
                <a:ea typeface="Arial" pitchFamily="34" charset="-122"/>
                <a:cs typeface="Arial" pitchFamily="34" charset="-120"/>
              </a:rPr>
              <a:t>No cracking or defects</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0" y="0"/>
            <a:ext cx="12192000" cy="1066800"/>
          </a:xfrm>
          <a:prstGeom prst="rect">
            <a:avLst/>
          </a:prstGeom>
          <a:solidFill>
            <a:srgbClr val="16A085"/>
          </a:solidFill>
          <a:ln/>
        </p:spPr>
        <p:txBody>
          <a:bodyPr wrap="square" rtlCol="0" anchor="ctr"/>
          <a:lstStyle/>
          <a:p>
            <a:endParaRPr lang="en-US" sz="2400" dirty="0"/>
          </a:p>
        </p:txBody>
      </p:sp>
      <p:sp>
        <p:nvSpPr>
          <p:cNvPr id="3" name="Text 1"/>
          <p:cNvSpPr/>
          <p:nvPr/>
        </p:nvSpPr>
        <p:spPr>
          <a:xfrm>
            <a:off x="304801" y="304800"/>
            <a:ext cx="9145524" cy="457200"/>
          </a:xfrm>
          <a:prstGeom prst="rect">
            <a:avLst/>
          </a:prstGeom>
          <a:noFill/>
          <a:ln/>
        </p:spPr>
        <p:txBody>
          <a:bodyPr wrap="square" lIns="0" tIns="0" rIns="0" bIns="0" rtlCol="0" anchor="t"/>
          <a:lstStyle/>
          <a:p>
            <a:pPr>
              <a:lnSpc>
                <a:spcPts val="3600"/>
              </a:lnSpc>
            </a:pPr>
            <a:r>
              <a:rPr lang="en-US" sz="3000" b="1" dirty="0">
                <a:solidFill>
                  <a:srgbClr val="FFFFFF"/>
                </a:solidFill>
                <a:latin typeface="Arial" pitchFamily="34" charset="0"/>
                <a:ea typeface="Arial" pitchFamily="34" charset="-122"/>
                <a:cs typeface="Arial" pitchFamily="34" charset="-120"/>
              </a:rPr>
              <a:t>Key Advantages #4 &amp; #5: Tunability &amp; Industry Fit</a:t>
            </a:r>
            <a:endParaRPr lang="en-US" sz="3000" dirty="0"/>
          </a:p>
        </p:txBody>
      </p:sp>
      <p:sp>
        <p:nvSpPr>
          <p:cNvPr id="4" name="Text 2"/>
          <p:cNvSpPr/>
          <p:nvPr/>
        </p:nvSpPr>
        <p:spPr>
          <a:xfrm>
            <a:off x="406400" y="1625600"/>
            <a:ext cx="5492496" cy="406400"/>
          </a:xfrm>
          <a:prstGeom prst="rect">
            <a:avLst/>
          </a:prstGeom>
          <a:noFill/>
          <a:ln/>
        </p:spPr>
        <p:txBody>
          <a:bodyPr wrap="square" lIns="0" tIns="0" rIns="0" bIns="0" rtlCol="0" anchor="t"/>
          <a:lstStyle/>
          <a:p>
            <a:pPr>
              <a:lnSpc>
                <a:spcPts val="3200"/>
              </a:lnSpc>
            </a:pPr>
            <a:r>
              <a:rPr lang="en-US" sz="2400" b="1" dirty="0">
                <a:solidFill>
                  <a:srgbClr val="16A085"/>
                </a:solidFill>
                <a:latin typeface="Arial" pitchFamily="34" charset="0"/>
                <a:ea typeface="Arial" pitchFamily="34" charset="-122"/>
                <a:cs typeface="Arial" pitchFamily="34" charset="-120"/>
              </a:rPr>
              <a:t>Tunable Conductivity</a:t>
            </a:r>
            <a:endParaRPr lang="en-US" sz="2400" dirty="0"/>
          </a:p>
        </p:txBody>
      </p:sp>
      <p:sp>
        <p:nvSpPr>
          <p:cNvPr id="5" name="Text 3"/>
          <p:cNvSpPr/>
          <p:nvPr/>
        </p:nvSpPr>
        <p:spPr>
          <a:xfrm>
            <a:off x="406400" y="2286000"/>
            <a:ext cx="5492496" cy="355600"/>
          </a:xfrm>
          <a:prstGeom prst="rect">
            <a:avLst/>
          </a:prstGeom>
          <a:noFill/>
          <a:ln/>
        </p:spPr>
        <p:txBody>
          <a:bodyPr wrap="square" lIns="0" tIns="0" rIns="0" bIns="0" rtlCol="0" anchor="t"/>
          <a:lstStyle/>
          <a:p>
            <a:pPr>
              <a:lnSpc>
                <a:spcPts val="2800"/>
              </a:lnSpc>
              <a:spcBef>
                <a:spcPts val="400"/>
              </a:spcBef>
              <a:spcAft>
                <a:spcPts val="400"/>
              </a:spcAft>
            </a:pPr>
            <a:r>
              <a:rPr lang="en-US" sz="2000" dirty="0">
                <a:solidFill>
                  <a:srgbClr val="2C3E50"/>
                </a:solidFill>
                <a:latin typeface="Arial" pitchFamily="34" charset="0"/>
                <a:ea typeface="Arial" pitchFamily="34" charset="-122"/>
                <a:cs typeface="Arial" pitchFamily="34" charset="-120"/>
              </a:rPr>
              <a:t>Adjust PEDOT:PSS ratio or add dopants:</a:t>
            </a:r>
            <a:endParaRPr lang="en-US" sz="2000" dirty="0"/>
          </a:p>
        </p:txBody>
      </p:sp>
      <p:pic>
        <p:nvPicPr>
          <p:cNvPr id="6" name="Image 0" descr="/tmp/rasterized-gradient-409a5035.png"/>
          <p:cNvPicPr>
            <a:picLocks noChangeAspect="1"/>
          </p:cNvPicPr>
          <p:nvPr/>
        </p:nvPicPr>
        <p:blipFill>
          <a:blip r:embed="rId3"/>
          <a:stretch>
            <a:fillRect/>
          </a:stretch>
        </p:blipFill>
        <p:spPr>
          <a:xfrm>
            <a:off x="406400" y="2895600"/>
            <a:ext cx="5384800" cy="863600"/>
          </a:xfrm>
          <a:prstGeom prst="rect">
            <a:avLst/>
          </a:prstGeom>
        </p:spPr>
      </p:pic>
      <p:sp>
        <p:nvSpPr>
          <p:cNvPr id="7" name="Text 4"/>
          <p:cNvSpPr/>
          <p:nvPr/>
        </p:nvSpPr>
        <p:spPr>
          <a:xfrm>
            <a:off x="559816" y="3149600"/>
            <a:ext cx="5077968" cy="355600"/>
          </a:xfrm>
          <a:prstGeom prst="rect">
            <a:avLst/>
          </a:prstGeom>
          <a:noFill/>
          <a:ln/>
        </p:spPr>
        <p:txBody>
          <a:bodyPr wrap="square" lIns="0" tIns="0" rIns="0" bIns="0" rtlCol="0" anchor="t"/>
          <a:lstStyle/>
          <a:p>
            <a:pPr algn="ctr">
              <a:lnSpc>
                <a:spcPts val="2800"/>
              </a:lnSpc>
              <a:spcBef>
                <a:spcPts val="400"/>
              </a:spcBef>
              <a:spcAft>
                <a:spcPts val="400"/>
              </a:spcAft>
            </a:pPr>
            <a:r>
              <a:rPr lang="en-US" sz="2000" b="1" dirty="0">
                <a:solidFill>
                  <a:srgbClr val="2C3E50"/>
                </a:solidFill>
                <a:latin typeface="Arial" pitchFamily="34" charset="0"/>
                <a:ea typeface="Arial" pitchFamily="34" charset="-122"/>
                <a:cs typeface="Arial" pitchFamily="34" charset="-120"/>
              </a:rPr>
              <a:t>1 S/cm → 1000+ S/cm</a:t>
            </a:r>
            <a:endParaRPr lang="en-US" sz="2000" dirty="0"/>
          </a:p>
        </p:txBody>
      </p:sp>
      <p:sp>
        <p:nvSpPr>
          <p:cNvPr id="8" name="Text 5"/>
          <p:cNvSpPr/>
          <p:nvPr/>
        </p:nvSpPr>
        <p:spPr>
          <a:xfrm>
            <a:off x="406400" y="4013200"/>
            <a:ext cx="5492496" cy="711200"/>
          </a:xfrm>
          <a:prstGeom prst="rect">
            <a:avLst/>
          </a:prstGeom>
          <a:noFill/>
          <a:ln/>
        </p:spPr>
        <p:txBody>
          <a:bodyPr wrap="square" lIns="0" tIns="0" rIns="0" bIns="0" rtlCol="0" anchor="t"/>
          <a:lstStyle/>
          <a:p>
            <a:pPr>
              <a:lnSpc>
                <a:spcPts val="2800"/>
              </a:lnSpc>
              <a:spcBef>
                <a:spcPts val="400"/>
              </a:spcBef>
              <a:spcAft>
                <a:spcPts val="400"/>
              </a:spcAft>
            </a:pPr>
            <a:r>
              <a:rPr lang="en-US" sz="2000" dirty="0">
                <a:solidFill>
                  <a:srgbClr val="2C3E50"/>
                </a:solidFill>
                <a:latin typeface="Arial" pitchFamily="34" charset="0"/>
                <a:ea typeface="Arial" pitchFamily="34" charset="-122"/>
                <a:cs typeface="Arial" pitchFamily="34" charset="-120"/>
              </a:rPr>
              <a:t>Secondary dopants: DMSO, ethylene glycol, sorbitol</a:t>
            </a:r>
            <a:endParaRPr lang="en-US" sz="2000" dirty="0"/>
          </a:p>
        </p:txBody>
      </p:sp>
      <p:sp>
        <p:nvSpPr>
          <p:cNvPr id="9" name="Text 6"/>
          <p:cNvSpPr/>
          <p:nvPr/>
        </p:nvSpPr>
        <p:spPr>
          <a:xfrm>
            <a:off x="419101" y="5041900"/>
            <a:ext cx="5466588" cy="254000"/>
          </a:xfrm>
          <a:prstGeom prst="rect">
            <a:avLst/>
          </a:prstGeom>
          <a:noFill/>
          <a:ln/>
        </p:spPr>
        <p:txBody>
          <a:bodyPr wrap="square" lIns="0" tIns="0" rIns="0" bIns="0" rtlCol="0" anchor="t"/>
          <a:lstStyle/>
          <a:p>
            <a:pPr>
              <a:lnSpc>
                <a:spcPts val="2000"/>
              </a:lnSpc>
              <a:spcBef>
                <a:spcPts val="400"/>
              </a:spcBef>
              <a:spcAft>
                <a:spcPts val="400"/>
              </a:spcAft>
            </a:pPr>
            <a:r>
              <a:rPr lang="en-US" sz="1400" dirty="0">
                <a:solidFill>
                  <a:srgbClr val="34495E"/>
                </a:solidFill>
                <a:latin typeface="Arial" pitchFamily="34" charset="0"/>
                <a:ea typeface="Arial" pitchFamily="34" charset="-122"/>
                <a:cs typeface="Arial" pitchFamily="34" charset="-120"/>
              </a:rPr>
              <a:t>Conductivity Range Chart</a:t>
            </a:r>
            <a:endParaRPr lang="en-US" sz="1400" dirty="0"/>
          </a:p>
        </p:txBody>
      </p:sp>
      <p:sp>
        <p:nvSpPr>
          <p:cNvPr id="10" name="Text 7"/>
          <p:cNvSpPr/>
          <p:nvPr/>
        </p:nvSpPr>
        <p:spPr>
          <a:xfrm>
            <a:off x="6400800" y="2108200"/>
            <a:ext cx="5492496" cy="406400"/>
          </a:xfrm>
          <a:prstGeom prst="rect">
            <a:avLst/>
          </a:prstGeom>
          <a:noFill/>
          <a:ln/>
        </p:spPr>
        <p:txBody>
          <a:bodyPr wrap="square" lIns="0" tIns="0" rIns="0" bIns="0" rtlCol="0" anchor="t"/>
          <a:lstStyle/>
          <a:p>
            <a:pPr>
              <a:lnSpc>
                <a:spcPts val="3200"/>
              </a:lnSpc>
            </a:pPr>
            <a:r>
              <a:rPr lang="en-US" sz="2400" b="1" dirty="0">
                <a:solidFill>
                  <a:srgbClr val="2C3E50"/>
                </a:solidFill>
                <a:latin typeface="Arial" pitchFamily="34" charset="0"/>
                <a:ea typeface="Arial" pitchFamily="34" charset="-122"/>
                <a:cs typeface="Arial" pitchFamily="34" charset="-120"/>
              </a:rPr>
              <a:t>Industry Compatible</a:t>
            </a:r>
            <a:endParaRPr lang="en-US" sz="2400" dirty="0"/>
          </a:p>
        </p:txBody>
      </p:sp>
      <p:sp>
        <p:nvSpPr>
          <p:cNvPr id="11" name="Text 8"/>
          <p:cNvSpPr/>
          <p:nvPr/>
        </p:nvSpPr>
        <p:spPr>
          <a:xfrm>
            <a:off x="6400800" y="2768600"/>
            <a:ext cx="5492496" cy="355600"/>
          </a:xfrm>
          <a:prstGeom prst="rect">
            <a:avLst/>
          </a:prstGeom>
          <a:noFill/>
          <a:ln/>
        </p:spPr>
        <p:txBody>
          <a:bodyPr wrap="square" lIns="0" tIns="0" rIns="0" bIns="0" rtlCol="0" anchor="t"/>
          <a:lstStyle/>
          <a:p>
            <a:pPr>
              <a:lnSpc>
                <a:spcPts val="2800"/>
              </a:lnSpc>
              <a:spcBef>
                <a:spcPts val="400"/>
              </a:spcBef>
              <a:spcAft>
                <a:spcPts val="400"/>
              </a:spcAft>
            </a:pPr>
            <a:r>
              <a:rPr lang="en-US" sz="2000" dirty="0">
                <a:solidFill>
                  <a:srgbClr val="2C3E50"/>
                </a:solidFill>
                <a:latin typeface="Arial" pitchFamily="34" charset="0"/>
                <a:ea typeface="Arial" pitchFamily="34" charset="-122"/>
                <a:cs typeface="Arial" pitchFamily="34" charset="-120"/>
              </a:rPr>
              <a:t>Direct integration into:</a:t>
            </a:r>
            <a:endParaRPr lang="en-US" sz="2000" dirty="0"/>
          </a:p>
        </p:txBody>
      </p:sp>
      <p:sp>
        <p:nvSpPr>
          <p:cNvPr id="12" name="Text 9"/>
          <p:cNvSpPr/>
          <p:nvPr/>
        </p:nvSpPr>
        <p:spPr>
          <a:xfrm>
            <a:off x="6400800" y="3378200"/>
            <a:ext cx="5384800" cy="1981200"/>
          </a:xfrm>
          <a:prstGeom prst="rect">
            <a:avLst/>
          </a:prstGeom>
          <a:noFill/>
          <a:ln/>
        </p:spPr>
        <p:txBody>
          <a:bodyPr wrap="square" lIns="114300" tIns="0" rIns="0" bIns="0" rtlCol="0" anchor="t"/>
          <a:lstStyle/>
          <a:p>
            <a:pPr marL="114297" indent="-114297">
              <a:lnSpc>
                <a:spcPts val="2800"/>
              </a:lnSpc>
              <a:buSzPct val="100000"/>
              <a:buChar char="•"/>
            </a:pPr>
            <a:r>
              <a:rPr lang="en-US" dirty="0">
                <a:solidFill>
                  <a:srgbClr val="2C3E50"/>
                </a:solidFill>
                <a:latin typeface="Arial" pitchFamily="34" charset="0"/>
                <a:ea typeface="Arial" pitchFamily="34" charset="-122"/>
                <a:cs typeface="Arial" pitchFamily="34" charset="-120"/>
              </a:rPr>
              <a:t>OLED displays</a:t>
            </a:r>
            <a:endParaRPr lang="en-US" dirty="0"/>
          </a:p>
          <a:p>
            <a:pPr marL="114297" indent="-114297">
              <a:lnSpc>
                <a:spcPts val="2800"/>
              </a:lnSpc>
              <a:buSzPct val="100000"/>
              <a:buChar char="•"/>
            </a:pPr>
            <a:r>
              <a:rPr lang="en-US" dirty="0">
                <a:solidFill>
                  <a:srgbClr val="2C3E50"/>
                </a:solidFill>
                <a:latin typeface="Arial" pitchFamily="34" charset="0"/>
                <a:ea typeface="Arial" pitchFamily="34" charset="-122"/>
                <a:cs typeface="Arial" pitchFamily="34" charset="-120"/>
              </a:rPr>
              <a:t>Touch panels</a:t>
            </a:r>
            <a:endParaRPr lang="en-US" dirty="0"/>
          </a:p>
          <a:p>
            <a:pPr marL="114297" indent="-114297">
              <a:lnSpc>
                <a:spcPts val="2800"/>
              </a:lnSpc>
              <a:buSzPct val="100000"/>
              <a:buChar char="•"/>
            </a:pPr>
            <a:r>
              <a:rPr lang="en-US" dirty="0">
                <a:solidFill>
                  <a:srgbClr val="2C3E50"/>
                </a:solidFill>
                <a:latin typeface="Arial" pitchFamily="34" charset="0"/>
                <a:ea typeface="Arial" pitchFamily="34" charset="-122"/>
                <a:cs typeface="Arial" pitchFamily="34" charset="-120"/>
              </a:rPr>
              <a:t>Photovoltaics</a:t>
            </a:r>
            <a:endParaRPr lang="en-US" dirty="0"/>
          </a:p>
          <a:p>
            <a:pPr marL="114297" indent="-114297">
              <a:lnSpc>
                <a:spcPts val="2800"/>
              </a:lnSpc>
              <a:buSzPct val="100000"/>
              <a:buChar char="•"/>
            </a:pPr>
            <a:r>
              <a:rPr lang="en-US" dirty="0">
                <a:solidFill>
                  <a:srgbClr val="2C3E50"/>
                </a:solidFill>
                <a:latin typeface="Arial" pitchFamily="34" charset="0"/>
                <a:ea typeface="Arial" pitchFamily="34" charset="-122"/>
                <a:cs typeface="Arial" pitchFamily="34" charset="-120"/>
              </a:rPr>
              <a:t>Sensors</a:t>
            </a:r>
            <a:endParaRPr lang="en-US" dirty="0"/>
          </a:p>
          <a:p>
            <a:pPr marL="114297" indent="-114297">
              <a:lnSpc>
                <a:spcPts val="2800"/>
              </a:lnSpc>
              <a:buSzPct val="100000"/>
              <a:buChar char="•"/>
            </a:pPr>
            <a:r>
              <a:rPr lang="en-US" dirty="0">
                <a:solidFill>
                  <a:srgbClr val="2C3E50"/>
                </a:solidFill>
                <a:latin typeface="Arial" pitchFamily="34" charset="0"/>
                <a:ea typeface="Arial" pitchFamily="34" charset="-122"/>
                <a:cs typeface="Arial" pitchFamily="34" charset="-120"/>
              </a:rPr>
              <a:t>Antistatic coatings</a:t>
            </a:r>
            <a:endParaRPr lang="en-US" dirty="0"/>
          </a:p>
        </p:txBody>
      </p:sp>
      <p:sp>
        <p:nvSpPr>
          <p:cNvPr id="13" name="Text 10"/>
          <p:cNvSpPr/>
          <p:nvPr/>
        </p:nvSpPr>
        <p:spPr>
          <a:xfrm>
            <a:off x="6400800" y="5562600"/>
            <a:ext cx="5384800" cy="457200"/>
          </a:xfrm>
          <a:prstGeom prst="roundRect">
            <a:avLst>
              <a:gd name="adj" fmla="val 22222"/>
            </a:avLst>
          </a:prstGeom>
          <a:solidFill>
            <a:srgbClr val="F39C12"/>
          </a:solidFill>
          <a:ln/>
        </p:spPr>
        <p:txBody>
          <a:bodyPr wrap="square" rtlCol="0" anchor="ctr"/>
          <a:lstStyle/>
          <a:p>
            <a:endParaRPr lang="en-US" sz="2400" dirty="0"/>
          </a:p>
        </p:txBody>
      </p:sp>
      <p:sp>
        <p:nvSpPr>
          <p:cNvPr id="14" name="Text 11"/>
          <p:cNvSpPr/>
          <p:nvPr/>
        </p:nvSpPr>
        <p:spPr>
          <a:xfrm>
            <a:off x="6346952" y="5613400"/>
            <a:ext cx="5492496" cy="355600"/>
          </a:xfrm>
          <a:prstGeom prst="rect">
            <a:avLst/>
          </a:prstGeom>
          <a:noFill/>
          <a:ln/>
        </p:spPr>
        <p:txBody>
          <a:bodyPr wrap="square" lIns="0" tIns="0" rIns="0" bIns="0" rtlCol="0" anchor="t"/>
          <a:lstStyle/>
          <a:p>
            <a:pPr algn="ctr">
              <a:lnSpc>
                <a:spcPts val="2800"/>
              </a:lnSpc>
              <a:spcBef>
                <a:spcPts val="400"/>
              </a:spcBef>
              <a:spcAft>
                <a:spcPts val="400"/>
              </a:spcAft>
            </a:pPr>
            <a:r>
              <a:rPr lang="en-US" sz="2000" dirty="0">
                <a:solidFill>
                  <a:srgbClr val="FFFFFF"/>
                </a:solidFill>
                <a:latin typeface="Arial" pitchFamily="34" charset="0"/>
                <a:ea typeface="Arial" pitchFamily="34" charset="-122"/>
                <a:cs typeface="Arial" pitchFamily="34" charset="-120"/>
              </a:rPr>
              <a:t>No exotic equipment needed</a:t>
            </a:r>
            <a:endParaRPr lang="en-US" sz="2000" dirty="0"/>
          </a:p>
        </p:txBody>
      </p:sp>
      <p:graphicFrame>
        <p:nvGraphicFramePr>
          <p:cNvPr id="15" name="Chart 0"/>
          <p:cNvGraphicFramePr/>
          <p:nvPr/>
        </p:nvGraphicFramePr>
        <p:xfrm>
          <a:off x="406400" y="4978400"/>
          <a:ext cx="5384800" cy="15240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different types of graphite&#10;&#10;Description automatically generated">
            <a:extLst>
              <a:ext uri="{FF2B5EF4-FFF2-40B4-BE49-F238E27FC236}">
                <a16:creationId xmlns:a16="http://schemas.microsoft.com/office/drawing/2014/main" id="{1E34A7C8-E344-17EE-D853-168FF749AA2A}"/>
              </a:ext>
            </a:extLst>
          </p:cNvPr>
          <p:cNvPicPr>
            <a:picLocks noChangeAspect="1"/>
          </p:cNvPicPr>
          <p:nvPr/>
        </p:nvPicPr>
        <p:blipFill>
          <a:blip r:embed="rId3"/>
          <a:stretch>
            <a:fillRect/>
          </a:stretch>
        </p:blipFill>
        <p:spPr>
          <a:xfrm>
            <a:off x="1285422" y="204742"/>
            <a:ext cx="9250426" cy="6448515"/>
          </a:xfrm>
          <a:prstGeom prst="rect">
            <a:avLst/>
          </a:prstGeom>
        </p:spPr>
      </p:pic>
    </p:spTree>
    <p:extLst>
      <p:ext uri="{BB962C8B-B14F-4D97-AF65-F5344CB8AC3E}">
        <p14:creationId xmlns:p14="http://schemas.microsoft.com/office/powerpoint/2010/main" val="190545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FFCC"/>
            </a:gs>
            <a:gs pos="50000">
              <a:srgbClr val="CCFFCC">
                <a:gamma/>
                <a:tint val="0"/>
                <a:invGamma/>
              </a:srgbClr>
            </a:gs>
            <a:gs pos="100000">
              <a:srgbClr val="CCFFCC"/>
            </a:gs>
          </a:gsLst>
          <a:lin ang="5400000" scaled="1"/>
        </a:gra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111042" name="Rectangle 2">
            <a:extLst>
              <a:ext uri="{FF2B5EF4-FFF2-40B4-BE49-F238E27FC236}">
                <a16:creationId xmlns:a16="http://schemas.microsoft.com/office/drawing/2014/main" id="{7D4037E3-F3D9-9FC4-3F05-B94F09591480}"/>
              </a:ext>
            </a:extLst>
          </p:cNvPr>
          <p:cNvSpPr>
            <a:spLocks noGrp="1" noChangeArrowheads="1"/>
          </p:cNvSpPr>
          <p:nvPr>
            <p:ph type="title"/>
          </p:nvPr>
        </p:nvSpPr>
        <p:spPr>
          <a:xfrm>
            <a:off x="2819400" y="228600"/>
            <a:ext cx="6705600" cy="685800"/>
          </a:xfrm>
          <a:ln/>
        </p:spPr>
        <p:txBody>
          <a:bodyPr/>
          <a:lstStyle/>
          <a:p>
            <a:r>
              <a:rPr lang="en-US" altLang="ja-JP" sz="2800"/>
              <a:t>Hexagonal Lattice (Definition of Vectors)</a:t>
            </a:r>
          </a:p>
        </p:txBody>
      </p:sp>
      <p:sp>
        <p:nvSpPr>
          <p:cNvPr id="1111043" name="Text Box 3">
            <a:extLst>
              <a:ext uri="{FF2B5EF4-FFF2-40B4-BE49-F238E27FC236}">
                <a16:creationId xmlns:a16="http://schemas.microsoft.com/office/drawing/2014/main" id="{646B9D99-F709-B1A6-E1FE-5D7F0329195D}"/>
              </a:ext>
            </a:extLst>
          </p:cNvPr>
          <p:cNvSpPr txBox="1">
            <a:spLocks noChangeArrowheads="1"/>
          </p:cNvSpPr>
          <p:nvPr/>
        </p:nvSpPr>
        <p:spPr bwMode="auto">
          <a:xfrm>
            <a:off x="8229600" y="1295400"/>
            <a:ext cx="147989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en-US" altLang="ja-JP">
                <a:latin typeface="Arial" panose="020B0604020202020204" pitchFamily="34" charset="0"/>
              </a:rPr>
              <a:t>Chiral vector</a:t>
            </a:r>
          </a:p>
        </p:txBody>
      </p:sp>
      <p:graphicFrame>
        <p:nvGraphicFramePr>
          <p:cNvPr id="1111044" name="Object 4">
            <a:extLst>
              <a:ext uri="{FF2B5EF4-FFF2-40B4-BE49-F238E27FC236}">
                <a16:creationId xmlns:a16="http://schemas.microsoft.com/office/drawing/2014/main" id="{382FE81E-558C-5561-AC95-CF8F9F158F2E}"/>
              </a:ext>
            </a:extLst>
          </p:cNvPr>
          <p:cNvGraphicFramePr>
            <a:graphicFrameLocks noChangeAspect="1"/>
          </p:cNvGraphicFramePr>
          <p:nvPr/>
        </p:nvGraphicFramePr>
        <p:xfrm>
          <a:off x="8229600" y="1752600"/>
          <a:ext cx="1562100" cy="330200"/>
        </p:xfrm>
        <a:graphic>
          <a:graphicData uri="http://schemas.openxmlformats.org/presentationml/2006/ole">
            <mc:AlternateContent xmlns:mc="http://schemas.openxmlformats.org/markup-compatibility/2006">
              <mc:Choice xmlns:v="urn:schemas-microsoft-com:vml" Requires="v">
                <p:oleObj name="数式" r:id="rId5" imgW="35991800" imgH="7607300" progId="Equation.3">
                  <p:embed/>
                </p:oleObj>
              </mc:Choice>
              <mc:Fallback>
                <p:oleObj name="数式" r:id="rId5" imgW="35991800" imgH="7607300" progId="Equation.3">
                  <p:embed/>
                  <p:pic>
                    <p:nvPicPr>
                      <p:cNvPr id="1111044" name="Object 4">
                        <a:extLst>
                          <a:ext uri="{FF2B5EF4-FFF2-40B4-BE49-F238E27FC236}">
                            <a16:creationId xmlns:a16="http://schemas.microsoft.com/office/drawing/2014/main" id="{382FE81E-558C-5561-AC95-CF8F9F158F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9600" y="1752600"/>
                        <a:ext cx="1562100"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111045" name="Group 5">
            <a:extLst>
              <a:ext uri="{FF2B5EF4-FFF2-40B4-BE49-F238E27FC236}">
                <a16:creationId xmlns:a16="http://schemas.microsoft.com/office/drawing/2014/main" id="{90B8DB7A-0253-B517-C9F3-4DA20252078F}"/>
              </a:ext>
            </a:extLst>
          </p:cNvPr>
          <p:cNvGrpSpPr>
            <a:grpSpLocks/>
          </p:cNvGrpSpPr>
          <p:nvPr/>
        </p:nvGrpSpPr>
        <p:grpSpPr bwMode="auto">
          <a:xfrm>
            <a:off x="2514600" y="1368425"/>
            <a:ext cx="4876800" cy="4184650"/>
            <a:chOff x="624" y="862"/>
            <a:chExt cx="3072" cy="2636"/>
          </a:xfrm>
        </p:grpSpPr>
        <p:grpSp>
          <p:nvGrpSpPr>
            <p:cNvPr id="1111046" name="Group 6">
              <a:extLst>
                <a:ext uri="{FF2B5EF4-FFF2-40B4-BE49-F238E27FC236}">
                  <a16:creationId xmlns:a16="http://schemas.microsoft.com/office/drawing/2014/main" id="{66CC13AD-0893-FA48-03DA-8C256A0A1FE4}"/>
                </a:ext>
              </a:extLst>
            </p:cNvPr>
            <p:cNvGrpSpPr>
              <a:grpSpLocks/>
            </p:cNvGrpSpPr>
            <p:nvPr/>
          </p:nvGrpSpPr>
          <p:grpSpPr bwMode="auto">
            <a:xfrm>
              <a:off x="624" y="864"/>
              <a:ext cx="3056" cy="2489"/>
              <a:chOff x="1369" y="1011"/>
              <a:chExt cx="3056" cy="2489"/>
            </a:xfrm>
          </p:grpSpPr>
          <p:sp>
            <p:nvSpPr>
              <p:cNvPr id="1111047" name="Line 7">
                <a:extLst>
                  <a:ext uri="{FF2B5EF4-FFF2-40B4-BE49-F238E27FC236}">
                    <a16:creationId xmlns:a16="http://schemas.microsoft.com/office/drawing/2014/main" id="{FFFBA390-2AB6-7442-7ADA-17F896DBAD6A}"/>
                  </a:ext>
                </a:extLst>
              </p:cNvPr>
              <p:cNvSpPr>
                <a:spLocks noChangeShapeType="1"/>
              </p:cNvSpPr>
              <p:nvPr/>
            </p:nvSpPr>
            <p:spPr bwMode="auto">
              <a:xfrm rot="16200000" flipV="1">
                <a:off x="4325" y="983"/>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48" name="Line 8">
                <a:extLst>
                  <a:ext uri="{FF2B5EF4-FFF2-40B4-BE49-F238E27FC236}">
                    <a16:creationId xmlns:a16="http://schemas.microsoft.com/office/drawing/2014/main" id="{56B9FC6C-5678-A8D7-944D-5DD874C5EB56}"/>
                  </a:ext>
                </a:extLst>
              </p:cNvPr>
              <p:cNvSpPr>
                <a:spLocks noChangeShapeType="1"/>
              </p:cNvSpPr>
              <p:nvPr/>
            </p:nvSpPr>
            <p:spPr bwMode="auto">
              <a:xfrm rot="-5400000" flipH="1" flipV="1">
                <a:off x="4326" y="340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49" name="Line 9">
                <a:extLst>
                  <a:ext uri="{FF2B5EF4-FFF2-40B4-BE49-F238E27FC236}">
                    <a16:creationId xmlns:a16="http://schemas.microsoft.com/office/drawing/2014/main" id="{87CE32A6-B4C7-F2E8-92C5-7F6C1AA410B9}"/>
                  </a:ext>
                </a:extLst>
              </p:cNvPr>
              <p:cNvSpPr>
                <a:spLocks noChangeShapeType="1"/>
              </p:cNvSpPr>
              <p:nvPr/>
            </p:nvSpPr>
            <p:spPr bwMode="auto">
              <a:xfrm rot="16200000" flipH="1">
                <a:off x="4350" y="3356"/>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50" name="Line 10">
                <a:extLst>
                  <a:ext uri="{FF2B5EF4-FFF2-40B4-BE49-F238E27FC236}">
                    <a16:creationId xmlns:a16="http://schemas.microsoft.com/office/drawing/2014/main" id="{B0401DD7-DDFF-E628-124D-2FC404A59FA5}"/>
                  </a:ext>
                </a:extLst>
              </p:cNvPr>
              <p:cNvSpPr>
                <a:spLocks noChangeShapeType="1"/>
              </p:cNvSpPr>
              <p:nvPr/>
            </p:nvSpPr>
            <p:spPr bwMode="auto">
              <a:xfrm rot="16200000" flipH="1">
                <a:off x="4349" y="1156"/>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51" name="Line 11">
                <a:extLst>
                  <a:ext uri="{FF2B5EF4-FFF2-40B4-BE49-F238E27FC236}">
                    <a16:creationId xmlns:a16="http://schemas.microsoft.com/office/drawing/2014/main" id="{F717E751-7601-CE04-5C7A-ED85BDCF3C1F}"/>
                  </a:ext>
                </a:extLst>
              </p:cNvPr>
              <p:cNvSpPr>
                <a:spLocks noChangeShapeType="1"/>
              </p:cNvSpPr>
              <p:nvPr/>
            </p:nvSpPr>
            <p:spPr bwMode="auto">
              <a:xfrm rot="16200000" flipH="1">
                <a:off x="1400" y="340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52" name="Line 12">
                <a:extLst>
                  <a:ext uri="{FF2B5EF4-FFF2-40B4-BE49-F238E27FC236}">
                    <a16:creationId xmlns:a16="http://schemas.microsoft.com/office/drawing/2014/main" id="{91F62761-E9EE-44AE-C37B-E76235683E8C}"/>
                  </a:ext>
                </a:extLst>
              </p:cNvPr>
              <p:cNvSpPr>
                <a:spLocks noChangeShapeType="1"/>
              </p:cNvSpPr>
              <p:nvPr/>
            </p:nvSpPr>
            <p:spPr bwMode="auto">
              <a:xfrm rot="-5400000" flipH="1" flipV="1">
                <a:off x="1399" y="983"/>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53" name="Line 13">
                <a:extLst>
                  <a:ext uri="{FF2B5EF4-FFF2-40B4-BE49-F238E27FC236}">
                    <a16:creationId xmlns:a16="http://schemas.microsoft.com/office/drawing/2014/main" id="{6892D5A7-A7D9-0325-79A4-783854FDCDFB}"/>
                  </a:ext>
                </a:extLst>
              </p:cNvPr>
              <p:cNvSpPr>
                <a:spLocks noChangeShapeType="1"/>
              </p:cNvSpPr>
              <p:nvPr/>
            </p:nvSpPr>
            <p:spPr bwMode="auto">
              <a:xfrm rot="16200000" flipH="1">
                <a:off x="4199" y="340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54" name="Line 14">
                <a:extLst>
                  <a:ext uri="{FF2B5EF4-FFF2-40B4-BE49-F238E27FC236}">
                    <a16:creationId xmlns:a16="http://schemas.microsoft.com/office/drawing/2014/main" id="{D7164938-7B6E-F671-0598-445C01686549}"/>
                  </a:ext>
                </a:extLst>
              </p:cNvPr>
              <p:cNvSpPr>
                <a:spLocks noChangeShapeType="1"/>
              </p:cNvSpPr>
              <p:nvPr/>
            </p:nvSpPr>
            <p:spPr bwMode="auto">
              <a:xfrm rot="-5400000" flipH="1" flipV="1">
                <a:off x="4198" y="983"/>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55" name="Line 15">
                <a:extLst>
                  <a:ext uri="{FF2B5EF4-FFF2-40B4-BE49-F238E27FC236}">
                    <a16:creationId xmlns:a16="http://schemas.microsoft.com/office/drawing/2014/main" id="{7B31421B-67A6-4AF4-0228-307F16F18D98}"/>
                  </a:ext>
                </a:extLst>
              </p:cNvPr>
              <p:cNvSpPr>
                <a:spLocks noChangeShapeType="1"/>
              </p:cNvSpPr>
              <p:nvPr/>
            </p:nvSpPr>
            <p:spPr bwMode="auto">
              <a:xfrm rot="16200000" flipH="1">
                <a:off x="1297" y="3356"/>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56" name="Line 16">
                <a:extLst>
                  <a:ext uri="{FF2B5EF4-FFF2-40B4-BE49-F238E27FC236}">
                    <a16:creationId xmlns:a16="http://schemas.microsoft.com/office/drawing/2014/main" id="{EB49A57E-3805-A1F8-9026-F347BBA21EBE}"/>
                  </a:ext>
                </a:extLst>
              </p:cNvPr>
              <p:cNvSpPr>
                <a:spLocks noChangeShapeType="1"/>
              </p:cNvSpPr>
              <p:nvPr/>
            </p:nvSpPr>
            <p:spPr bwMode="auto">
              <a:xfrm rot="16200000" flipH="1">
                <a:off x="1296" y="1156"/>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57" name="Line 17">
                <a:extLst>
                  <a:ext uri="{FF2B5EF4-FFF2-40B4-BE49-F238E27FC236}">
                    <a16:creationId xmlns:a16="http://schemas.microsoft.com/office/drawing/2014/main" id="{9A851382-AB7C-8A35-C737-79F45FE020A7}"/>
                  </a:ext>
                </a:extLst>
              </p:cNvPr>
              <p:cNvSpPr>
                <a:spLocks noChangeShapeType="1"/>
              </p:cNvSpPr>
              <p:nvPr/>
            </p:nvSpPr>
            <p:spPr bwMode="auto">
              <a:xfrm rot="16200000" flipV="1">
                <a:off x="4326" y="3183"/>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58" name="Line 18">
                <a:extLst>
                  <a:ext uri="{FF2B5EF4-FFF2-40B4-BE49-F238E27FC236}">
                    <a16:creationId xmlns:a16="http://schemas.microsoft.com/office/drawing/2014/main" id="{4CAD0562-DD8B-3118-7F37-C13528FF243E}"/>
                  </a:ext>
                </a:extLst>
              </p:cNvPr>
              <p:cNvSpPr>
                <a:spLocks noChangeShapeType="1"/>
              </p:cNvSpPr>
              <p:nvPr/>
            </p:nvSpPr>
            <p:spPr bwMode="auto">
              <a:xfrm rot="-5400000" flipH="1" flipV="1">
                <a:off x="4325" y="120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59" name="Line 19">
                <a:extLst>
                  <a:ext uri="{FF2B5EF4-FFF2-40B4-BE49-F238E27FC236}">
                    <a16:creationId xmlns:a16="http://schemas.microsoft.com/office/drawing/2014/main" id="{2C89D88E-0107-C58F-BE44-6935FB6AD2E3}"/>
                  </a:ext>
                </a:extLst>
              </p:cNvPr>
              <p:cNvSpPr>
                <a:spLocks noChangeShapeType="1"/>
              </p:cNvSpPr>
              <p:nvPr/>
            </p:nvSpPr>
            <p:spPr bwMode="auto">
              <a:xfrm rot="-5400000" flipH="1" flipV="1">
                <a:off x="1526" y="3403"/>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60" name="Line 20">
                <a:extLst>
                  <a:ext uri="{FF2B5EF4-FFF2-40B4-BE49-F238E27FC236}">
                    <a16:creationId xmlns:a16="http://schemas.microsoft.com/office/drawing/2014/main" id="{FC3A9304-E41D-A04A-FCBB-051043BE3A80}"/>
                  </a:ext>
                </a:extLst>
              </p:cNvPr>
              <p:cNvSpPr>
                <a:spLocks noChangeShapeType="1"/>
              </p:cNvSpPr>
              <p:nvPr/>
            </p:nvSpPr>
            <p:spPr bwMode="auto">
              <a:xfrm rot="16200000" flipV="1">
                <a:off x="1525" y="984"/>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61" name="Line 21">
                <a:extLst>
                  <a:ext uri="{FF2B5EF4-FFF2-40B4-BE49-F238E27FC236}">
                    <a16:creationId xmlns:a16="http://schemas.microsoft.com/office/drawing/2014/main" id="{CCACE48B-D53F-4E6C-B470-B78ABA35B07E}"/>
                  </a:ext>
                </a:extLst>
              </p:cNvPr>
              <p:cNvSpPr>
                <a:spLocks noChangeShapeType="1"/>
              </p:cNvSpPr>
              <p:nvPr/>
            </p:nvSpPr>
            <p:spPr bwMode="auto">
              <a:xfrm rot="16200000" flipV="1">
                <a:off x="4071" y="984"/>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62" name="Line 22">
                <a:extLst>
                  <a:ext uri="{FF2B5EF4-FFF2-40B4-BE49-F238E27FC236}">
                    <a16:creationId xmlns:a16="http://schemas.microsoft.com/office/drawing/2014/main" id="{D7F9A863-8A3A-244E-C4F1-D63D850F19D1}"/>
                  </a:ext>
                </a:extLst>
              </p:cNvPr>
              <p:cNvSpPr>
                <a:spLocks noChangeShapeType="1"/>
              </p:cNvSpPr>
              <p:nvPr/>
            </p:nvSpPr>
            <p:spPr bwMode="auto">
              <a:xfrm rot="-5400000" flipH="1" flipV="1">
                <a:off x="4072" y="3403"/>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63" name="Line 23">
                <a:extLst>
                  <a:ext uri="{FF2B5EF4-FFF2-40B4-BE49-F238E27FC236}">
                    <a16:creationId xmlns:a16="http://schemas.microsoft.com/office/drawing/2014/main" id="{FC805B00-4770-A7F4-3D65-D274246F08E3}"/>
                  </a:ext>
                </a:extLst>
              </p:cNvPr>
              <p:cNvSpPr>
                <a:spLocks noChangeShapeType="1"/>
              </p:cNvSpPr>
              <p:nvPr/>
            </p:nvSpPr>
            <p:spPr bwMode="auto">
              <a:xfrm rot="16200000" flipH="1">
                <a:off x="4096" y="3356"/>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64" name="Line 24">
                <a:extLst>
                  <a:ext uri="{FF2B5EF4-FFF2-40B4-BE49-F238E27FC236}">
                    <a16:creationId xmlns:a16="http://schemas.microsoft.com/office/drawing/2014/main" id="{3388E265-72FE-2E49-7DB1-D0C5152ECBC1}"/>
                  </a:ext>
                </a:extLst>
              </p:cNvPr>
              <p:cNvSpPr>
                <a:spLocks noChangeShapeType="1"/>
              </p:cNvSpPr>
              <p:nvPr/>
            </p:nvSpPr>
            <p:spPr bwMode="auto">
              <a:xfrm rot="16200000" flipH="1">
                <a:off x="4095" y="1156"/>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65" name="Line 25">
                <a:extLst>
                  <a:ext uri="{FF2B5EF4-FFF2-40B4-BE49-F238E27FC236}">
                    <a16:creationId xmlns:a16="http://schemas.microsoft.com/office/drawing/2014/main" id="{FF9339E1-E1A7-4E6A-9826-FFDEF75CB4B0}"/>
                  </a:ext>
                </a:extLst>
              </p:cNvPr>
              <p:cNvSpPr>
                <a:spLocks noChangeShapeType="1"/>
              </p:cNvSpPr>
              <p:nvPr/>
            </p:nvSpPr>
            <p:spPr bwMode="auto">
              <a:xfrm rot="16200000" flipH="1">
                <a:off x="4350" y="2918"/>
                <a:ext cx="149"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66" name="Line 26">
                <a:extLst>
                  <a:ext uri="{FF2B5EF4-FFF2-40B4-BE49-F238E27FC236}">
                    <a16:creationId xmlns:a16="http://schemas.microsoft.com/office/drawing/2014/main" id="{C1F69713-9383-48F7-EF91-BA8C8A3EC458}"/>
                  </a:ext>
                </a:extLst>
              </p:cNvPr>
              <p:cNvSpPr>
                <a:spLocks noChangeShapeType="1"/>
              </p:cNvSpPr>
              <p:nvPr/>
            </p:nvSpPr>
            <p:spPr bwMode="auto">
              <a:xfrm rot="16200000" flipH="1">
                <a:off x="4355" y="1599"/>
                <a:ext cx="138"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67" name="Line 27">
                <a:extLst>
                  <a:ext uri="{FF2B5EF4-FFF2-40B4-BE49-F238E27FC236}">
                    <a16:creationId xmlns:a16="http://schemas.microsoft.com/office/drawing/2014/main" id="{C0508218-AD5A-F011-6B99-E55F7B5651B7}"/>
                  </a:ext>
                </a:extLst>
              </p:cNvPr>
              <p:cNvSpPr>
                <a:spLocks noChangeShapeType="1"/>
              </p:cNvSpPr>
              <p:nvPr/>
            </p:nvSpPr>
            <p:spPr bwMode="auto">
              <a:xfrm rot="-5400000" flipH="1" flipV="1">
                <a:off x="4199" y="3183"/>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68" name="Line 28">
                <a:extLst>
                  <a:ext uri="{FF2B5EF4-FFF2-40B4-BE49-F238E27FC236}">
                    <a16:creationId xmlns:a16="http://schemas.microsoft.com/office/drawing/2014/main" id="{C8C4CCF6-B98B-AB2D-A500-D125799FA03A}"/>
                  </a:ext>
                </a:extLst>
              </p:cNvPr>
              <p:cNvSpPr>
                <a:spLocks noChangeShapeType="1"/>
              </p:cNvSpPr>
              <p:nvPr/>
            </p:nvSpPr>
            <p:spPr bwMode="auto">
              <a:xfrm rot="-5400000" flipH="1" flipV="1">
                <a:off x="1400" y="3183"/>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69" name="Line 29">
                <a:extLst>
                  <a:ext uri="{FF2B5EF4-FFF2-40B4-BE49-F238E27FC236}">
                    <a16:creationId xmlns:a16="http://schemas.microsoft.com/office/drawing/2014/main" id="{CDE77853-9531-D586-00C1-38F26FF4C2D4}"/>
                  </a:ext>
                </a:extLst>
              </p:cNvPr>
              <p:cNvSpPr>
                <a:spLocks noChangeShapeType="1"/>
              </p:cNvSpPr>
              <p:nvPr/>
            </p:nvSpPr>
            <p:spPr bwMode="auto">
              <a:xfrm rot="16200000" flipH="1">
                <a:off x="1399" y="120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70" name="Line 30">
                <a:extLst>
                  <a:ext uri="{FF2B5EF4-FFF2-40B4-BE49-F238E27FC236}">
                    <a16:creationId xmlns:a16="http://schemas.microsoft.com/office/drawing/2014/main" id="{86F89CDB-242D-CEE4-85D2-29B06C37B7A1}"/>
                  </a:ext>
                </a:extLst>
              </p:cNvPr>
              <p:cNvSpPr>
                <a:spLocks noChangeShapeType="1"/>
              </p:cNvSpPr>
              <p:nvPr/>
            </p:nvSpPr>
            <p:spPr bwMode="auto">
              <a:xfrm rot="16200000" flipH="1">
                <a:off x="4198" y="120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71" name="Line 31">
                <a:extLst>
                  <a:ext uri="{FF2B5EF4-FFF2-40B4-BE49-F238E27FC236}">
                    <a16:creationId xmlns:a16="http://schemas.microsoft.com/office/drawing/2014/main" id="{0C53585D-5847-A6E1-5FE6-25AF8668AD8D}"/>
                  </a:ext>
                </a:extLst>
              </p:cNvPr>
              <p:cNvSpPr>
                <a:spLocks noChangeShapeType="1"/>
              </p:cNvSpPr>
              <p:nvPr/>
            </p:nvSpPr>
            <p:spPr bwMode="auto">
              <a:xfrm rot="-5400000" flipH="1" flipV="1">
                <a:off x="4326" y="2964"/>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72" name="Line 32">
                <a:extLst>
                  <a:ext uri="{FF2B5EF4-FFF2-40B4-BE49-F238E27FC236}">
                    <a16:creationId xmlns:a16="http://schemas.microsoft.com/office/drawing/2014/main" id="{7401AA33-3779-C021-CD9A-8988A4829520}"/>
                  </a:ext>
                </a:extLst>
              </p:cNvPr>
              <p:cNvSpPr>
                <a:spLocks noChangeShapeType="1"/>
              </p:cNvSpPr>
              <p:nvPr/>
            </p:nvSpPr>
            <p:spPr bwMode="auto">
              <a:xfrm rot="16200000" flipV="1">
                <a:off x="4320" y="1427"/>
                <a:ext cx="80"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73" name="Line 33">
                <a:extLst>
                  <a:ext uri="{FF2B5EF4-FFF2-40B4-BE49-F238E27FC236}">
                    <a16:creationId xmlns:a16="http://schemas.microsoft.com/office/drawing/2014/main" id="{015831E6-C93B-66BC-3126-C9D1827C5A49}"/>
                  </a:ext>
                </a:extLst>
              </p:cNvPr>
              <p:cNvSpPr>
                <a:spLocks noChangeShapeType="1"/>
              </p:cNvSpPr>
              <p:nvPr/>
            </p:nvSpPr>
            <p:spPr bwMode="auto">
              <a:xfrm rot="-5400000">
                <a:off x="4222" y="1375"/>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74" name="Line 34">
                <a:extLst>
                  <a:ext uri="{FF2B5EF4-FFF2-40B4-BE49-F238E27FC236}">
                    <a16:creationId xmlns:a16="http://schemas.microsoft.com/office/drawing/2014/main" id="{7F1ACD56-A027-CE75-69E8-95A973688EA4}"/>
                  </a:ext>
                </a:extLst>
              </p:cNvPr>
              <p:cNvSpPr>
                <a:spLocks noChangeShapeType="1"/>
              </p:cNvSpPr>
              <p:nvPr/>
            </p:nvSpPr>
            <p:spPr bwMode="auto">
              <a:xfrm rot="-5400000">
                <a:off x="4223" y="3137"/>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75" name="Line 35">
                <a:extLst>
                  <a:ext uri="{FF2B5EF4-FFF2-40B4-BE49-F238E27FC236}">
                    <a16:creationId xmlns:a16="http://schemas.microsoft.com/office/drawing/2014/main" id="{C2895DE5-54A8-9886-1DD6-00E7B23734AE}"/>
                  </a:ext>
                </a:extLst>
              </p:cNvPr>
              <p:cNvSpPr>
                <a:spLocks noChangeShapeType="1"/>
              </p:cNvSpPr>
              <p:nvPr/>
            </p:nvSpPr>
            <p:spPr bwMode="auto">
              <a:xfrm rot="-5400000" flipH="1" flipV="1">
                <a:off x="1652" y="983"/>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76" name="Line 36">
                <a:extLst>
                  <a:ext uri="{FF2B5EF4-FFF2-40B4-BE49-F238E27FC236}">
                    <a16:creationId xmlns:a16="http://schemas.microsoft.com/office/drawing/2014/main" id="{A25AACBF-0A66-B7CD-F44F-C298D38BA81E}"/>
                  </a:ext>
                </a:extLst>
              </p:cNvPr>
              <p:cNvSpPr>
                <a:spLocks noChangeShapeType="1"/>
              </p:cNvSpPr>
              <p:nvPr/>
            </p:nvSpPr>
            <p:spPr bwMode="auto">
              <a:xfrm rot="-5400000" flipH="1" flipV="1">
                <a:off x="3945" y="983"/>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77" name="Line 37">
                <a:extLst>
                  <a:ext uri="{FF2B5EF4-FFF2-40B4-BE49-F238E27FC236}">
                    <a16:creationId xmlns:a16="http://schemas.microsoft.com/office/drawing/2014/main" id="{4302D8AD-CF14-80FA-A305-F4FAD58B1753}"/>
                  </a:ext>
                </a:extLst>
              </p:cNvPr>
              <p:cNvSpPr>
                <a:spLocks noChangeShapeType="1"/>
              </p:cNvSpPr>
              <p:nvPr/>
            </p:nvSpPr>
            <p:spPr bwMode="auto">
              <a:xfrm rot="16200000" flipH="1">
                <a:off x="1653" y="340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78" name="Line 38">
                <a:extLst>
                  <a:ext uri="{FF2B5EF4-FFF2-40B4-BE49-F238E27FC236}">
                    <a16:creationId xmlns:a16="http://schemas.microsoft.com/office/drawing/2014/main" id="{6166EF83-66D1-3CA7-2D15-04FFC0C360EE}"/>
                  </a:ext>
                </a:extLst>
              </p:cNvPr>
              <p:cNvSpPr>
                <a:spLocks noChangeShapeType="1"/>
              </p:cNvSpPr>
              <p:nvPr/>
            </p:nvSpPr>
            <p:spPr bwMode="auto">
              <a:xfrm rot="16200000" flipH="1">
                <a:off x="3945" y="3401"/>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79" name="Line 39">
                <a:extLst>
                  <a:ext uri="{FF2B5EF4-FFF2-40B4-BE49-F238E27FC236}">
                    <a16:creationId xmlns:a16="http://schemas.microsoft.com/office/drawing/2014/main" id="{EB03ADA8-7C7B-75B7-EB4B-24F46690F69B}"/>
                  </a:ext>
                </a:extLst>
              </p:cNvPr>
              <p:cNvSpPr>
                <a:spLocks noChangeShapeType="1"/>
              </p:cNvSpPr>
              <p:nvPr/>
            </p:nvSpPr>
            <p:spPr bwMode="auto">
              <a:xfrm rot="16200000" flipH="1">
                <a:off x="1549" y="3355"/>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80" name="Line 40">
                <a:extLst>
                  <a:ext uri="{FF2B5EF4-FFF2-40B4-BE49-F238E27FC236}">
                    <a16:creationId xmlns:a16="http://schemas.microsoft.com/office/drawing/2014/main" id="{8C6B2E38-FF96-F357-D3C8-702354101220}"/>
                  </a:ext>
                </a:extLst>
              </p:cNvPr>
              <p:cNvSpPr>
                <a:spLocks noChangeShapeType="1"/>
              </p:cNvSpPr>
              <p:nvPr/>
            </p:nvSpPr>
            <p:spPr bwMode="auto">
              <a:xfrm rot="16200000" flipH="1">
                <a:off x="1548" y="1155"/>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81" name="Line 41">
                <a:extLst>
                  <a:ext uri="{FF2B5EF4-FFF2-40B4-BE49-F238E27FC236}">
                    <a16:creationId xmlns:a16="http://schemas.microsoft.com/office/drawing/2014/main" id="{0D30127A-6371-925B-3DFA-1A747A48E3CA}"/>
                  </a:ext>
                </a:extLst>
              </p:cNvPr>
              <p:cNvSpPr>
                <a:spLocks noChangeShapeType="1"/>
              </p:cNvSpPr>
              <p:nvPr/>
            </p:nvSpPr>
            <p:spPr bwMode="auto">
              <a:xfrm rot="16200000" flipV="1">
                <a:off x="4319" y="2739"/>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82" name="Line 42">
                <a:extLst>
                  <a:ext uri="{FF2B5EF4-FFF2-40B4-BE49-F238E27FC236}">
                    <a16:creationId xmlns:a16="http://schemas.microsoft.com/office/drawing/2014/main" id="{01378954-A9D4-604A-B977-56C5E9B462C7}"/>
                  </a:ext>
                </a:extLst>
              </p:cNvPr>
              <p:cNvSpPr>
                <a:spLocks noChangeShapeType="1"/>
              </p:cNvSpPr>
              <p:nvPr/>
            </p:nvSpPr>
            <p:spPr bwMode="auto">
              <a:xfrm rot="-5400000" flipH="1" flipV="1">
                <a:off x="4318" y="1644"/>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83" name="Line 43">
                <a:extLst>
                  <a:ext uri="{FF2B5EF4-FFF2-40B4-BE49-F238E27FC236}">
                    <a16:creationId xmlns:a16="http://schemas.microsoft.com/office/drawing/2014/main" id="{931AA6A4-756A-30B5-159A-2887363B5A02}"/>
                  </a:ext>
                </a:extLst>
              </p:cNvPr>
              <p:cNvSpPr>
                <a:spLocks noChangeShapeType="1"/>
              </p:cNvSpPr>
              <p:nvPr/>
            </p:nvSpPr>
            <p:spPr bwMode="auto">
              <a:xfrm rot="16200000" flipV="1">
                <a:off x="4071" y="3183"/>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84" name="Line 44">
                <a:extLst>
                  <a:ext uri="{FF2B5EF4-FFF2-40B4-BE49-F238E27FC236}">
                    <a16:creationId xmlns:a16="http://schemas.microsoft.com/office/drawing/2014/main" id="{1888F8F5-18CE-BD1A-65DC-C886E66D3674}"/>
                  </a:ext>
                </a:extLst>
              </p:cNvPr>
              <p:cNvSpPr>
                <a:spLocks noChangeShapeType="1"/>
              </p:cNvSpPr>
              <p:nvPr/>
            </p:nvSpPr>
            <p:spPr bwMode="auto">
              <a:xfrm rot="16200000" flipV="1">
                <a:off x="1525" y="3183"/>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85" name="Line 45">
                <a:extLst>
                  <a:ext uri="{FF2B5EF4-FFF2-40B4-BE49-F238E27FC236}">
                    <a16:creationId xmlns:a16="http://schemas.microsoft.com/office/drawing/2014/main" id="{55216B64-4C34-F79C-D3D0-9A129B9CACD3}"/>
                  </a:ext>
                </a:extLst>
              </p:cNvPr>
              <p:cNvSpPr>
                <a:spLocks noChangeShapeType="1"/>
              </p:cNvSpPr>
              <p:nvPr/>
            </p:nvSpPr>
            <p:spPr bwMode="auto">
              <a:xfrm rot="-5400000" flipH="1" flipV="1">
                <a:off x="1524" y="1202"/>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86" name="Line 46">
                <a:extLst>
                  <a:ext uri="{FF2B5EF4-FFF2-40B4-BE49-F238E27FC236}">
                    <a16:creationId xmlns:a16="http://schemas.microsoft.com/office/drawing/2014/main" id="{E6D51568-18E0-371D-E61E-0CBA82F647A6}"/>
                  </a:ext>
                </a:extLst>
              </p:cNvPr>
              <p:cNvSpPr>
                <a:spLocks noChangeShapeType="1"/>
              </p:cNvSpPr>
              <p:nvPr/>
            </p:nvSpPr>
            <p:spPr bwMode="auto">
              <a:xfrm rot="-5400000" flipH="1" flipV="1">
                <a:off x="4070" y="1202"/>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87" name="Line 47">
                <a:extLst>
                  <a:ext uri="{FF2B5EF4-FFF2-40B4-BE49-F238E27FC236}">
                    <a16:creationId xmlns:a16="http://schemas.microsoft.com/office/drawing/2014/main" id="{01727198-1DEE-486E-4DA1-D70FDE5B18B1}"/>
                  </a:ext>
                </a:extLst>
              </p:cNvPr>
              <p:cNvSpPr>
                <a:spLocks noChangeShapeType="1"/>
              </p:cNvSpPr>
              <p:nvPr/>
            </p:nvSpPr>
            <p:spPr bwMode="auto">
              <a:xfrm rot="16200000" flipH="1">
                <a:off x="1296" y="2917"/>
                <a:ext cx="149"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88" name="Line 48">
                <a:extLst>
                  <a:ext uri="{FF2B5EF4-FFF2-40B4-BE49-F238E27FC236}">
                    <a16:creationId xmlns:a16="http://schemas.microsoft.com/office/drawing/2014/main" id="{230D1B3C-2606-3AF8-019B-F0F6D902D24E}"/>
                  </a:ext>
                </a:extLst>
              </p:cNvPr>
              <p:cNvSpPr>
                <a:spLocks noChangeShapeType="1"/>
              </p:cNvSpPr>
              <p:nvPr/>
            </p:nvSpPr>
            <p:spPr bwMode="auto">
              <a:xfrm rot="16200000" flipH="1">
                <a:off x="1301" y="1598"/>
                <a:ext cx="138"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89" name="Line 49">
                <a:extLst>
                  <a:ext uri="{FF2B5EF4-FFF2-40B4-BE49-F238E27FC236}">
                    <a16:creationId xmlns:a16="http://schemas.microsoft.com/office/drawing/2014/main" id="{A636A6E3-3128-1F52-7F90-EFC9DFD11010}"/>
                  </a:ext>
                </a:extLst>
              </p:cNvPr>
              <p:cNvSpPr>
                <a:spLocks noChangeShapeType="1"/>
              </p:cNvSpPr>
              <p:nvPr/>
            </p:nvSpPr>
            <p:spPr bwMode="auto">
              <a:xfrm rot="16200000" flipH="1">
                <a:off x="4349" y="2468"/>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90" name="Line 50">
                <a:extLst>
                  <a:ext uri="{FF2B5EF4-FFF2-40B4-BE49-F238E27FC236}">
                    <a16:creationId xmlns:a16="http://schemas.microsoft.com/office/drawing/2014/main" id="{402F2984-F51F-525C-FF32-24DC287EA6E8}"/>
                  </a:ext>
                </a:extLst>
              </p:cNvPr>
              <p:cNvSpPr>
                <a:spLocks noChangeShapeType="1"/>
              </p:cNvSpPr>
              <p:nvPr/>
            </p:nvSpPr>
            <p:spPr bwMode="auto">
              <a:xfrm rot="16200000" flipH="1">
                <a:off x="4348" y="2042"/>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91" name="Line 51">
                <a:extLst>
                  <a:ext uri="{FF2B5EF4-FFF2-40B4-BE49-F238E27FC236}">
                    <a16:creationId xmlns:a16="http://schemas.microsoft.com/office/drawing/2014/main" id="{65C0D22A-F835-9D3D-0AA1-C6D127A48691}"/>
                  </a:ext>
                </a:extLst>
              </p:cNvPr>
              <p:cNvSpPr>
                <a:spLocks noChangeShapeType="1"/>
              </p:cNvSpPr>
              <p:nvPr/>
            </p:nvSpPr>
            <p:spPr bwMode="auto">
              <a:xfrm rot="-5400000">
                <a:off x="1422" y="1374"/>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92" name="Line 52">
                <a:extLst>
                  <a:ext uri="{FF2B5EF4-FFF2-40B4-BE49-F238E27FC236}">
                    <a16:creationId xmlns:a16="http://schemas.microsoft.com/office/drawing/2014/main" id="{65E128F4-8A75-D2AB-D28A-10E02AE1A13E}"/>
                  </a:ext>
                </a:extLst>
              </p:cNvPr>
              <p:cNvSpPr>
                <a:spLocks noChangeShapeType="1"/>
              </p:cNvSpPr>
              <p:nvPr/>
            </p:nvSpPr>
            <p:spPr bwMode="auto">
              <a:xfrm rot="-5400000">
                <a:off x="1423" y="3136"/>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93" name="Line 53">
                <a:extLst>
                  <a:ext uri="{FF2B5EF4-FFF2-40B4-BE49-F238E27FC236}">
                    <a16:creationId xmlns:a16="http://schemas.microsoft.com/office/drawing/2014/main" id="{43BF7033-14A7-E63D-FBB8-CC23A0B746D5}"/>
                  </a:ext>
                </a:extLst>
              </p:cNvPr>
              <p:cNvSpPr>
                <a:spLocks noChangeShapeType="1"/>
              </p:cNvSpPr>
              <p:nvPr/>
            </p:nvSpPr>
            <p:spPr bwMode="auto">
              <a:xfrm rot="16200000" flipH="1">
                <a:off x="1399" y="2963"/>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94" name="Line 54">
                <a:extLst>
                  <a:ext uri="{FF2B5EF4-FFF2-40B4-BE49-F238E27FC236}">
                    <a16:creationId xmlns:a16="http://schemas.microsoft.com/office/drawing/2014/main" id="{E2BC0F5E-D0B8-0E7E-1EBA-2667D9531772}"/>
                  </a:ext>
                </a:extLst>
              </p:cNvPr>
              <p:cNvSpPr>
                <a:spLocks noChangeShapeType="1"/>
              </p:cNvSpPr>
              <p:nvPr/>
            </p:nvSpPr>
            <p:spPr bwMode="auto">
              <a:xfrm rot="16200000" flipH="1">
                <a:off x="4198" y="2963"/>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95" name="Line 55">
                <a:extLst>
                  <a:ext uri="{FF2B5EF4-FFF2-40B4-BE49-F238E27FC236}">
                    <a16:creationId xmlns:a16="http://schemas.microsoft.com/office/drawing/2014/main" id="{541B5334-E256-FDFD-98EA-55628E51386B}"/>
                  </a:ext>
                </a:extLst>
              </p:cNvPr>
              <p:cNvSpPr>
                <a:spLocks noChangeShapeType="1"/>
              </p:cNvSpPr>
              <p:nvPr/>
            </p:nvSpPr>
            <p:spPr bwMode="auto">
              <a:xfrm rot="-5400000" flipH="1" flipV="1">
                <a:off x="4192" y="1426"/>
                <a:ext cx="80"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96" name="Line 56">
                <a:extLst>
                  <a:ext uri="{FF2B5EF4-FFF2-40B4-BE49-F238E27FC236}">
                    <a16:creationId xmlns:a16="http://schemas.microsoft.com/office/drawing/2014/main" id="{70E2EFD2-D565-6F94-8DC8-E5F6BC0F869F}"/>
                  </a:ext>
                </a:extLst>
              </p:cNvPr>
              <p:cNvSpPr>
                <a:spLocks noChangeShapeType="1"/>
              </p:cNvSpPr>
              <p:nvPr/>
            </p:nvSpPr>
            <p:spPr bwMode="auto">
              <a:xfrm rot="-5400000" flipH="1" flipV="1">
                <a:off x="1393" y="1426"/>
                <a:ext cx="80"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97" name="Line 57">
                <a:extLst>
                  <a:ext uri="{FF2B5EF4-FFF2-40B4-BE49-F238E27FC236}">
                    <a16:creationId xmlns:a16="http://schemas.microsoft.com/office/drawing/2014/main" id="{54DCC78B-D7C0-0CA3-7C8A-3DB38016BF9F}"/>
                  </a:ext>
                </a:extLst>
              </p:cNvPr>
              <p:cNvSpPr>
                <a:spLocks noChangeShapeType="1"/>
              </p:cNvSpPr>
              <p:nvPr/>
            </p:nvSpPr>
            <p:spPr bwMode="auto">
              <a:xfrm rot="-5400000" flipH="1" flipV="1">
                <a:off x="1779" y="3401"/>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98" name="Line 58">
                <a:extLst>
                  <a:ext uri="{FF2B5EF4-FFF2-40B4-BE49-F238E27FC236}">
                    <a16:creationId xmlns:a16="http://schemas.microsoft.com/office/drawing/2014/main" id="{F7D28930-7E56-0B40-24FE-131006B76081}"/>
                  </a:ext>
                </a:extLst>
              </p:cNvPr>
              <p:cNvSpPr>
                <a:spLocks noChangeShapeType="1"/>
              </p:cNvSpPr>
              <p:nvPr/>
            </p:nvSpPr>
            <p:spPr bwMode="auto">
              <a:xfrm rot="16200000" flipV="1">
                <a:off x="3817" y="98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099" name="Line 59">
                <a:extLst>
                  <a:ext uri="{FF2B5EF4-FFF2-40B4-BE49-F238E27FC236}">
                    <a16:creationId xmlns:a16="http://schemas.microsoft.com/office/drawing/2014/main" id="{11577F9B-A3CE-991C-A534-AAAB435C7538}"/>
                  </a:ext>
                </a:extLst>
              </p:cNvPr>
              <p:cNvSpPr>
                <a:spLocks noChangeShapeType="1"/>
              </p:cNvSpPr>
              <p:nvPr/>
            </p:nvSpPr>
            <p:spPr bwMode="auto">
              <a:xfrm rot="16200000" flipV="1">
                <a:off x="1778" y="98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00" name="Line 60">
                <a:extLst>
                  <a:ext uri="{FF2B5EF4-FFF2-40B4-BE49-F238E27FC236}">
                    <a16:creationId xmlns:a16="http://schemas.microsoft.com/office/drawing/2014/main" id="{0943E5BC-2A15-7CA8-B5BB-892CF02DEB57}"/>
                  </a:ext>
                </a:extLst>
              </p:cNvPr>
              <p:cNvSpPr>
                <a:spLocks noChangeShapeType="1"/>
              </p:cNvSpPr>
              <p:nvPr/>
            </p:nvSpPr>
            <p:spPr bwMode="auto">
              <a:xfrm rot="-5400000" flipH="1" flipV="1">
                <a:off x="3818" y="3401"/>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01" name="Line 61">
                <a:extLst>
                  <a:ext uri="{FF2B5EF4-FFF2-40B4-BE49-F238E27FC236}">
                    <a16:creationId xmlns:a16="http://schemas.microsoft.com/office/drawing/2014/main" id="{87EAB3F3-BC89-09BD-7022-8C9900F8EEFF}"/>
                  </a:ext>
                </a:extLst>
              </p:cNvPr>
              <p:cNvSpPr>
                <a:spLocks noChangeShapeType="1"/>
              </p:cNvSpPr>
              <p:nvPr/>
            </p:nvSpPr>
            <p:spPr bwMode="auto">
              <a:xfrm rot="-5400000" flipH="1" flipV="1">
                <a:off x="4325" y="2514"/>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02" name="Line 62">
                <a:extLst>
                  <a:ext uri="{FF2B5EF4-FFF2-40B4-BE49-F238E27FC236}">
                    <a16:creationId xmlns:a16="http://schemas.microsoft.com/office/drawing/2014/main" id="{4A73A249-7134-C161-4947-7A304A295F13}"/>
                  </a:ext>
                </a:extLst>
              </p:cNvPr>
              <p:cNvSpPr>
                <a:spLocks noChangeShapeType="1"/>
              </p:cNvSpPr>
              <p:nvPr/>
            </p:nvSpPr>
            <p:spPr bwMode="auto">
              <a:xfrm rot="16200000" flipV="1">
                <a:off x="4324" y="1869"/>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03" name="Line 63">
                <a:extLst>
                  <a:ext uri="{FF2B5EF4-FFF2-40B4-BE49-F238E27FC236}">
                    <a16:creationId xmlns:a16="http://schemas.microsoft.com/office/drawing/2014/main" id="{C4E940C3-3D76-D339-2E5A-EAC337BE2CEE}"/>
                  </a:ext>
                </a:extLst>
              </p:cNvPr>
              <p:cNvSpPr>
                <a:spLocks noChangeShapeType="1"/>
              </p:cNvSpPr>
              <p:nvPr/>
            </p:nvSpPr>
            <p:spPr bwMode="auto">
              <a:xfrm rot="16200000" flipH="1">
                <a:off x="3842" y="3355"/>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04" name="Line 64">
                <a:extLst>
                  <a:ext uri="{FF2B5EF4-FFF2-40B4-BE49-F238E27FC236}">
                    <a16:creationId xmlns:a16="http://schemas.microsoft.com/office/drawing/2014/main" id="{4CD8DF2F-3E8A-F5E1-D16A-DBF773AEE334}"/>
                  </a:ext>
                </a:extLst>
              </p:cNvPr>
              <p:cNvSpPr>
                <a:spLocks noChangeShapeType="1"/>
              </p:cNvSpPr>
              <p:nvPr/>
            </p:nvSpPr>
            <p:spPr bwMode="auto">
              <a:xfrm rot="16200000" flipH="1">
                <a:off x="3841" y="1155"/>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05" name="Line 65">
                <a:extLst>
                  <a:ext uri="{FF2B5EF4-FFF2-40B4-BE49-F238E27FC236}">
                    <a16:creationId xmlns:a16="http://schemas.microsoft.com/office/drawing/2014/main" id="{379FECC4-60A7-A868-4A16-132F8A3C33CA}"/>
                  </a:ext>
                </a:extLst>
              </p:cNvPr>
              <p:cNvSpPr>
                <a:spLocks noChangeShapeType="1"/>
              </p:cNvSpPr>
              <p:nvPr/>
            </p:nvSpPr>
            <p:spPr bwMode="auto">
              <a:xfrm rot="16200000" flipV="1">
                <a:off x="4325" y="2295"/>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06" name="Line 66">
                <a:extLst>
                  <a:ext uri="{FF2B5EF4-FFF2-40B4-BE49-F238E27FC236}">
                    <a16:creationId xmlns:a16="http://schemas.microsoft.com/office/drawing/2014/main" id="{90DA54F1-E85D-ED62-B2E3-C818032AA610}"/>
                  </a:ext>
                </a:extLst>
              </p:cNvPr>
              <p:cNvSpPr>
                <a:spLocks noChangeShapeType="1"/>
              </p:cNvSpPr>
              <p:nvPr/>
            </p:nvSpPr>
            <p:spPr bwMode="auto">
              <a:xfrm rot="-5400000" flipH="1" flipV="1">
                <a:off x="4324" y="2088"/>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07" name="Line 67">
                <a:extLst>
                  <a:ext uri="{FF2B5EF4-FFF2-40B4-BE49-F238E27FC236}">
                    <a16:creationId xmlns:a16="http://schemas.microsoft.com/office/drawing/2014/main" id="{893BDE6F-52AD-C788-142B-E792A04C930E}"/>
                  </a:ext>
                </a:extLst>
              </p:cNvPr>
              <p:cNvSpPr>
                <a:spLocks noChangeShapeType="1"/>
              </p:cNvSpPr>
              <p:nvPr/>
            </p:nvSpPr>
            <p:spPr bwMode="auto">
              <a:xfrm rot="-5400000">
                <a:off x="4221" y="1823"/>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08" name="Line 68">
                <a:extLst>
                  <a:ext uri="{FF2B5EF4-FFF2-40B4-BE49-F238E27FC236}">
                    <a16:creationId xmlns:a16="http://schemas.microsoft.com/office/drawing/2014/main" id="{8AD9E029-5D63-67EF-5965-EA9CB4E03708}"/>
                  </a:ext>
                </a:extLst>
              </p:cNvPr>
              <p:cNvSpPr>
                <a:spLocks noChangeShapeType="1"/>
              </p:cNvSpPr>
              <p:nvPr/>
            </p:nvSpPr>
            <p:spPr bwMode="auto">
              <a:xfrm rot="-5400000">
                <a:off x="4222" y="2687"/>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09" name="Line 69">
                <a:extLst>
                  <a:ext uri="{FF2B5EF4-FFF2-40B4-BE49-F238E27FC236}">
                    <a16:creationId xmlns:a16="http://schemas.microsoft.com/office/drawing/2014/main" id="{7CFE4893-4B3E-6D45-06F8-0812C3AD544A}"/>
                  </a:ext>
                </a:extLst>
              </p:cNvPr>
              <p:cNvSpPr>
                <a:spLocks noChangeShapeType="1"/>
              </p:cNvSpPr>
              <p:nvPr/>
            </p:nvSpPr>
            <p:spPr bwMode="auto">
              <a:xfrm rot="-5400000" flipH="1" flipV="1">
                <a:off x="1652" y="318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10" name="Line 70">
                <a:extLst>
                  <a:ext uri="{FF2B5EF4-FFF2-40B4-BE49-F238E27FC236}">
                    <a16:creationId xmlns:a16="http://schemas.microsoft.com/office/drawing/2014/main" id="{0B4EA2D6-7BD7-B838-F0CD-9C835BDD7E81}"/>
                  </a:ext>
                </a:extLst>
              </p:cNvPr>
              <p:cNvSpPr>
                <a:spLocks noChangeShapeType="1"/>
              </p:cNvSpPr>
              <p:nvPr/>
            </p:nvSpPr>
            <p:spPr bwMode="auto">
              <a:xfrm rot="-5400000" flipH="1" flipV="1">
                <a:off x="3945" y="318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11" name="Line 71">
                <a:extLst>
                  <a:ext uri="{FF2B5EF4-FFF2-40B4-BE49-F238E27FC236}">
                    <a16:creationId xmlns:a16="http://schemas.microsoft.com/office/drawing/2014/main" id="{CD2E2079-2E04-41BE-99E9-C122E39A5A1A}"/>
                  </a:ext>
                </a:extLst>
              </p:cNvPr>
              <p:cNvSpPr>
                <a:spLocks noChangeShapeType="1"/>
              </p:cNvSpPr>
              <p:nvPr/>
            </p:nvSpPr>
            <p:spPr bwMode="auto">
              <a:xfrm rot="16200000" flipH="1">
                <a:off x="1651" y="1201"/>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12" name="Line 72">
                <a:extLst>
                  <a:ext uri="{FF2B5EF4-FFF2-40B4-BE49-F238E27FC236}">
                    <a16:creationId xmlns:a16="http://schemas.microsoft.com/office/drawing/2014/main" id="{36851EC7-8866-0AF8-C173-0EFDEA2F8DCB}"/>
                  </a:ext>
                </a:extLst>
              </p:cNvPr>
              <p:cNvSpPr>
                <a:spLocks noChangeShapeType="1"/>
              </p:cNvSpPr>
              <p:nvPr/>
            </p:nvSpPr>
            <p:spPr bwMode="auto">
              <a:xfrm rot="16200000" flipH="1">
                <a:off x="3944" y="1201"/>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13" name="Line 73">
                <a:extLst>
                  <a:ext uri="{FF2B5EF4-FFF2-40B4-BE49-F238E27FC236}">
                    <a16:creationId xmlns:a16="http://schemas.microsoft.com/office/drawing/2014/main" id="{8BF944BC-841F-3565-732B-37C46864A5A2}"/>
                  </a:ext>
                </a:extLst>
              </p:cNvPr>
              <p:cNvSpPr>
                <a:spLocks noChangeShapeType="1"/>
              </p:cNvSpPr>
              <p:nvPr/>
            </p:nvSpPr>
            <p:spPr bwMode="auto">
              <a:xfrm rot="-5400000" flipH="1" flipV="1">
                <a:off x="1393" y="2739"/>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14" name="Line 74">
                <a:extLst>
                  <a:ext uri="{FF2B5EF4-FFF2-40B4-BE49-F238E27FC236}">
                    <a16:creationId xmlns:a16="http://schemas.microsoft.com/office/drawing/2014/main" id="{6445B19F-7DBC-04BC-EB90-12FBD719243E}"/>
                  </a:ext>
                </a:extLst>
              </p:cNvPr>
              <p:cNvSpPr>
                <a:spLocks noChangeShapeType="1"/>
              </p:cNvSpPr>
              <p:nvPr/>
            </p:nvSpPr>
            <p:spPr bwMode="auto">
              <a:xfrm rot="16200000" flipH="1">
                <a:off x="1392" y="1644"/>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15" name="Line 75">
                <a:extLst>
                  <a:ext uri="{FF2B5EF4-FFF2-40B4-BE49-F238E27FC236}">
                    <a16:creationId xmlns:a16="http://schemas.microsoft.com/office/drawing/2014/main" id="{BDE9FB67-0F8D-419D-A211-336DC4439C44}"/>
                  </a:ext>
                </a:extLst>
              </p:cNvPr>
              <p:cNvSpPr>
                <a:spLocks noChangeShapeType="1"/>
              </p:cNvSpPr>
              <p:nvPr/>
            </p:nvSpPr>
            <p:spPr bwMode="auto">
              <a:xfrm rot="16200000" flipH="1">
                <a:off x="4191" y="1644"/>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16" name="Line 76">
                <a:extLst>
                  <a:ext uri="{FF2B5EF4-FFF2-40B4-BE49-F238E27FC236}">
                    <a16:creationId xmlns:a16="http://schemas.microsoft.com/office/drawing/2014/main" id="{956DD18B-1EA9-0CD6-759C-9ECDA59E64B2}"/>
                  </a:ext>
                </a:extLst>
              </p:cNvPr>
              <p:cNvSpPr>
                <a:spLocks noChangeShapeType="1"/>
              </p:cNvSpPr>
              <p:nvPr/>
            </p:nvSpPr>
            <p:spPr bwMode="auto">
              <a:xfrm rot="-5400000" flipH="1" flipV="1">
                <a:off x="4192" y="2739"/>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17" name="Line 77">
                <a:extLst>
                  <a:ext uri="{FF2B5EF4-FFF2-40B4-BE49-F238E27FC236}">
                    <a16:creationId xmlns:a16="http://schemas.microsoft.com/office/drawing/2014/main" id="{D8D905C2-D2F5-5AD8-0700-AB20F55E3B1C}"/>
                  </a:ext>
                </a:extLst>
              </p:cNvPr>
              <p:cNvSpPr>
                <a:spLocks noChangeShapeType="1"/>
              </p:cNvSpPr>
              <p:nvPr/>
            </p:nvSpPr>
            <p:spPr bwMode="auto">
              <a:xfrm rot="-5400000" flipH="1" flipV="1">
                <a:off x="3690" y="98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18" name="Line 78">
                <a:extLst>
                  <a:ext uri="{FF2B5EF4-FFF2-40B4-BE49-F238E27FC236}">
                    <a16:creationId xmlns:a16="http://schemas.microsoft.com/office/drawing/2014/main" id="{FFE45CC2-2841-74DF-B55D-93B2A47F8F3B}"/>
                  </a:ext>
                </a:extLst>
              </p:cNvPr>
              <p:cNvSpPr>
                <a:spLocks noChangeShapeType="1"/>
              </p:cNvSpPr>
              <p:nvPr/>
            </p:nvSpPr>
            <p:spPr bwMode="auto">
              <a:xfrm rot="-5400000" flipH="1" flipV="1">
                <a:off x="1905" y="98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19" name="Line 79">
                <a:extLst>
                  <a:ext uri="{FF2B5EF4-FFF2-40B4-BE49-F238E27FC236}">
                    <a16:creationId xmlns:a16="http://schemas.microsoft.com/office/drawing/2014/main" id="{0B3BE5A9-65D5-24D8-7834-42F6191D7126}"/>
                  </a:ext>
                </a:extLst>
              </p:cNvPr>
              <p:cNvSpPr>
                <a:spLocks noChangeShapeType="1"/>
              </p:cNvSpPr>
              <p:nvPr/>
            </p:nvSpPr>
            <p:spPr bwMode="auto">
              <a:xfrm rot="16200000" flipH="1">
                <a:off x="3691" y="3401"/>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20" name="Line 80">
                <a:extLst>
                  <a:ext uri="{FF2B5EF4-FFF2-40B4-BE49-F238E27FC236}">
                    <a16:creationId xmlns:a16="http://schemas.microsoft.com/office/drawing/2014/main" id="{75F5CBBD-D786-0474-A441-F7F7C210A05F}"/>
                  </a:ext>
                </a:extLst>
              </p:cNvPr>
              <p:cNvSpPr>
                <a:spLocks noChangeShapeType="1"/>
              </p:cNvSpPr>
              <p:nvPr/>
            </p:nvSpPr>
            <p:spPr bwMode="auto">
              <a:xfrm rot="16200000" flipH="1">
                <a:off x="1906" y="3401"/>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21" name="Line 81">
                <a:extLst>
                  <a:ext uri="{FF2B5EF4-FFF2-40B4-BE49-F238E27FC236}">
                    <a16:creationId xmlns:a16="http://schemas.microsoft.com/office/drawing/2014/main" id="{C80D736C-8DA1-CB98-564A-661DE11BECD0}"/>
                  </a:ext>
                </a:extLst>
              </p:cNvPr>
              <p:cNvSpPr>
                <a:spLocks noChangeShapeType="1"/>
              </p:cNvSpPr>
              <p:nvPr/>
            </p:nvSpPr>
            <p:spPr bwMode="auto">
              <a:xfrm rot="-5400000">
                <a:off x="3969" y="3136"/>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22" name="Line 82">
                <a:extLst>
                  <a:ext uri="{FF2B5EF4-FFF2-40B4-BE49-F238E27FC236}">
                    <a16:creationId xmlns:a16="http://schemas.microsoft.com/office/drawing/2014/main" id="{D3D3C411-FEA9-A31F-9804-3854FD6E8BD4}"/>
                  </a:ext>
                </a:extLst>
              </p:cNvPr>
              <p:cNvSpPr>
                <a:spLocks noChangeShapeType="1"/>
              </p:cNvSpPr>
              <p:nvPr/>
            </p:nvSpPr>
            <p:spPr bwMode="auto">
              <a:xfrm rot="-5400000">
                <a:off x="3968" y="1374"/>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23" name="Line 83">
                <a:extLst>
                  <a:ext uri="{FF2B5EF4-FFF2-40B4-BE49-F238E27FC236}">
                    <a16:creationId xmlns:a16="http://schemas.microsoft.com/office/drawing/2014/main" id="{8C8179FD-93A6-9568-D9F9-34A3971B6336}"/>
                  </a:ext>
                </a:extLst>
              </p:cNvPr>
              <p:cNvSpPr>
                <a:spLocks noChangeShapeType="1"/>
              </p:cNvSpPr>
              <p:nvPr/>
            </p:nvSpPr>
            <p:spPr bwMode="auto">
              <a:xfrm rot="16200000" flipH="1">
                <a:off x="4095" y="2917"/>
                <a:ext cx="149"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24" name="Line 84">
                <a:extLst>
                  <a:ext uri="{FF2B5EF4-FFF2-40B4-BE49-F238E27FC236}">
                    <a16:creationId xmlns:a16="http://schemas.microsoft.com/office/drawing/2014/main" id="{56D9F2A9-AA30-A784-9967-C496D87CF15B}"/>
                  </a:ext>
                </a:extLst>
              </p:cNvPr>
              <p:cNvSpPr>
                <a:spLocks noChangeShapeType="1"/>
              </p:cNvSpPr>
              <p:nvPr/>
            </p:nvSpPr>
            <p:spPr bwMode="auto">
              <a:xfrm rot="16200000" flipH="1">
                <a:off x="4100" y="1598"/>
                <a:ext cx="138"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25" name="Line 85">
                <a:extLst>
                  <a:ext uri="{FF2B5EF4-FFF2-40B4-BE49-F238E27FC236}">
                    <a16:creationId xmlns:a16="http://schemas.microsoft.com/office/drawing/2014/main" id="{59E02F9E-F28F-01B7-395D-47D538DA8365}"/>
                  </a:ext>
                </a:extLst>
              </p:cNvPr>
              <p:cNvSpPr>
                <a:spLocks noChangeShapeType="1"/>
              </p:cNvSpPr>
              <p:nvPr/>
            </p:nvSpPr>
            <p:spPr bwMode="auto">
              <a:xfrm rot="-5400000" flipH="1" flipV="1">
                <a:off x="4071" y="2964"/>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26" name="Line 86">
                <a:extLst>
                  <a:ext uri="{FF2B5EF4-FFF2-40B4-BE49-F238E27FC236}">
                    <a16:creationId xmlns:a16="http://schemas.microsoft.com/office/drawing/2014/main" id="{AB1DBEE5-B637-D9C0-0BFE-BB33721DA660}"/>
                  </a:ext>
                </a:extLst>
              </p:cNvPr>
              <p:cNvSpPr>
                <a:spLocks noChangeShapeType="1"/>
              </p:cNvSpPr>
              <p:nvPr/>
            </p:nvSpPr>
            <p:spPr bwMode="auto">
              <a:xfrm rot="-5400000" flipH="1" flipV="1">
                <a:off x="1525" y="2964"/>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27" name="Line 87">
                <a:extLst>
                  <a:ext uri="{FF2B5EF4-FFF2-40B4-BE49-F238E27FC236}">
                    <a16:creationId xmlns:a16="http://schemas.microsoft.com/office/drawing/2014/main" id="{B429F815-643B-2F8D-33C4-59194CC53802}"/>
                  </a:ext>
                </a:extLst>
              </p:cNvPr>
              <p:cNvSpPr>
                <a:spLocks noChangeShapeType="1"/>
              </p:cNvSpPr>
              <p:nvPr/>
            </p:nvSpPr>
            <p:spPr bwMode="auto">
              <a:xfrm rot="16200000" flipV="1">
                <a:off x="1519" y="1427"/>
                <a:ext cx="80"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28" name="Line 88">
                <a:extLst>
                  <a:ext uri="{FF2B5EF4-FFF2-40B4-BE49-F238E27FC236}">
                    <a16:creationId xmlns:a16="http://schemas.microsoft.com/office/drawing/2014/main" id="{05EC8112-1348-E79C-DBDF-7414A4DDBB67}"/>
                  </a:ext>
                </a:extLst>
              </p:cNvPr>
              <p:cNvSpPr>
                <a:spLocks noChangeShapeType="1"/>
              </p:cNvSpPr>
              <p:nvPr/>
            </p:nvSpPr>
            <p:spPr bwMode="auto">
              <a:xfrm rot="16200000" flipV="1">
                <a:off x="4065" y="1427"/>
                <a:ext cx="80"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29" name="Line 89">
                <a:extLst>
                  <a:ext uri="{FF2B5EF4-FFF2-40B4-BE49-F238E27FC236}">
                    <a16:creationId xmlns:a16="http://schemas.microsoft.com/office/drawing/2014/main" id="{66C832F3-6AC7-83E5-7C80-FDBBDB57BF37}"/>
                  </a:ext>
                </a:extLst>
              </p:cNvPr>
              <p:cNvSpPr>
                <a:spLocks noChangeShapeType="1"/>
              </p:cNvSpPr>
              <p:nvPr/>
            </p:nvSpPr>
            <p:spPr bwMode="auto">
              <a:xfrm rot="16200000" flipH="1">
                <a:off x="1296" y="2468"/>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30" name="Line 90">
                <a:extLst>
                  <a:ext uri="{FF2B5EF4-FFF2-40B4-BE49-F238E27FC236}">
                    <a16:creationId xmlns:a16="http://schemas.microsoft.com/office/drawing/2014/main" id="{2916DF65-E23D-6356-F9E1-48D41F76D0F6}"/>
                  </a:ext>
                </a:extLst>
              </p:cNvPr>
              <p:cNvSpPr>
                <a:spLocks noChangeShapeType="1"/>
              </p:cNvSpPr>
              <p:nvPr/>
            </p:nvSpPr>
            <p:spPr bwMode="auto">
              <a:xfrm rot="16200000" flipH="1">
                <a:off x="1295" y="2042"/>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31" name="Line 91">
                <a:extLst>
                  <a:ext uri="{FF2B5EF4-FFF2-40B4-BE49-F238E27FC236}">
                    <a16:creationId xmlns:a16="http://schemas.microsoft.com/office/drawing/2014/main" id="{D790A8A1-0302-AA8F-82FE-94B4CC74B81C}"/>
                  </a:ext>
                </a:extLst>
              </p:cNvPr>
              <p:cNvSpPr>
                <a:spLocks noChangeShapeType="1"/>
              </p:cNvSpPr>
              <p:nvPr/>
            </p:nvSpPr>
            <p:spPr bwMode="auto">
              <a:xfrm rot="-5400000">
                <a:off x="4227" y="2255"/>
                <a:ext cx="138"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32" name="Line 92">
                <a:extLst>
                  <a:ext uri="{FF2B5EF4-FFF2-40B4-BE49-F238E27FC236}">
                    <a16:creationId xmlns:a16="http://schemas.microsoft.com/office/drawing/2014/main" id="{16B71EE3-4E12-F894-0D84-41A6B3424B37}"/>
                  </a:ext>
                </a:extLst>
              </p:cNvPr>
              <p:cNvSpPr>
                <a:spLocks noChangeShapeType="1"/>
              </p:cNvSpPr>
              <p:nvPr/>
            </p:nvSpPr>
            <p:spPr bwMode="auto">
              <a:xfrm rot="16200000" flipH="1">
                <a:off x="1803" y="3355"/>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33" name="Line 93">
                <a:extLst>
                  <a:ext uri="{FF2B5EF4-FFF2-40B4-BE49-F238E27FC236}">
                    <a16:creationId xmlns:a16="http://schemas.microsoft.com/office/drawing/2014/main" id="{7754E78A-54B8-8F8B-37BF-E0F546E645F0}"/>
                  </a:ext>
                </a:extLst>
              </p:cNvPr>
              <p:cNvSpPr>
                <a:spLocks noChangeShapeType="1"/>
              </p:cNvSpPr>
              <p:nvPr/>
            </p:nvSpPr>
            <p:spPr bwMode="auto">
              <a:xfrm rot="16200000" flipH="1">
                <a:off x="1802" y="1155"/>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34" name="Line 94">
                <a:extLst>
                  <a:ext uri="{FF2B5EF4-FFF2-40B4-BE49-F238E27FC236}">
                    <a16:creationId xmlns:a16="http://schemas.microsoft.com/office/drawing/2014/main" id="{475CAB69-7C2A-F88E-CBDA-F10D984D6715}"/>
                  </a:ext>
                </a:extLst>
              </p:cNvPr>
              <p:cNvSpPr>
                <a:spLocks noChangeShapeType="1"/>
              </p:cNvSpPr>
              <p:nvPr/>
            </p:nvSpPr>
            <p:spPr bwMode="auto">
              <a:xfrm rot="-5400000" flipH="1" flipV="1">
                <a:off x="4197" y="1869"/>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35" name="Line 95">
                <a:extLst>
                  <a:ext uri="{FF2B5EF4-FFF2-40B4-BE49-F238E27FC236}">
                    <a16:creationId xmlns:a16="http://schemas.microsoft.com/office/drawing/2014/main" id="{D9CAD45B-1416-C1E7-588C-1106DE8F4114}"/>
                  </a:ext>
                </a:extLst>
              </p:cNvPr>
              <p:cNvSpPr>
                <a:spLocks noChangeShapeType="1"/>
              </p:cNvSpPr>
              <p:nvPr/>
            </p:nvSpPr>
            <p:spPr bwMode="auto">
              <a:xfrm rot="16200000" flipH="1">
                <a:off x="4198" y="2514"/>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36" name="Line 96">
                <a:extLst>
                  <a:ext uri="{FF2B5EF4-FFF2-40B4-BE49-F238E27FC236}">
                    <a16:creationId xmlns:a16="http://schemas.microsoft.com/office/drawing/2014/main" id="{9A6C7DBB-6320-E36C-DEE5-0E713DD8B980}"/>
                  </a:ext>
                </a:extLst>
              </p:cNvPr>
              <p:cNvSpPr>
                <a:spLocks noChangeShapeType="1"/>
              </p:cNvSpPr>
              <p:nvPr/>
            </p:nvSpPr>
            <p:spPr bwMode="auto">
              <a:xfrm rot="16200000" flipH="1">
                <a:off x="1399" y="2514"/>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37" name="Line 97">
                <a:extLst>
                  <a:ext uri="{FF2B5EF4-FFF2-40B4-BE49-F238E27FC236}">
                    <a16:creationId xmlns:a16="http://schemas.microsoft.com/office/drawing/2014/main" id="{0F19C3BA-8EF5-9C83-68FB-DD8CFE09633F}"/>
                  </a:ext>
                </a:extLst>
              </p:cNvPr>
              <p:cNvSpPr>
                <a:spLocks noChangeShapeType="1"/>
              </p:cNvSpPr>
              <p:nvPr/>
            </p:nvSpPr>
            <p:spPr bwMode="auto">
              <a:xfrm rot="-5400000" flipH="1" flipV="1">
                <a:off x="1398" y="1869"/>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38" name="Line 98">
                <a:extLst>
                  <a:ext uri="{FF2B5EF4-FFF2-40B4-BE49-F238E27FC236}">
                    <a16:creationId xmlns:a16="http://schemas.microsoft.com/office/drawing/2014/main" id="{87AC17B2-6FC3-0423-0261-DF5D1496A237}"/>
                  </a:ext>
                </a:extLst>
              </p:cNvPr>
              <p:cNvSpPr>
                <a:spLocks noChangeShapeType="1"/>
              </p:cNvSpPr>
              <p:nvPr/>
            </p:nvSpPr>
            <p:spPr bwMode="auto">
              <a:xfrm rot="16200000" flipV="1">
                <a:off x="2037" y="977"/>
                <a:ext cx="69" cy="13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39" name="Line 99">
                <a:extLst>
                  <a:ext uri="{FF2B5EF4-FFF2-40B4-BE49-F238E27FC236}">
                    <a16:creationId xmlns:a16="http://schemas.microsoft.com/office/drawing/2014/main" id="{CDB732F3-7004-B996-D3CC-F7CE68E799A8}"/>
                  </a:ext>
                </a:extLst>
              </p:cNvPr>
              <p:cNvSpPr>
                <a:spLocks noChangeShapeType="1"/>
              </p:cNvSpPr>
              <p:nvPr/>
            </p:nvSpPr>
            <p:spPr bwMode="auto">
              <a:xfrm rot="-5400000" flipH="1" flipV="1">
                <a:off x="2038" y="3396"/>
                <a:ext cx="69" cy="13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40" name="Line 100">
                <a:extLst>
                  <a:ext uri="{FF2B5EF4-FFF2-40B4-BE49-F238E27FC236}">
                    <a16:creationId xmlns:a16="http://schemas.microsoft.com/office/drawing/2014/main" id="{B43A122B-2589-9D24-90AA-F896B57E6C38}"/>
                  </a:ext>
                </a:extLst>
              </p:cNvPr>
              <p:cNvSpPr>
                <a:spLocks noChangeShapeType="1"/>
              </p:cNvSpPr>
              <p:nvPr/>
            </p:nvSpPr>
            <p:spPr bwMode="auto">
              <a:xfrm rot="-5400000" flipH="1" flipV="1">
                <a:off x="3558" y="3396"/>
                <a:ext cx="69" cy="13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41" name="Line 101">
                <a:extLst>
                  <a:ext uri="{FF2B5EF4-FFF2-40B4-BE49-F238E27FC236}">
                    <a16:creationId xmlns:a16="http://schemas.microsoft.com/office/drawing/2014/main" id="{E11686B1-591A-5DE3-89D1-6313F002BF85}"/>
                  </a:ext>
                </a:extLst>
              </p:cNvPr>
              <p:cNvSpPr>
                <a:spLocks noChangeShapeType="1"/>
              </p:cNvSpPr>
              <p:nvPr/>
            </p:nvSpPr>
            <p:spPr bwMode="auto">
              <a:xfrm rot="16200000" flipV="1">
                <a:off x="3557" y="977"/>
                <a:ext cx="69" cy="13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42" name="Line 102">
                <a:extLst>
                  <a:ext uri="{FF2B5EF4-FFF2-40B4-BE49-F238E27FC236}">
                    <a16:creationId xmlns:a16="http://schemas.microsoft.com/office/drawing/2014/main" id="{BA0A01B2-7694-5E15-21DC-F10272FD069F}"/>
                  </a:ext>
                </a:extLst>
              </p:cNvPr>
              <p:cNvSpPr>
                <a:spLocks noChangeShapeType="1"/>
              </p:cNvSpPr>
              <p:nvPr/>
            </p:nvSpPr>
            <p:spPr bwMode="auto">
              <a:xfrm rot="16200000" flipV="1">
                <a:off x="3818" y="318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43" name="Line 103">
                <a:extLst>
                  <a:ext uri="{FF2B5EF4-FFF2-40B4-BE49-F238E27FC236}">
                    <a16:creationId xmlns:a16="http://schemas.microsoft.com/office/drawing/2014/main" id="{58CD53D8-0533-0BD6-4D28-00534E2060F7}"/>
                  </a:ext>
                </a:extLst>
              </p:cNvPr>
              <p:cNvSpPr>
                <a:spLocks noChangeShapeType="1"/>
              </p:cNvSpPr>
              <p:nvPr/>
            </p:nvSpPr>
            <p:spPr bwMode="auto">
              <a:xfrm rot="16200000" flipV="1">
                <a:off x="1779" y="318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44" name="Line 104">
                <a:extLst>
                  <a:ext uri="{FF2B5EF4-FFF2-40B4-BE49-F238E27FC236}">
                    <a16:creationId xmlns:a16="http://schemas.microsoft.com/office/drawing/2014/main" id="{D07A485E-C832-C6C0-E1C5-EC93CF833270}"/>
                  </a:ext>
                </a:extLst>
              </p:cNvPr>
              <p:cNvSpPr>
                <a:spLocks noChangeShapeType="1"/>
              </p:cNvSpPr>
              <p:nvPr/>
            </p:nvSpPr>
            <p:spPr bwMode="auto">
              <a:xfrm rot="-5400000" flipH="1" flipV="1">
                <a:off x="1778" y="1201"/>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45" name="Line 105">
                <a:extLst>
                  <a:ext uri="{FF2B5EF4-FFF2-40B4-BE49-F238E27FC236}">
                    <a16:creationId xmlns:a16="http://schemas.microsoft.com/office/drawing/2014/main" id="{E6C42153-3307-1296-38A7-2CACD74B36AE}"/>
                  </a:ext>
                </a:extLst>
              </p:cNvPr>
              <p:cNvSpPr>
                <a:spLocks noChangeShapeType="1"/>
              </p:cNvSpPr>
              <p:nvPr/>
            </p:nvSpPr>
            <p:spPr bwMode="auto">
              <a:xfrm rot="-5400000" flipH="1" flipV="1">
                <a:off x="3817" y="1201"/>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46" name="Line 106">
                <a:extLst>
                  <a:ext uri="{FF2B5EF4-FFF2-40B4-BE49-F238E27FC236}">
                    <a16:creationId xmlns:a16="http://schemas.microsoft.com/office/drawing/2014/main" id="{AB5F6FAF-54EC-EDA8-5CEE-1FD7ACB40C1C}"/>
                  </a:ext>
                </a:extLst>
              </p:cNvPr>
              <p:cNvSpPr>
                <a:spLocks noChangeShapeType="1"/>
              </p:cNvSpPr>
              <p:nvPr/>
            </p:nvSpPr>
            <p:spPr bwMode="auto">
              <a:xfrm rot="-5400000">
                <a:off x="1423" y="2687"/>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47" name="Line 107">
                <a:extLst>
                  <a:ext uri="{FF2B5EF4-FFF2-40B4-BE49-F238E27FC236}">
                    <a16:creationId xmlns:a16="http://schemas.microsoft.com/office/drawing/2014/main" id="{8D932D62-C1E3-9472-9B5F-F17B376D684C}"/>
                  </a:ext>
                </a:extLst>
              </p:cNvPr>
              <p:cNvSpPr>
                <a:spLocks noChangeShapeType="1"/>
              </p:cNvSpPr>
              <p:nvPr/>
            </p:nvSpPr>
            <p:spPr bwMode="auto">
              <a:xfrm rot="-5400000">
                <a:off x="1422" y="1823"/>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48" name="Line 108">
                <a:extLst>
                  <a:ext uri="{FF2B5EF4-FFF2-40B4-BE49-F238E27FC236}">
                    <a16:creationId xmlns:a16="http://schemas.microsoft.com/office/drawing/2014/main" id="{D547F9E6-985F-8F08-E825-92B01033BA4C}"/>
                  </a:ext>
                </a:extLst>
              </p:cNvPr>
              <p:cNvSpPr>
                <a:spLocks noChangeShapeType="1"/>
              </p:cNvSpPr>
              <p:nvPr/>
            </p:nvSpPr>
            <p:spPr bwMode="auto">
              <a:xfrm rot="-5400000" flipH="1" flipV="1">
                <a:off x="1399" y="2295"/>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49" name="Line 109">
                <a:extLst>
                  <a:ext uri="{FF2B5EF4-FFF2-40B4-BE49-F238E27FC236}">
                    <a16:creationId xmlns:a16="http://schemas.microsoft.com/office/drawing/2014/main" id="{6E1D6203-0F92-A037-30AE-A2C116985277}"/>
                  </a:ext>
                </a:extLst>
              </p:cNvPr>
              <p:cNvSpPr>
                <a:spLocks noChangeShapeType="1"/>
              </p:cNvSpPr>
              <p:nvPr/>
            </p:nvSpPr>
            <p:spPr bwMode="auto">
              <a:xfrm rot="-5400000" flipH="1" flipV="1">
                <a:off x="4198" y="2295"/>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50" name="Line 110">
                <a:extLst>
                  <a:ext uri="{FF2B5EF4-FFF2-40B4-BE49-F238E27FC236}">
                    <a16:creationId xmlns:a16="http://schemas.microsoft.com/office/drawing/2014/main" id="{50F1A263-0FF4-CA7E-8A72-77E0483330D1}"/>
                  </a:ext>
                </a:extLst>
              </p:cNvPr>
              <p:cNvSpPr>
                <a:spLocks noChangeShapeType="1"/>
              </p:cNvSpPr>
              <p:nvPr/>
            </p:nvSpPr>
            <p:spPr bwMode="auto">
              <a:xfrm rot="16200000" flipH="1">
                <a:off x="1398" y="2088"/>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51" name="Line 111">
                <a:extLst>
                  <a:ext uri="{FF2B5EF4-FFF2-40B4-BE49-F238E27FC236}">
                    <a16:creationId xmlns:a16="http://schemas.microsoft.com/office/drawing/2014/main" id="{49665023-7D17-F237-E0F6-BA64C3D9D15E}"/>
                  </a:ext>
                </a:extLst>
              </p:cNvPr>
              <p:cNvSpPr>
                <a:spLocks noChangeShapeType="1"/>
              </p:cNvSpPr>
              <p:nvPr/>
            </p:nvSpPr>
            <p:spPr bwMode="auto">
              <a:xfrm rot="16200000" flipH="1">
                <a:off x="4197" y="2088"/>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52" name="Line 112">
                <a:extLst>
                  <a:ext uri="{FF2B5EF4-FFF2-40B4-BE49-F238E27FC236}">
                    <a16:creationId xmlns:a16="http://schemas.microsoft.com/office/drawing/2014/main" id="{D3D4014A-0EFC-8BE9-62BD-1C56AC7B8EE6}"/>
                  </a:ext>
                </a:extLst>
              </p:cNvPr>
              <p:cNvSpPr>
                <a:spLocks noChangeShapeType="1"/>
              </p:cNvSpPr>
              <p:nvPr/>
            </p:nvSpPr>
            <p:spPr bwMode="auto">
              <a:xfrm rot="-5400000">
                <a:off x="1676" y="3136"/>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53" name="Line 113">
                <a:extLst>
                  <a:ext uri="{FF2B5EF4-FFF2-40B4-BE49-F238E27FC236}">
                    <a16:creationId xmlns:a16="http://schemas.microsoft.com/office/drawing/2014/main" id="{E0E4D94F-7E85-BFBE-742A-CDDA65930D2E}"/>
                  </a:ext>
                </a:extLst>
              </p:cNvPr>
              <p:cNvSpPr>
                <a:spLocks noChangeShapeType="1"/>
              </p:cNvSpPr>
              <p:nvPr/>
            </p:nvSpPr>
            <p:spPr bwMode="auto">
              <a:xfrm rot="-5400000">
                <a:off x="1675" y="1374"/>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54" name="Line 114">
                <a:extLst>
                  <a:ext uri="{FF2B5EF4-FFF2-40B4-BE49-F238E27FC236}">
                    <a16:creationId xmlns:a16="http://schemas.microsoft.com/office/drawing/2014/main" id="{B108A99B-9469-0E5C-3E36-A70A044D06CA}"/>
                  </a:ext>
                </a:extLst>
              </p:cNvPr>
              <p:cNvSpPr>
                <a:spLocks noChangeShapeType="1"/>
              </p:cNvSpPr>
              <p:nvPr/>
            </p:nvSpPr>
            <p:spPr bwMode="auto">
              <a:xfrm rot="16200000" flipV="1">
                <a:off x="1519" y="2740"/>
                <a:ext cx="81"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55" name="Line 115">
                <a:extLst>
                  <a:ext uri="{FF2B5EF4-FFF2-40B4-BE49-F238E27FC236}">
                    <a16:creationId xmlns:a16="http://schemas.microsoft.com/office/drawing/2014/main" id="{3DE24972-B178-BE6F-7A77-1D6DE254C195}"/>
                  </a:ext>
                </a:extLst>
              </p:cNvPr>
              <p:cNvSpPr>
                <a:spLocks noChangeShapeType="1"/>
              </p:cNvSpPr>
              <p:nvPr/>
            </p:nvSpPr>
            <p:spPr bwMode="auto">
              <a:xfrm rot="-5400000" flipH="1" flipV="1">
                <a:off x="4064" y="1645"/>
                <a:ext cx="81"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56" name="Line 116">
                <a:extLst>
                  <a:ext uri="{FF2B5EF4-FFF2-40B4-BE49-F238E27FC236}">
                    <a16:creationId xmlns:a16="http://schemas.microsoft.com/office/drawing/2014/main" id="{905DADBE-CAA4-308C-B39A-16A748C47586}"/>
                  </a:ext>
                </a:extLst>
              </p:cNvPr>
              <p:cNvSpPr>
                <a:spLocks noChangeShapeType="1"/>
              </p:cNvSpPr>
              <p:nvPr/>
            </p:nvSpPr>
            <p:spPr bwMode="auto">
              <a:xfrm rot="16200000" flipV="1">
                <a:off x="4065" y="2740"/>
                <a:ext cx="81"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57" name="Line 117">
                <a:extLst>
                  <a:ext uri="{FF2B5EF4-FFF2-40B4-BE49-F238E27FC236}">
                    <a16:creationId xmlns:a16="http://schemas.microsoft.com/office/drawing/2014/main" id="{D21BBE1D-98C9-A2AB-8660-3BA3597EB458}"/>
                  </a:ext>
                </a:extLst>
              </p:cNvPr>
              <p:cNvSpPr>
                <a:spLocks noChangeShapeType="1"/>
              </p:cNvSpPr>
              <p:nvPr/>
            </p:nvSpPr>
            <p:spPr bwMode="auto">
              <a:xfrm rot="-5400000" flipH="1" flipV="1">
                <a:off x="1518" y="1645"/>
                <a:ext cx="81"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58" name="Line 118">
                <a:extLst>
                  <a:ext uri="{FF2B5EF4-FFF2-40B4-BE49-F238E27FC236}">
                    <a16:creationId xmlns:a16="http://schemas.microsoft.com/office/drawing/2014/main" id="{7B70DA6C-2BCB-0940-42B2-2B2BE831CD12}"/>
                  </a:ext>
                </a:extLst>
              </p:cNvPr>
              <p:cNvSpPr>
                <a:spLocks noChangeShapeType="1"/>
              </p:cNvSpPr>
              <p:nvPr/>
            </p:nvSpPr>
            <p:spPr bwMode="auto">
              <a:xfrm rot="16200000" flipH="1">
                <a:off x="1652" y="2963"/>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59" name="Line 119">
                <a:extLst>
                  <a:ext uri="{FF2B5EF4-FFF2-40B4-BE49-F238E27FC236}">
                    <a16:creationId xmlns:a16="http://schemas.microsoft.com/office/drawing/2014/main" id="{EEB317C1-77EC-21E3-2E90-2B23330B6E4E}"/>
                  </a:ext>
                </a:extLst>
              </p:cNvPr>
              <p:cNvSpPr>
                <a:spLocks noChangeShapeType="1"/>
              </p:cNvSpPr>
              <p:nvPr/>
            </p:nvSpPr>
            <p:spPr bwMode="auto">
              <a:xfrm rot="16200000" flipH="1">
                <a:off x="3945" y="2963"/>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60" name="Line 120">
                <a:extLst>
                  <a:ext uri="{FF2B5EF4-FFF2-40B4-BE49-F238E27FC236}">
                    <a16:creationId xmlns:a16="http://schemas.microsoft.com/office/drawing/2014/main" id="{0970BD92-63C3-0717-D7B6-A2F2F5D0ED4F}"/>
                  </a:ext>
                </a:extLst>
              </p:cNvPr>
              <p:cNvSpPr>
                <a:spLocks noChangeShapeType="1"/>
              </p:cNvSpPr>
              <p:nvPr/>
            </p:nvSpPr>
            <p:spPr bwMode="auto">
              <a:xfrm rot="-5400000" flipH="1" flipV="1">
                <a:off x="3939" y="1426"/>
                <a:ext cx="80"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61" name="Line 121">
                <a:extLst>
                  <a:ext uri="{FF2B5EF4-FFF2-40B4-BE49-F238E27FC236}">
                    <a16:creationId xmlns:a16="http://schemas.microsoft.com/office/drawing/2014/main" id="{A1496359-F639-2F8F-340F-0047CE113D1E}"/>
                  </a:ext>
                </a:extLst>
              </p:cNvPr>
              <p:cNvSpPr>
                <a:spLocks noChangeShapeType="1"/>
              </p:cNvSpPr>
              <p:nvPr/>
            </p:nvSpPr>
            <p:spPr bwMode="auto">
              <a:xfrm rot="-5400000" flipH="1" flipV="1">
                <a:off x="1646" y="1426"/>
                <a:ext cx="80"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62" name="Line 122">
                <a:extLst>
                  <a:ext uri="{FF2B5EF4-FFF2-40B4-BE49-F238E27FC236}">
                    <a16:creationId xmlns:a16="http://schemas.microsoft.com/office/drawing/2014/main" id="{5450801A-3B55-E032-4237-84991574B902}"/>
                  </a:ext>
                </a:extLst>
              </p:cNvPr>
              <p:cNvSpPr>
                <a:spLocks noChangeShapeType="1"/>
              </p:cNvSpPr>
              <p:nvPr/>
            </p:nvSpPr>
            <p:spPr bwMode="auto">
              <a:xfrm rot="16200000" flipH="1">
                <a:off x="1549" y="2917"/>
                <a:ext cx="149"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63" name="Line 123">
                <a:extLst>
                  <a:ext uri="{FF2B5EF4-FFF2-40B4-BE49-F238E27FC236}">
                    <a16:creationId xmlns:a16="http://schemas.microsoft.com/office/drawing/2014/main" id="{9F89044A-E9B4-BFEB-D052-680C6B4912B6}"/>
                  </a:ext>
                </a:extLst>
              </p:cNvPr>
              <p:cNvSpPr>
                <a:spLocks noChangeShapeType="1"/>
              </p:cNvSpPr>
              <p:nvPr/>
            </p:nvSpPr>
            <p:spPr bwMode="auto">
              <a:xfrm rot="16200000" flipH="1">
                <a:off x="1554" y="1598"/>
                <a:ext cx="138"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64" name="Line 124">
                <a:extLst>
                  <a:ext uri="{FF2B5EF4-FFF2-40B4-BE49-F238E27FC236}">
                    <a16:creationId xmlns:a16="http://schemas.microsoft.com/office/drawing/2014/main" id="{06C9183E-4CBD-3701-33EB-FA1BAEB1F5A2}"/>
                  </a:ext>
                </a:extLst>
              </p:cNvPr>
              <p:cNvSpPr>
                <a:spLocks noChangeShapeType="1"/>
              </p:cNvSpPr>
              <p:nvPr/>
            </p:nvSpPr>
            <p:spPr bwMode="auto">
              <a:xfrm rot="16200000" flipH="1">
                <a:off x="3588" y="3355"/>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65" name="Line 125">
                <a:extLst>
                  <a:ext uri="{FF2B5EF4-FFF2-40B4-BE49-F238E27FC236}">
                    <a16:creationId xmlns:a16="http://schemas.microsoft.com/office/drawing/2014/main" id="{731074C0-D14F-4671-340E-FA0C87451A8E}"/>
                  </a:ext>
                </a:extLst>
              </p:cNvPr>
              <p:cNvSpPr>
                <a:spLocks noChangeShapeType="1"/>
              </p:cNvSpPr>
              <p:nvPr/>
            </p:nvSpPr>
            <p:spPr bwMode="auto">
              <a:xfrm rot="16200000" flipH="1">
                <a:off x="3587" y="1155"/>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66" name="Line 126">
                <a:extLst>
                  <a:ext uri="{FF2B5EF4-FFF2-40B4-BE49-F238E27FC236}">
                    <a16:creationId xmlns:a16="http://schemas.microsoft.com/office/drawing/2014/main" id="{A29CF744-27DC-4246-7A3A-4307BD8EE17E}"/>
                  </a:ext>
                </a:extLst>
              </p:cNvPr>
              <p:cNvSpPr>
                <a:spLocks noChangeShapeType="1"/>
              </p:cNvSpPr>
              <p:nvPr/>
            </p:nvSpPr>
            <p:spPr bwMode="auto">
              <a:xfrm rot="16200000" flipH="1">
                <a:off x="2171" y="3401"/>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67" name="Line 127">
                <a:extLst>
                  <a:ext uri="{FF2B5EF4-FFF2-40B4-BE49-F238E27FC236}">
                    <a16:creationId xmlns:a16="http://schemas.microsoft.com/office/drawing/2014/main" id="{DE48F483-D3AF-BF45-B94F-132E81B934D0}"/>
                  </a:ext>
                </a:extLst>
              </p:cNvPr>
              <p:cNvSpPr>
                <a:spLocks noChangeShapeType="1"/>
              </p:cNvSpPr>
              <p:nvPr/>
            </p:nvSpPr>
            <p:spPr bwMode="auto">
              <a:xfrm rot="-5400000" flipH="1" flipV="1">
                <a:off x="3425" y="98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68" name="Line 128">
                <a:extLst>
                  <a:ext uri="{FF2B5EF4-FFF2-40B4-BE49-F238E27FC236}">
                    <a16:creationId xmlns:a16="http://schemas.microsoft.com/office/drawing/2014/main" id="{58BC439B-32AD-03BB-4B43-A4DD063F721F}"/>
                  </a:ext>
                </a:extLst>
              </p:cNvPr>
              <p:cNvSpPr>
                <a:spLocks noChangeShapeType="1"/>
              </p:cNvSpPr>
              <p:nvPr/>
            </p:nvSpPr>
            <p:spPr bwMode="auto">
              <a:xfrm rot="16200000" flipH="1">
                <a:off x="3426" y="3401"/>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69" name="Line 129">
                <a:extLst>
                  <a:ext uri="{FF2B5EF4-FFF2-40B4-BE49-F238E27FC236}">
                    <a16:creationId xmlns:a16="http://schemas.microsoft.com/office/drawing/2014/main" id="{E5341E88-2D21-036F-FD9F-716D5B9F1B29}"/>
                  </a:ext>
                </a:extLst>
              </p:cNvPr>
              <p:cNvSpPr>
                <a:spLocks noChangeShapeType="1"/>
              </p:cNvSpPr>
              <p:nvPr/>
            </p:nvSpPr>
            <p:spPr bwMode="auto">
              <a:xfrm rot="-5400000" flipH="1" flipV="1">
                <a:off x="2170" y="98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70" name="Line 130">
                <a:extLst>
                  <a:ext uri="{FF2B5EF4-FFF2-40B4-BE49-F238E27FC236}">
                    <a16:creationId xmlns:a16="http://schemas.microsoft.com/office/drawing/2014/main" id="{A8BAB73F-5DC9-A099-5754-0FABC037DC58}"/>
                  </a:ext>
                </a:extLst>
              </p:cNvPr>
              <p:cNvSpPr>
                <a:spLocks noChangeShapeType="1"/>
              </p:cNvSpPr>
              <p:nvPr/>
            </p:nvSpPr>
            <p:spPr bwMode="auto">
              <a:xfrm rot="16200000" flipH="1">
                <a:off x="4095" y="2468"/>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71" name="Line 131">
                <a:extLst>
                  <a:ext uri="{FF2B5EF4-FFF2-40B4-BE49-F238E27FC236}">
                    <a16:creationId xmlns:a16="http://schemas.microsoft.com/office/drawing/2014/main" id="{E82C72DE-565F-D027-0487-948FBE850819}"/>
                  </a:ext>
                </a:extLst>
              </p:cNvPr>
              <p:cNvSpPr>
                <a:spLocks noChangeShapeType="1"/>
              </p:cNvSpPr>
              <p:nvPr/>
            </p:nvSpPr>
            <p:spPr bwMode="auto">
              <a:xfrm rot="16200000" flipH="1">
                <a:off x="4094" y="2042"/>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72" name="Line 132">
                <a:extLst>
                  <a:ext uri="{FF2B5EF4-FFF2-40B4-BE49-F238E27FC236}">
                    <a16:creationId xmlns:a16="http://schemas.microsoft.com/office/drawing/2014/main" id="{12F3FE34-156D-1E0F-B73B-2681E2A488C2}"/>
                  </a:ext>
                </a:extLst>
              </p:cNvPr>
              <p:cNvSpPr>
                <a:spLocks noChangeShapeType="1"/>
              </p:cNvSpPr>
              <p:nvPr/>
            </p:nvSpPr>
            <p:spPr bwMode="auto">
              <a:xfrm rot="-5400000">
                <a:off x="1428" y="2255"/>
                <a:ext cx="138"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73" name="Line 133">
                <a:extLst>
                  <a:ext uri="{FF2B5EF4-FFF2-40B4-BE49-F238E27FC236}">
                    <a16:creationId xmlns:a16="http://schemas.microsoft.com/office/drawing/2014/main" id="{4F691A22-8F83-0D3F-828C-006BE6C68AAE}"/>
                  </a:ext>
                </a:extLst>
              </p:cNvPr>
              <p:cNvSpPr>
                <a:spLocks noChangeShapeType="1"/>
              </p:cNvSpPr>
              <p:nvPr/>
            </p:nvSpPr>
            <p:spPr bwMode="auto">
              <a:xfrm rot="-5400000" flipH="1" flipV="1">
                <a:off x="3691" y="318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74" name="Line 134">
                <a:extLst>
                  <a:ext uri="{FF2B5EF4-FFF2-40B4-BE49-F238E27FC236}">
                    <a16:creationId xmlns:a16="http://schemas.microsoft.com/office/drawing/2014/main" id="{36FED067-C745-7FA3-B853-28AFA15D389A}"/>
                  </a:ext>
                </a:extLst>
              </p:cNvPr>
              <p:cNvSpPr>
                <a:spLocks noChangeShapeType="1"/>
              </p:cNvSpPr>
              <p:nvPr/>
            </p:nvSpPr>
            <p:spPr bwMode="auto">
              <a:xfrm rot="-5400000" flipH="1" flipV="1">
                <a:off x="1906" y="318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75" name="Line 135">
                <a:extLst>
                  <a:ext uri="{FF2B5EF4-FFF2-40B4-BE49-F238E27FC236}">
                    <a16:creationId xmlns:a16="http://schemas.microsoft.com/office/drawing/2014/main" id="{D7A2A2E6-BFE7-BFEC-17D8-A007F69AD88C}"/>
                  </a:ext>
                </a:extLst>
              </p:cNvPr>
              <p:cNvSpPr>
                <a:spLocks noChangeShapeType="1"/>
              </p:cNvSpPr>
              <p:nvPr/>
            </p:nvSpPr>
            <p:spPr bwMode="auto">
              <a:xfrm rot="16200000" flipH="1">
                <a:off x="1905" y="1201"/>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76" name="Line 136">
                <a:extLst>
                  <a:ext uri="{FF2B5EF4-FFF2-40B4-BE49-F238E27FC236}">
                    <a16:creationId xmlns:a16="http://schemas.microsoft.com/office/drawing/2014/main" id="{CCE81352-645C-1854-A4C5-821F22B8B05F}"/>
                  </a:ext>
                </a:extLst>
              </p:cNvPr>
              <p:cNvSpPr>
                <a:spLocks noChangeShapeType="1"/>
              </p:cNvSpPr>
              <p:nvPr/>
            </p:nvSpPr>
            <p:spPr bwMode="auto">
              <a:xfrm rot="16200000" flipH="1">
                <a:off x="3690" y="1201"/>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77" name="Line 137">
                <a:extLst>
                  <a:ext uri="{FF2B5EF4-FFF2-40B4-BE49-F238E27FC236}">
                    <a16:creationId xmlns:a16="http://schemas.microsoft.com/office/drawing/2014/main" id="{8A24766A-C438-6CA4-6D42-ADB50B8C2F6E}"/>
                  </a:ext>
                </a:extLst>
              </p:cNvPr>
              <p:cNvSpPr>
                <a:spLocks noChangeShapeType="1"/>
              </p:cNvSpPr>
              <p:nvPr/>
            </p:nvSpPr>
            <p:spPr bwMode="auto">
              <a:xfrm rot="-5400000" flipH="1" flipV="1">
                <a:off x="4071" y="2515"/>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78" name="Line 138">
                <a:extLst>
                  <a:ext uri="{FF2B5EF4-FFF2-40B4-BE49-F238E27FC236}">
                    <a16:creationId xmlns:a16="http://schemas.microsoft.com/office/drawing/2014/main" id="{BD1D5986-6754-FE31-1C8A-9859FAA57B1C}"/>
                  </a:ext>
                </a:extLst>
              </p:cNvPr>
              <p:cNvSpPr>
                <a:spLocks noChangeShapeType="1"/>
              </p:cNvSpPr>
              <p:nvPr/>
            </p:nvSpPr>
            <p:spPr bwMode="auto">
              <a:xfrm rot="16200000" flipV="1">
                <a:off x="1524" y="1870"/>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79" name="Line 139">
                <a:extLst>
                  <a:ext uri="{FF2B5EF4-FFF2-40B4-BE49-F238E27FC236}">
                    <a16:creationId xmlns:a16="http://schemas.microsoft.com/office/drawing/2014/main" id="{C765511A-AB14-2DB0-F3FB-269B805A88B2}"/>
                  </a:ext>
                </a:extLst>
              </p:cNvPr>
              <p:cNvSpPr>
                <a:spLocks noChangeShapeType="1"/>
              </p:cNvSpPr>
              <p:nvPr/>
            </p:nvSpPr>
            <p:spPr bwMode="auto">
              <a:xfrm rot="-5400000" flipH="1" flipV="1">
                <a:off x="1525" y="2515"/>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80" name="Line 140">
                <a:extLst>
                  <a:ext uri="{FF2B5EF4-FFF2-40B4-BE49-F238E27FC236}">
                    <a16:creationId xmlns:a16="http://schemas.microsoft.com/office/drawing/2014/main" id="{B21F1677-6972-E754-DB41-B6A131C54CBE}"/>
                  </a:ext>
                </a:extLst>
              </p:cNvPr>
              <p:cNvSpPr>
                <a:spLocks noChangeShapeType="1"/>
              </p:cNvSpPr>
              <p:nvPr/>
            </p:nvSpPr>
            <p:spPr bwMode="auto">
              <a:xfrm rot="16200000" flipV="1">
                <a:off x="4070" y="1870"/>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81" name="Line 141">
                <a:extLst>
                  <a:ext uri="{FF2B5EF4-FFF2-40B4-BE49-F238E27FC236}">
                    <a16:creationId xmlns:a16="http://schemas.microsoft.com/office/drawing/2014/main" id="{38A4654C-6A02-3CBA-8666-6A9F58F49197}"/>
                  </a:ext>
                </a:extLst>
              </p:cNvPr>
              <p:cNvSpPr>
                <a:spLocks noChangeShapeType="1"/>
              </p:cNvSpPr>
              <p:nvPr/>
            </p:nvSpPr>
            <p:spPr bwMode="auto">
              <a:xfrm rot="16200000" flipV="1">
                <a:off x="2296" y="983"/>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82" name="Line 142">
                <a:extLst>
                  <a:ext uri="{FF2B5EF4-FFF2-40B4-BE49-F238E27FC236}">
                    <a16:creationId xmlns:a16="http://schemas.microsoft.com/office/drawing/2014/main" id="{0C7C2464-5563-9FF7-BB6B-88DDCF6A0EA6}"/>
                  </a:ext>
                </a:extLst>
              </p:cNvPr>
              <p:cNvSpPr>
                <a:spLocks noChangeShapeType="1"/>
              </p:cNvSpPr>
              <p:nvPr/>
            </p:nvSpPr>
            <p:spPr bwMode="auto">
              <a:xfrm rot="-5400000" flipH="1" flipV="1">
                <a:off x="3299" y="3402"/>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83" name="Line 143">
                <a:extLst>
                  <a:ext uri="{FF2B5EF4-FFF2-40B4-BE49-F238E27FC236}">
                    <a16:creationId xmlns:a16="http://schemas.microsoft.com/office/drawing/2014/main" id="{2B4B1B6E-9FFC-549B-B5AE-40EAF6582E8A}"/>
                  </a:ext>
                </a:extLst>
              </p:cNvPr>
              <p:cNvSpPr>
                <a:spLocks noChangeShapeType="1"/>
              </p:cNvSpPr>
              <p:nvPr/>
            </p:nvSpPr>
            <p:spPr bwMode="auto">
              <a:xfrm rot="16200000" flipV="1">
                <a:off x="3298" y="983"/>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84" name="Line 144">
                <a:extLst>
                  <a:ext uri="{FF2B5EF4-FFF2-40B4-BE49-F238E27FC236}">
                    <a16:creationId xmlns:a16="http://schemas.microsoft.com/office/drawing/2014/main" id="{A7A2F143-4B5D-0103-617A-E539FD595070}"/>
                  </a:ext>
                </a:extLst>
              </p:cNvPr>
              <p:cNvSpPr>
                <a:spLocks noChangeShapeType="1"/>
              </p:cNvSpPr>
              <p:nvPr/>
            </p:nvSpPr>
            <p:spPr bwMode="auto">
              <a:xfrm rot="-5400000" flipH="1" flipV="1">
                <a:off x="2297" y="3402"/>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85" name="Line 145">
                <a:extLst>
                  <a:ext uri="{FF2B5EF4-FFF2-40B4-BE49-F238E27FC236}">
                    <a16:creationId xmlns:a16="http://schemas.microsoft.com/office/drawing/2014/main" id="{30876691-3B44-6FB8-B768-C69CBF13891A}"/>
                  </a:ext>
                </a:extLst>
              </p:cNvPr>
              <p:cNvSpPr>
                <a:spLocks noChangeShapeType="1"/>
              </p:cNvSpPr>
              <p:nvPr/>
            </p:nvSpPr>
            <p:spPr bwMode="auto">
              <a:xfrm rot="16200000" flipH="1">
                <a:off x="2068" y="3355"/>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86" name="Line 146">
                <a:extLst>
                  <a:ext uri="{FF2B5EF4-FFF2-40B4-BE49-F238E27FC236}">
                    <a16:creationId xmlns:a16="http://schemas.microsoft.com/office/drawing/2014/main" id="{A25DAE69-291B-30BF-660C-7CE00FD7F050}"/>
                  </a:ext>
                </a:extLst>
              </p:cNvPr>
              <p:cNvSpPr>
                <a:spLocks noChangeShapeType="1"/>
              </p:cNvSpPr>
              <p:nvPr/>
            </p:nvSpPr>
            <p:spPr bwMode="auto">
              <a:xfrm rot="16200000" flipH="1">
                <a:off x="2067" y="1155"/>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87" name="Line 147">
                <a:extLst>
                  <a:ext uri="{FF2B5EF4-FFF2-40B4-BE49-F238E27FC236}">
                    <a16:creationId xmlns:a16="http://schemas.microsoft.com/office/drawing/2014/main" id="{D2D1592D-7111-4ED1-93E7-26CACECDA0AA}"/>
                  </a:ext>
                </a:extLst>
              </p:cNvPr>
              <p:cNvSpPr>
                <a:spLocks noChangeShapeType="1"/>
              </p:cNvSpPr>
              <p:nvPr/>
            </p:nvSpPr>
            <p:spPr bwMode="auto">
              <a:xfrm rot="-5400000">
                <a:off x="3714" y="1374"/>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88" name="Line 148">
                <a:extLst>
                  <a:ext uri="{FF2B5EF4-FFF2-40B4-BE49-F238E27FC236}">
                    <a16:creationId xmlns:a16="http://schemas.microsoft.com/office/drawing/2014/main" id="{8AA676EE-8DAE-1F1C-E169-4A9563E2B0A6}"/>
                  </a:ext>
                </a:extLst>
              </p:cNvPr>
              <p:cNvSpPr>
                <a:spLocks noChangeShapeType="1"/>
              </p:cNvSpPr>
              <p:nvPr/>
            </p:nvSpPr>
            <p:spPr bwMode="auto">
              <a:xfrm rot="-5400000">
                <a:off x="3715" y="3136"/>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89" name="Line 149">
                <a:extLst>
                  <a:ext uri="{FF2B5EF4-FFF2-40B4-BE49-F238E27FC236}">
                    <a16:creationId xmlns:a16="http://schemas.microsoft.com/office/drawing/2014/main" id="{CFFED872-2D9E-DF75-1D5E-E9386EC926A4}"/>
                  </a:ext>
                </a:extLst>
              </p:cNvPr>
              <p:cNvSpPr>
                <a:spLocks noChangeShapeType="1"/>
              </p:cNvSpPr>
              <p:nvPr/>
            </p:nvSpPr>
            <p:spPr bwMode="auto">
              <a:xfrm rot="-5400000">
                <a:off x="3968" y="1823"/>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90" name="Line 150">
                <a:extLst>
                  <a:ext uri="{FF2B5EF4-FFF2-40B4-BE49-F238E27FC236}">
                    <a16:creationId xmlns:a16="http://schemas.microsoft.com/office/drawing/2014/main" id="{68798CC5-62C4-A1E6-5C68-CC321A00431B}"/>
                  </a:ext>
                </a:extLst>
              </p:cNvPr>
              <p:cNvSpPr>
                <a:spLocks noChangeShapeType="1"/>
              </p:cNvSpPr>
              <p:nvPr/>
            </p:nvSpPr>
            <p:spPr bwMode="auto">
              <a:xfrm rot="-5400000">
                <a:off x="3969" y="2687"/>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91" name="Line 151">
                <a:extLst>
                  <a:ext uri="{FF2B5EF4-FFF2-40B4-BE49-F238E27FC236}">
                    <a16:creationId xmlns:a16="http://schemas.microsoft.com/office/drawing/2014/main" id="{FB06ABFA-24B6-9E9F-6042-36ED614588E7}"/>
                  </a:ext>
                </a:extLst>
              </p:cNvPr>
              <p:cNvSpPr>
                <a:spLocks noChangeShapeType="1"/>
              </p:cNvSpPr>
              <p:nvPr/>
            </p:nvSpPr>
            <p:spPr bwMode="auto">
              <a:xfrm rot="-5400000" flipH="1" flipV="1">
                <a:off x="1779" y="2963"/>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92" name="Line 152">
                <a:extLst>
                  <a:ext uri="{FF2B5EF4-FFF2-40B4-BE49-F238E27FC236}">
                    <a16:creationId xmlns:a16="http://schemas.microsoft.com/office/drawing/2014/main" id="{EC5C1E3C-BAD2-D4AE-A988-7EF5741A538B}"/>
                  </a:ext>
                </a:extLst>
              </p:cNvPr>
              <p:cNvSpPr>
                <a:spLocks noChangeShapeType="1"/>
              </p:cNvSpPr>
              <p:nvPr/>
            </p:nvSpPr>
            <p:spPr bwMode="auto">
              <a:xfrm rot="-5400000" flipH="1" flipV="1">
                <a:off x="3818" y="2963"/>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93" name="Line 153">
                <a:extLst>
                  <a:ext uri="{FF2B5EF4-FFF2-40B4-BE49-F238E27FC236}">
                    <a16:creationId xmlns:a16="http://schemas.microsoft.com/office/drawing/2014/main" id="{BC72CAD5-A7FE-12EF-3CC5-309841E39FEF}"/>
                  </a:ext>
                </a:extLst>
              </p:cNvPr>
              <p:cNvSpPr>
                <a:spLocks noChangeShapeType="1"/>
              </p:cNvSpPr>
              <p:nvPr/>
            </p:nvSpPr>
            <p:spPr bwMode="auto">
              <a:xfrm rot="16200000" flipV="1">
                <a:off x="1773" y="1426"/>
                <a:ext cx="80"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94" name="Line 154">
                <a:extLst>
                  <a:ext uri="{FF2B5EF4-FFF2-40B4-BE49-F238E27FC236}">
                    <a16:creationId xmlns:a16="http://schemas.microsoft.com/office/drawing/2014/main" id="{9B26FBA3-F514-E3A6-5178-387D4EBE968E}"/>
                  </a:ext>
                </a:extLst>
              </p:cNvPr>
              <p:cNvSpPr>
                <a:spLocks noChangeShapeType="1"/>
              </p:cNvSpPr>
              <p:nvPr/>
            </p:nvSpPr>
            <p:spPr bwMode="auto">
              <a:xfrm rot="16200000" flipV="1">
                <a:off x="3812" y="1426"/>
                <a:ext cx="80"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95" name="Line 155">
                <a:extLst>
                  <a:ext uri="{FF2B5EF4-FFF2-40B4-BE49-F238E27FC236}">
                    <a16:creationId xmlns:a16="http://schemas.microsoft.com/office/drawing/2014/main" id="{A1160504-6521-A86F-100F-A5496BEA4315}"/>
                  </a:ext>
                </a:extLst>
              </p:cNvPr>
              <p:cNvSpPr>
                <a:spLocks noChangeShapeType="1"/>
              </p:cNvSpPr>
              <p:nvPr/>
            </p:nvSpPr>
            <p:spPr bwMode="auto">
              <a:xfrm rot="16200000" flipV="1">
                <a:off x="1525" y="2296"/>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96" name="Line 156">
                <a:extLst>
                  <a:ext uri="{FF2B5EF4-FFF2-40B4-BE49-F238E27FC236}">
                    <a16:creationId xmlns:a16="http://schemas.microsoft.com/office/drawing/2014/main" id="{B44000A8-B8B3-59CA-D01B-A877DC601B7D}"/>
                  </a:ext>
                </a:extLst>
              </p:cNvPr>
              <p:cNvSpPr>
                <a:spLocks noChangeShapeType="1"/>
              </p:cNvSpPr>
              <p:nvPr/>
            </p:nvSpPr>
            <p:spPr bwMode="auto">
              <a:xfrm rot="16200000" flipV="1">
                <a:off x="4071" y="2296"/>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97" name="Line 157">
                <a:extLst>
                  <a:ext uri="{FF2B5EF4-FFF2-40B4-BE49-F238E27FC236}">
                    <a16:creationId xmlns:a16="http://schemas.microsoft.com/office/drawing/2014/main" id="{C504F6F9-6590-5E06-A5FB-58DE5C14263F}"/>
                  </a:ext>
                </a:extLst>
              </p:cNvPr>
              <p:cNvSpPr>
                <a:spLocks noChangeShapeType="1"/>
              </p:cNvSpPr>
              <p:nvPr/>
            </p:nvSpPr>
            <p:spPr bwMode="auto">
              <a:xfrm rot="-5400000" flipH="1" flipV="1">
                <a:off x="4070" y="2089"/>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98" name="Line 158">
                <a:extLst>
                  <a:ext uri="{FF2B5EF4-FFF2-40B4-BE49-F238E27FC236}">
                    <a16:creationId xmlns:a16="http://schemas.microsoft.com/office/drawing/2014/main" id="{51A97100-2B5A-4F5A-7453-36D625AF1825}"/>
                  </a:ext>
                </a:extLst>
              </p:cNvPr>
              <p:cNvSpPr>
                <a:spLocks noChangeShapeType="1"/>
              </p:cNvSpPr>
              <p:nvPr/>
            </p:nvSpPr>
            <p:spPr bwMode="auto">
              <a:xfrm rot="-5400000" flipH="1" flipV="1">
                <a:off x="1524" y="2089"/>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199" name="Line 159">
                <a:extLst>
                  <a:ext uri="{FF2B5EF4-FFF2-40B4-BE49-F238E27FC236}">
                    <a16:creationId xmlns:a16="http://schemas.microsoft.com/office/drawing/2014/main" id="{3F6DEA1D-88AB-EA12-A3EA-F2B8983452EB}"/>
                  </a:ext>
                </a:extLst>
              </p:cNvPr>
              <p:cNvSpPr>
                <a:spLocks noChangeShapeType="1"/>
              </p:cNvSpPr>
              <p:nvPr/>
            </p:nvSpPr>
            <p:spPr bwMode="auto">
              <a:xfrm rot="-5400000" flipH="1" flipV="1">
                <a:off x="3939" y="2739"/>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00" name="Line 160">
                <a:extLst>
                  <a:ext uri="{FF2B5EF4-FFF2-40B4-BE49-F238E27FC236}">
                    <a16:creationId xmlns:a16="http://schemas.microsoft.com/office/drawing/2014/main" id="{B7960624-7EA6-E328-7A0E-DA9A5A1E8FAF}"/>
                  </a:ext>
                </a:extLst>
              </p:cNvPr>
              <p:cNvSpPr>
                <a:spLocks noChangeShapeType="1"/>
              </p:cNvSpPr>
              <p:nvPr/>
            </p:nvSpPr>
            <p:spPr bwMode="auto">
              <a:xfrm rot="16200000" flipH="1">
                <a:off x="1645" y="1644"/>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01" name="Line 161">
                <a:extLst>
                  <a:ext uri="{FF2B5EF4-FFF2-40B4-BE49-F238E27FC236}">
                    <a16:creationId xmlns:a16="http://schemas.microsoft.com/office/drawing/2014/main" id="{E89C9706-EB5A-EBB6-8FEB-4AA14138BF3D}"/>
                  </a:ext>
                </a:extLst>
              </p:cNvPr>
              <p:cNvSpPr>
                <a:spLocks noChangeShapeType="1"/>
              </p:cNvSpPr>
              <p:nvPr/>
            </p:nvSpPr>
            <p:spPr bwMode="auto">
              <a:xfrm rot="-5400000" flipH="1" flipV="1">
                <a:off x="1646" y="2739"/>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02" name="Line 162">
                <a:extLst>
                  <a:ext uri="{FF2B5EF4-FFF2-40B4-BE49-F238E27FC236}">
                    <a16:creationId xmlns:a16="http://schemas.microsoft.com/office/drawing/2014/main" id="{F5D5B36A-0391-CEDD-E3FC-FBA5866AA726}"/>
                  </a:ext>
                </a:extLst>
              </p:cNvPr>
              <p:cNvSpPr>
                <a:spLocks noChangeShapeType="1"/>
              </p:cNvSpPr>
              <p:nvPr/>
            </p:nvSpPr>
            <p:spPr bwMode="auto">
              <a:xfrm rot="16200000" flipH="1">
                <a:off x="3938" y="1644"/>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03" name="Line 163">
                <a:extLst>
                  <a:ext uri="{FF2B5EF4-FFF2-40B4-BE49-F238E27FC236}">
                    <a16:creationId xmlns:a16="http://schemas.microsoft.com/office/drawing/2014/main" id="{1BE7E9B9-2733-5F24-EC07-4C2ADE9D4D9A}"/>
                  </a:ext>
                </a:extLst>
              </p:cNvPr>
              <p:cNvSpPr>
                <a:spLocks noChangeShapeType="1"/>
              </p:cNvSpPr>
              <p:nvPr/>
            </p:nvSpPr>
            <p:spPr bwMode="auto">
              <a:xfrm rot="-5400000" flipH="1" flipV="1">
                <a:off x="3172" y="98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04" name="Line 164">
                <a:extLst>
                  <a:ext uri="{FF2B5EF4-FFF2-40B4-BE49-F238E27FC236}">
                    <a16:creationId xmlns:a16="http://schemas.microsoft.com/office/drawing/2014/main" id="{DA9A2199-85AA-1027-E52A-BCCED2949558}"/>
                  </a:ext>
                </a:extLst>
              </p:cNvPr>
              <p:cNvSpPr>
                <a:spLocks noChangeShapeType="1"/>
              </p:cNvSpPr>
              <p:nvPr/>
            </p:nvSpPr>
            <p:spPr bwMode="auto">
              <a:xfrm rot="16200000" flipH="1">
                <a:off x="3173" y="3401"/>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05" name="Line 165">
                <a:extLst>
                  <a:ext uri="{FF2B5EF4-FFF2-40B4-BE49-F238E27FC236}">
                    <a16:creationId xmlns:a16="http://schemas.microsoft.com/office/drawing/2014/main" id="{05FC8D48-1CE0-9A13-6F84-B2170930A897}"/>
                  </a:ext>
                </a:extLst>
              </p:cNvPr>
              <p:cNvSpPr>
                <a:spLocks noChangeShapeType="1"/>
              </p:cNvSpPr>
              <p:nvPr/>
            </p:nvSpPr>
            <p:spPr bwMode="auto">
              <a:xfrm rot="16200000" flipH="1">
                <a:off x="2424" y="3401"/>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06" name="Line 166">
                <a:extLst>
                  <a:ext uri="{FF2B5EF4-FFF2-40B4-BE49-F238E27FC236}">
                    <a16:creationId xmlns:a16="http://schemas.microsoft.com/office/drawing/2014/main" id="{A59C059A-CBB7-EAF1-864F-BCA46083238D}"/>
                  </a:ext>
                </a:extLst>
              </p:cNvPr>
              <p:cNvSpPr>
                <a:spLocks noChangeShapeType="1"/>
              </p:cNvSpPr>
              <p:nvPr/>
            </p:nvSpPr>
            <p:spPr bwMode="auto">
              <a:xfrm rot="-5400000" flipH="1" flipV="1">
                <a:off x="2423" y="98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07" name="Line 167">
                <a:extLst>
                  <a:ext uri="{FF2B5EF4-FFF2-40B4-BE49-F238E27FC236}">
                    <a16:creationId xmlns:a16="http://schemas.microsoft.com/office/drawing/2014/main" id="{1F082E0E-56E9-A1B4-9016-FDC3EA9E3312}"/>
                  </a:ext>
                </a:extLst>
              </p:cNvPr>
              <p:cNvSpPr>
                <a:spLocks noChangeShapeType="1"/>
              </p:cNvSpPr>
              <p:nvPr/>
            </p:nvSpPr>
            <p:spPr bwMode="auto">
              <a:xfrm rot="16200000" flipH="1">
                <a:off x="3843" y="2918"/>
                <a:ext cx="149"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08" name="Line 168">
                <a:extLst>
                  <a:ext uri="{FF2B5EF4-FFF2-40B4-BE49-F238E27FC236}">
                    <a16:creationId xmlns:a16="http://schemas.microsoft.com/office/drawing/2014/main" id="{BA8DF013-7420-E78B-3FF3-00392A69FC34}"/>
                  </a:ext>
                </a:extLst>
              </p:cNvPr>
              <p:cNvSpPr>
                <a:spLocks noChangeShapeType="1"/>
              </p:cNvSpPr>
              <p:nvPr/>
            </p:nvSpPr>
            <p:spPr bwMode="auto">
              <a:xfrm rot="16200000" flipH="1">
                <a:off x="3848" y="1599"/>
                <a:ext cx="138"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09" name="Line 169">
                <a:extLst>
                  <a:ext uri="{FF2B5EF4-FFF2-40B4-BE49-F238E27FC236}">
                    <a16:creationId xmlns:a16="http://schemas.microsoft.com/office/drawing/2014/main" id="{BC54DEBA-DDEB-A465-F287-08CABC23B5B8}"/>
                  </a:ext>
                </a:extLst>
              </p:cNvPr>
              <p:cNvSpPr>
                <a:spLocks noChangeShapeType="1"/>
              </p:cNvSpPr>
              <p:nvPr/>
            </p:nvSpPr>
            <p:spPr bwMode="auto">
              <a:xfrm rot="16200000" flipV="1">
                <a:off x="3559" y="3178"/>
                <a:ext cx="69" cy="13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10" name="Line 170">
                <a:extLst>
                  <a:ext uri="{FF2B5EF4-FFF2-40B4-BE49-F238E27FC236}">
                    <a16:creationId xmlns:a16="http://schemas.microsoft.com/office/drawing/2014/main" id="{785D683C-95ED-099D-043F-F63FE1ACE2A4}"/>
                  </a:ext>
                </a:extLst>
              </p:cNvPr>
              <p:cNvSpPr>
                <a:spLocks noChangeShapeType="1"/>
              </p:cNvSpPr>
              <p:nvPr/>
            </p:nvSpPr>
            <p:spPr bwMode="auto">
              <a:xfrm rot="16200000" flipV="1">
                <a:off x="2039" y="3178"/>
                <a:ext cx="69" cy="13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11" name="Line 171">
                <a:extLst>
                  <a:ext uri="{FF2B5EF4-FFF2-40B4-BE49-F238E27FC236}">
                    <a16:creationId xmlns:a16="http://schemas.microsoft.com/office/drawing/2014/main" id="{70762FCE-8907-1A89-EBB6-E029C116EF95}"/>
                  </a:ext>
                </a:extLst>
              </p:cNvPr>
              <p:cNvSpPr>
                <a:spLocks noChangeShapeType="1"/>
              </p:cNvSpPr>
              <p:nvPr/>
            </p:nvSpPr>
            <p:spPr bwMode="auto">
              <a:xfrm rot="-5400000" flipH="1" flipV="1">
                <a:off x="2038" y="1197"/>
                <a:ext cx="69" cy="13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12" name="Line 172">
                <a:extLst>
                  <a:ext uri="{FF2B5EF4-FFF2-40B4-BE49-F238E27FC236}">
                    <a16:creationId xmlns:a16="http://schemas.microsoft.com/office/drawing/2014/main" id="{EF8AE5A8-9740-C07C-41AF-A51C69B2D916}"/>
                  </a:ext>
                </a:extLst>
              </p:cNvPr>
              <p:cNvSpPr>
                <a:spLocks noChangeShapeType="1"/>
              </p:cNvSpPr>
              <p:nvPr/>
            </p:nvSpPr>
            <p:spPr bwMode="auto">
              <a:xfrm rot="-5400000" flipH="1" flipV="1">
                <a:off x="3558" y="1197"/>
                <a:ext cx="69" cy="13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13" name="Line 173">
                <a:extLst>
                  <a:ext uri="{FF2B5EF4-FFF2-40B4-BE49-F238E27FC236}">
                    <a16:creationId xmlns:a16="http://schemas.microsoft.com/office/drawing/2014/main" id="{E658239F-747D-06FB-462E-8D02D0734C31}"/>
                  </a:ext>
                </a:extLst>
              </p:cNvPr>
              <p:cNvSpPr>
                <a:spLocks noChangeShapeType="1"/>
              </p:cNvSpPr>
              <p:nvPr/>
            </p:nvSpPr>
            <p:spPr bwMode="auto">
              <a:xfrm rot="16200000" flipH="1">
                <a:off x="3324" y="3356"/>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14" name="Line 174">
                <a:extLst>
                  <a:ext uri="{FF2B5EF4-FFF2-40B4-BE49-F238E27FC236}">
                    <a16:creationId xmlns:a16="http://schemas.microsoft.com/office/drawing/2014/main" id="{8C8E88E6-A3A7-DC28-921F-645E5835FCEC}"/>
                  </a:ext>
                </a:extLst>
              </p:cNvPr>
              <p:cNvSpPr>
                <a:spLocks noChangeShapeType="1"/>
              </p:cNvSpPr>
              <p:nvPr/>
            </p:nvSpPr>
            <p:spPr bwMode="auto">
              <a:xfrm rot="16200000" flipH="1">
                <a:off x="3323" y="1156"/>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15" name="Line 175">
                <a:extLst>
                  <a:ext uri="{FF2B5EF4-FFF2-40B4-BE49-F238E27FC236}">
                    <a16:creationId xmlns:a16="http://schemas.microsoft.com/office/drawing/2014/main" id="{0079A612-249B-D38F-C11F-3AEC9A1E764D}"/>
                  </a:ext>
                </a:extLst>
              </p:cNvPr>
              <p:cNvSpPr>
                <a:spLocks noChangeShapeType="1"/>
              </p:cNvSpPr>
              <p:nvPr/>
            </p:nvSpPr>
            <p:spPr bwMode="auto">
              <a:xfrm rot="-5400000" flipH="1" flipV="1">
                <a:off x="3047" y="340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16" name="Line 176">
                <a:extLst>
                  <a:ext uri="{FF2B5EF4-FFF2-40B4-BE49-F238E27FC236}">
                    <a16:creationId xmlns:a16="http://schemas.microsoft.com/office/drawing/2014/main" id="{B73EEB4C-9C2E-FA2F-99BF-3B1D740D67A4}"/>
                  </a:ext>
                </a:extLst>
              </p:cNvPr>
              <p:cNvSpPr>
                <a:spLocks noChangeShapeType="1"/>
              </p:cNvSpPr>
              <p:nvPr/>
            </p:nvSpPr>
            <p:spPr bwMode="auto">
              <a:xfrm rot="16200000" flipV="1">
                <a:off x="2551" y="983"/>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17" name="Line 177">
                <a:extLst>
                  <a:ext uri="{FF2B5EF4-FFF2-40B4-BE49-F238E27FC236}">
                    <a16:creationId xmlns:a16="http://schemas.microsoft.com/office/drawing/2014/main" id="{1855AEAB-83AB-FFB4-A91F-45F8C71C83AA}"/>
                  </a:ext>
                </a:extLst>
              </p:cNvPr>
              <p:cNvSpPr>
                <a:spLocks noChangeShapeType="1"/>
              </p:cNvSpPr>
              <p:nvPr/>
            </p:nvSpPr>
            <p:spPr bwMode="auto">
              <a:xfrm rot="16200000" flipV="1">
                <a:off x="3046" y="983"/>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18" name="Line 178">
                <a:extLst>
                  <a:ext uri="{FF2B5EF4-FFF2-40B4-BE49-F238E27FC236}">
                    <a16:creationId xmlns:a16="http://schemas.microsoft.com/office/drawing/2014/main" id="{6DFFBC54-39F1-3EDE-3EA9-A50693F5635F}"/>
                  </a:ext>
                </a:extLst>
              </p:cNvPr>
              <p:cNvSpPr>
                <a:spLocks noChangeShapeType="1"/>
              </p:cNvSpPr>
              <p:nvPr/>
            </p:nvSpPr>
            <p:spPr bwMode="auto">
              <a:xfrm rot="-5400000" flipH="1" flipV="1">
                <a:off x="2552" y="340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19" name="Line 179">
                <a:extLst>
                  <a:ext uri="{FF2B5EF4-FFF2-40B4-BE49-F238E27FC236}">
                    <a16:creationId xmlns:a16="http://schemas.microsoft.com/office/drawing/2014/main" id="{E147B6E1-BD79-9E6E-155E-06A9F9F6E75E}"/>
                  </a:ext>
                </a:extLst>
              </p:cNvPr>
              <p:cNvSpPr>
                <a:spLocks noChangeShapeType="1"/>
              </p:cNvSpPr>
              <p:nvPr/>
            </p:nvSpPr>
            <p:spPr bwMode="auto">
              <a:xfrm rot="16200000" flipH="1">
                <a:off x="1550" y="2469"/>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20" name="Line 180">
                <a:extLst>
                  <a:ext uri="{FF2B5EF4-FFF2-40B4-BE49-F238E27FC236}">
                    <a16:creationId xmlns:a16="http://schemas.microsoft.com/office/drawing/2014/main" id="{DBBF2BC9-4933-A33F-2E07-4B98378893EC}"/>
                  </a:ext>
                </a:extLst>
              </p:cNvPr>
              <p:cNvSpPr>
                <a:spLocks noChangeShapeType="1"/>
              </p:cNvSpPr>
              <p:nvPr/>
            </p:nvSpPr>
            <p:spPr bwMode="auto">
              <a:xfrm rot="16200000" flipH="1">
                <a:off x="1549" y="2043"/>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21" name="Line 181">
                <a:extLst>
                  <a:ext uri="{FF2B5EF4-FFF2-40B4-BE49-F238E27FC236}">
                    <a16:creationId xmlns:a16="http://schemas.microsoft.com/office/drawing/2014/main" id="{2964BCE4-702E-2D1F-F888-287DE7E949BD}"/>
                  </a:ext>
                </a:extLst>
              </p:cNvPr>
              <p:cNvSpPr>
                <a:spLocks noChangeShapeType="1"/>
              </p:cNvSpPr>
              <p:nvPr/>
            </p:nvSpPr>
            <p:spPr bwMode="auto">
              <a:xfrm rot="-5400000" flipH="1" flipV="1">
                <a:off x="2677" y="984"/>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22" name="Line 182">
                <a:extLst>
                  <a:ext uri="{FF2B5EF4-FFF2-40B4-BE49-F238E27FC236}">
                    <a16:creationId xmlns:a16="http://schemas.microsoft.com/office/drawing/2014/main" id="{797D186E-7ADA-E58E-6A11-904B718E3AE8}"/>
                  </a:ext>
                </a:extLst>
              </p:cNvPr>
              <p:cNvSpPr>
                <a:spLocks noChangeShapeType="1"/>
              </p:cNvSpPr>
              <p:nvPr/>
            </p:nvSpPr>
            <p:spPr bwMode="auto">
              <a:xfrm rot="16200000" flipH="1">
                <a:off x="2920" y="3403"/>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23" name="Line 183">
                <a:extLst>
                  <a:ext uri="{FF2B5EF4-FFF2-40B4-BE49-F238E27FC236}">
                    <a16:creationId xmlns:a16="http://schemas.microsoft.com/office/drawing/2014/main" id="{9F1C4ADD-6B15-2D4E-4C29-723D3ED4D66F}"/>
                  </a:ext>
                </a:extLst>
              </p:cNvPr>
              <p:cNvSpPr>
                <a:spLocks noChangeShapeType="1"/>
              </p:cNvSpPr>
              <p:nvPr/>
            </p:nvSpPr>
            <p:spPr bwMode="auto">
              <a:xfrm rot="16200000" flipH="1">
                <a:off x="2678" y="3403"/>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24" name="Line 184">
                <a:extLst>
                  <a:ext uri="{FF2B5EF4-FFF2-40B4-BE49-F238E27FC236}">
                    <a16:creationId xmlns:a16="http://schemas.microsoft.com/office/drawing/2014/main" id="{DC097F4C-7438-A3D2-3D82-161BEBE6EB77}"/>
                  </a:ext>
                </a:extLst>
              </p:cNvPr>
              <p:cNvSpPr>
                <a:spLocks noChangeShapeType="1"/>
              </p:cNvSpPr>
              <p:nvPr/>
            </p:nvSpPr>
            <p:spPr bwMode="auto">
              <a:xfrm rot="-5400000" flipH="1" flipV="1">
                <a:off x="2919" y="984"/>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25" name="Line 185">
                <a:extLst>
                  <a:ext uri="{FF2B5EF4-FFF2-40B4-BE49-F238E27FC236}">
                    <a16:creationId xmlns:a16="http://schemas.microsoft.com/office/drawing/2014/main" id="{C8FB4FBC-DE99-9A5A-ADC2-AD306E88B4F8}"/>
                  </a:ext>
                </a:extLst>
              </p:cNvPr>
              <p:cNvSpPr>
                <a:spLocks noChangeShapeType="1"/>
              </p:cNvSpPr>
              <p:nvPr/>
            </p:nvSpPr>
            <p:spPr bwMode="auto">
              <a:xfrm rot="-5400000" flipH="1" flipV="1">
                <a:off x="2799" y="3408"/>
                <a:ext cx="69" cy="11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26" name="Line 186">
                <a:extLst>
                  <a:ext uri="{FF2B5EF4-FFF2-40B4-BE49-F238E27FC236}">
                    <a16:creationId xmlns:a16="http://schemas.microsoft.com/office/drawing/2014/main" id="{32D22921-5044-4F33-3599-EB2773B26E2A}"/>
                  </a:ext>
                </a:extLst>
              </p:cNvPr>
              <p:cNvSpPr>
                <a:spLocks noChangeShapeType="1"/>
              </p:cNvSpPr>
              <p:nvPr/>
            </p:nvSpPr>
            <p:spPr bwMode="auto">
              <a:xfrm rot="16200000" flipV="1">
                <a:off x="2798" y="989"/>
                <a:ext cx="69" cy="11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27" name="Line 187">
                <a:extLst>
                  <a:ext uri="{FF2B5EF4-FFF2-40B4-BE49-F238E27FC236}">
                    <a16:creationId xmlns:a16="http://schemas.microsoft.com/office/drawing/2014/main" id="{05EB4046-9B65-CBCE-5D05-E359C07BF7D5}"/>
                  </a:ext>
                </a:extLst>
              </p:cNvPr>
              <p:cNvSpPr>
                <a:spLocks noChangeShapeType="1"/>
              </p:cNvSpPr>
              <p:nvPr/>
            </p:nvSpPr>
            <p:spPr bwMode="auto">
              <a:xfrm rot="-5400000">
                <a:off x="3975" y="2256"/>
                <a:ext cx="138"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28" name="Line 188">
                <a:extLst>
                  <a:ext uri="{FF2B5EF4-FFF2-40B4-BE49-F238E27FC236}">
                    <a16:creationId xmlns:a16="http://schemas.microsoft.com/office/drawing/2014/main" id="{C406A7A4-60D9-2B20-8535-660617548EDB}"/>
                  </a:ext>
                </a:extLst>
              </p:cNvPr>
              <p:cNvSpPr>
                <a:spLocks noChangeShapeType="1"/>
              </p:cNvSpPr>
              <p:nvPr/>
            </p:nvSpPr>
            <p:spPr bwMode="auto">
              <a:xfrm rot="-5400000">
                <a:off x="1931" y="3137"/>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29" name="Line 189">
                <a:extLst>
                  <a:ext uri="{FF2B5EF4-FFF2-40B4-BE49-F238E27FC236}">
                    <a16:creationId xmlns:a16="http://schemas.microsoft.com/office/drawing/2014/main" id="{FC46BD07-9191-0634-E04B-0E7FEA928DC9}"/>
                  </a:ext>
                </a:extLst>
              </p:cNvPr>
              <p:cNvSpPr>
                <a:spLocks noChangeShapeType="1"/>
              </p:cNvSpPr>
              <p:nvPr/>
            </p:nvSpPr>
            <p:spPr bwMode="auto">
              <a:xfrm rot="-5400000">
                <a:off x="1930" y="1375"/>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30" name="Line 190">
                <a:extLst>
                  <a:ext uri="{FF2B5EF4-FFF2-40B4-BE49-F238E27FC236}">
                    <a16:creationId xmlns:a16="http://schemas.microsoft.com/office/drawing/2014/main" id="{45DB87BB-33C3-D8E6-29FA-2971B54F1AA8}"/>
                  </a:ext>
                </a:extLst>
              </p:cNvPr>
              <p:cNvSpPr>
                <a:spLocks noChangeShapeType="1"/>
              </p:cNvSpPr>
              <p:nvPr/>
            </p:nvSpPr>
            <p:spPr bwMode="auto">
              <a:xfrm rot="-5400000" flipH="1" flipV="1">
                <a:off x="3945" y="1870"/>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31" name="Line 191">
                <a:extLst>
                  <a:ext uri="{FF2B5EF4-FFF2-40B4-BE49-F238E27FC236}">
                    <a16:creationId xmlns:a16="http://schemas.microsoft.com/office/drawing/2014/main" id="{F35F526C-D2DC-B396-12E4-2E4A1CAE1039}"/>
                  </a:ext>
                </a:extLst>
              </p:cNvPr>
              <p:cNvSpPr>
                <a:spLocks noChangeShapeType="1"/>
              </p:cNvSpPr>
              <p:nvPr/>
            </p:nvSpPr>
            <p:spPr bwMode="auto">
              <a:xfrm rot="16200000" flipH="1">
                <a:off x="3946" y="2515"/>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32" name="Line 192">
                <a:extLst>
                  <a:ext uri="{FF2B5EF4-FFF2-40B4-BE49-F238E27FC236}">
                    <a16:creationId xmlns:a16="http://schemas.microsoft.com/office/drawing/2014/main" id="{0029517E-5082-B4F5-3862-E30AB4EF58DA}"/>
                  </a:ext>
                </a:extLst>
              </p:cNvPr>
              <p:cNvSpPr>
                <a:spLocks noChangeShapeType="1"/>
              </p:cNvSpPr>
              <p:nvPr/>
            </p:nvSpPr>
            <p:spPr bwMode="auto">
              <a:xfrm rot="-5400000" flipH="1" flipV="1">
                <a:off x="1652" y="1870"/>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33" name="Line 193">
                <a:extLst>
                  <a:ext uri="{FF2B5EF4-FFF2-40B4-BE49-F238E27FC236}">
                    <a16:creationId xmlns:a16="http://schemas.microsoft.com/office/drawing/2014/main" id="{C28BAD61-D146-DABE-80BB-2906C07BD0A2}"/>
                  </a:ext>
                </a:extLst>
              </p:cNvPr>
              <p:cNvSpPr>
                <a:spLocks noChangeShapeType="1"/>
              </p:cNvSpPr>
              <p:nvPr/>
            </p:nvSpPr>
            <p:spPr bwMode="auto">
              <a:xfrm rot="16200000" flipH="1">
                <a:off x="1653" y="2515"/>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34" name="Line 194">
                <a:extLst>
                  <a:ext uri="{FF2B5EF4-FFF2-40B4-BE49-F238E27FC236}">
                    <a16:creationId xmlns:a16="http://schemas.microsoft.com/office/drawing/2014/main" id="{5E05AFCB-DD30-B8C1-4FFE-0CCAB30762E0}"/>
                  </a:ext>
                </a:extLst>
              </p:cNvPr>
              <p:cNvSpPr>
                <a:spLocks noChangeShapeType="1"/>
              </p:cNvSpPr>
              <p:nvPr/>
            </p:nvSpPr>
            <p:spPr bwMode="auto">
              <a:xfrm rot="16200000" flipH="1">
                <a:off x="2322" y="3356"/>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35" name="Line 195">
                <a:extLst>
                  <a:ext uri="{FF2B5EF4-FFF2-40B4-BE49-F238E27FC236}">
                    <a16:creationId xmlns:a16="http://schemas.microsoft.com/office/drawing/2014/main" id="{366EEFF3-8207-A0F2-57EC-08BDDE0F7831}"/>
                  </a:ext>
                </a:extLst>
              </p:cNvPr>
              <p:cNvSpPr>
                <a:spLocks noChangeShapeType="1"/>
              </p:cNvSpPr>
              <p:nvPr/>
            </p:nvSpPr>
            <p:spPr bwMode="auto">
              <a:xfrm rot="16200000" flipH="1">
                <a:off x="2321" y="1156"/>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36" name="Line 196">
                <a:extLst>
                  <a:ext uri="{FF2B5EF4-FFF2-40B4-BE49-F238E27FC236}">
                    <a16:creationId xmlns:a16="http://schemas.microsoft.com/office/drawing/2014/main" id="{943411C5-337F-A217-53C0-73B921188690}"/>
                  </a:ext>
                </a:extLst>
              </p:cNvPr>
              <p:cNvSpPr>
                <a:spLocks noChangeShapeType="1"/>
              </p:cNvSpPr>
              <p:nvPr/>
            </p:nvSpPr>
            <p:spPr bwMode="auto">
              <a:xfrm rot="16200000" flipH="1">
                <a:off x="3692" y="2964"/>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37" name="Line 197">
                <a:extLst>
                  <a:ext uri="{FF2B5EF4-FFF2-40B4-BE49-F238E27FC236}">
                    <a16:creationId xmlns:a16="http://schemas.microsoft.com/office/drawing/2014/main" id="{06AD0F5A-DFBA-FA33-DFCB-BE14A93B74BA}"/>
                  </a:ext>
                </a:extLst>
              </p:cNvPr>
              <p:cNvSpPr>
                <a:spLocks noChangeShapeType="1"/>
              </p:cNvSpPr>
              <p:nvPr/>
            </p:nvSpPr>
            <p:spPr bwMode="auto">
              <a:xfrm rot="16200000" flipH="1">
                <a:off x="1907" y="2964"/>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38" name="Line 198">
                <a:extLst>
                  <a:ext uri="{FF2B5EF4-FFF2-40B4-BE49-F238E27FC236}">
                    <a16:creationId xmlns:a16="http://schemas.microsoft.com/office/drawing/2014/main" id="{975A1D0A-904A-D126-D2FF-E047D29932BA}"/>
                  </a:ext>
                </a:extLst>
              </p:cNvPr>
              <p:cNvSpPr>
                <a:spLocks noChangeShapeType="1"/>
              </p:cNvSpPr>
              <p:nvPr/>
            </p:nvSpPr>
            <p:spPr bwMode="auto">
              <a:xfrm rot="-5400000" flipH="1" flipV="1">
                <a:off x="2172" y="3183"/>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39" name="Line 199">
                <a:extLst>
                  <a:ext uri="{FF2B5EF4-FFF2-40B4-BE49-F238E27FC236}">
                    <a16:creationId xmlns:a16="http://schemas.microsoft.com/office/drawing/2014/main" id="{13F07F44-9A81-08C8-4784-8306F3400487}"/>
                  </a:ext>
                </a:extLst>
              </p:cNvPr>
              <p:cNvSpPr>
                <a:spLocks noChangeShapeType="1"/>
              </p:cNvSpPr>
              <p:nvPr/>
            </p:nvSpPr>
            <p:spPr bwMode="auto">
              <a:xfrm rot="-5400000" flipH="1" flipV="1">
                <a:off x="3427" y="3183"/>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40" name="Line 200">
                <a:extLst>
                  <a:ext uri="{FF2B5EF4-FFF2-40B4-BE49-F238E27FC236}">
                    <a16:creationId xmlns:a16="http://schemas.microsoft.com/office/drawing/2014/main" id="{A3D74A3F-65F2-44B5-502B-61E96527EA52}"/>
                  </a:ext>
                </a:extLst>
              </p:cNvPr>
              <p:cNvSpPr>
                <a:spLocks noChangeShapeType="1"/>
              </p:cNvSpPr>
              <p:nvPr/>
            </p:nvSpPr>
            <p:spPr bwMode="auto">
              <a:xfrm rot="-5400000" flipH="1" flipV="1">
                <a:off x="1901" y="1427"/>
                <a:ext cx="80"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41" name="Line 201">
                <a:extLst>
                  <a:ext uri="{FF2B5EF4-FFF2-40B4-BE49-F238E27FC236}">
                    <a16:creationId xmlns:a16="http://schemas.microsoft.com/office/drawing/2014/main" id="{A574F13B-E4BA-80BE-5DAD-6467339BAFF4}"/>
                  </a:ext>
                </a:extLst>
              </p:cNvPr>
              <p:cNvSpPr>
                <a:spLocks noChangeShapeType="1"/>
              </p:cNvSpPr>
              <p:nvPr/>
            </p:nvSpPr>
            <p:spPr bwMode="auto">
              <a:xfrm rot="-5400000" flipH="1" flipV="1">
                <a:off x="3686" y="1427"/>
                <a:ext cx="80"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42" name="Line 202">
                <a:extLst>
                  <a:ext uri="{FF2B5EF4-FFF2-40B4-BE49-F238E27FC236}">
                    <a16:creationId xmlns:a16="http://schemas.microsoft.com/office/drawing/2014/main" id="{69185E70-33D0-CC3B-67FE-4B68E6B3E344}"/>
                  </a:ext>
                </a:extLst>
              </p:cNvPr>
              <p:cNvSpPr>
                <a:spLocks noChangeShapeType="1"/>
              </p:cNvSpPr>
              <p:nvPr/>
            </p:nvSpPr>
            <p:spPr bwMode="auto">
              <a:xfrm rot="16200000" flipH="1">
                <a:off x="3426" y="120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43" name="Line 203">
                <a:extLst>
                  <a:ext uri="{FF2B5EF4-FFF2-40B4-BE49-F238E27FC236}">
                    <a16:creationId xmlns:a16="http://schemas.microsoft.com/office/drawing/2014/main" id="{444F5313-0F28-954D-6520-FC430F847165}"/>
                  </a:ext>
                </a:extLst>
              </p:cNvPr>
              <p:cNvSpPr>
                <a:spLocks noChangeShapeType="1"/>
              </p:cNvSpPr>
              <p:nvPr/>
            </p:nvSpPr>
            <p:spPr bwMode="auto">
              <a:xfrm rot="16200000" flipH="1">
                <a:off x="2171" y="120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44" name="Line 204">
                <a:extLst>
                  <a:ext uri="{FF2B5EF4-FFF2-40B4-BE49-F238E27FC236}">
                    <a16:creationId xmlns:a16="http://schemas.microsoft.com/office/drawing/2014/main" id="{B9D84385-7183-F315-1A3F-B5AC9D893E0C}"/>
                  </a:ext>
                </a:extLst>
              </p:cNvPr>
              <p:cNvSpPr>
                <a:spLocks noChangeShapeType="1"/>
              </p:cNvSpPr>
              <p:nvPr/>
            </p:nvSpPr>
            <p:spPr bwMode="auto">
              <a:xfrm rot="-5400000">
                <a:off x="1676" y="1824"/>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45" name="Line 205">
                <a:extLst>
                  <a:ext uri="{FF2B5EF4-FFF2-40B4-BE49-F238E27FC236}">
                    <a16:creationId xmlns:a16="http://schemas.microsoft.com/office/drawing/2014/main" id="{5D6BE13E-ED19-7DD9-4DEC-874DD61E5B4D}"/>
                  </a:ext>
                </a:extLst>
              </p:cNvPr>
              <p:cNvSpPr>
                <a:spLocks noChangeShapeType="1"/>
              </p:cNvSpPr>
              <p:nvPr/>
            </p:nvSpPr>
            <p:spPr bwMode="auto">
              <a:xfrm rot="-5400000">
                <a:off x="1677" y="2688"/>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46" name="Line 206">
                <a:extLst>
                  <a:ext uri="{FF2B5EF4-FFF2-40B4-BE49-F238E27FC236}">
                    <a16:creationId xmlns:a16="http://schemas.microsoft.com/office/drawing/2014/main" id="{85F8CDD3-7C46-0CB5-56FF-360BD20E74CA}"/>
                  </a:ext>
                </a:extLst>
              </p:cNvPr>
              <p:cNvSpPr>
                <a:spLocks noChangeShapeType="1"/>
              </p:cNvSpPr>
              <p:nvPr/>
            </p:nvSpPr>
            <p:spPr bwMode="auto">
              <a:xfrm rot="16200000" flipH="1">
                <a:off x="1804" y="2918"/>
                <a:ext cx="149"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47" name="Line 207">
                <a:extLst>
                  <a:ext uri="{FF2B5EF4-FFF2-40B4-BE49-F238E27FC236}">
                    <a16:creationId xmlns:a16="http://schemas.microsoft.com/office/drawing/2014/main" id="{B397208C-735D-A9C3-3051-C6BD7F3F6EA5}"/>
                  </a:ext>
                </a:extLst>
              </p:cNvPr>
              <p:cNvSpPr>
                <a:spLocks noChangeShapeType="1"/>
              </p:cNvSpPr>
              <p:nvPr/>
            </p:nvSpPr>
            <p:spPr bwMode="auto">
              <a:xfrm rot="16200000" flipH="1">
                <a:off x="1809" y="1599"/>
                <a:ext cx="138"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48" name="Line 208">
                <a:extLst>
                  <a:ext uri="{FF2B5EF4-FFF2-40B4-BE49-F238E27FC236}">
                    <a16:creationId xmlns:a16="http://schemas.microsoft.com/office/drawing/2014/main" id="{05B83635-3F1C-5777-FD2D-877630B9B0EE}"/>
                  </a:ext>
                </a:extLst>
              </p:cNvPr>
              <p:cNvSpPr>
                <a:spLocks noChangeShapeType="1"/>
              </p:cNvSpPr>
              <p:nvPr/>
            </p:nvSpPr>
            <p:spPr bwMode="auto">
              <a:xfrm rot="-5400000" flipH="1" flipV="1">
                <a:off x="3812" y="1645"/>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49" name="Line 209">
                <a:extLst>
                  <a:ext uri="{FF2B5EF4-FFF2-40B4-BE49-F238E27FC236}">
                    <a16:creationId xmlns:a16="http://schemas.microsoft.com/office/drawing/2014/main" id="{22D3F925-BE07-662E-7E73-238B949D64D2}"/>
                  </a:ext>
                </a:extLst>
              </p:cNvPr>
              <p:cNvSpPr>
                <a:spLocks noChangeShapeType="1"/>
              </p:cNvSpPr>
              <p:nvPr/>
            </p:nvSpPr>
            <p:spPr bwMode="auto">
              <a:xfrm rot="-5400000" flipH="1" flipV="1">
                <a:off x="1773" y="1645"/>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50" name="Line 210">
                <a:extLst>
                  <a:ext uri="{FF2B5EF4-FFF2-40B4-BE49-F238E27FC236}">
                    <a16:creationId xmlns:a16="http://schemas.microsoft.com/office/drawing/2014/main" id="{9FEFCF3F-7A26-54AC-0DB0-254071C6E77C}"/>
                  </a:ext>
                </a:extLst>
              </p:cNvPr>
              <p:cNvSpPr>
                <a:spLocks noChangeShapeType="1"/>
              </p:cNvSpPr>
              <p:nvPr/>
            </p:nvSpPr>
            <p:spPr bwMode="auto">
              <a:xfrm rot="16200000" flipV="1">
                <a:off x="3813" y="2740"/>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51" name="Line 211">
                <a:extLst>
                  <a:ext uri="{FF2B5EF4-FFF2-40B4-BE49-F238E27FC236}">
                    <a16:creationId xmlns:a16="http://schemas.microsoft.com/office/drawing/2014/main" id="{F5B2A20C-0E85-66C4-0650-9D58345FEC08}"/>
                  </a:ext>
                </a:extLst>
              </p:cNvPr>
              <p:cNvSpPr>
                <a:spLocks noChangeShapeType="1"/>
              </p:cNvSpPr>
              <p:nvPr/>
            </p:nvSpPr>
            <p:spPr bwMode="auto">
              <a:xfrm rot="16200000" flipV="1">
                <a:off x="1774" y="2740"/>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52" name="Line 212">
                <a:extLst>
                  <a:ext uri="{FF2B5EF4-FFF2-40B4-BE49-F238E27FC236}">
                    <a16:creationId xmlns:a16="http://schemas.microsoft.com/office/drawing/2014/main" id="{EE5695EF-DBE3-FCD1-E73A-C4A61A9F7C30}"/>
                  </a:ext>
                </a:extLst>
              </p:cNvPr>
              <p:cNvSpPr>
                <a:spLocks noChangeShapeType="1"/>
              </p:cNvSpPr>
              <p:nvPr/>
            </p:nvSpPr>
            <p:spPr bwMode="auto">
              <a:xfrm rot="-5400000" flipH="1" flipV="1">
                <a:off x="3946" y="2296"/>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53" name="Line 213">
                <a:extLst>
                  <a:ext uri="{FF2B5EF4-FFF2-40B4-BE49-F238E27FC236}">
                    <a16:creationId xmlns:a16="http://schemas.microsoft.com/office/drawing/2014/main" id="{0A81C785-035A-845F-B4F7-054BA5CF8FD5}"/>
                  </a:ext>
                </a:extLst>
              </p:cNvPr>
              <p:cNvSpPr>
                <a:spLocks noChangeShapeType="1"/>
              </p:cNvSpPr>
              <p:nvPr/>
            </p:nvSpPr>
            <p:spPr bwMode="auto">
              <a:xfrm rot="-5400000" flipH="1" flipV="1">
                <a:off x="1653" y="2296"/>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54" name="Line 214">
                <a:extLst>
                  <a:ext uri="{FF2B5EF4-FFF2-40B4-BE49-F238E27FC236}">
                    <a16:creationId xmlns:a16="http://schemas.microsoft.com/office/drawing/2014/main" id="{0B147A85-3979-D33B-FFA3-8BB8F2007382}"/>
                  </a:ext>
                </a:extLst>
              </p:cNvPr>
              <p:cNvSpPr>
                <a:spLocks noChangeShapeType="1"/>
              </p:cNvSpPr>
              <p:nvPr/>
            </p:nvSpPr>
            <p:spPr bwMode="auto">
              <a:xfrm rot="16200000" flipH="1">
                <a:off x="1652" y="2089"/>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55" name="Line 215">
                <a:extLst>
                  <a:ext uri="{FF2B5EF4-FFF2-40B4-BE49-F238E27FC236}">
                    <a16:creationId xmlns:a16="http://schemas.microsoft.com/office/drawing/2014/main" id="{E3F68E30-6EFC-E7B9-F1FB-C228ED80CDAE}"/>
                  </a:ext>
                </a:extLst>
              </p:cNvPr>
              <p:cNvSpPr>
                <a:spLocks noChangeShapeType="1"/>
              </p:cNvSpPr>
              <p:nvPr/>
            </p:nvSpPr>
            <p:spPr bwMode="auto">
              <a:xfrm rot="16200000" flipH="1">
                <a:off x="3945" y="2089"/>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56" name="Line 216">
                <a:extLst>
                  <a:ext uri="{FF2B5EF4-FFF2-40B4-BE49-F238E27FC236}">
                    <a16:creationId xmlns:a16="http://schemas.microsoft.com/office/drawing/2014/main" id="{5E891C15-C3A7-6A69-9FD9-C180838047F6}"/>
                  </a:ext>
                </a:extLst>
              </p:cNvPr>
              <p:cNvSpPr>
                <a:spLocks noChangeShapeType="1"/>
              </p:cNvSpPr>
              <p:nvPr/>
            </p:nvSpPr>
            <p:spPr bwMode="auto">
              <a:xfrm rot="16200000" flipH="1">
                <a:off x="3071" y="3356"/>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57" name="Line 217">
                <a:extLst>
                  <a:ext uri="{FF2B5EF4-FFF2-40B4-BE49-F238E27FC236}">
                    <a16:creationId xmlns:a16="http://schemas.microsoft.com/office/drawing/2014/main" id="{B105BA60-A701-E16E-D1D8-3209EC9E33B3}"/>
                  </a:ext>
                </a:extLst>
              </p:cNvPr>
              <p:cNvSpPr>
                <a:spLocks noChangeShapeType="1"/>
              </p:cNvSpPr>
              <p:nvPr/>
            </p:nvSpPr>
            <p:spPr bwMode="auto">
              <a:xfrm rot="16200000" flipH="1">
                <a:off x="3070" y="1156"/>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58" name="Line 218">
                <a:extLst>
                  <a:ext uri="{FF2B5EF4-FFF2-40B4-BE49-F238E27FC236}">
                    <a16:creationId xmlns:a16="http://schemas.microsoft.com/office/drawing/2014/main" id="{1C479B97-F406-3DA4-9BEC-78269360AA87}"/>
                  </a:ext>
                </a:extLst>
              </p:cNvPr>
              <p:cNvSpPr>
                <a:spLocks noChangeShapeType="1"/>
              </p:cNvSpPr>
              <p:nvPr/>
            </p:nvSpPr>
            <p:spPr bwMode="auto">
              <a:xfrm rot="-5400000">
                <a:off x="3451" y="3137"/>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59" name="Line 219">
                <a:extLst>
                  <a:ext uri="{FF2B5EF4-FFF2-40B4-BE49-F238E27FC236}">
                    <a16:creationId xmlns:a16="http://schemas.microsoft.com/office/drawing/2014/main" id="{EE951684-3CE7-305B-C5B8-3EB8A970BB63}"/>
                  </a:ext>
                </a:extLst>
              </p:cNvPr>
              <p:cNvSpPr>
                <a:spLocks noChangeShapeType="1"/>
              </p:cNvSpPr>
              <p:nvPr/>
            </p:nvSpPr>
            <p:spPr bwMode="auto">
              <a:xfrm rot="-5400000">
                <a:off x="3450" y="1375"/>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60" name="Line 220">
                <a:extLst>
                  <a:ext uri="{FF2B5EF4-FFF2-40B4-BE49-F238E27FC236}">
                    <a16:creationId xmlns:a16="http://schemas.microsoft.com/office/drawing/2014/main" id="{D7352251-E4EA-1A23-1839-F0DCA9DFB34B}"/>
                  </a:ext>
                </a:extLst>
              </p:cNvPr>
              <p:cNvSpPr>
                <a:spLocks noChangeShapeType="1"/>
              </p:cNvSpPr>
              <p:nvPr/>
            </p:nvSpPr>
            <p:spPr bwMode="auto">
              <a:xfrm rot="16200000" flipH="1">
                <a:off x="2576" y="3356"/>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61" name="Line 221">
                <a:extLst>
                  <a:ext uri="{FF2B5EF4-FFF2-40B4-BE49-F238E27FC236}">
                    <a16:creationId xmlns:a16="http://schemas.microsoft.com/office/drawing/2014/main" id="{A7F035B5-7AB4-D9F0-387B-C0F0439A1347}"/>
                  </a:ext>
                </a:extLst>
              </p:cNvPr>
              <p:cNvSpPr>
                <a:spLocks noChangeShapeType="1"/>
              </p:cNvSpPr>
              <p:nvPr/>
            </p:nvSpPr>
            <p:spPr bwMode="auto">
              <a:xfrm rot="16200000" flipH="1">
                <a:off x="2575" y="1156"/>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62" name="Line 222">
                <a:extLst>
                  <a:ext uri="{FF2B5EF4-FFF2-40B4-BE49-F238E27FC236}">
                    <a16:creationId xmlns:a16="http://schemas.microsoft.com/office/drawing/2014/main" id="{B1153677-2BA5-F738-4EA0-A13D9E7B054A}"/>
                  </a:ext>
                </a:extLst>
              </p:cNvPr>
              <p:cNvSpPr>
                <a:spLocks noChangeShapeType="1"/>
              </p:cNvSpPr>
              <p:nvPr/>
            </p:nvSpPr>
            <p:spPr bwMode="auto">
              <a:xfrm rot="16200000" flipV="1">
                <a:off x="3300" y="3184"/>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63" name="Line 223">
                <a:extLst>
                  <a:ext uri="{FF2B5EF4-FFF2-40B4-BE49-F238E27FC236}">
                    <a16:creationId xmlns:a16="http://schemas.microsoft.com/office/drawing/2014/main" id="{23AA7199-A094-0648-EB70-ADD99C8D4492}"/>
                  </a:ext>
                </a:extLst>
              </p:cNvPr>
              <p:cNvSpPr>
                <a:spLocks noChangeShapeType="1"/>
              </p:cNvSpPr>
              <p:nvPr/>
            </p:nvSpPr>
            <p:spPr bwMode="auto">
              <a:xfrm rot="16200000" flipV="1">
                <a:off x="2298" y="3184"/>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64" name="Line 224">
                <a:extLst>
                  <a:ext uri="{FF2B5EF4-FFF2-40B4-BE49-F238E27FC236}">
                    <a16:creationId xmlns:a16="http://schemas.microsoft.com/office/drawing/2014/main" id="{AD1C91BC-369C-C666-CF61-DBA4A7BDF324}"/>
                  </a:ext>
                </a:extLst>
              </p:cNvPr>
              <p:cNvSpPr>
                <a:spLocks noChangeShapeType="1"/>
              </p:cNvSpPr>
              <p:nvPr/>
            </p:nvSpPr>
            <p:spPr bwMode="auto">
              <a:xfrm rot="-5400000" flipH="1" flipV="1">
                <a:off x="2297" y="1203"/>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65" name="Line 225">
                <a:extLst>
                  <a:ext uri="{FF2B5EF4-FFF2-40B4-BE49-F238E27FC236}">
                    <a16:creationId xmlns:a16="http://schemas.microsoft.com/office/drawing/2014/main" id="{5AFCCCCD-78C3-495F-799C-DA48CEBD477C}"/>
                  </a:ext>
                </a:extLst>
              </p:cNvPr>
              <p:cNvSpPr>
                <a:spLocks noChangeShapeType="1"/>
              </p:cNvSpPr>
              <p:nvPr/>
            </p:nvSpPr>
            <p:spPr bwMode="auto">
              <a:xfrm rot="-5400000" flipH="1" flipV="1">
                <a:off x="3299" y="1203"/>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66" name="Line 226">
                <a:extLst>
                  <a:ext uri="{FF2B5EF4-FFF2-40B4-BE49-F238E27FC236}">
                    <a16:creationId xmlns:a16="http://schemas.microsoft.com/office/drawing/2014/main" id="{0E907658-8309-D17D-9CF3-7B0A8A06B0FA}"/>
                  </a:ext>
                </a:extLst>
              </p:cNvPr>
              <p:cNvSpPr>
                <a:spLocks noChangeShapeType="1"/>
              </p:cNvSpPr>
              <p:nvPr/>
            </p:nvSpPr>
            <p:spPr bwMode="auto">
              <a:xfrm rot="16200000" flipH="1">
                <a:off x="3843" y="2469"/>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67" name="Line 227">
                <a:extLst>
                  <a:ext uri="{FF2B5EF4-FFF2-40B4-BE49-F238E27FC236}">
                    <a16:creationId xmlns:a16="http://schemas.microsoft.com/office/drawing/2014/main" id="{F117D6FA-BA75-0CFE-102A-B68747BD9103}"/>
                  </a:ext>
                </a:extLst>
              </p:cNvPr>
              <p:cNvSpPr>
                <a:spLocks noChangeShapeType="1"/>
              </p:cNvSpPr>
              <p:nvPr/>
            </p:nvSpPr>
            <p:spPr bwMode="auto">
              <a:xfrm rot="16200000" flipH="1">
                <a:off x="2818" y="3356"/>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68" name="Line 228">
                <a:extLst>
                  <a:ext uri="{FF2B5EF4-FFF2-40B4-BE49-F238E27FC236}">
                    <a16:creationId xmlns:a16="http://schemas.microsoft.com/office/drawing/2014/main" id="{49C84861-364B-8BF7-3558-5E198914EF84}"/>
                  </a:ext>
                </a:extLst>
              </p:cNvPr>
              <p:cNvSpPr>
                <a:spLocks noChangeShapeType="1"/>
              </p:cNvSpPr>
              <p:nvPr/>
            </p:nvSpPr>
            <p:spPr bwMode="auto">
              <a:xfrm rot="16200000" flipH="1">
                <a:off x="3842" y="2043"/>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69" name="Line 229">
                <a:extLst>
                  <a:ext uri="{FF2B5EF4-FFF2-40B4-BE49-F238E27FC236}">
                    <a16:creationId xmlns:a16="http://schemas.microsoft.com/office/drawing/2014/main" id="{AED21825-87FE-A2CB-D442-0B01F1E9AFF1}"/>
                  </a:ext>
                </a:extLst>
              </p:cNvPr>
              <p:cNvSpPr>
                <a:spLocks noChangeShapeType="1"/>
              </p:cNvSpPr>
              <p:nvPr/>
            </p:nvSpPr>
            <p:spPr bwMode="auto">
              <a:xfrm rot="16200000" flipH="1">
                <a:off x="2817" y="1156"/>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70" name="Line 230">
                <a:extLst>
                  <a:ext uri="{FF2B5EF4-FFF2-40B4-BE49-F238E27FC236}">
                    <a16:creationId xmlns:a16="http://schemas.microsoft.com/office/drawing/2014/main" id="{DD1F26D7-EDBD-A7CB-43C0-CABD964DE358}"/>
                  </a:ext>
                </a:extLst>
              </p:cNvPr>
              <p:cNvSpPr>
                <a:spLocks noChangeShapeType="1"/>
              </p:cNvSpPr>
              <p:nvPr/>
            </p:nvSpPr>
            <p:spPr bwMode="auto">
              <a:xfrm rot="-5400000" flipH="1" flipV="1">
                <a:off x="2039" y="2959"/>
                <a:ext cx="69" cy="13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71" name="Line 231">
                <a:extLst>
                  <a:ext uri="{FF2B5EF4-FFF2-40B4-BE49-F238E27FC236}">
                    <a16:creationId xmlns:a16="http://schemas.microsoft.com/office/drawing/2014/main" id="{15399E51-0041-ACFE-2C07-D575B2BF7C55}"/>
                  </a:ext>
                </a:extLst>
              </p:cNvPr>
              <p:cNvSpPr>
                <a:spLocks noChangeShapeType="1"/>
              </p:cNvSpPr>
              <p:nvPr/>
            </p:nvSpPr>
            <p:spPr bwMode="auto">
              <a:xfrm rot="-5400000" flipH="1" flipV="1">
                <a:off x="3559" y="2959"/>
                <a:ext cx="69" cy="13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72" name="Line 232">
                <a:extLst>
                  <a:ext uri="{FF2B5EF4-FFF2-40B4-BE49-F238E27FC236}">
                    <a16:creationId xmlns:a16="http://schemas.microsoft.com/office/drawing/2014/main" id="{8C814B1B-FECF-C046-A22C-EBAE191505F1}"/>
                  </a:ext>
                </a:extLst>
              </p:cNvPr>
              <p:cNvSpPr>
                <a:spLocks noChangeShapeType="1"/>
              </p:cNvSpPr>
              <p:nvPr/>
            </p:nvSpPr>
            <p:spPr bwMode="auto">
              <a:xfrm rot="16200000" flipV="1">
                <a:off x="2033" y="1422"/>
                <a:ext cx="80" cy="13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73" name="Line 233">
                <a:extLst>
                  <a:ext uri="{FF2B5EF4-FFF2-40B4-BE49-F238E27FC236}">
                    <a16:creationId xmlns:a16="http://schemas.microsoft.com/office/drawing/2014/main" id="{193B37D7-1871-B6EA-B76A-3874FA703EE0}"/>
                  </a:ext>
                </a:extLst>
              </p:cNvPr>
              <p:cNvSpPr>
                <a:spLocks noChangeShapeType="1"/>
              </p:cNvSpPr>
              <p:nvPr/>
            </p:nvSpPr>
            <p:spPr bwMode="auto">
              <a:xfrm rot="16200000" flipV="1">
                <a:off x="3553" y="1422"/>
                <a:ext cx="80" cy="13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74" name="Line 234">
                <a:extLst>
                  <a:ext uri="{FF2B5EF4-FFF2-40B4-BE49-F238E27FC236}">
                    <a16:creationId xmlns:a16="http://schemas.microsoft.com/office/drawing/2014/main" id="{0720C3F2-EC0B-496D-C351-5A40DD203BB5}"/>
                  </a:ext>
                </a:extLst>
              </p:cNvPr>
              <p:cNvSpPr>
                <a:spLocks noChangeShapeType="1"/>
              </p:cNvSpPr>
              <p:nvPr/>
            </p:nvSpPr>
            <p:spPr bwMode="auto">
              <a:xfrm rot="-5400000">
                <a:off x="1682" y="2256"/>
                <a:ext cx="138"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75" name="Line 235">
                <a:extLst>
                  <a:ext uri="{FF2B5EF4-FFF2-40B4-BE49-F238E27FC236}">
                    <a16:creationId xmlns:a16="http://schemas.microsoft.com/office/drawing/2014/main" id="{AB149C0A-8342-192D-73E4-0AB3EFA61F38}"/>
                  </a:ext>
                </a:extLst>
              </p:cNvPr>
              <p:cNvSpPr>
                <a:spLocks noChangeShapeType="1"/>
              </p:cNvSpPr>
              <p:nvPr/>
            </p:nvSpPr>
            <p:spPr bwMode="auto">
              <a:xfrm rot="-5400000" flipH="1" flipV="1">
                <a:off x="1780" y="2515"/>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76" name="Line 236">
                <a:extLst>
                  <a:ext uri="{FF2B5EF4-FFF2-40B4-BE49-F238E27FC236}">
                    <a16:creationId xmlns:a16="http://schemas.microsoft.com/office/drawing/2014/main" id="{913D74CE-92E5-A33F-DE3E-41DFEBCE3CE3}"/>
                  </a:ext>
                </a:extLst>
              </p:cNvPr>
              <p:cNvSpPr>
                <a:spLocks noChangeShapeType="1"/>
              </p:cNvSpPr>
              <p:nvPr/>
            </p:nvSpPr>
            <p:spPr bwMode="auto">
              <a:xfrm rot="16200000" flipV="1">
                <a:off x="3818" y="1870"/>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77" name="Line 237">
                <a:extLst>
                  <a:ext uri="{FF2B5EF4-FFF2-40B4-BE49-F238E27FC236}">
                    <a16:creationId xmlns:a16="http://schemas.microsoft.com/office/drawing/2014/main" id="{3EC609B5-17C6-829A-9BAB-3D6B112E47B0}"/>
                  </a:ext>
                </a:extLst>
              </p:cNvPr>
              <p:cNvSpPr>
                <a:spLocks noChangeShapeType="1"/>
              </p:cNvSpPr>
              <p:nvPr/>
            </p:nvSpPr>
            <p:spPr bwMode="auto">
              <a:xfrm rot="-5400000" flipH="1" flipV="1">
                <a:off x="3819" y="2515"/>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78" name="Line 238">
                <a:extLst>
                  <a:ext uri="{FF2B5EF4-FFF2-40B4-BE49-F238E27FC236}">
                    <a16:creationId xmlns:a16="http://schemas.microsoft.com/office/drawing/2014/main" id="{C838B4CE-B3D9-3537-DA26-A70B77510940}"/>
                  </a:ext>
                </a:extLst>
              </p:cNvPr>
              <p:cNvSpPr>
                <a:spLocks noChangeShapeType="1"/>
              </p:cNvSpPr>
              <p:nvPr/>
            </p:nvSpPr>
            <p:spPr bwMode="auto">
              <a:xfrm rot="16200000" flipV="1">
                <a:off x="1779" y="1870"/>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79" name="Line 239">
                <a:extLst>
                  <a:ext uri="{FF2B5EF4-FFF2-40B4-BE49-F238E27FC236}">
                    <a16:creationId xmlns:a16="http://schemas.microsoft.com/office/drawing/2014/main" id="{DE207404-BB6D-101D-05F7-A6834356BB7E}"/>
                  </a:ext>
                </a:extLst>
              </p:cNvPr>
              <p:cNvSpPr>
                <a:spLocks noChangeShapeType="1"/>
              </p:cNvSpPr>
              <p:nvPr/>
            </p:nvSpPr>
            <p:spPr bwMode="auto">
              <a:xfrm rot="-5400000" flipH="1" flipV="1">
                <a:off x="2425" y="3183"/>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80" name="Line 240">
                <a:extLst>
                  <a:ext uri="{FF2B5EF4-FFF2-40B4-BE49-F238E27FC236}">
                    <a16:creationId xmlns:a16="http://schemas.microsoft.com/office/drawing/2014/main" id="{2DFD1450-7DAB-1894-EE21-B306D5EE6743}"/>
                  </a:ext>
                </a:extLst>
              </p:cNvPr>
              <p:cNvSpPr>
                <a:spLocks noChangeShapeType="1"/>
              </p:cNvSpPr>
              <p:nvPr/>
            </p:nvSpPr>
            <p:spPr bwMode="auto">
              <a:xfrm rot="-5400000" flipH="1" flipV="1">
                <a:off x="3174" y="3183"/>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81" name="Line 241">
                <a:extLst>
                  <a:ext uri="{FF2B5EF4-FFF2-40B4-BE49-F238E27FC236}">
                    <a16:creationId xmlns:a16="http://schemas.microsoft.com/office/drawing/2014/main" id="{47A9F863-8821-4149-7BEC-1CE1CE2B6E60}"/>
                  </a:ext>
                </a:extLst>
              </p:cNvPr>
              <p:cNvSpPr>
                <a:spLocks noChangeShapeType="1"/>
              </p:cNvSpPr>
              <p:nvPr/>
            </p:nvSpPr>
            <p:spPr bwMode="auto">
              <a:xfrm rot="16200000" flipH="1">
                <a:off x="2424" y="120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82" name="Line 242">
                <a:extLst>
                  <a:ext uri="{FF2B5EF4-FFF2-40B4-BE49-F238E27FC236}">
                    <a16:creationId xmlns:a16="http://schemas.microsoft.com/office/drawing/2014/main" id="{0577615C-B5B5-7DEF-0315-1864EB7A2EC8}"/>
                  </a:ext>
                </a:extLst>
              </p:cNvPr>
              <p:cNvSpPr>
                <a:spLocks noChangeShapeType="1"/>
              </p:cNvSpPr>
              <p:nvPr/>
            </p:nvSpPr>
            <p:spPr bwMode="auto">
              <a:xfrm rot="16200000" flipH="1">
                <a:off x="3173" y="120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83" name="Line 243">
                <a:extLst>
                  <a:ext uri="{FF2B5EF4-FFF2-40B4-BE49-F238E27FC236}">
                    <a16:creationId xmlns:a16="http://schemas.microsoft.com/office/drawing/2014/main" id="{9B3322FE-E8DE-F1A2-A165-DE552915A6D6}"/>
                  </a:ext>
                </a:extLst>
              </p:cNvPr>
              <p:cNvSpPr>
                <a:spLocks noChangeShapeType="1"/>
              </p:cNvSpPr>
              <p:nvPr/>
            </p:nvSpPr>
            <p:spPr bwMode="auto">
              <a:xfrm rot="16200000" flipH="1">
                <a:off x="3589" y="2918"/>
                <a:ext cx="149"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84" name="Line 244">
                <a:extLst>
                  <a:ext uri="{FF2B5EF4-FFF2-40B4-BE49-F238E27FC236}">
                    <a16:creationId xmlns:a16="http://schemas.microsoft.com/office/drawing/2014/main" id="{C4612F73-5BA2-A98E-1C96-B29F328EBFB4}"/>
                  </a:ext>
                </a:extLst>
              </p:cNvPr>
              <p:cNvSpPr>
                <a:spLocks noChangeShapeType="1"/>
              </p:cNvSpPr>
              <p:nvPr/>
            </p:nvSpPr>
            <p:spPr bwMode="auto">
              <a:xfrm rot="16200000" flipH="1">
                <a:off x="3594" y="1599"/>
                <a:ext cx="138"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85" name="Line 245">
                <a:extLst>
                  <a:ext uri="{FF2B5EF4-FFF2-40B4-BE49-F238E27FC236}">
                    <a16:creationId xmlns:a16="http://schemas.microsoft.com/office/drawing/2014/main" id="{1AB8121E-0CE1-3958-2069-2C09FC3869B8}"/>
                  </a:ext>
                </a:extLst>
              </p:cNvPr>
              <p:cNvSpPr>
                <a:spLocks noChangeShapeType="1"/>
              </p:cNvSpPr>
              <p:nvPr/>
            </p:nvSpPr>
            <p:spPr bwMode="auto">
              <a:xfrm rot="-5400000">
                <a:off x="3716" y="2688"/>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86" name="Line 246">
                <a:extLst>
                  <a:ext uri="{FF2B5EF4-FFF2-40B4-BE49-F238E27FC236}">
                    <a16:creationId xmlns:a16="http://schemas.microsoft.com/office/drawing/2014/main" id="{E9A1F2C8-3504-1B1C-938F-9CB7A5909712}"/>
                  </a:ext>
                </a:extLst>
              </p:cNvPr>
              <p:cNvSpPr>
                <a:spLocks noChangeShapeType="1"/>
              </p:cNvSpPr>
              <p:nvPr/>
            </p:nvSpPr>
            <p:spPr bwMode="auto">
              <a:xfrm rot="-5400000">
                <a:off x="3715" y="1824"/>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87" name="Line 247">
                <a:extLst>
                  <a:ext uri="{FF2B5EF4-FFF2-40B4-BE49-F238E27FC236}">
                    <a16:creationId xmlns:a16="http://schemas.microsoft.com/office/drawing/2014/main" id="{466473B5-9D8F-2F8F-07A5-7C275395B027}"/>
                  </a:ext>
                </a:extLst>
              </p:cNvPr>
              <p:cNvSpPr>
                <a:spLocks noChangeShapeType="1"/>
              </p:cNvSpPr>
              <p:nvPr/>
            </p:nvSpPr>
            <p:spPr bwMode="auto">
              <a:xfrm rot="-5400000">
                <a:off x="2195" y="1375"/>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88" name="Line 248">
                <a:extLst>
                  <a:ext uri="{FF2B5EF4-FFF2-40B4-BE49-F238E27FC236}">
                    <a16:creationId xmlns:a16="http://schemas.microsoft.com/office/drawing/2014/main" id="{0C339DD0-8F2A-F89F-C9C1-4AE63237463A}"/>
                  </a:ext>
                </a:extLst>
              </p:cNvPr>
              <p:cNvSpPr>
                <a:spLocks noChangeShapeType="1"/>
              </p:cNvSpPr>
              <p:nvPr/>
            </p:nvSpPr>
            <p:spPr bwMode="auto">
              <a:xfrm rot="-5400000">
                <a:off x="2196" y="3137"/>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89" name="Line 249">
                <a:extLst>
                  <a:ext uri="{FF2B5EF4-FFF2-40B4-BE49-F238E27FC236}">
                    <a16:creationId xmlns:a16="http://schemas.microsoft.com/office/drawing/2014/main" id="{00E5C236-A3D0-7C79-DC6F-3F6190D3A81B}"/>
                  </a:ext>
                </a:extLst>
              </p:cNvPr>
              <p:cNvSpPr>
                <a:spLocks noChangeShapeType="1"/>
              </p:cNvSpPr>
              <p:nvPr/>
            </p:nvSpPr>
            <p:spPr bwMode="auto">
              <a:xfrm rot="-5400000" flipH="1" flipV="1">
                <a:off x="3686" y="2740"/>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90" name="Line 250">
                <a:extLst>
                  <a:ext uri="{FF2B5EF4-FFF2-40B4-BE49-F238E27FC236}">
                    <a16:creationId xmlns:a16="http://schemas.microsoft.com/office/drawing/2014/main" id="{8BE2D980-67E5-8DCB-C2B6-CDD5707123FC}"/>
                  </a:ext>
                </a:extLst>
              </p:cNvPr>
              <p:cNvSpPr>
                <a:spLocks noChangeShapeType="1"/>
              </p:cNvSpPr>
              <p:nvPr/>
            </p:nvSpPr>
            <p:spPr bwMode="auto">
              <a:xfrm rot="16200000" flipH="1">
                <a:off x="3685" y="1645"/>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91" name="Line 251">
                <a:extLst>
                  <a:ext uri="{FF2B5EF4-FFF2-40B4-BE49-F238E27FC236}">
                    <a16:creationId xmlns:a16="http://schemas.microsoft.com/office/drawing/2014/main" id="{80508383-9210-686C-B68F-483E91B7580F}"/>
                  </a:ext>
                </a:extLst>
              </p:cNvPr>
              <p:cNvSpPr>
                <a:spLocks noChangeShapeType="1"/>
              </p:cNvSpPr>
              <p:nvPr/>
            </p:nvSpPr>
            <p:spPr bwMode="auto">
              <a:xfrm rot="-5400000" flipH="1" flipV="1">
                <a:off x="1901" y="2740"/>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92" name="Line 252">
                <a:extLst>
                  <a:ext uri="{FF2B5EF4-FFF2-40B4-BE49-F238E27FC236}">
                    <a16:creationId xmlns:a16="http://schemas.microsoft.com/office/drawing/2014/main" id="{B5CDBA82-42D0-56EC-9A09-69123C9637A3}"/>
                  </a:ext>
                </a:extLst>
              </p:cNvPr>
              <p:cNvSpPr>
                <a:spLocks noChangeShapeType="1"/>
              </p:cNvSpPr>
              <p:nvPr/>
            </p:nvSpPr>
            <p:spPr bwMode="auto">
              <a:xfrm rot="16200000" flipH="1">
                <a:off x="1900" y="1645"/>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93" name="Line 253">
                <a:extLst>
                  <a:ext uri="{FF2B5EF4-FFF2-40B4-BE49-F238E27FC236}">
                    <a16:creationId xmlns:a16="http://schemas.microsoft.com/office/drawing/2014/main" id="{9B25A8B3-9279-C828-0BD4-571B84140D3B}"/>
                  </a:ext>
                </a:extLst>
              </p:cNvPr>
              <p:cNvSpPr>
                <a:spLocks noChangeShapeType="1"/>
              </p:cNvSpPr>
              <p:nvPr/>
            </p:nvSpPr>
            <p:spPr bwMode="auto">
              <a:xfrm rot="16200000" flipV="1">
                <a:off x="3819" y="2296"/>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94" name="Line 254">
                <a:extLst>
                  <a:ext uri="{FF2B5EF4-FFF2-40B4-BE49-F238E27FC236}">
                    <a16:creationId xmlns:a16="http://schemas.microsoft.com/office/drawing/2014/main" id="{55E17F0D-7341-7A75-615A-C51C21520563}"/>
                  </a:ext>
                </a:extLst>
              </p:cNvPr>
              <p:cNvSpPr>
                <a:spLocks noChangeShapeType="1"/>
              </p:cNvSpPr>
              <p:nvPr/>
            </p:nvSpPr>
            <p:spPr bwMode="auto">
              <a:xfrm rot="16200000" flipV="1">
                <a:off x="1780" y="2296"/>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95" name="Line 255">
                <a:extLst>
                  <a:ext uri="{FF2B5EF4-FFF2-40B4-BE49-F238E27FC236}">
                    <a16:creationId xmlns:a16="http://schemas.microsoft.com/office/drawing/2014/main" id="{7D476BD8-8548-BF7A-FE31-164D67B6B6B6}"/>
                  </a:ext>
                </a:extLst>
              </p:cNvPr>
              <p:cNvSpPr>
                <a:spLocks noChangeShapeType="1"/>
              </p:cNvSpPr>
              <p:nvPr/>
            </p:nvSpPr>
            <p:spPr bwMode="auto">
              <a:xfrm rot="-5400000" flipH="1" flipV="1">
                <a:off x="1779" y="2089"/>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96" name="Line 256">
                <a:extLst>
                  <a:ext uri="{FF2B5EF4-FFF2-40B4-BE49-F238E27FC236}">
                    <a16:creationId xmlns:a16="http://schemas.microsoft.com/office/drawing/2014/main" id="{730C5A5C-5D9B-6983-CB45-32377BB5CD0A}"/>
                  </a:ext>
                </a:extLst>
              </p:cNvPr>
              <p:cNvSpPr>
                <a:spLocks noChangeShapeType="1"/>
              </p:cNvSpPr>
              <p:nvPr/>
            </p:nvSpPr>
            <p:spPr bwMode="auto">
              <a:xfrm rot="-5400000" flipH="1" flipV="1">
                <a:off x="3818" y="2089"/>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97" name="Line 257">
                <a:extLst>
                  <a:ext uri="{FF2B5EF4-FFF2-40B4-BE49-F238E27FC236}">
                    <a16:creationId xmlns:a16="http://schemas.microsoft.com/office/drawing/2014/main" id="{87B30E72-6AD8-589C-C12A-D18F04305536}"/>
                  </a:ext>
                </a:extLst>
              </p:cNvPr>
              <p:cNvSpPr>
                <a:spLocks noChangeShapeType="1"/>
              </p:cNvSpPr>
              <p:nvPr/>
            </p:nvSpPr>
            <p:spPr bwMode="auto">
              <a:xfrm rot="16200000" flipV="1">
                <a:off x="2552" y="3183"/>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98" name="Line 258">
                <a:extLst>
                  <a:ext uri="{FF2B5EF4-FFF2-40B4-BE49-F238E27FC236}">
                    <a16:creationId xmlns:a16="http://schemas.microsoft.com/office/drawing/2014/main" id="{D2CC61C2-C7A7-A8DB-CB58-0BCCB87D696C}"/>
                  </a:ext>
                </a:extLst>
              </p:cNvPr>
              <p:cNvSpPr>
                <a:spLocks noChangeShapeType="1"/>
              </p:cNvSpPr>
              <p:nvPr/>
            </p:nvSpPr>
            <p:spPr bwMode="auto">
              <a:xfrm rot="16200000" flipV="1">
                <a:off x="3047" y="3183"/>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299" name="Line 259">
                <a:extLst>
                  <a:ext uri="{FF2B5EF4-FFF2-40B4-BE49-F238E27FC236}">
                    <a16:creationId xmlns:a16="http://schemas.microsoft.com/office/drawing/2014/main" id="{786D797A-4DBD-8DC6-40C7-B7EE61C10BFD}"/>
                  </a:ext>
                </a:extLst>
              </p:cNvPr>
              <p:cNvSpPr>
                <a:spLocks noChangeShapeType="1"/>
              </p:cNvSpPr>
              <p:nvPr/>
            </p:nvSpPr>
            <p:spPr bwMode="auto">
              <a:xfrm rot="-5400000" flipH="1" flipV="1">
                <a:off x="3046" y="120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00" name="Line 260">
                <a:extLst>
                  <a:ext uri="{FF2B5EF4-FFF2-40B4-BE49-F238E27FC236}">
                    <a16:creationId xmlns:a16="http://schemas.microsoft.com/office/drawing/2014/main" id="{690C6A05-E7A3-77C7-C7B9-97DB2BED0292}"/>
                  </a:ext>
                </a:extLst>
              </p:cNvPr>
              <p:cNvSpPr>
                <a:spLocks noChangeShapeType="1"/>
              </p:cNvSpPr>
              <p:nvPr/>
            </p:nvSpPr>
            <p:spPr bwMode="auto">
              <a:xfrm rot="-5400000" flipH="1" flipV="1">
                <a:off x="2551" y="120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01" name="Line 261">
                <a:extLst>
                  <a:ext uri="{FF2B5EF4-FFF2-40B4-BE49-F238E27FC236}">
                    <a16:creationId xmlns:a16="http://schemas.microsoft.com/office/drawing/2014/main" id="{C75E29DE-6586-6BB3-2BAD-4501ACDD5688}"/>
                  </a:ext>
                </a:extLst>
              </p:cNvPr>
              <p:cNvSpPr>
                <a:spLocks noChangeShapeType="1"/>
              </p:cNvSpPr>
              <p:nvPr/>
            </p:nvSpPr>
            <p:spPr bwMode="auto">
              <a:xfrm rot="-5400000" flipH="1" flipV="1">
                <a:off x="2920" y="3184"/>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02" name="Line 262">
                <a:extLst>
                  <a:ext uri="{FF2B5EF4-FFF2-40B4-BE49-F238E27FC236}">
                    <a16:creationId xmlns:a16="http://schemas.microsoft.com/office/drawing/2014/main" id="{EF0C5F7A-1C57-532F-01FF-8D31CB681220}"/>
                  </a:ext>
                </a:extLst>
              </p:cNvPr>
              <p:cNvSpPr>
                <a:spLocks noChangeShapeType="1"/>
              </p:cNvSpPr>
              <p:nvPr/>
            </p:nvSpPr>
            <p:spPr bwMode="auto">
              <a:xfrm rot="-5400000" flipH="1" flipV="1">
                <a:off x="2678" y="3184"/>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03" name="Line 263">
                <a:extLst>
                  <a:ext uri="{FF2B5EF4-FFF2-40B4-BE49-F238E27FC236}">
                    <a16:creationId xmlns:a16="http://schemas.microsoft.com/office/drawing/2014/main" id="{3D2FB9E9-EFB2-E209-FA09-928B7F484F23}"/>
                  </a:ext>
                </a:extLst>
              </p:cNvPr>
              <p:cNvSpPr>
                <a:spLocks noChangeShapeType="1"/>
              </p:cNvSpPr>
              <p:nvPr/>
            </p:nvSpPr>
            <p:spPr bwMode="auto">
              <a:xfrm rot="16200000" flipH="1">
                <a:off x="3427" y="2964"/>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04" name="Line 264">
                <a:extLst>
                  <a:ext uri="{FF2B5EF4-FFF2-40B4-BE49-F238E27FC236}">
                    <a16:creationId xmlns:a16="http://schemas.microsoft.com/office/drawing/2014/main" id="{FF3513D2-DCD7-C0D2-469A-F86420AE6B14}"/>
                  </a:ext>
                </a:extLst>
              </p:cNvPr>
              <p:cNvSpPr>
                <a:spLocks noChangeShapeType="1"/>
              </p:cNvSpPr>
              <p:nvPr/>
            </p:nvSpPr>
            <p:spPr bwMode="auto">
              <a:xfrm rot="16200000" flipH="1">
                <a:off x="2172" y="2964"/>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05" name="Line 265">
                <a:extLst>
                  <a:ext uri="{FF2B5EF4-FFF2-40B4-BE49-F238E27FC236}">
                    <a16:creationId xmlns:a16="http://schemas.microsoft.com/office/drawing/2014/main" id="{28C3ADC6-B99D-B110-4058-90BDA82E5A93}"/>
                  </a:ext>
                </a:extLst>
              </p:cNvPr>
              <p:cNvSpPr>
                <a:spLocks noChangeShapeType="1"/>
              </p:cNvSpPr>
              <p:nvPr/>
            </p:nvSpPr>
            <p:spPr bwMode="auto">
              <a:xfrm rot="-5400000" flipH="1" flipV="1">
                <a:off x="3421" y="1427"/>
                <a:ext cx="80"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06" name="Line 266">
                <a:extLst>
                  <a:ext uri="{FF2B5EF4-FFF2-40B4-BE49-F238E27FC236}">
                    <a16:creationId xmlns:a16="http://schemas.microsoft.com/office/drawing/2014/main" id="{B59CEA82-B0C2-D0BE-51B5-DF77ED6BE5D8}"/>
                  </a:ext>
                </a:extLst>
              </p:cNvPr>
              <p:cNvSpPr>
                <a:spLocks noChangeShapeType="1"/>
              </p:cNvSpPr>
              <p:nvPr/>
            </p:nvSpPr>
            <p:spPr bwMode="auto">
              <a:xfrm rot="-5400000" flipH="1" flipV="1">
                <a:off x="2166" y="1427"/>
                <a:ext cx="80"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07" name="Line 267">
                <a:extLst>
                  <a:ext uri="{FF2B5EF4-FFF2-40B4-BE49-F238E27FC236}">
                    <a16:creationId xmlns:a16="http://schemas.microsoft.com/office/drawing/2014/main" id="{132B1FA5-D603-E5F5-5C5D-210D991DE206}"/>
                  </a:ext>
                </a:extLst>
              </p:cNvPr>
              <p:cNvSpPr>
                <a:spLocks noChangeShapeType="1"/>
              </p:cNvSpPr>
              <p:nvPr/>
            </p:nvSpPr>
            <p:spPr bwMode="auto">
              <a:xfrm rot="16200000" flipH="1">
                <a:off x="2677" y="1203"/>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08" name="Line 268">
                <a:extLst>
                  <a:ext uri="{FF2B5EF4-FFF2-40B4-BE49-F238E27FC236}">
                    <a16:creationId xmlns:a16="http://schemas.microsoft.com/office/drawing/2014/main" id="{EB6D60FD-65FE-8EF6-9585-0BFB30BDA0D3}"/>
                  </a:ext>
                </a:extLst>
              </p:cNvPr>
              <p:cNvSpPr>
                <a:spLocks noChangeShapeType="1"/>
              </p:cNvSpPr>
              <p:nvPr/>
            </p:nvSpPr>
            <p:spPr bwMode="auto">
              <a:xfrm rot="16200000" flipH="1">
                <a:off x="2919" y="1203"/>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09" name="Line 269">
                <a:extLst>
                  <a:ext uri="{FF2B5EF4-FFF2-40B4-BE49-F238E27FC236}">
                    <a16:creationId xmlns:a16="http://schemas.microsoft.com/office/drawing/2014/main" id="{2DF000FB-0770-C68F-5535-3A5F120FB200}"/>
                  </a:ext>
                </a:extLst>
              </p:cNvPr>
              <p:cNvSpPr>
                <a:spLocks noChangeShapeType="1"/>
              </p:cNvSpPr>
              <p:nvPr/>
            </p:nvSpPr>
            <p:spPr bwMode="auto">
              <a:xfrm rot="16200000" flipV="1">
                <a:off x="2799" y="3189"/>
                <a:ext cx="69" cy="11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10" name="Line 270">
                <a:extLst>
                  <a:ext uri="{FF2B5EF4-FFF2-40B4-BE49-F238E27FC236}">
                    <a16:creationId xmlns:a16="http://schemas.microsoft.com/office/drawing/2014/main" id="{451DB1EE-EB9A-1679-9645-946526E946C7}"/>
                  </a:ext>
                </a:extLst>
              </p:cNvPr>
              <p:cNvSpPr>
                <a:spLocks noChangeShapeType="1"/>
              </p:cNvSpPr>
              <p:nvPr/>
            </p:nvSpPr>
            <p:spPr bwMode="auto">
              <a:xfrm rot="-5400000" flipH="1" flipV="1">
                <a:off x="2798" y="1208"/>
                <a:ext cx="69" cy="11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11" name="Line 271">
                <a:extLst>
                  <a:ext uri="{FF2B5EF4-FFF2-40B4-BE49-F238E27FC236}">
                    <a16:creationId xmlns:a16="http://schemas.microsoft.com/office/drawing/2014/main" id="{CA2552E2-CCDE-EA6E-850A-4C6E1CFDBD19}"/>
                  </a:ext>
                </a:extLst>
              </p:cNvPr>
              <p:cNvSpPr>
                <a:spLocks noChangeShapeType="1"/>
              </p:cNvSpPr>
              <p:nvPr/>
            </p:nvSpPr>
            <p:spPr bwMode="auto">
              <a:xfrm rot="-5400000">
                <a:off x="3197" y="1375"/>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12" name="Line 272">
                <a:extLst>
                  <a:ext uri="{FF2B5EF4-FFF2-40B4-BE49-F238E27FC236}">
                    <a16:creationId xmlns:a16="http://schemas.microsoft.com/office/drawing/2014/main" id="{E5C0EDBC-CE24-42FD-9E51-1E51F3BDD09A}"/>
                  </a:ext>
                </a:extLst>
              </p:cNvPr>
              <p:cNvSpPr>
                <a:spLocks noChangeShapeType="1"/>
              </p:cNvSpPr>
              <p:nvPr/>
            </p:nvSpPr>
            <p:spPr bwMode="auto">
              <a:xfrm rot="-5400000">
                <a:off x="3198" y="3137"/>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13" name="Line 273">
                <a:extLst>
                  <a:ext uri="{FF2B5EF4-FFF2-40B4-BE49-F238E27FC236}">
                    <a16:creationId xmlns:a16="http://schemas.microsoft.com/office/drawing/2014/main" id="{F35DBBAA-38FC-2452-BC47-5F86D3ABB144}"/>
                  </a:ext>
                </a:extLst>
              </p:cNvPr>
              <p:cNvSpPr>
                <a:spLocks noChangeShapeType="1"/>
              </p:cNvSpPr>
              <p:nvPr/>
            </p:nvSpPr>
            <p:spPr bwMode="auto">
              <a:xfrm rot="16200000" flipH="1">
                <a:off x="1804" y="2469"/>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14" name="Line 274">
                <a:extLst>
                  <a:ext uri="{FF2B5EF4-FFF2-40B4-BE49-F238E27FC236}">
                    <a16:creationId xmlns:a16="http://schemas.microsoft.com/office/drawing/2014/main" id="{367EDE7F-D008-D0C5-7F5B-6D0D973B8D78}"/>
                  </a:ext>
                </a:extLst>
              </p:cNvPr>
              <p:cNvSpPr>
                <a:spLocks noChangeShapeType="1"/>
              </p:cNvSpPr>
              <p:nvPr/>
            </p:nvSpPr>
            <p:spPr bwMode="auto">
              <a:xfrm rot="16200000" flipH="1">
                <a:off x="1803" y="2043"/>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15" name="Line 275">
                <a:extLst>
                  <a:ext uri="{FF2B5EF4-FFF2-40B4-BE49-F238E27FC236}">
                    <a16:creationId xmlns:a16="http://schemas.microsoft.com/office/drawing/2014/main" id="{47B20FBE-8FCC-7B28-98E5-2CB06B7E983F}"/>
                  </a:ext>
                </a:extLst>
              </p:cNvPr>
              <p:cNvSpPr>
                <a:spLocks noChangeShapeType="1"/>
              </p:cNvSpPr>
              <p:nvPr/>
            </p:nvSpPr>
            <p:spPr bwMode="auto">
              <a:xfrm rot="16200000" flipH="1">
                <a:off x="2069" y="2918"/>
                <a:ext cx="149"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16" name="Line 276">
                <a:extLst>
                  <a:ext uri="{FF2B5EF4-FFF2-40B4-BE49-F238E27FC236}">
                    <a16:creationId xmlns:a16="http://schemas.microsoft.com/office/drawing/2014/main" id="{67BB6347-3D1A-9A59-DAD9-7200853C70D7}"/>
                  </a:ext>
                </a:extLst>
              </p:cNvPr>
              <p:cNvSpPr>
                <a:spLocks noChangeShapeType="1"/>
              </p:cNvSpPr>
              <p:nvPr/>
            </p:nvSpPr>
            <p:spPr bwMode="auto">
              <a:xfrm rot="16200000" flipH="1">
                <a:off x="2074" y="1599"/>
                <a:ext cx="138"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17" name="Line 277">
                <a:extLst>
                  <a:ext uri="{FF2B5EF4-FFF2-40B4-BE49-F238E27FC236}">
                    <a16:creationId xmlns:a16="http://schemas.microsoft.com/office/drawing/2014/main" id="{50307A49-80D0-50FC-DD52-77F9F34B8661}"/>
                  </a:ext>
                </a:extLst>
              </p:cNvPr>
              <p:cNvSpPr>
                <a:spLocks noChangeShapeType="1"/>
              </p:cNvSpPr>
              <p:nvPr/>
            </p:nvSpPr>
            <p:spPr bwMode="auto">
              <a:xfrm rot="-5400000">
                <a:off x="3721" y="2256"/>
                <a:ext cx="138"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18" name="Line 278">
                <a:extLst>
                  <a:ext uri="{FF2B5EF4-FFF2-40B4-BE49-F238E27FC236}">
                    <a16:creationId xmlns:a16="http://schemas.microsoft.com/office/drawing/2014/main" id="{6BBADDD3-3662-B72C-C673-F5E97268E249}"/>
                  </a:ext>
                </a:extLst>
              </p:cNvPr>
              <p:cNvSpPr>
                <a:spLocks noChangeShapeType="1"/>
              </p:cNvSpPr>
              <p:nvPr/>
            </p:nvSpPr>
            <p:spPr bwMode="auto">
              <a:xfrm rot="16200000" flipH="1">
                <a:off x="3692" y="2515"/>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19" name="Line 279">
                <a:extLst>
                  <a:ext uri="{FF2B5EF4-FFF2-40B4-BE49-F238E27FC236}">
                    <a16:creationId xmlns:a16="http://schemas.microsoft.com/office/drawing/2014/main" id="{0880A46B-DC56-A2E6-D9F2-7A773DFFD799}"/>
                  </a:ext>
                </a:extLst>
              </p:cNvPr>
              <p:cNvSpPr>
                <a:spLocks noChangeShapeType="1"/>
              </p:cNvSpPr>
              <p:nvPr/>
            </p:nvSpPr>
            <p:spPr bwMode="auto">
              <a:xfrm rot="-5400000" flipH="1" flipV="1">
                <a:off x="1906" y="1870"/>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20" name="Line 280">
                <a:extLst>
                  <a:ext uri="{FF2B5EF4-FFF2-40B4-BE49-F238E27FC236}">
                    <a16:creationId xmlns:a16="http://schemas.microsoft.com/office/drawing/2014/main" id="{C954BBFC-989F-0AA8-C1E4-311D56D0D62B}"/>
                  </a:ext>
                </a:extLst>
              </p:cNvPr>
              <p:cNvSpPr>
                <a:spLocks noChangeShapeType="1"/>
              </p:cNvSpPr>
              <p:nvPr/>
            </p:nvSpPr>
            <p:spPr bwMode="auto">
              <a:xfrm rot="-5400000" flipH="1" flipV="1">
                <a:off x="3691" y="1870"/>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21" name="Line 281">
                <a:extLst>
                  <a:ext uri="{FF2B5EF4-FFF2-40B4-BE49-F238E27FC236}">
                    <a16:creationId xmlns:a16="http://schemas.microsoft.com/office/drawing/2014/main" id="{9BF4C472-F5FF-D37D-D4A3-61DC47C9D599}"/>
                  </a:ext>
                </a:extLst>
              </p:cNvPr>
              <p:cNvSpPr>
                <a:spLocks noChangeShapeType="1"/>
              </p:cNvSpPr>
              <p:nvPr/>
            </p:nvSpPr>
            <p:spPr bwMode="auto">
              <a:xfrm rot="16200000" flipH="1">
                <a:off x="1907" y="2515"/>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22" name="Line 282">
                <a:extLst>
                  <a:ext uri="{FF2B5EF4-FFF2-40B4-BE49-F238E27FC236}">
                    <a16:creationId xmlns:a16="http://schemas.microsoft.com/office/drawing/2014/main" id="{08F7D93C-DCC3-AD53-6F6C-DFFE893AB051}"/>
                  </a:ext>
                </a:extLst>
              </p:cNvPr>
              <p:cNvSpPr>
                <a:spLocks noChangeShapeType="1"/>
              </p:cNvSpPr>
              <p:nvPr/>
            </p:nvSpPr>
            <p:spPr bwMode="auto">
              <a:xfrm rot="16200000" flipV="1">
                <a:off x="3553" y="2735"/>
                <a:ext cx="81" cy="13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23" name="Line 283">
                <a:extLst>
                  <a:ext uri="{FF2B5EF4-FFF2-40B4-BE49-F238E27FC236}">
                    <a16:creationId xmlns:a16="http://schemas.microsoft.com/office/drawing/2014/main" id="{E20EE461-6189-29F2-C9D7-56547981937D}"/>
                  </a:ext>
                </a:extLst>
              </p:cNvPr>
              <p:cNvSpPr>
                <a:spLocks noChangeShapeType="1"/>
              </p:cNvSpPr>
              <p:nvPr/>
            </p:nvSpPr>
            <p:spPr bwMode="auto">
              <a:xfrm rot="-5400000" flipH="1" flipV="1">
                <a:off x="2032" y="1640"/>
                <a:ext cx="81" cy="13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24" name="Line 284">
                <a:extLst>
                  <a:ext uri="{FF2B5EF4-FFF2-40B4-BE49-F238E27FC236}">
                    <a16:creationId xmlns:a16="http://schemas.microsoft.com/office/drawing/2014/main" id="{8F3F34CE-1B77-B50A-931F-96205198F056}"/>
                  </a:ext>
                </a:extLst>
              </p:cNvPr>
              <p:cNvSpPr>
                <a:spLocks noChangeShapeType="1"/>
              </p:cNvSpPr>
              <p:nvPr/>
            </p:nvSpPr>
            <p:spPr bwMode="auto">
              <a:xfrm rot="-5400000" flipH="1" flipV="1">
                <a:off x="3552" y="1640"/>
                <a:ext cx="81" cy="13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25" name="Line 285">
                <a:extLst>
                  <a:ext uri="{FF2B5EF4-FFF2-40B4-BE49-F238E27FC236}">
                    <a16:creationId xmlns:a16="http://schemas.microsoft.com/office/drawing/2014/main" id="{55F7C7A0-BC13-F01A-BF29-D5CA30CFC673}"/>
                  </a:ext>
                </a:extLst>
              </p:cNvPr>
              <p:cNvSpPr>
                <a:spLocks noChangeShapeType="1"/>
              </p:cNvSpPr>
              <p:nvPr/>
            </p:nvSpPr>
            <p:spPr bwMode="auto">
              <a:xfrm rot="16200000" flipV="1">
                <a:off x="2033" y="2735"/>
                <a:ext cx="81" cy="13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26" name="Line 286">
                <a:extLst>
                  <a:ext uri="{FF2B5EF4-FFF2-40B4-BE49-F238E27FC236}">
                    <a16:creationId xmlns:a16="http://schemas.microsoft.com/office/drawing/2014/main" id="{1EFF4789-4373-B231-7802-9B666BEAFC58}"/>
                  </a:ext>
                </a:extLst>
              </p:cNvPr>
              <p:cNvSpPr>
                <a:spLocks noChangeShapeType="1"/>
              </p:cNvSpPr>
              <p:nvPr/>
            </p:nvSpPr>
            <p:spPr bwMode="auto">
              <a:xfrm rot="-5400000">
                <a:off x="2448" y="1375"/>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27" name="Line 287">
                <a:extLst>
                  <a:ext uri="{FF2B5EF4-FFF2-40B4-BE49-F238E27FC236}">
                    <a16:creationId xmlns:a16="http://schemas.microsoft.com/office/drawing/2014/main" id="{3A95BC57-D296-F9BB-208A-124BCF64A2E3}"/>
                  </a:ext>
                </a:extLst>
              </p:cNvPr>
              <p:cNvSpPr>
                <a:spLocks noChangeShapeType="1"/>
              </p:cNvSpPr>
              <p:nvPr/>
            </p:nvSpPr>
            <p:spPr bwMode="auto">
              <a:xfrm rot="-5400000">
                <a:off x="2449" y="3137"/>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28" name="Line 288">
                <a:extLst>
                  <a:ext uri="{FF2B5EF4-FFF2-40B4-BE49-F238E27FC236}">
                    <a16:creationId xmlns:a16="http://schemas.microsoft.com/office/drawing/2014/main" id="{A2D3F873-3E3B-8268-067A-F817D8E62F06}"/>
                  </a:ext>
                </a:extLst>
              </p:cNvPr>
              <p:cNvSpPr>
                <a:spLocks noChangeShapeType="1"/>
              </p:cNvSpPr>
              <p:nvPr/>
            </p:nvSpPr>
            <p:spPr bwMode="auto">
              <a:xfrm rot="-5400000">
                <a:off x="1930" y="1824"/>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29" name="Line 289">
                <a:extLst>
                  <a:ext uri="{FF2B5EF4-FFF2-40B4-BE49-F238E27FC236}">
                    <a16:creationId xmlns:a16="http://schemas.microsoft.com/office/drawing/2014/main" id="{96968340-D809-617B-9080-0E7A2D95D5D3}"/>
                  </a:ext>
                </a:extLst>
              </p:cNvPr>
              <p:cNvSpPr>
                <a:spLocks noChangeShapeType="1"/>
              </p:cNvSpPr>
              <p:nvPr/>
            </p:nvSpPr>
            <p:spPr bwMode="auto">
              <a:xfrm rot="-5400000">
                <a:off x="1931" y="2688"/>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30" name="Line 290">
                <a:extLst>
                  <a:ext uri="{FF2B5EF4-FFF2-40B4-BE49-F238E27FC236}">
                    <a16:creationId xmlns:a16="http://schemas.microsoft.com/office/drawing/2014/main" id="{6005D4A8-D150-B3FC-7DD2-7A3B4250A7BA}"/>
                  </a:ext>
                </a:extLst>
              </p:cNvPr>
              <p:cNvSpPr>
                <a:spLocks noChangeShapeType="1"/>
              </p:cNvSpPr>
              <p:nvPr/>
            </p:nvSpPr>
            <p:spPr bwMode="auto">
              <a:xfrm rot="-5400000" flipH="1" flipV="1">
                <a:off x="3300" y="2965"/>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31" name="Line 291">
                <a:extLst>
                  <a:ext uri="{FF2B5EF4-FFF2-40B4-BE49-F238E27FC236}">
                    <a16:creationId xmlns:a16="http://schemas.microsoft.com/office/drawing/2014/main" id="{ED1F2464-3DB0-3E73-C202-0141D9A79963}"/>
                  </a:ext>
                </a:extLst>
              </p:cNvPr>
              <p:cNvSpPr>
                <a:spLocks noChangeShapeType="1"/>
              </p:cNvSpPr>
              <p:nvPr/>
            </p:nvSpPr>
            <p:spPr bwMode="auto">
              <a:xfrm rot="-5400000" flipH="1" flipV="1">
                <a:off x="2298" y="2965"/>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32" name="Line 292">
                <a:extLst>
                  <a:ext uri="{FF2B5EF4-FFF2-40B4-BE49-F238E27FC236}">
                    <a16:creationId xmlns:a16="http://schemas.microsoft.com/office/drawing/2014/main" id="{15D0899C-5BB3-6F5F-14E3-6F8452E172A2}"/>
                  </a:ext>
                </a:extLst>
              </p:cNvPr>
              <p:cNvSpPr>
                <a:spLocks noChangeShapeType="1"/>
              </p:cNvSpPr>
              <p:nvPr/>
            </p:nvSpPr>
            <p:spPr bwMode="auto">
              <a:xfrm rot="16200000" flipV="1">
                <a:off x="3294" y="1428"/>
                <a:ext cx="80"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33" name="Line 293">
                <a:extLst>
                  <a:ext uri="{FF2B5EF4-FFF2-40B4-BE49-F238E27FC236}">
                    <a16:creationId xmlns:a16="http://schemas.microsoft.com/office/drawing/2014/main" id="{37AC40B1-4892-C378-2327-F8AA2EDFF1CB}"/>
                  </a:ext>
                </a:extLst>
              </p:cNvPr>
              <p:cNvSpPr>
                <a:spLocks noChangeShapeType="1"/>
              </p:cNvSpPr>
              <p:nvPr/>
            </p:nvSpPr>
            <p:spPr bwMode="auto">
              <a:xfrm rot="16200000" flipV="1">
                <a:off x="2292" y="1428"/>
                <a:ext cx="80"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34" name="Line 294">
                <a:extLst>
                  <a:ext uri="{FF2B5EF4-FFF2-40B4-BE49-F238E27FC236}">
                    <a16:creationId xmlns:a16="http://schemas.microsoft.com/office/drawing/2014/main" id="{A7FB4DD3-DC35-8037-7064-ED820F882D1C}"/>
                  </a:ext>
                </a:extLst>
              </p:cNvPr>
              <p:cNvSpPr>
                <a:spLocks noChangeShapeType="1"/>
              </p:cNvSpPr>
              <p:nvPr/>
            </p:nvSpPr>
            <p:spPr bwMode="auto">
              <a:xfrm rot="-5400000">
                <a:off x="2944" y="3137"/>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35" name="Line 295">
                <a:extLst>
                  <a:ext uri="{FF2B5EF4-FFF2-40B4-BE49-F238E27FC236}">
                    <a16:creationId xmlns:a16="http://schemas.microsoft.com/office/drawing/2014/main" id="{ACB245B9-9F07-4BE2-F1E1-792D6E4E38CA}"/>
                  </a:ext>
                </a:extLst>
              </p:cNvPr>
              <p:cNvSpPr>
                <a:spLocks noChangeShapeType="1"/>
              </p:cNvSpPr>
              <p:nvPr/>
            </p:nvSpPr>
            <p:spPr bwMode="auto">
              <a:xfrm rot="-5400000">
                <a:off x="2943" y="1375"/>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36" name="Line 296">
                <a:extLst>
                  <a:ext uri="{FF2B5EF4-FFF2-40B4-BE49-F238E27FC236}">
                    <a16:creationId xmlns:a16="http://schemas.microsoft.com/office/drawing/2014/main" id="{0914BFEC-818B-6A45-467D-76659C110645}"/>
                  </a:ext>
                </a:extLst>
              </p:cNvPr>
              <p:cNvSpPr>
                <a:spLocks noChangeShapeType="1"/>
              </p:cNvSpPr>
              <p:nvPr/>
            </p:nvSpPr>
            <p:spPr bwMode="auto">
              <a:xfrm rot="-5400000" flipH="1" flipV="1">
                <a:off x="3692" y="2296"/>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37" name="Line 297">
                <a:extLst>
                  <a:ext uri="{FF2B5EF4-FFF2-40B4-BE49-F238E27FC236}">
                    <a16:creationId xmlns:a16="http://schemas.microsoft.com/office/drawing/2014/main" id="{5D9A6EE9-0180-9D30-35FC-3AF45355EB82}"/>
                  </a:ext>
                </a:extLst>
              </p:cNvPr>
              <p:cNvSpPr>
                <a:spLocks noChangeShapeType="1"/>
              </p:cNvSpPr>
              <p:nvPr/>
            </p:nvSpPr>
            <p:spPr bwMode="auto">
              <a:xfrm rot="16200000" flipH="1">
                <a:off x="3691" y="2089"/>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38" name="Line 298">
                <a:extLst>
                  <a:ext uri="{FF2B5EF4-FFF2-40B4-BE49-F238E27FC236}">
                    <a16:creationId xmlns:a16="http://schemas.microsoft.com/office/drawing/2014/main" id="{5215E4A9-B070-CC58-1228-F34E1796636A}"/>
                  </a:ext>
                </a:extLst>
              </p:cNvPr>
              <p:cNvSpPr>
                <a:spLocks noChangeShapeType="1"/>
              </p:cNvSpPr>
              <p:nvPr/>
            </p:nvSpPr>
            <p:spPr bwMode="auto">
              <a:xfrm rot="-5400000" flipH="1" flipV="1">
                <a:off x="1907" y="2296"/>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39" name="Line 299">
                <a:extLst>
                  <a:ext uri="{FF2B5EF4-FFF2-40B4-BE49-F238E27FC236}">
                    <a16:creationId xmlns:a16="http://schemas.microsoft.com/office/drawing/2014/main" id="{A60E4F4C-8B9A-AB61-2F12-5D200EB234E3}"/>
                  </a:ext>
                </a:extLst>
              </p:cNvPr>
              <p:cNvSpPr>
                <a:spLocks noChangeShapeType="1"/>
              </p:cNvSpPr>
              <p:nvPr/>
            </p:nvSpPr>
            <p:spPr bwMode="auto">
              <a:xfrm rot="16200000" flipH="1">
                <a:off x="1906" y="2089"/>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40" name="Line 300">
                <a:extLst>
                  <a:ext uri="{FF2B5EF4-FFF2-40B4-BE49-F238E27FC236}">
                    <a16:creationId xmlns:a16="http://schemas.microsoft.com/office/drawing/2014/main" id="{AC155EF4-DDCB-3750-E3B7-40EA8EC27072}"/>
                  </a:ext>
                </a:extLst>
              </p:cNvPr>
              <p:cNvSpPr>
                <a:spLocks noChangeShapeType="1"/>
              </p:cNvSpPr>
              <p:nvPr/>
            </p:nvSpPr>
            <p:spPr bwMode="auto">
              <a:xfrm rot="-5400000">
                <a:off x="2701" y="1375"/>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41" name="Line 301">
                <a:extLst>
                  <a:ext uri="{FF2B5EF4-FFF2-40B4-BE49-F238E27FC236}">
                    <a16:creationId xmlns:a16="http://schemas.microsoft.com/office/drawing/2014/main" id="{158D75FA-6E81-33E7-5C13-C9A28E4B1337}"/>
                  </a:ext>
                </a:extLst>
              </p:cNvPr>
              <p:cNvSpPr>
                <a:spLocks noChangeShapeType="1"/>
              </p:cNvSpPr>
              <p:nvPr/>
            </p:nvSpPr>
            <p:spPr bwMode="auto">
              <a:xfrm rot="-5400000">
                <a:off x="2702" y="3137"/>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42" name="Line 302">
                <a:extLst>
                  <a:ext uri="{FF2B5EF4-FFF2-40B4-BE49-F238E27FC236}">
                    <a16:creationId xmlns:a16="http://schemas.microsoft.com/office/drawing/2014/main" id="{B4DCFE3C-80BB-7DC5-8E68-DFE67E05E2D8}"/>
                  </a:ext>
                </a:extLst>
              </p:cNvPr>
              <p:cNvSpPr>
                <a:spLocks noChangeShapeType="1"/>
              </p:cNvSpPr>
              <p:nvPr/>
            </p:nvSpPr>
            <p:spPr bwMode="auto">
              <a:xfrm rot="16200000" flipH="1">
                <a:off x="3324" y="2918"/>
                <a:ext cx="149"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43" name="Line 303">
                <a:extLst>
                  <a:ext uri="{FF2B5EF4-FFF2-40B4-BE49-F238E27FC236}">
                    <a16:creationId xmlns:a16="http://schemas.microsoft.com/office/drawing/2014/main" id="{07A82703-4B60-D80E-BFF6-F9B5D9F71B46}"/>
                  </a:ext>
                </a:extLst>
              </p:cNvPr>
              <p:cNvSpPr>
                <a:spLocks noChangeShapeType="1"/>
              </p:cNvSpPr>
              <p:nvPr/>
            </p:nvSpPr>
            <p:spPr bwMode="auto">
              <a:xfrm rot="16200000" flipH="1">
                <a:off x="3329" y="1599"/>
                <a:ext cx="138"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44" name="Line 304">
                <a:extLst>
                  <a:ext uri="{FF2B5EF4-FFF2-40B4-BE49-F238E27FC236}">
                    <a16:creationId xmlns:a16="http://schemas.microsoft.com/office/drawing/2014/main" id="{BA28E303-78A5-05E1-DD04-E44FBD5EA4CB}"/>
                  </a:ext>
                </a:extLst>
              </p:cNvPr>
              <p:cNvSpPr>
                <a:spLocks noChangeShapeType="1"/>
              </p:cNvSpPr>
              <p:nvPr/>
            </p:nvSpPr>
            <p:spPr bwMode="auto">
              <a:xfrm rot="16200000" flipH="1">
                <a:off x="2425" y="2964"/>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45" name="Line 305">
                <a:extLst>
                  <a:ext uri="{FF2B5EF4-FFF2-40B4-BE49-F238E27FC236}">
                    <a16:creationId xmlns:a16="http://schemas.microsoft.com/office/drawing/2014/main" id="{64E1D8CE-7C81-4ACC-3072-307DDABACFDF}"/>
                  </a:ext>
                </a:extLst>
              </p:cNvPr>
              <p:cNvSpPr>
                <a:spLocks noChangeShapeType="1"/>
              </p:cNvSpPr>
              <p:nvPr/>
            </p:nvSpPr>
            <p:spPr bwMode="auto">
              <a:xfrm rot="16200000" flipH="1">
                <a:off x="3174" y="2964"/>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46" name="Line 306">
                <a:extLst>
                  <a:ext uri="{FF2B5EF4-FFF2-40B4-BE49-F238E27FC236}">
                    <a16:creationId xmlns:a16="http://schemas.microsoft.com/office/drawing/2014/main" id="{4CC8BF7E-DA21-4E2B-78B7-54A59F8C442F}"/>
                  </a:ext>
                </a:extLst>
              </p:cNvPr>
              <p:cNvSpPr>
                <a:spLocks noChangeShapeType="1"/>
              </p:cNvSpPr>
              <p:nvPr/>
            </p:nvSpPr>
            <p:spPr bwMode="auto">
              <a:xfrm rot="-5400000" flipH="1" flipV="1">
                <a:off x="2419" y="1427"/>
                <a:ext cx="80"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47" name="Line 307">
                <a:extLst>
                  <a:ext uri="{FF2B5EF4-FFF2-40B4-BE49-F238E27FC236}">
                    <a16:creationId xmlns:a16="http://schemas.microsoft.com/office/drawing/2014/main" id="{C860B5D7-B9D8-17A3-0A79-BB14C09A3F1D}"/>
                  </a:ext>
                </a:extLst>
              </p:cNvPr>
              <p:cNvSpPr>
                <a:spLocks noChangeShapeType="1"/>
              </p:cNvSpPr>
              <p:nvPr/>
            </p:nvSpPr>
            <p:spPr bwMode="auto">
              <a:xfrm rot="-5400000" flipH="1" flipV="1">
                <a:off x="3168" y="1427"/>
                <a:ext cx="80"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48" name="Line 308">
                <a:extLst>
                  <a:ext uri="{FF2B5EF4-FFF2-40B4-BE49-F238E27FC236}">
                    <a16:creationId xmlns:a16="http://schemas.microsoft.com/office/drawing/2014/main" id="{2B10EA84-B209-FFEC-97E1-27E1715960B9}"/>
                  </a:ext>
                </a:extLst>
              </p:cNvPr>
              <p:cNvSpPr>
                <a:spLocks noChangeShapeType="1"/>
              </p:cNvSpPr>
              <p:nvPr/>
            </p:nvSpPr>
            <p:spPr bwMode="auto">
              <a:xfrm rot="16200000" flipH="1">
                <a:off x="3589" y="2469"/>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49" name="Line 309">
                <a:extLst>
                  <a:ext uri="{FF2B5EF4-FFF2-40B4-BE49-F238E27FC236}">
                    <a16:creationId xmlns:a16="http://schemas.microsoft.com/office/drawing/2014/main" id="{96A41AFD-B85D-AF2A-09E0-079C7B1D055C}"/>
                  </a:ext>
                </a:extLst>
              </p:cNvPr>
              <p:cNvSpPr>
                <a:spLocks noChangeShapeType="1"/>
              </p:cNvSpPr>
              <p:nvPr/>
            </p:nvSpPr>
            <p:spPr bwMode="auto">
              <a:xfrm rot="16200000" flipH="1">
                <a:off x="3588" y="2043"/>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50" name="Line 310">
                <a:extLst>
                  <a:ext uri="{FF2B5EF4-FFF2-40B4-BE49-F238E27FC236}">
                    <a16:creationId xmlns:a16="http://schemas.microsoft.com/office/drawing/2014/main" id="{0C80FD7F-62E1-EDCA-69B3-3F16CC66EEC2}"/>
                  </a:ext>
                </a:extLst>
              </p:cNvPr>
              <p:cNvSpPr>
                <a:spLocks noChangeShapeType="1"/>
              </p:cNvSpPr>
              <p:nvPr/>
            </p:nvSpPr>
            <p:spPr bwMode="auto">
              <a:xfrm rot="16200000" flipH="1">
                <a:off x="2165" y="1645"/>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51" name="Line 311">
                <a:extLst>
                  <a:ext uri="{FF2B5EF4-FFF2-40B4-BE49-F238E27FC236}">
                    <a16:creationId xmlns:a16="http://schemas.microsoft.com/office/drawing/2014/main" id="{ECA2980D-2078-F0F9-E6C1-DD6E734CF99B}"/>
                  </a:ext>
                </a:extLst>
              </p:cNvPr>
              <p:cNvSpPr>
                <a:spLocks noChangeShapeType="1"/>
              </p:cNvSpPr>
              <p:nvPr/>
            </p:nvSpPr>
            <p:spPr bwMode="auto">
              <a:xfrm rot="-5400000" flipH="1" flipV="1">
                <a:off x="3421" y="2740"/>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52" name="Line 312">
                <a:extLst>
                  <a:ext uri="{FF2B5EF4-FFF2-40B4-BE49-F238E27FC236}">
                    <a16:creationId xmlns:a16="http://schemas.microsoft.com/office/drawing/2014/main" id="{C21E32A4-5A63-C32C-BA10-F3351B6A2D0D}"/>
                  </a:ext>
                </a:extLst>
              </p:cNvPr>
              <p:cNvSpPr>
                <a:spLocks noChangeShapeType="1"/>
              </p:cNvSpPr>
              <p:nvPr/>
            </p:nvSpPr>
            <p:spPr bwMode="auto">
              <a:xfrm rot="16200000" flipH="1">
                <a:off x="3420" y="1645"/>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53" name="Line 313">
                <a:extLst>
                  <a:ext uri="{FF2B5EF4-FFF2-40B4-BE49-F238E27FC236}">
                    <a16:creationId xmlns:a16="http://schemas.microsoft.com/office/drawing/2014/main" id="{A1FF1F47-437C-13A8-D1F7-0CCD9DAC8D89}"/>
                  </a:ext>
                </a:extLst>
              </p:cNvPr>
              <p:cNvSpPr>
                <a:spLocks noChangeShapeType="1"/>
              </p:cNvSpPr>
              <p:nvPr/>
            </p:nvSpPr>
            <p:spPr bwMode="auto">
              <a:xfrm rot="-5400000" flipH="1" flipV="1">
                <a:off x="2166" y="2740"/>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54" name="Line 314">
                <a:extLst>
                  <a:ext uri="{FF2B5EF4-FFF2-40B4-BE49-F238E27FC236}">
                    <a16:creationId xmlns:a16="http://schemas.microsoft.com/office/drawing/2014/main" id="{E84D25D7-37B1-6ED2-21DD-549B7F6AAEAD}"/>
                  </a:ext>
                </a:extLst>
              </p:cNvPr>
              <p:cNvSpPr>
                <a:spLocks noChangeShapeType="1"/>
              </p:cNvSpPr>
              <p:nvPr/>
            </p:nvSpPr>
            <p:spPr bwMode="auto">
              <a:xfrm rot="16200000" flipV="1">
                <a:off x="2038" y="1865"/>
                <a:ext cx="69" cy="13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55" name="Line 315">
                <a:extLst>
                  <a:ext uri="{FF2B5EF4-FFF2-40B4-BE49-F238E27FC236}">
                    <a16:creationId xmlns:a16="http://schemas.microsoft.com/office/drawing/2014/main" id="{01D1801F-9D0A-CFAC-329E-4ADCDB979A5C}"/>
                  </a:ext>
                </a:extLst>
              </p:cNvPr>
              <p:cNvSpPr>
                <a:spLocks noChangeShapeType="1"/>
              </p:cNvSpPr>
              <p:nvPr/>
            </p:nvSpPr>
            <p:spPr bwMode="auto">
              <a:xfrm rot="16200000" flipV="1">
                <a:off x="3558" y="1865"/>
                <a:ext cx="69" cy="13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56" name="Line 316">
                <a:extLst>
                  <a:ext uri="{FF2B5EF4-FFF2-40B4-BE49-F238E27FC236}">
                    <a16:creationId xmlns:a16="http://schemas.microsoft.com/office/drawing/2014/main" id="{0AD307A9-6431-6CAD-E51A-E6DCD6CCD1A9}"/>
                  </a:ext>
                </a:extLst>
              </p:cNvPr>
              <p:cNvSpPr>
                <a:spLocks noChangeShapeType="1"/>
              </p:cNvSpPr>
              <p:nvPr/>
            </p:nvSpPr>
            <p:spPr bwMode="auto">
              <a:xfrm rot="-5400000" flipH="1" flipV="1">
                <a:off x="2039" y="2510"/>
                <a:ext cx="69" cy="13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57" name="Line 317">
                <a:extLst>
                  <a:ext uri="{FF2B5EF4-FFF2-40B4-BE49-F238E27FC236}">
                    <a16:creationId xmlns:a16="http://schemas.microsoft.com/office/drawing/2014/main" id="{2F5EACDD-238E-2B99-2F32-6A98FE6D854C}"/>
                  </a:ext>
                </a:extLst>
              </p:cNvPr>
              <p:cNvSpPr>
                <a:spLocks noChangeShapeType="1"/>
              </p:cNvSpPr>
              <p:nvPr/>
            </p:nvSpPr>
            <p:spPr bwMode="auto">
              <a:xfrm rot="-5400000" flipH="1" flipV="1">
                <a:off x="3559" y="2510"/>
                <a:ext cx="69" cy="13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58" name="Line 318">
                <a:extLst>
                  <a:ext uri="{FF2B5EF4-FFF2-40B4-BE49-F238E27FC236}">
                    <a16:creationId xmlns:a16="http://schemas.microsoft.com/office/drawing/2014/main" id="{FFBF5573-202F-9462-6D67-0F1443FD3E89}"/>
                  </a:ext>
                </a:extLst>
              </p:cNvPr>
              <p:cNvSpPr>
                <a:spLocks noChangeShapeType="1"/>
              </p:cNvSpPr>
              <p:nvPr/>
            </p:nvSpPr>
            <p:spPr bwMode="auto">
              <a:xfrm rot="-5400000">
                <a:off x="3451" y="2688"/>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59" name="Line 319">
                <a:extLst>
                  <a:ext uri="{FF2B5EF4-FFF2-40B4-BE49-F238E27FC236}">
                    <a16:creationId xmlns:a16="http://schemas.microsoft.com/office/drawing/2014/main" id="{C77E5A05-7265-6C45-E714-25F309BC5FBC}"/>
                  </a:ext>
                </a:extLst>
              </p:cNvPr>
              <p:cNvSpPr>
                <a:spLocks noChangeShapeType="1"/>
              </p:cNvSpPr>
              <p:nvPr/>
            </p:nvSpPr>
            <p:spPr bwMode="auto">
              <a:xfrm rot="-5400000">
                <a:off x="3450" y="1824"/>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60" name="Line 320">
                <a:extLst>
                  <a:ext uri="{FF2B5EF4-FFF2-40B4-BE49-F238E27FC236}">
                    <a16:creationId xmlns:a16="http://schemas.microsoft.com/office/drawing/2014/main" id="{987956A3-0C72-A31D-06B8-036F1170772D}"/>
                  </a:ext>
                </a:extLst>
              </p:cNvPr>
              <p:cNvSpPr>
                <a:spLocks noChangeShapeType="1"/>
              </p:cNvSpPr>
              <p:nvPr/>
            </p:nvSpPr>
            <p:spPr bwMode="auto">
              <a:xfrm rot="-5400000">
                <a:off x="1936" y="2256"/>
                <a:ext cx="138"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61" name="Line 321">
                <a:extLst>
                  <a:ext uri="{FF2B5EF4-FFF2-40B4-BE49-F238E27FC236}">
                    <a16:creationId xmlns:a16="http://schemas.microsoft.com/office/drawing/2014/main" id="{05CCDF96-2394-F131-0686-F8FE0AF47CD1}"/>
                  </a:ext>
                </a:extLst>
              </p:cNvPr>
              <p:cNvSpPr>
                <a:spLocks noChangeShapeType="1"/>
              </p:cNvSpPr>
              <p:nvPr/>
            </p:nvSpPr>
            <p:spPr bwMode="auto">
              <a:xfrm rot="-5400000" flipH="1" flipV="1">
                <a:off x="3047" y="2964"/>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62" name="Line 322">
                <a:extLst>
                  <a:ext uri="{FF2B5EF4-FFF2-40B4-BE49-F238E27FC236}">
                    <a16:creationId xmlns:a16="http://schemas.microsoft.com/office/drawing/2014/main" id="{C4411BE3-8163-4F26-C808-4319BF3380B3}"/>
                  </a:ext>
                </a:extLst>
              </p:cNvPr>
              <p:cNvSpPr>
                <a:spLocks noChangeShapeType="1"/>
              </p:cNvSpPr>
              <p:nvPr/>
            </p:nvSpPr>
            <p:spPr bwMode="auto">
              <a:xfrm rot="-5400000" flipH="1" flipV="1">
                <a:off x="2552" y="2964"/>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63" name="Line 323">
                <a:extLst>
                  <a:ext uri="{FF2B5EF4-FFF2-40B4-BE49-F238E27FC236}">
                    <a16:creationId xmlns:a16="http://schemas.microsoft.com/office/drawing/2014/main" id="{E75B76CB-1EE6-518B-BA4C-B079CF6D1E84}"/>
                  </a:ext>
                </a:extLst>
              </p:cNvPr>
              <p:cNvSpPr>
                <a:spLocks noChangeShapeType="1"/>
              </p:cNvSpPr>
              <p:nvPr/>
            </p:nvSpPr>
            <p:spPr bwMode="auto">
              <a:xfrm rot="16200000" flipV="1">
                <a:off x="2546" y="1427"/>
                <a:ext cx="80"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64" name="Line 324">
                <a:extLst>
                  <a:ext uri="{FF2B5EF4-FFF2-40B4-BE49-F238E27FC236}">
                    <a16:creationId xmlns:a16="http://schemas.microsoft.com/office/drawing/2014/main" id="{8170D1D5-7CEB-2465-A981-90BA896559B8}"/>
                  </a:ext>
                </a:extLst>
              </p:cNvPr>
              <p:cNvSpPr>
                <a:spLocks noChangeShapeType="1"/>
              </p:cNvSpPr>
              <p:nvPr/>
            </p:nvSpPr>
            <p:spPr bwMode="auto">
              <a:xfrm rot="16200000" flipV="1">
                <a:off x="3041" y="1427"/>
                <a:ext cx="80"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65" name="Line 325">
                <a:extLst>
                  <a:ext uri="{FF2B5EF4-FFF2-40B4-BE49-F238E27FC236}">
                    <a16:creationId xmlns:a16="http://schemas.microsoft.com/office/drawing/2014/main" id="{90A92D50-303C-1FFA-9566-49E0DD8A9F64}"/>
                  </a:ext>
                </a:extLst>
              </p:cNvPr>
              <p:cNvSpPr>
                <a:spLocks noChangeShapeType="1"/>
              </p:cNvSpPr>
              <p:nvPr/>
            </p:nvSpPr>
            <p:spPr bwMode="auto">
              <a:xfrm rot="16200000" flipH="1">
                <a:off x="2322" y="2918"/>
                <a:ext cx="149"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66" name="Line 326">
                <a:extLst>
                  <a:ext uri="{FF2B5EF4-FFF2-40B4-BE49-F238E27FC236}">
                    <a16:creationId xmlns:a16="http://schemas.microsoft.com/office/drawing/2014/main" id="{4E2C9655-413F-8607-CB13-6773D418F2F0}"/>
                  </a:ext>
                </a:extLst>
              </p:cNvPr>
              <p:cNvSpPr>
                <a:spLocks noChangeShapeType="1"/>
              </p:cNvSpPr>
              <p:nvPr/>
            </p:nvSpPr>
            <p:spPr bwMode="auto">
              <a:xfrm rot="16200000" flipH="1">
                <a:off x="2327" y="1599"/>
                <a:ext cx="138"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67" name="Line 327">
                <a:extLst>
                  <a:ext uri="{FF2B5EF4-FFF2-40B4-BE49-F238E27FC236}">
                    <a16:creationId xmlns:a16="http://schemas.microsoft.com/office/drawing/2014/main" id="{158A3A9E-AB9B-DF39-C84A-B1B43D189C84}"/>
                  </a:ext>
                </a:extLst>
              </p:cNvPr>
              <p:cNvSpPr>
                <a:spLocks noChangeShapeType="1"/>
              </p:cNvSpPr>
              <p:nvPr/>
            </p:nvSpPr>
            <p:spPr bwMode="auto">
              <a:xfrm rot="16200000" flipH="1">
                <a:off x="2678" y="2965"/>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68" name="Line 328">
                <a:extLst>
                  <a:ext uri="{FF2B5EF4-FFF2-40B4-BE49-F238E27FC236}">
                    <a16:creationId xmlns:a16="http://schemas.microsoft.com/office/drawing/2014/main" id="{86043EEC-5DA2-F426-62C2-B25677A06412}"/>
                  </a:ext>
                </a:extLst>
              </p:cNvPr>
              <p:cNvSpPr>
                <a:spLocks noChangeShapeType="1"/>
              </p:cNvSpPr>
              <p:nvPr/>
            </p:nvSpPr>
            <p:spPr bwMode="auto">
              <a:xfrm rot="16200000" flipH="1">
                <a:off x="2920" y="2965"/>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69" name="Line 329">
                <a:extLst>
                  <a:ext uri="{FF2B5EF4-FFF2-40B4-BE49-F238E27FC236}">
                    <a16:creationId xmlns:a16="http://schemas.microsoft.com/office/drawing/2014/main" id="{19E16061-D838-B59D-E5F2-A68413342F1D}"/>
                  </a:ext>
                </a:extLst>
              </p:cNvPr>
              <p:cNvSpPr>
                <a:spLocks noChangeShapeType="1"/>
              </p:cNvSpPr>
              <p:nvPr/>
            </p:nvSpPr>
            <p:spPr bwMode="auto">
              <a:xfrm rot="-5400000" flipH="1" flipV="1">
                <a:off x="2672" y="1428"/>
                <a:ext cx="80"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70" name="Line 330">
                <a:extLst>
                  <a:ext uri="{FF2B5EF4-FFF2-40B4-BE49-F238E27FC236}">
                    <a16:creationId xmlns:a16="http://schemas.microsoft.com/office/drawing/2014/main" id="{D73AEDC5-EA3D-4306-1D44-54FE0006F919}"/>
                  </a:ext>
                </a:extLst>
              </p:cNvPr>
              <p:cNvSpPr>
                <a:spLocks noChangeShapeType="1"/>
              </p:cNvSpPr>
              <p:nvPr/>
            </p:nvSpPr>
            <p:spPr bwMode="auto">
              <a:xfrm rot="-5400000" flipH="1" flipV="1">
                <a:off x="2914" y="1428"/>
                <a:ext cx="80"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71" name="Line 331">
                <a:extLst>
                  <a:ext uri="{FF2B5EF4-FFF2-40B4-BE49-F238E27FC236}">
                    <a16:creationId xmlns:a16="http://schemas.microsoft.com/office/drawing/2014/main" id="{C1D1AB6F-A16C-A5BF-C569-47C3201FB16E}"/>
                  </a:ext>
                </a:extLst>
              </p:cNvPr>
              <p:cNvSpPr>
                <a:spLocks noChangeShapeType="1"/>
              </p:cNvSpPr>
              <p:nvPr/>
            </p:nvSpPr>
            <p:spPr bwMode="auto">
              <a:xfrm rot="-5400000" flipH="1" flipV="1">
                <a:off x="2799" y="2970"/>
                <a:ext cx="69" cy="11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72" name="Line 332">
                <a:extLst>
                  <a:ext uri="{FF2B5EF4-FFF2-40B4-BE49-F238E27FC236}">
                    <a16:creationId xmlns:a16="http://schemas.microsoft.com/office/drawing/2014/main" id="{35EB9A25-5F59-71A5-8D5E-6F5F770D77D2}"/>
                  </a:ext>
                </a:extLst>
              </p:cNvPr>
              <p:cNvSpPr>
                <a:spLocks noChangeShapeType="1"/>
              </p:cNvSpPr>
              <p:nvPr/>
            </p:nvSpPr>
            <p:spPr bwMode="auto">
              <a:xfrm rot="16200000" flipV="1">
                <a:off x="2793" y="1433"/>
                <a:ext cx="80" cy="11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73" name="Line 333">
                <a:extLst>
                  <a:ext uri="{FF2B5EF4-FFF2-40B4-BE49-F238E27FC236}">
                    <a16:creationId xmlns:a16="http://schemas.microsoft.com/office/drawing/2014/main" id="{F918A2E4-11A4-2A72-21EB-9EF68A7DEC68}"/>
                  </a:ext>
                </a:extLst>
              </p:cNvPr>
              <p:cNvSpPr>
                <a:spLocks noChangeShapeType="1"/>
              </p:cNvSpPr>
              <p:nvPr/>
            </p:nvSpPr>
            <p:spPr bwMode="auto">
              <a:xfrm rot="16200000" flipV="1">
                <a:off x="3559" y="2291"/>
                <a:ext cx="69" cy="13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74" name="Line 334">
                <a:extLst>
                  <a:ext uri="{FF2B5EF4-FFF2-40B4-BE49-F238E27FC236}">
                    <a16:creationId xmlns:a16="http://schemas.microsoft.com/office/drawing/2014/main" id="{F065560C-F778-9DD2-44D7-E13BEFB7FDFD}"/>
                  </a:ext>
                </a:extLst>
              </p:cNvPr>
              <p:cNvSpPr>
                <a:spLocks noChangeShapeType="1"/>
              </p:cNvSpPr>
              <p:nvPr/>
            </p:nvSpPr>
            <p:spPr bwMode="auto">
              <a:xfrm rot="16200000" flipV="1">
                <a:off x="2039" y="2291"/>
                <a:ext cx="69" cy="13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75" name="Line 335">
                <a:extLst>
                  <a:ext uri="{FF2B5EF4-FFF2-40B4-BE49-F238E27FC236}">
                    <a16:creationId xmlns:a16="http://schemas.microsoft.com/office/drawing/2014/main" id="{00DD4D92-C59F-0508-53CA-9F63B68F1E65}"/>
                  </a:ext>
                </a:extLst>
              </p:cNvPr>
              <p:cNvSpPr>
                <a:spLocks noChangeShapeType="1"/>
              </p:cNvSpPr>
              <p:nvPr/>
            </p:nvSpPr>
            <p:spPr bwMode="auto">
              <a:xfrm rot="-5400000" flipH="1" flipV="1">
                <a:off x="2038" y="2084"/>
                <a:ext cx="69" cy="13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76" name="Line 336">
                <a:extLst>
                  <a:ext uri="{FF2B5EF4-FFF2-40B4-BE49-F238E27FC236}">
                    <a16:creationId xmlns:a16="http://schemas.microsoft.com/office/drawing/2014/main" id="{9394DC89-6E84-5651-4C66-3755DFF67C6D}"/>
                  </a:ext>
                </a:extLst>
              </p:cNvPr>
              <p:cNvSpPr>
                <a:spLocks noChangeShapeType="1"/>
              </p:cNvSpPr>
              <p:nvPr/>
            </p:nvSpPr>
            <p:spPr bwMode="auto">
              <a:xfrm rot="-5400000" flipH="1" flipV="1">
                <a:off x="3558" y="2084"/>
                <a:ext cx="69" cy="13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77" name="Line 337">
                <a:extLst>
                  <a:ext uri="{FF2B5EF4-FFF2-40B4-BE49-F238E27FC236}">
                    <a16:creationId xmlns:a16="http://schemas.microsoft.com/office/drawing/2014/main" id="{D852A8DF-43A6-F5CC-3A66-A1EB69A2D66E}"/>
                  </a:ext>
                </a:extLst>
              </p:cNvPr>
              <p:cNvSpPr>
                <a:spLocks noChangeShapeType="1"/>
              </p:cNvSpPr>
              <p:nvPr/>
            </p:nvSpPr>
            <p:spPr bwMode="auto">
              <a:xfrm rot="16200000" flipV="1">
                <a:off x="2292" y="2741"/>
                <a:ext cx="81"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78" name="Line 338">
                <a:extLst>
                  <a:ext uri="{FF2B5EF4-FFF2-40B4-BE49-F238E27FC236}">
                    <a16:creationId xmlns:a16="http://schemas.microsoft.com/office/drawing/2014/main" id="{F5D33EAE-8777-EBF9-84AF-D146A845570E}"/>
                  </a:ext>
                </a:extLst>
              </p:cNvPr>
              <p:cNvSpPr>
                <a:spLocks noChangeShapeType="1"/>
              </p:cNvSpPr>
              <p:nvPr/>
            </p:nvSpPr>
            <p:spPr bwMode="auto">
              <a:xfrm rot="-5400000" flipH="1" flipV="1">
                <a:off x="2291" y="1646"/>
                <a:ext cx="81"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79" name="Line 339">
                <a:extLst>
                  <a:ext uri="{FF2B5EF4-FFF2-40B4-BE49-F238E27FC236}">
                    <a16:creationId xmlns:a16="http://schemas.microsoft.com/office/drawing/2014/main" id="{2106FF1C-E2DB-550F-1786-BBE675339F07}"/>
                  </a:ext>
                </a:extLst>
              </p:cNvPr>
              <p:cNvSpPr>
                <a:spLocks noChangeShapeType="1"/>
              </p:cNvSpPr>
              <p:nvPr/>
            </p:nvSpPr>
            <p:spPr bwMode="auto">
              <a:xfrm rot="16200000" flipV="1">
                <a:off x="3294" y="2741"/>
                <a:ext cx="81"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80" name="Line 340">
                <a:extLst>
                  <a:ext uri="{FF2B5EF4-FFF2-40B4-BE49-F238E27FC236}">
                    <a16:creationId xmlns:a16="http://schemas.microsoft.com/office/drawing/2014/main" id="{8070F4C1-4EAF-9DC8-E204-DF3DB15D8AB0}"/>
                  </a:ext>
                </a:extLst>
              </p:cNvPr>
              <p:cNvSpPr>
                <a:spLocks noChangeShapeType="1"/>
              </p:cNvSpPr>
              <p:nvPr/>
            </p:nvSpPr>
            <p:spPr bwMode="auto">
              <a:xfrm rot="-5400000" flipH="1" flipV="1">
                <a:off x="3293" y="1646"/>
                <a:ext cx="81"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81" name="Line 341">
                <a:extLst>
                  <a:ext uri="{FF2B5EF4-FFF2-40B4-BE49-F238E27FC236}">
                    <a16:creationId xmlns:a16="http://schemas.microsoft.com/office/drawing/2014/main" id="{C6F3366F-7386-2AC0-9ECF-875040180A43}"/>
                  </a:ext>
                </a:extLst>
              </p:cNvPr>
              <p:cNvSpPr>
                <a:spLocks noChangeShapeType="1"/>
              </p:cNvSpPr>
              <p:nvPr/>
            </p:nvSpPr>
            <p:spPr bwMode="auto">
              <a:xfrm rot="16200000" flipH="1">
                <a:off x="3071" y="2918"/>
                <a:ext cx="149"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82" name="Line 342">
                <a:extLst>
                  <a:ext uri="{FF2B5EF4-FFF2-40B4-BE49-F238E27FC236}">
                    <a16:creationId xmlns:a16="http://schemas.microsoft.com/office/drawing/2014/main" id="{435C8674-426E-BDF3-3A6F-1212382F6736}"/>
                  </a:ext>
                </a:extLst>
              </p:cNvPr>
              <p:cNvSpPr>
                <a:spLocks noChangeShapeType="1"/>
              </p:cNvSpPr>
              <p:nvPr/>
            </p:nvSpPr>
            <p:spPr bwMode="auto">
              <a:xfrm rot="16200000" flipH="1">
                <a:off x="2069" y="2469"/>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83" name="Line 343">
                <a:extLst>
                  <a:ext uri="{FF2B5EF4-FFF2-40B4-BE49-F238E27FC236}">
                    <a16:creationId xmlns:a16="http://schemas.microsoft.com/office/drawing/2014/main" id="{5207DA61-1A8B-C086-F3FB-AC29E825847D}"/>
                  </a:ext>
                </a:extLst>
              </p:cNvPr>
              <p:cNvSpPr>
                <a:spLocks noChangeShapeType="1"/>
              </p:cNvSpPr>
              <p:nvPr/>
            </p:nvSpPr>
            <p:spPr bwMode="auto">
              <a:xfrm rot="16200000" flipH="1">
                <a:off x="2068" y="2043"/>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84" name="Line 344">
                <a:extLst>
                  <a:ext uri="{FF2B5EF4-FFF2-40B4-BE49-F238E27FC236}">
                    <a16:creationId xmlns:a16="http://schemas.microsoft.com/office/drawing/2014/main" id="{A55F81C4-ECF8-E9AE-B53D-E843A1ED1DC9}"/>
                  </a:ext>
                </a:extLst>
              </p:cNvPr>
              <p:cNvSpPr>
                <a:spLocks noChangeShapeType="1"/>
              </p:cNvSpPr>
              <p:nvPr/>
            </p:nvSpPr>
            <p:spPr bwMode="auto">
              <a:xfrm rot="16200000" flipH="1">
                <a:off x="3076" y="1599"/>
                <a:ext cx="138"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85" name="Line 345">
                <a:extLst>
                  <a:ext uri="{FF2B5EF4-FFF2-40B4-BE49-F238E27FC236}">
                    <a16:creationId xmlns:a16="http://schemas.microsoft.com/office/drawing/2014/main" id="{86B654F4-B79C-4EA3-5C47-01ED933C7D41}"/>
                  </a:ext>
                </a:extLst>
              </p:cNvPr>
              <p:cNvSpPr>
                <a:spLocks noChangeShapeType="1"/>
              </p:cNvSpPr>
              <p:nvPr/>
            </p:nvSpPr>
            <p:spPr bwMode="auto">
              <a:xfrm rot="-5400000">
                <a:off x="2195" y="1824"/>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86" name="Line 346">
                <a:extLst>
                  <a:ext uri="{FF2B5EF4-FFF2-40B4-BE49-F238E27FC236}">
                    <a16:creationId xmlns:a16="http://schemas.microsoft.com/office/drawing/2014/main" id="{5D6F5D87-D3A0-7234-D26E-3258970C5373}"/>
                  </a:ext>
                </a:extLst>
              </p:cNvPr>
              <p:cNvSpPr>
                <a:spLocks noChangeShapeType="1"/>
              </p:cNvSpPr>
              <p:nvPr/>
            </p:nvSpPr>
            <p:spPr bwMode="auto">
              <a:xfrm rot="-5400000">
                <a:off x="2196" y="2688"/>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87" name="Line 347">
                <a:extLst>
                  <a:ext uri="{FF2B5EF4-FFF2-40B4-BE49-F238E27FC236}">
                    <a16:creationId xmlns:a16="http://schemas.microsoft.com/office/drawing/2014/main" id="{49B76B05-7618-17BF-ADF5-53E9C106536A}"/>
                  </a:ext>
                </a:extLst>
              </p:cNvPr>
              <p:cNvSpPr>
                <a:spLocks noChangeShapeType="1"/>
              </p:cNvSpPr>
              <p:nvPr/>
            </p:nvSpPr>
            <p:spPr bwMode="auto">
              <a:xfrm rot="-5400000" flipH="1" flipV="1">
                <a:off x="3426" y="1870"/>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88" name="Line 348">
                <a:extLst>
                  <a:ext uri="{FF2B5EF4-FFF2-40B4-BE49-F238E27FC236}">
                    <a16:creationId xmlns:a16="http://schemas.microsoft.com/office/drawing/2014/main" id="{7E53510F-572F-330C-D054-E08C70176531}"/>
                  </a:ext>
                </a:extLst>
              </p:cNvPr>
              <p:cNvSpPr>
                <a:spLocks noChangeShapeType="1"/>
              </p:cNvSpPr>
              <p:nvPr/>
            </p:nvSpPr>
            <p:spPr bwMode="auto">
              <a:xfrm rot="-5400000" flipH="1" flipV="1">
                <a:off x="2171" y="1870"/>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89" name="Line 349">
                <a:extLst>
                  <a:ext uri="{FF2B5EF4-FFF2-40B4-BE49-F238E27FC236}">
                    <a16:creationId xmlns:a16="http://schemas.microsoft.com/office/drawing/2014/main" id="{30DA5933-ADBE-3DBC-3E56-A7FA0FC31F07}"/>
                  </a:ext>
                </a:extLst>
              </p:cNvPr>
              <p:cNvSpPr>
                <a:spLocks noChangeShapeType="1"/>
              </p:cNvSpPr>
              <p:nvPr/>
            </p:nvSpPr>
            <p:spPr bwMode="auto">
              <a:xfrm rot="16200000" flipH="1">
                <a:off x="2172" y="2515"/>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90" name="Line 350">
                <a:extLst>
                  <a:ext uri="{FF2B5EF4-FFF2-40B4-BE49-F238E27FC236}">
                    <a16:creationId xmlns:a16="http://schemas.microsoft.com/office/drawing/2014/main" id="{23F85772-40A1-3E42-5488-46C5492CEC59}"/>
                  </a:ext>
                </a:extLst>
              </p:cNvPr>
              <p:cNvSpPr>
                <a:spLocks noChangeShapeType="1"/>
              </p:cNvSpPr>
              <p:nvPr/>
            </p:nvSpPr>
            <p:spPr bwMode="auto">
              <a:xfrm rot="16200000" flipH="1">
                <a:off x="3427" y="2515"/>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91" name="Line 351">
                <a:extLst>
                  <a:ext uri="{FF2B5EF4-FFF2-40B4-BE49-F238E27FC236}">
                    <a16:creationId xmlns:a16="http://schemas.microsoft.com/office/drawing/2014/main" id="{BFE3D775-1115-D899-0A78-B8923BA7CC6E}"/>
                  </a:ext>
                </a:extLst>
              </p:cNvPr>
              <p:cNvSpPr>
                <a:spLocks noChangeShapeType="1"/>
              </p:cNvSpPr>
              <p:nvPr/>
            </p:nvSpPr>
            <p:spPr bwMode="auto">
              <a:xfrm rot="-5400000">
                <a:off x="3456" y="2256"/>
                <a:ext cx="138"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92" name="Line 352">
                <a:extLst>
                  <a:ext uri="{FF2B5EF4-FFF2-40B4-BE49-F238E27FC236}">
                    <a16:creationId xmlns:a16="http://schemas.microsoft.com/office/drawing/2014/main" id="{B7AA2FEA-68B4-392F-D991-2DF6441C9B6D}"/>
                  </a:ext>
                </a:extLst>
              </p:cNvPr>
              <p:cNvSpPr>
                <a:spLocks noChangeShapeType="1"/>
              </p:cNvSpPr>
              <p:nvPr/>
            </p:nvSpPr>
            <p:spPr bwMode="auto">
              <a:xfrm rot="16200000" flipH="1">
                <a:off x="2576" y="2918"/>
                <a:ext cx="149"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93" name="Line 353">
                <a:extLst>
                  <a:ext uri="{FF2B5EF4-FFF2-40B4-BE49-F238E27FC236}">
                    <a16:creationId xmlns:a16="http://schemas.microsoft.com/office/drawing/2014/main" id="{4C5BC6C7-8F75-A14F-458B-84AB77537569}"/>
                  </a:ext>
                </a:extLst>
              </p:cNvPr>
              <p:cNvSpPr>
                <a:spLocks noChangeShapeType="1"/>
              </p:cNvSpPr>
              <p:nvPr/>
            </p:nvSpPr>
            <p:spPr bwMode="auto">
              <a:xfrm rot="16200000" flipH="1">
                <a:off x="2581" y="1599"/>
                <a:ext cx="138"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94" name="Line 354">
                <a:extLst>
                  <a:ext uri="{FF2B5EF4-FFF2-40B4-BE49-F238E27FC236}">
                    <a16:creationId xmlns:a16="http://schemas.microsoft.com/office/drawing/2014/main" id="{658EF411-61E1-EA93-CFF7-2D2CD8C5231D}"/>
                  </a:ext>
                </a:extLst>
              </p:cNvPr>
              <p:cNvSpPr>
                <a:spLocks noChangeShapeType="1"/>
              </p:cNvSpPr>
              <p:nvPr/>
            </p:nvSpPr>
            <p:spPr bwMode="auto">
              <a:xfrm rot="16200000" flipH="1">
                <a:off x="2418" y="1645"/>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95" name="Line 355">
                <a:extLst>
                  <a:ext uri="{FF2B5EF4-FFF2-40B4-BE49-F238E27FC236}">
                    <a16:creationId xmlns:a16="http://schemas.microsoft.com/office/drawing/2014/main" id="{F4242B08-9606-2DCB-D992-BB0C237ED6CE}"/>
                  </a:ext>
                </a:extLst>
              </p:cNvPr>
              <p:cNvSpPr>
                <a:spLocks noChangeShapeType="1"/>
              </p:cNvSpPr>
              <p:nvPr/>
            </p:nvSpPr>
            <p:spPr bwMode="auto">
              <a:xfrm rot="-5400000" flipH="1" flipV="1">
                <a:off x="2419" y="2740"/>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96" name="Line 356">
                <a:extLst>
                  <a:ext uri="{FF2B5EF4-FFF2-40B4-BE49-F238E27FC236}">
                    <a16:creationId xmlns:a16="http://schemas.microsoft.com/office/drawing/2014/main" id="{5D39474C-7184-FE70-06EE-3EBD079C1B64}"/>
                  </a:ext>
                </a:extLst>
              </p:cNvPr>
              <p:cNvSpPr>
                <a:spLocks noChangeShapeType="1"/>
              </p:cNvSpPr>
              <p:nvPr/>
            </p:nvSpPr>
            <p:spPr bwMode="auto">
              <a:xfrm rot="16200000" flipH="1">
                <a:off x="3167" y="1645"/>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97" name="Line 357">
                <a:extLst>
                  <a:ext uri="{FF2B5EF4-FFF2-40B4-BE49-F238E27FC236}">
                    <a16:creationId xmlns:a16="http://schemas.microsoft.com/office/drawing/2014/main" id="{0235CD54-8B34-9064-D981-EF1236BEFA2A}"/>
                  </a:ext>
                </a:extLst>
              </p:cNvPr>
              <p:cNvSpPr>
                <a:spLocks noChangeShapeType="1"/>
              </p:cNvSpPr>
              <p:nvPr/>
            </p:nvSpPr>
            <p:spPr bwMode="auto">
              <a:xfrm rot="-5400000" flipH="1" flipV="1">
                <a:off x="3168" y="2740"/>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98" name="Line 358">
                <a:extLst>
                  <a:ext uri="{FF2B5EF4-FFF2-40B4-BE49-F238E27FC236}">
                    <a16:creationId xmlns:a16="http://schemas.microsoft.com/office/drawing/2014/main" id="{9B859E13-9B5D-27E4-AF21-23344632AF18}"/>
                  </a:ext>
                </a:extLst>
              </p:cNvPr>
              <p:cNvSpPr>
                <a:spLocks noChangeShapeType="1"/>
              </p:cNvSpPr>
              <p:nvPr/>
            </p:nvSpPr>
            <p:spPr bwMode="auto">
              <a:xfrm rot="16200000" flipH="1">
                <a:off x="2818" y="2918"/>
                <a:ext cx="149"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399" name="Line 359">
                <a:extLst>
                  <a:ext uri="{FF2B5EF4-FFF2-40B4-BE49-F238E27FC236}">
                    <a16:creationId xmlns:a16="http://schemas.microsoft.com/office/drawing/2014/main" id="{BB3999F4-CC65-7B00-EFD3-8300AEB72158}"/>
                  </a:ext>
                </a:extLst>
              </p:cNvPr>
              <p:cNvSpPr>
                <a:spLocks noChangeShapeType="1"/>
              </p:cNvSpPr>
              <p:nvPr/>
            </p:nvSpPr>
            <p:spPr bwMode="auto">
              <a:xfrm rot="16200000" flipH="1">
                <a:off x="2823" y="1599"/>
                <a:ext cx="138"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00" name="Line 360">
                <a:extLst>
                  <a:ext uri="{FF2B5EF4-FFF2-40B4-BE49-F238E27FC236}">
                    <a16:creationId xmlns:a16="http://schemas.microsoft.com/office/drawing/2014/main" id="{4A2926F3-AF12-42F1-0F8E-1CE70A2E0BD9}"/>
                  </a:ext>
                </a:extLst>
              </p:cNvPr>
              <p:cNvSpPr>
                <a:spLocks noChangeShapeType="1"/>
              </p:cNvSpPr>
              <p:nvPr/>
            </p:nvSpPr>
            <p:spPr bwMode="auto">
              <a:xfrm rot="-5400000" flipH="1" flipV="1">
                <a:off x="2172" y="2296"/>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01" name="Line 361">
                <a:extLst>
                  <a:ext uri="{FF2B5EF4-FFF2-40B4-BE49-F238E27FC236}">
                    <a16:creationId xmlns:a16="http://schemas.microsoft.com/office/drawing/2014/main" id="{8BEF17A1-88A8-B08E-95BC-C42E6752879A}"/>
                  </a:ext>
                </a:extLst>
              </p:cNvPr>
              <p:cNvSpPr>
                <a:spLocks noChangeShapeType="1"/>
              </p:cNvSpPr>
              <p:nvPr/>
            </p:nvSpPr>
            <p:spPr bwMode="auto">
              <a:xfrm rot="-5400000" flipH="1" flipV="1">
                <a:off x="3427" y="2296"/>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02" name="Line 362">
                <a:extLst>
                  <a:ext uri="{FF2B5EF4-FFF2-40B4-BE49-F238E27FC236}">
                    <a16:creationId xmlns:a16="http://schemas.microsoft.com/office/drawing/2014/main" id="{E26CDA58-4E0E-5CC3-108F-E3ED36B94095}"/>
                  </a:ext>
                </a:extLst>
              </p:cNvPr>
              <p:cNvSpPr>
                <a:spLocks noChangeShapeType="1"/>
              </p:cNvSpPr>
              <p:nvPr/>
            </p:nvSpPr>
            <p:spPr bwMode="auto">
              <a:xfrm rot="16200000" flipH="1">
                <a:off x="2171" y="2089"/>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03" name="Line 363">
                <a:extLst>
                  <a:ext uri="{FF2B5EF4-FFF2-40B4-BE49-F238E27FC236}">
                    <a16:creationId xmlns:a16="http://schemas.microsoft.com/office/drawing/2014/main" id="{CEAAE6C8-B1C0-8B03-E9B1-EE23D27571F1}"/>
                  </a:ext>
                </a:extLst>
              </p:cNvPr>
              <p:cNvSpPr>
                <a:spLocks noChangeShapeType="1"/>
              </p:cNvSpPr>
              <p:nvPr/>
            </p:nvSpPr>
            <p:spPr bwMode="auto">
              <a:xfrm rot="16200000" flipH="1">
                <a:off x="3426" y="2089"/>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04" name="Line 364">
                <a:extLst>
                  <a:ext uri="{FF2B5EF4-FFF2-40B4-BE49-F238E27FC236}">
                    <a16:creationId xmlns:a16="http://schemas.microsoft.com/office/drawing/2014/main" id="{EC708467-3576-57C7-2C7B-8508D7D863A0}"/>
                  </a:ext>
                </a:extLst>
              </p:cNvPr>
              <p:cNvSpPr>
                <a:spLocks noChangeShapeType="1"/>
              </p:cNvSpPr>
              <p:nvPr/>
            </p:nvSpPr>
            <p:spPr bwMode="auto">
              <a:xfrm rot="-5400000">
                <a:off x="3197" y="1824"/>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05" name="Line 365">
                <a:extLst>
                  <a:ext uri="{FF2B5EF4-FFF2-40B4-BE49-F238E27FC236}">
                    <a16:creationId xmlns:a16="http://schemas.microsoft.com/office/drawing/2014/main" id="{EC452E10-02E1-56D3-FF75-AE3AA91A4CBA}"/>
                  </a:ext>
                </a:extLst>
              </p:cNvPr>
              <p:cNvSpPr>
                <a:spLocks noChangeShapeType="1"/>
              </p:cNvSpPr>
              <p:nvPr/>
            </p:nvSpPr>
            <p:spPr bwMode="auto">
              <a:xfrm rot="-5400000">
                <a:off x="3198" y="2688"/>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06" name="Line 366">
                <a:extLst>
                  <a:ext uri="{FF2B5EF4-FFF2-40B4-BE49-F238E27FC236}">
                    <a16:creationId xmlns:a16="http://schemas.microsoft.com/office/drawing/2014/main" id="{72D6969C-3696-D395-A3FA-32E0AE4D0FBD}"/>
                  </a:ext>
                </a:extLst>
              </p:cNvPr>
              <p:cNvSpPr>
                <a:spLocks noChangeShapeType="1"/>
              </p:cNvSpPr>
              <p:nvPr/>
            </p:nvSpPr>
            <p:spPr bwMode="auto">
              <a:xfrm rot="16200000" flipH="1">
                <a:off x="3324" y="2469"/>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07" name="Line 367">
                <a:extLst>
                  <a:ext uri="{FF2B5EF4-FFF2-40B4-BE49-F238E27FC236}">
                    <a16:creationId xmlns:a16="http://schemas.microsoft.com/office/drawing/2014/main" id="{4B8B4A60-811C-94A0-7818-EFFDA241BF67}"/>
                  </a:ext>
                </a:extLst>
              </p:cNvPr>
              <p:cNvSpPr>
                <a:spLocks noChangeShapeType="1"/>
              </p:cNvSpPr>
              <p:nvPr/>
            </p:nvSpPr>
            <p:spPr bwMode="auto">
              <a:xfrm rot="16200000" flipH="1">
                <a:off x="3323" y="2043"/>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08" name="Line 368">
                <a:extLst>
                  <a:ext uri="{FF2B5EF4-FFF2-40B4-BE49-F238E27FC236}">
                    <a16:creationId xmlns:a16="http://schemas.microsoft.com/office/drawing/2014/main" id="{1B8D7CA1-7E53-8084-9F5E-1DACFCF891FF}"/>
                  </a:ext>
                </a:extLst>
              </p:cNvPr>
              <p:cNvSpPr>
                <a:spLocks noChangeShapeType="1"/>
              </p:cNvSpPr>
              <p:nvPr/>
            </p:nvSpPr>
            <p:spPr bwMode="auto">
              <a:xfrm rot="-5400000" flipH="1" flipV="1">
                <a:off x="2545" y="1645"/>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09" name="Line 369">
                <a:extLst>
                  <a:ext uri="{FF2B5EF4-FFF2-40B4-BE49-F238E27FC236}">
                    <a16:creationId xmlns:a16="http://schemas.microsoft.com/office/drawing/2014/main" id="{0A052304-F60A-1516-BCE9-BD4B3AF2F6A8}"/>
                  </a:ext>
                </a:extLst>
              </p:cNvPr>
              <p:cNvSpPr>
                <a:spLocks noChangeShapeType="1"/>
              </p:cNvSpPr>
              <p:nvPr/>
            </p:nvSpPr>
            <p:spPr bwMode="auto">
              <a:xfrm rot="16200000" flipV="1">
                <a:off x="2546" y="2740"/>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10" name="Line 370">
                <a:extLst>
                  <a:ext uri="{FF2B5EF4-FFF2-40B4-BE49-F238E27FC236}">
                    <a16:creationId xmlns:a16="http://schemas.microsoft.com/office/drawing/2014/main" id="{7E6BD274-F7B2-1893-F46E-F9C34D7031D8}"/>
                  </a:ext>
                </a:extLst>
              </p:cNvPr>
              <p:cNvSpPr>
                <a:spLocks noChangeShapeType="1"/>
              </p:cNvSpPr>
              <p:nvPr/>
            </p:nvSpPr>
            <p:spPr bwMode="auto">
              <a:xfrm rot="-5400000" flipH="1" flipV="1">
                <a:off x="3040" y="1645"/>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11" name="Line 371">
                <a:extLst>
                  <a:ext uri="{FF2B5EF4-FFF2-40B4-BE49-F238E27FC236}">
                    <a16:creationId xmlns:a16="http://schemas.microsoft.com/office/drawing/2014/main" id="{51ED2548-8F2E-0461-0C8B-2D7B1DFA715E}"/>
                  </a:ext>
                </a:extLst>
              </p:cNvPr>
              <p:cNvSpPr>
                <a:spLocks noChangeShapeType="1"/>
              </p:cNvSpPr>
              <p:nvPr/>
            </p:nvSpPr>
            <p:spPr bwMode="auto">
              <a:xfrm rot="16200000" flipV="1">
                <a:off x="3041" y="2740"/>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12" name="Line 372">
                <a:extLst>
                  <a:ext uri="{FF2B5EF4-FFF2-40B4-BE49-F238E27FC236}">
                    <a16:creationId xmlns:a16="http://schemas.microsoft.com/office/drawing/2014/main" id="{F87F04AE-3212-6099-FD6F-FD7CF9BC0067}"/>
                  </a:ext>
                </a:extLst>
              </p:cNvPr>
              <p:cNvSpPr>
                <a:spLocks noChangeShapeType="1"/>
              </p:cNvSpPr>
              <p:nvPr/>
            </p:nvSpPr>
            <p:spPr bwMode="auto">
              <a:xfrm rot="16200000" flipV="1">
                <a:off x="3299" y="1871"/>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13" name="Line 373">
                <a:extLst>
                  <a:ext uri="{FF2B5EF4-FFF2-40B4-BE49-F238E27FC236}">
                    <a16:creationId xmlns:a16="http://schemas.microsoft.com/office/drawing/2014/main" id="{A8D1D160-5F89-DB31-6A7A-F0DC736635A2}"/>
                  </a:ext>
                </a:extLst>
              </p:cNvPr>
              <p:cNvSpPr>
                <a:spLocks noChangeShapeType="1"/>
              </p:cNvSpPr>
              <p:nvPr/>
            </p:nvSpPr>
            <p:spPr bwMode="auto">
              <a:xfrm rot="-5400000" flipH="1" flipV="1">
                <a:off x="3300" y="2516"/>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14" name="Line 374">
                <a:extLst>
                  <a:ext uri="{FF2B5EF4-FFF2-40B4-BE49-F238E27FC236}">
                    <a16:creationId xmlns:a16="http://schemas.microsoft.com/office/drawing/2014/main" id="{488BE071-21C7-3D3B-5995-B7A0250E1450}"/>
                  </a:ext>
                </a:extLst>
              </p:cNvPr>
              <p:cNvSpPr>
                <a:spLocks noChangeShapeType="1"/>
              </p:cNvSpPr>
              <p:nvPr/>
            </p:nvSpPr>
            <p:spPr bwMode="auto">
              <a:xfrm rot="-5400000" flipH="1" flipV="1">
                <a:off x="2298" y="2516"/>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15" name="Line 375">
                <a:extLst>
                  <a:ext uri="{FF2B5EF4-FFF2-40B4-BE49-F238E27FC236}">
                    <a16:creationId xmlns:a16="http://schemas.microsoft.com/office/drawing/2014/main" id="{98D458DF-AA2F-AEA6-CDF7-C79C1ECCD8CB}"/>
                  </a:ext>
                </a:extLst>
              </p:cNvPr>
              <p:cNvSpPr>
                <a:spLocks noChangeShapeType="1"/>
              </p:cNvSpPr>
              <p:nvPr/>
            </p:nvSpPr>
            <p:spPr bwMode="auto">
              <a:xfrm rot="16200000" flipV="1">
                <a:off x="2297" y="1871"/>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16" name="Line 376">
                <a:extLst>
                  <a:ext uri="{FF2B5EF4-FFF2-40B4-BE49-F238E27FC236}">
                    <a16:creationId xmlns:a16="http://schemas.microsoft.com/office/drawing/2014/main" id="{36DF8DF8-6018-497E-AD10-15801DCCB571}"/>
                  </a:ext>
                </a:extLst>
              </p:cNvPr>
              <p:cNvSpPr>
                <a:spLocks noChangeShapeType="1"/>
              </p:cNvSpPr>
              <p:nvPr/>
            </p:nvSpPr>
            <p:spPr bwMode="auto">
              <a:xfrm rot="-5400000">
                <a:off x="2201" y="2256"/>
                <a:ext cx="138"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17" name="Line 377">
                <a:extLst>
                  <a:ext uri="{FF2B5EF4-FFF2-40B4-BE49-F238E27FC236}">
                    <a16:creationId xmlns:a16="http://schemas.microsoft.com/office/drawing/2014/main" id="{DDACFB3D-FB0C-0CB8-9D67-E7A1D6A521E3}"/>
                  </a:ext>
                </a:extLst>
              </p:cNvPr>
              <p:cNvSpPr>
                <a:spLocks noChangeShapeType="1"/>
              </p:cNvSpPr>
              <p:nvPr/>
            </p:nvSpPr>
            <p:spPr bwMode="auto">
              <a:xfrm rot="16200000" flipH="1">
                <a:off x="2913" y="1646"/>
                <a:ext cx="81"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18" name="Line 378">
                <a:extLst>
                  <a:ext uri="{FF2B5EF4-FFF2-40B4-BE49-F238E27FC236}">
                    <a16:creationId xmlns:a16="http://schemas.microsoft.com/office/drawing/2014/main" id="{81F3A02C-2502-6595-CBEF-DEE300797216}"/>
                  </a:ext>
                </a:extLst>
              </p:cNvPr>
              <p:cNvSpPr>
                <a:spLocks noChangeShapeType="1"/>
              </p:cNvSpPr>
              <p:nvPr/>
            </p:nvSpPr>
            <p:spPr bwMode="auto">
              <a:xfrm rot="-5400000" flipH="1" flipV="1">
                <a:off x="2914" y="2741"/>
                <a:ext cx="81"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19" name="Line 379">
                <a:extLst>
                  <a:ext uri="{FF2B5EF4-FFF2-40B4-BE49-F238E27FC236}">
                    <a16:creationId xmlns:a16="http://schemas.microsoft.com/office/drawing/2014/main" id="{1551A907-FD1D-030D-2AB8-EE84C9C565C4}"/>
                  </a:ext>
                </a:extLst>
              </p:cNvPr>
              <p:cNvSpPr>
                <a:spLocks noChangeShapeType="1"/>
              </p:cNvSpPr>
              <p:nvPr/>
            </p:nvSpPr>
            <p:spPr bwMode="auto">
              <a:xfrm rot="16200000" flipH="1">
                <a:off x="2671" y="1646"/>
                <a:ext cx="81"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20" name="Line 380">
                <a:extLst>
                  <a:ext uri="{FF2B5EF4-FFF2-40B4-BE49-F238E27FC236}">
                    <a16:creationId xmlns:a16="http://schemas.microsoft.com/office/drawing/2014/main" id="{5D6B051C-9C26-3686-A1A3-E147AB3F51D5}"/>
                  </a:ext>
                </a:extLst>
              </p:cNvPr>
              <p:cNvSpPr>
                <a:spLocks noChangeShapeType="1"/>
              </p:cNvSpPr>
              <p:nvPr/>
            </p:nvSpPr>
            <p:spPr bwMode="auto">
              <a:xfrm rot="-5400000" flipH="1" flipV="1">
                <a:off x="2672" y="2741"/>
                <a:ext cx="81"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21" name="Line 381">
                <a:extLst>
                  <a:ext uri="{FF2B5EF4-FFF2-40B4-BE49-F238E27FC236}">
                    <a16:creationId xmlns:a16="http://schemas.microsoft.com/office/drawing/2014/main" id="{3B024ADC-294F-A5B1-26F9-8FDF04608AFE}"/>
                  </a:ext>
                </a:extLst>
              </p:cNvPr>
              <p:cNvSpPr>
                <a:spLocks noChangeShapeType="1"/>
              </p:cNvSpPr>
              <p:nvPr/>
            </p:nvSpPr>
            <p:spPr bwMode="auto">
              <a:xfrm rot="16200000" flipV="1">
                <a:off x="2793" y="2746"/>
                <a:ext cx="81" cy="11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22" name="Line 382">
                <a:extLst>
                  <a:ext uri="{FF2B5EF4-FFF2-40B4-BE49-F238E27FC236}">
                    <a16:creationId xmlns:a16="http://schemas.microsoft.com/office/drawing/2014/main" id="{DAD645A1-0031-5C4E-8741-24FB5A6343CA}"/>
                  </a:ext>
                </a:extLst>
              </p:cNvPr>
              <p:cNvSpPr>
                <a:spLocks noChangeShapeType="1"/>
              </p:cNvSpPr>
              <p:nvPr/>
            </p:nvSpPr>
            <p:spPr bwMode="auto">
              <a:xfrm rot="-5400000" flipH="1" flipV="1">
                <a:off x="2792" y="1651"/>
                <a:ext cx="81" cy="11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23" name="Line 383">
                <a:extLst>
                  <a:ext uri="{FF2B5EF4-FFF2-40B4-BE49-F238E27FC236}">
                    <a16:creationId xmlns:a16="http://schemas.microsoft.com/office/drawing/2014/main" id="{3DD27A59-056C-579B-AC23-DA9390B79E5F}"/>
                  </a:ext>
                </a:extLst>
              </p:cNvPr>
              <p:cNvSpPr>
                <a:spLocks noChangeShapeType="1"/>
              </p:cNvSpPr>
              <p:nvPr/>
            </p:nvSpPr>
            <p:spPr bwMode="auto">
              <a:xfrm rot="-5400000">
                <a:off x="2449" y="2688"/>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24" name="Line 384">
                <a:extLst>
                  <a:ext uri="{FF2B5EF4-FFF2-40B4-BE49-F238E27FC236}">
                    <a16:creationId xmlns:a16="http://schemas.microsoft.com/office/drawing/2014/main" id="{54B9011E-BC32-6B93-613C-8DE7C1349C89}"/>
                  </a:ext>
                </a:extLst>
              </p:cNvPr>
              <p:cNvSpPr>
                <a:spLocks noChangeShapeType="1"/>
              </p:cNvSpPr>
              <p:nvPr/>
            </p:nvSpPr>
            <p:spPr bwMode="auto">
              <a:xfrm rot="-5400000">
                <a:off x="2448" y="1824"/>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25" name="Line 385">
                <a:extLst>
                  <a:ext uri="{FF2B5EF4-FFF2-40B4-BE49-F238E27FC236}">
                    <a16:creationId xmlns:a16="http://schemas.microsoft.com/office/drawing/2014/main" id="{D88C7AC4-BA53-4303-3AE2-6D203D1AC4BB}"/>
                  </a:ext>
                </a:extLst>
              </p:cNvPr>
              <p:cNvSpPr>
                <a:spLocks noChangeShapeType="1"/>
              </p:cNvSpPr>
              <p:nvPr/>
            </p:nvSpPr>
            <p:spPr bwMode="auto">
              <a:xfrm rot="16200000" flipV="1">
                <a:off x="2298" y="2297"/>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26" name="Line 386">
                <a:extLst>
                  <a:ext uri="{FF2B5EF4-FFF2-40B4-BE49-F238E27FC236}">
                    <a16:creationId xmlns:a16="http://schemas.microsoft.com/office/drawing/2014/main" id="{B219E426-9194-F71A-D0A8-5F4689F9A0CA}"/>
                  </a:ext>
                </a:extLst>
              </p:cNvPr>
              <p:cNvSpPr>
                <a:spLocks noChangeShapeType="1"/>
              </p:cNvSpPr>
              <p:nvPr/>
            </p:nvSpPr>
            <p:spPr bwMode="auto">
              <a:xfrm rot="16200000" flipV="1">
                <a:off x="3300" y="2297"/>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27" name="Line 387">
                <a:extLst>
                  <a:ext uri="{FF2B5EF4-FFF2-40B4-BE49-F238E27FC236}">
                    <a16:creationId xmlns:a16="http://schemas.microsoft.com/office/drawing/2014/main" id="{8FACEFEC-91FA-AFE8-D7FA-49998950ECEB}"/>
                  </a:ext>
                </a:extLst>
              </p:cNvPr>
              <p:cNvSpPr>
                <a:spLocks noChangeShapeType="1"/>
              </p:cNvSpPr>
              <p:nvPr/>
            </p:nvSpPr>
            <p:spPr bwMode="auto">
              <a:xfrm rot="-5400000" flipH="1" flipV="1">
                <a:off x="2297" y="2090"/>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28" name="Line 388">
                <a:extLst>
                  <a:ext uri="{FF2B5EF4-FFF2-40B4-BE49-F238E27FC236}">
                    <a16:creationId xmlns:a16="http://schemas.microsoft.com/office/drawing/2014/main" id="{BC93437E-676D-7644-1688-45DCE7847DE0}"/>
                  </a:ext>
                </a:extLst>
              </p:cNvPr>
              <p:cNvSpPr>
                <a:spLocks noChangeShapeType="1"/>
              </p:cNvSpPr>
              <p:nvPr/>
            </p:nvSpPr>
            <p:spPr bwMode="auto">
              <a:xfrm rot="-5400000" flipH="1" flipV="1">
                <a:off x="3299" y="2090"/>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29" name="Line 389">
                <a:extLst>
                  <a:ext uri="{FF2B5EF4-FFF2-40B4-BE49-F238E27FC236}">
                    <a16:creationId xmlns:a16="http://schemas.microsoft.com/office/drawing/2014/main" id="{F3FC46AD-7D6F-19CE-5CE4-B950426FA3A1}"/>
                  </a:ext>
                </a:extLst>
              </p:cNvPr>
              <p:cNvSpPr>
                <a:spLocks noChangeShapeType="1"/>
              </p:cNvSpPr>
              <p:nvPr/>
            </p:nvSpPr>
            <p:spPr bwMode="auto">
              <a:xfrm rot="-5400000" flipH="1" flipV="1">
                <a:off x="3173" y="1870"/>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30" name="Line 390">
                <a:extLst>
                  <a:ext uri="{FF2B5EF4-FFF2-40B4-BE49-F238E27FC236}">
                    <a16:creationId xmlns:a16="http://schemas.microsoft.com/office/drawing/2014/main" id="{719D9A8A-A76B-D6AC-8A6C-831315E54A9F}"/>
                  </a:ext>
                </a:extLst>
              </p:cNvPr>
              <p:cNvSpPr>
                <a:spLocks noChangeShapeType="1"/>
              </p:cNvSpPr>
              <p:nvPr/>
            </p:nvSpPr>
            <p:spPr bwMode="auto">
              <a:xfrm rot="-5400000" flipH="1" flipV="1">
                <a:off x="2424" y="1870"/>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31" name="Line 391">
                <a:extLst>
                  <a:ext uri="{FF2B5EF4-FFF2-40B4-BE49-F238E27FC236}">
                    <a16:creationId xmlns:a16="http://schemas.microsoft.com/office/drawing/2014/main" id="{4770B61B-7843-258B-573E-9E48FE7B13EA}"/>
                  </a:ext>
                </a:extLst>
              </p:cNvPr>
              <p:cNvSpPr>
                <a:spLocks noChangeShapeType="1"/>
              </p:cNvSpPr>
              <p:nvPr/>
            </p:nvSpPr>
            <p:spPr bwMode="auto">
              <a:xfrm rot="16200000" flipH="1">
                <a:off x="2425" y="2515"/>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32" name="Line 392">
                <a:extLst>
                  <a:ext uri="{FF2B5EF4-FFF2-40B4-BE49-F238E27FC236}">
                    <a16:creationId xmlns:a16="http://schemas.microsoft.com/office/drawing/2014/main" id="{39387FD3-E0DE-AF1C-14F2-4143B308E9BD}"/>
                  </a:ext>
                </a:extLst>
              </p:cNvPr>
              <p:cNvSpPr>
                <a:spLocks noChangeShapeType="1"/>
              </p:cNvSpPr>
              <p:nvPr/>
            </p:nvSpPr>
            <p:spPr bwMode="auto">
              <a:xfrm rot="16200000" flipH="1">
                <a:off x="3174" y="2515"/>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33" name="Line 393">
                <a:extLst>
                  <a:ext uri="{FF2B5EF4-FFF2-40B4-BE49-F238E27FC236}">
                    <a16:creationId xmlns:a16="http://schemas.microsoft.com/office/drawing/2014/main" id="{43D02EB0-5F5B-9F52-2AD7-BB1CDEEF880C}"/>
                  </a:ext>
                </a:extLst>
              </p:cNvPr>
              <p:cNvSpPr>
                <a:spLocks noChangeShapeType="1"/>
              </p:cNvSpPr>
              <p:nvPr/>
            </p:nvSpPr>
            <p:spPr bwMode="auto">
              <a:xfrm rot="16200000" flipH="1">
                <a:off x="2322" y="2469"/>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34" name="Line 394">
                <a:extLst>
                  <a:ext uri="{FF2B5EF4-FFF2-40B4-BE49-F238E27FC236}">
                    <a16:creationId xmlns:a16="http://schemas.microsoft.com/office/drawing/2014/main" id="{17CBF6C4-B641-B18E-1FA1-652B0150A8CF}"/>
                  </a:ext>
                </a:extLst>
              </p:cNvPr>
              <p:cNvSpPr>
                <a:spLocks noChangeShapeType="1"/>
              </p:cNvSpPr>
              <p:nvPr/>
            </p:nvSpPr>
            <p:spPr bwMode="auto">
              <a:xfrm rot="16200000" flipH="1">
                <a:off x="2321" y="2043"/>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35" name="Line 395">
                <a:extLst>
                  <a:ext uri="{FF2B5EF4-FFF2-40B4-BE49-F238E27FC236}">
                    <a16:creationId xmlns:a16="http://schemas.microsoft.com/office/drawing/2014/main" id="{EA59D9C8-B179-4795-41C5-79D2BED4FE46}"/>
                  </a:ext>
                </a:extLst>
              </p:cNvPr>
              <p:cNvSpPr>
                <a:spLocks noChangeShapeType="1"/>
              </p:cNvSpPr>
              <p:nvPr/>
            </p:nvSpPr>
            <p:spPr bwMode="auto">
              <a:xfrm rot="-5400000">
                <a:off x="2944" y="2688"/>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36" name="Line 396">
                <a:extLst>
                  <a:ext uri="{FF2B5EF4-FFF2-40B4-BE49-F238E27FC236}">
                    <a16:creationId xmlns:a16="http://schemas.microsoft.com/office/drawing/2014/main" id="{B8C90087-BF5E-5770-420A-087A2C245909}"/>
                  </a:ext>
                </a:extLst>
              </p:cNvPr>
              <p:cNvSpPr>
                <a:spLocks noChangeShapeType="1"/>
              </p:cNvSpPr>
              <p:nvPr/>
            </p:nvSpPr>
            <p:spPr bwMode="auto">
              <a:xfrm rot="-5400000">
                <a:off x="2943" y="1824"/>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37" name="Line 397">
                <a:extLst>
                  <a:ext uri="{FF2B5EF4-FFF2-40B4-BE49-F238E27FC236}">
                    <a16:creationId xmlns:a16="http://schemas.microsoft.com/office/drawing/2014/main" id="{41613944-05FA-0CCB-41AA-B3A36CA7D4B8}"/>
                  </a:ext>
                </a:extLst>
              </p:cNvPr>
              <p:cNvSpPr>
                <a:spLocks noChangeShapeType="1"/>
              </p:cNvSpPr>
              <p:nvPr/>
            </p:nvSpPr>
            <p:spPr bwMode="auto">
              <a:xfrm rot="-5400000">
                <a:off x="2702" y="2688"/>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38" name="Line 398">
                <a:extLst>
                  <a:ext uri="{FF2B5EF4-FFF2-40B4-BE49-F238E27FC236}">
                    <a16:creationId xmlns:a16="http://schemas.microsoft.com/office/drawing/2014/main" id="{FF8BE12D-C99E-5081-705F-BAE6D61C94FE}"/>
                  </a:ext>
                </a:extLst>
              </p:cNvPr>
              <p:cNvSpPr>
                <a:spLocks noChangeShapeType="1"/>
              </p:cNvSpPr>
              <p:nvPr/>
            </p:nvSpPr>
            <p:spPr bwMode="auto">
              <a:xfrm rot="-5400000">
                <a:off x="2701" y="1824"/>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39" name="Line 399">
                <a:extLst>
                  <a:ext uri="{FF2B5EF4-FFF2-40B4-BE49-F238E27FC236}">
                    <a16:creationId xmlns:a16="http://schemas.microsoft.com/office/drawing/2014/main" id="{205354A4-4701-7ADF-7C09-1CA9910B798A}"/>
                  </a:ext>
                </a:extLst>
              </p:cNvPr>
              <p:cNvSpPr>
                <a:spLocks noChangeShapeType="1"/>
              </p:cNvSpPr>
              <p:nvPr/>
            </p:nvSpPr>
            <p:spPr bwMode="auto">
              <a:xfrm rot="-5400000">
                <a:off x="3203" y="2256"/>
                <a:ext cx="138"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40" name="Line 400">
                <a:extLst>
                  <a:ext uri="{FF2B5EF4-FFF2-40B4-BE49-F238E27FC236}">
                    <a16:creationId xmlns:a16="http://schemas.microsoft.com/office/drawing/2014/main" id="{8D24BB19-E148-391D-5821-45FB4A6E3C94}"/>
                  </a:ext>
                </a:extLst>
              </p:cNvPr>
              <p:cNvSpPr>
                <a:spLocks noChangeShapeType="1"/>
              </p:cNvSpPr>
              <p:nvPr/>
            </p:nvSpPr>
            <p:spPr bwMode="auto">
              <a:xfrm rot="-5400000" flipH="1" flipV="1">
                <a:off x="3047" y="2515"/>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41" name="Line 401">
                <a:extLst>
                  <a:ext uri="{FF2B5EF4-FFF2-40B4-BE49-F238E27FC236}">
                    <a16:creationId xmlns:a16="http://schemas.microsoft.com/office/drawing/2014/main" id="{5CA8BA76-CC07-602A-ADCC-EE85FB4D5430}"/>
                  </a:ext>
                </a:extLst>
              </p:cNvPr>
              <p:cNvSpPr>
                <a:spLocks noChangeShapeType="1"/>
              </p:cNvSpPr>
              <p:nvPr/>
            </p:nvSpPr>
            <p:spPr bwMode="auto">
              <a:xfrm rot="16200000" flipV="1">
                <a:off x="3046" y="1870"/>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42" name="Line 402">
                <a:extLst>
                  <a:ext uri="{FF2B5EF4-FFF2-40B4-BE49-F238E27FC236}">
                    <a16:creationId xmlns:a16="http://schemas.microsoft.com/office/drawing/2014/main" id="{ADDAFF63-E590-B422-ECE5-6F93234DECFD}"/>
                  </a:ext>
                </a:extLst>
              </p:cNvPr>
              <p:cNvSpPr>
                <a:spLocks noChangeShapeType="1"/>
              </p:cNvSpPr>
              <p:nvPr/>
            </p:nvSpPr>
            <p:spPr bwMode="auto">
              <a:xfrm rot="-5400000" flipH="1" flipV="1">
                <a:off x="2552" y="2515"/>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43" name="Line 403">
                <a:extLst>
                  <a:ext uri="{FF2B5EF4-FFF2-40B4-BE49-F238E27FC236}">
                    <a16:creationId xmlns:a16="http://schemas.microsoft.com/office/drawing/2014/main" id="{1783A984-3286-0359-40BB-242EB3D4CDA1}"/>
                  </a:ext>
                </a:extLst>
              </p:cNvPr>
              <p:cNvSpPr>
                <a:spLocks noChangeShapeType="1"/>
              </p:cNvSpPr>
              <p:nvPr/>
            </p:nvSpPr>
            <p:spPr bwMode="auto">
              <a:xfrm rot="16200000" flipV="1">
                <a:off x="2551" y="1870"/>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44" name="Line 404">
                <a:extLst>
                  <a:ext uri="{FF2B5EF4-FFF2-40B4-BE49-F238E27FC236}">
                    <a16:creationId xmlns:a16="http://schemas.microsoft.com/office/drawing/2014/main" id="{C83F4771-98E5-1B85-09EE-6543329C4842}"/>
                  </a:ext>
                </a:extLst>
              </p:cNvPr>
              <p:cNvSpPr>
                <a:spLocks noChangeShapeType="1"/>
              </p:cNvSpPr>
              <p:nvPr/>
            </p:nvSpPr>
            <p:spPr bwMode="auto">
              <a:xfrm rot="-5400000" flipH="1" flipV="1">
                <a:off x="3174" y="2296"/>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45" name="Line 405">
                <a:extLst>
                  <a:ext uri="{FF2B5EF4-FFF2-40B4-BE49-F238E27FC236}">
                    <a16:creationId xmlns:a16="http://schemas.microsoft.com/office/drawing/2014/main" id="{5DB0A995-939E-2B7C-5601-76BE51172AA2}"/>
                  </a:ext>
                </a:extLst>
              </p:cNvPr>
              <p:cNvSpPr>
                <a:spLocks noChangeShapeType="1"/>
              </p:cNvSpPr>
              <p:nvPr/>
            </p:nvSpPr>
            <p:spPr bwMode="auto">
              <a:xfrm rot="-5400000" flipH="1" flipV="1">
                <a:off x="2425" y="2296"/>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46" name="Line 406">
                <a:extLst>
                  <a:ext uri="{FF2B5EF4-FFF2-40B4-BE49-F238E27FC236}">
                    <a16:creationId xmlns:a16="http://schemas.microsoft.com/office/drawing/2014/main" id="{AA360A16-D5D9-E0A3-DEC6-0435CF6C68EA}"/>
                  </a:ext>
                </a:extLst>
              </p:cNvPr>
              <p:cNvSpPr>
                <a:spLocks noChangeShapeType="1"/>
              </p:cNvSpPr>
              <p:nvPr/>
            </p:nvSpPr>
            <p:spPr bwMode="auto">
              <a:xfrm rot="16200000" flipH="1">
                <a:off x="2424" y="2089"/>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47" name="Line 407">
                <a:extLst>
                  <a:ext uri="{FF2B5EF4-FFF2-40B4-BE49-F238E27FC236}">
                    <a16:creationId xmlns:a16="http://schemas.microsoft.com/office/drawing/2014/main" id="{5A25EA99-9124-D3A5-C028-18561267C9D6}"/>
                  </a:ext>
                </a:extLst>
              </p:cNvPr>
              <p:cNvSpPr>
                <a:spLocks noChangeShapeType="1"/>
              </p:cNvSpPr>
              <p:nvPr/>
            </p:nvSpPr>
            <p:spPr bwMode="auto">
              <a:xfrm rot="16200000" flipH="1">
                <a:off x="3173" y="2089"/>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48" name="Line 408">
                <a:extLst>
                  <a:ext uri="{FF2B5EF4-FFF2-40B4-BE49-F238E27FC236}">
                    <a16:creationId xmlns:a16="http://schemas.microsoft.com/office/drawing/2014/main" id="{4F17BDE1-4200-A5BF-E830-13D0C26FACB8}"/>
                  </a:ext>
                </a:extLst>
              </p:cNvPr>
              <p:cNvSpPr>
                <a:spLocks noChangeShapeType="1"/>
              </p:cNvSpPr>
              <p:nvPr/>
            </p:nvSpPr>
            <p:spPr bwMode="auto">
              <a:xfrm rot="16200000" flipH="1">
                <a:off x="3071" y="2469"/>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49" name="Line 409">
                <a:extLst>
                  <a:ext uri="{FF2B5EF4-FFF2-40B4-BE49-F238E27FC236}">
                    <a16:creationId xmlns:a16="http://schemas.microsoft.com/office/drawing/2014/main" id="{01C696BA-5833-336C-625B-635A7B21065B}"/>
                  </a:ext>
                </a:extLst>
              </p:cNvPr>
              <p:cNvSpPr>
                <a:spLocks noChangeShapeType="1"/>
              </p:cNvSpPr>
              <p:nvPr/>
            </p:nvSpPr>
            <p:spPr bwMode="auto">
              <a:xfrm rot="16200000" flipH="1">
                <a:off x="3070" y="2043"/>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50" name="Line 410">
                <a:extLst>
                  <a:ext uri="{FF2B5EF4-FFF2-40B4-BE49-F238E27FC236}">
                    <a16:creationId xmlns:a16="http://schemas.microsoft.com/office/drawing/2014/main" id="{60D1814A-1070-4419-D318-069AFA4F42C9}"/>
                  </a:ext>
                </a:extLst>
              </p:cNvPr>
              <p:cNvSpPr>
                <a:spLocks noChangeShapeType="1"/>
              </p:cNvSpPr>
              <p:nvPr/>
            </p:nvSpPr>
            <p:spPr bwMode="auto">
              <a:xfrm rot="16200000" flipH="1">
                <a:off x="2920" y="2516"/>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51" name="Line 411">
                <a:extLst>
                  <a:ext uri="{FF2B5EF4-FFF2-40B4-BE49-F238E27FC236}">
                    <a16:creationId xmlns:a16="http://schemas.microsoft.com/office/drawing/2014/main" id="{32C03BBA-D61C-C5ED-30B2-1848CB6910B6}"/>
                  </a:ext>
                </a:extLst>
              </p:cNvPr>
              <p:cNvSpPr>
                <a:spLocks noChangeShapeType="1"/>
              </p:cNvSpPr>
              <p:nvPr/>
            </p:nvSpPr>
            <p:spPr bwMode="auto">
              <a:xfrm rot="-5400000" flipH="1" flipV="1">
                <a:off x="2919" y="1871"/>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52" name="Line 412">
                <a:extLst>
                  <a:ext uri="{FF2B5EF4-FFF2-40B4-BE49-F238E27FC236}">
                    <a16:creationId xmlns:a16="http://schemas.microsoft.com/office/drawing/2014/main" id="{8DA74429-9858-EAC0-47F5-4D473EE47459}"/>
                  </a:ext>
                </a:extLst>
              </p:cNvPr>
              <p:cNvSpPr>
                <a:spLocks noChangeShapeType="1"/>
              </p:cNvSpPr>
              <p:nvPr/>
            </p:nvSpPr>
            <p:spPr bwMode="auto">
              <a:xfrm rot="-5400000" flipH="1" flipV="1">
                <a:off x="2677" y="1871"/>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53" name="Line 413">
                <a:extLst>
                  <a:ext uri="{FF2B5EF4-FFF2-40B4-BE49-F238E27FC236}">
                    <a16:creationId xmlns:a16="http://schemas.microsoft.com/office/drawing/2014/main" id="{027252D7-FEA8-C428-1F05-B7D943F8F188}"/>
                  </a:ext>
                </a:extLst>
              </p:cNvPr>
              <p:cNvSpPr>
                <a:spLocks noChangeShapeType="1"/>
              </p:cNvSpPr>
              <p:nvPr/>
            </p:nvSpPr>
            <p:spPr bwMode="auto">
              <a:xfrm rot="16200000" flipH="1">
                <a:off x="2678" y="2516"/>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54" name="Line 414">
                <a:extLst>
                  <a:ext uri="{FF2B5EF4-FFF2-40B4-BE49-F238E27FC236}">
                    <a16:creationId xmlns:a16="http://schemas.microsoft.com/office/drawing/2014/main" id="{D0199E0B-58E3-6B2D-C192-D5FC68E35840}"/>
                  </a:ext>
                </a:extLst>
              </p:cNvPr>
              <p:cNvSpPr>
                <a:spLocks noChangeShapeType="1"/>
              </p:cNvSpPr>
              <p:nvPr/>
            </p:nvSpPr>
            <p:spPr bwMode="auto">
              <a:xfrm rot="16200000" flipV="1">
                <a:off x="2798" y="1876"/>
                <a:ext cx="69" cy="11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55" name="Line 415">
                <a:extLst>
                  <a:ext uri="{FF2B5EF4-FFF2-40B4-BE49-F238E27FC236}">
                    <a16:creationId xmlns:a16="http://schemas.microsoft.com/office/drawing/2014/main" id="{578817AF-97D3-3FC8-4F67-F7ACC78601AB}"/>
                  </a:ext>
                </a:extLst>
              </p:cNvPr>
              <p:cNvSpPr>
                <a:spLocks noChangeShapeType="1"/>
              </p:cNvSpPr>
              <p:nvPr/>
            </p:nvSpPr>
            <p:spPr bwMode="auto">
              <a:xfrm rot="-5400000" flipH="1" flipV="1">
                <a:off x="2799" y="2521"/>
                <a:ext cx="69" cy="11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56" name="Line 416">
                <a:extLst>
                  <a:ext uri="{FF2B5EF4-FFF2-40B4-BE49-F238E27FC236}">
                    <a16:creationId xmlns:a16="http://schemas.microsoft.com/office/drawing/2014/main" id="{671D315C-DCC9-61FF-702A-7566FC9DA690}"/>
                  </a:ext>
                </a:extLst>
              </p:cNvPr>
              <p:cNvSpPr>
                <a:spLocks noChangeShapeType="1"/>
              </p:cNvSpPr>
              <p:nvPr/>
            </p:nvSpPr>
            <p:spPr bwMode="auto">
              <a:xfrm rot="-5400000">
                <a:off x="2454" y="2256"/>
                <a:ext cx="138"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57" name="Line 417">
                <a:extLst>
                  <a:ext uri="{FF2B5EF4-FFF2-40B4-BE49-F238E27FC236}">
                    <a16:creationId xmlns:a16="http://schemas.microsoft.com/office/drawing/2014/main" id="{701409A0-C069-D8C0-5A23-9F5B4CEF43DF}"/>
                  </a:ext>
                </a:extLst>
              </p:cNvPr>
              <p:cNvSpPr>
                <a:spLocks noChangeShapeType="1"/>
              </p:cNvSpPr>
              <p:nvPr/>
            </p:nvSpPr>
            <p:spPr bwMode="auto">
              <a:xfrm rot="16200000" flipH="1">
                <a:off x="2575" y="2043"/>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58" name="Line 418">
                <a:extLst>
                  <a:ext uri="{FF2B5EF4-FFF2-40B4-BE49-F238E27FC236}">
                    <a16:creationId xmlns:a16="http://schemas.microsoft.com/office/drawing/2014/main" id="{DA115A53-90B6-BC58-CF21-75B33E8A79A6}"/>
                  </a:ext>
                </a:extLst>
              </p:cNvPr>
              <p:cNvSpPr>
                <a:spLocks noChangeShapeType="1"/>
              </p:cNvSpPr>
              <p:nvPr/>
            </p:nvSpPr>
            <p:spPr bwMode="auto">
              <a:xfrm rot="16200000" flipH="1">
                <a:off x="2576" y="2469"/>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59" name="Line 419">
                <a:extLst>
                  <a:ext uri="{FF2B5EF4-FFF2-40B4-BE49-F238E27FC236}">
                    <a16:creationId xmlns:a16="http://schemas.microsoft.com/office/drawing/2014/main" id="{222DCE37-61CA-29C6-BC03-9A610494B1C0}"/>
                  </a:ext>
                </a:extLst>
              </p:cNvPr>
              <p:cNvSpPr>
                <a:spLocks noChangeShapeType="1"/>
              </p:cNvSpPr>
              <p:nvPr/>
            </p:nvSpPr>
            <p:spPr bwMode="auto">
              <a:xfrm rot="16200000" flipV="1">
                <a:off x="3047" y="2296"/>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60" name="Line 420">
                <a:extLst>
                  <a:ext uri="{FF2B5EF4-FFF2-40B4-BE49-F238E27FC236}">
                    <a16:creationId xmlns:a16="http://schemas.microsoft.com/office/drawing/2014/main" id="{FA6E3F36-05D8-D9D1-0D94-2930036AF026}"/>
                  </a:ext>
                </a:extLst>
              </p:cNvPr>
              <p:cNvSpPr>
                <a:spLocks noChangeShapeType="1"/>
              </p:cNvSpPr>
              <p:nvPr/>
            </p:nvSpPr>
            <p:spPr bwMode="auto">
              <a:xfrm rot="16200000" flipV="1">
                <a:off x="2552" y="2296"/>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61" name="Line 421">
                <a:extLst>
                  <a:ext uri="{FF2B5EF4-FFF2-40B4-BE49-F238E27FC236}">
                    <a16:creationId xmlns:a16="http://schemas.microsoft.com/office/drawing/2014/main" id="{40DDE618-6C9D-2180-32DB-61CBAB3D3FF1}"/>
                  </a:ext>
                </a:extLst>
              </p:cNvPr>
              <p:cNvSpPr>
                <a:spLocks noChangeShapeType="1"/>
              </p:cNvSpPr>
              <p:nvPr/>
            </p:nvSpPr>
            <p:spPr bwMode="auto">
              <a:xfrm rot="-5400000" flipH="1" flipV="1">
                <a:off x="3046" y="2089"/>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62" name="Line 422">
                <a:extLst>
                  <a:ext uri="{FF2B5EF4-FFF2-40B4-BE49-F238E27FC236}">
                    <a16:creationId xmlns:a16="http://schemas.microsoft.com/office/drawing/2014/main" id="{47E1B0C1-1B1D-6846-2F9B-F2027A7DD347}"/>
                  </a:ext>
                </a:extLst>
              </p:cNvPr>
              <p:cNvSpPr>
                <a:spLocks noChangeShapeType="1"/>
              </p:cNvSpPr>
              <p:nvPr/>
            </p:nvSpPr>
            <p:spPr bwMode="auto">
              <a:xfrm rot="-5400000" flipH="1" flipV="1">
                <a:off x="2551" y="2089"/>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63" name="Line 423">
                <a:extLst>
                  <a:ext uri="{FF2B5EF4-FFF2-40B4-BE49-F238E27FC236}">
                    <a16:creationId xmlns:a16="http://schemas.microsoft.com/office/drawing/2014/main" id="{1F8BF2A9-D89D-CBFD-40B1-E03A30101C1F}"/>
                  </a:ext>
                </a:extLst>
              </p:cNvPr>
              <p:cNvSpPr>
                <a:spLocks noChangeShapeType="1"/>
              </p:cNvSpPr>
              <p:nvPr/>
            </p:nvSpPr>
            <p:spPr bwMode="auto">
              <a:xfrm rot="16200000" flipH="1">
                <a:off x="2818" y="2469"/>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64" name="Line 424">
                <a:extLst>
                  <a:ext uri="{FF2B5EF4-FFF2-40B4-BE49-F238E27FC236}">
                    <a16:creationId xmlns:a16="http://schemas.microsoft.com/office/drawing/2014/main" id="{4791F1C1-A1B0-5F33-5DC4-667C418A2275}"/>
                  </a:ext>
                </a:extLst>
              </p:cNvPr>
              <p:cNvSpPr>
                <a:spLocks noChangeShapeType="1"/>
              </p:cNvSpPr>
              <p:nvPr/>
            </p:nvSpPr>
            <p:spPr bwMode="auto">
              <a:xfrm rot="16200000" flipH="1">
                <a:off x="2817" y="2043"/>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65" name="Line 425">
                <a:extLst>
                  <a:ext uri="{FF2B5EF4-FFF2-40B4-BE49-F238E27FC236}">
                    <a16:creationId xmlns:a16="http://schemas.microsoft.com/office/drawing/2014/main" id="{0BBF9BC5-99D4-7D25-963D-9A5DB41C1309}"/>
                  </a:ext>
                </a:extLst>
              </p:cNvPr>
              <p:cNvSpPr>
                <a:spLocks noChangeShapeType="1"/>
              </p:cNvSpPr>
              <p:nvPr/>
            </p:nvSpPr>
            <p:spPr bwMode="auto">
              <a:xfrm rot="-5400000">
                <a:off x="2949" y="2256"/>
                <a:ext cx="138"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66" name="Line 426">
                <a:extLst>
                  <a:ext uri="{FF2B5EF4-FFF2-40B4-BE49-F238E27FC236}">
                    <a16:creationId xmlns:a16="http://schemas.microsoft.com/office/drawing/2014/main" id="{0657337E-50A8-319F-97C0-0738838CE35E}"/>
                  </a:ext>
                </a:extLst>
              </p:cNvPr>
              <p:cNvSpPr>
                <a:spLocks noChangeShapeType="1"/>
              </p:cNvSpPr>
              <p:nvPr/>
            </p:nvSpPr>
            <p:spPr bwMode="auto">
              <a:xfrm rot="-5400000" flipH="1" flipV="1">
                <a:off x="2678" y="2297"/>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67" name="Line 427">
                <a:extLst>
                  <a:ext uri="{FF2B5EF4-FFF2-40B4-BE49-F238E27FC236}">
                    <a16:creationId xmlns:a16="http://schemas.microsoft.com/office/drawing/2014/main" id="{7442844B-3FDE-5EC0-1E2D-ED5E89D53C63}"/>
                  </a:ext>
                </a:extLst>
              </p:cNvPr>
              <p:cNvSpPr>
                <a:spLocks noChangeShapeType="1"/>
              </p:cNvSpPr>
              <p:nvPr/>
            </p:nvSpPr>
            <p:spPr bwMode="auto">
              <a:xfrm rot="-5400000" flipH="1" flipV="1">
                <a:off x="2920" y="2297"/>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68" name="Line 428">
                <a:extLst>
                  <a:ext uri="{FF2B5EF4-FFF2-40B4-BE49-F238E27FC236}">
                    <a16:creationId xmlns:a16="http://schemas.microsoft.com/office/drawing/2014/main" id="{D025D7CD-DBBC-77B7-88A5-BC917E820521}"/>
                  </a:ext>
                </a:extLst>
              </p:cNvPr>
              <p:cNvSpPr>
                <a:spLocks noChangeShapeType="1"/>
              </p:cNvSpPr>
              <p:nvPr/>
            </p:nvSpPr>
            <p:spPr bwMode="auto">
              <a:xfrm rot="16200000" flipH="1">
                <a:off x="2919" y="2090"/>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69" name="Line 429">
                <a:extLst>
                  <a:ext uri="{FF2B5EF4-FFF2-40B4-BE49-F238E27FC236}">
                    <a16:creationId xmlns:a16="http://schemas.microsoft.com/office/drawing/2014/main" id="{DF3AD6B6-510D-1255-DBC9-1526D6837385}"/>
                  </a:ext>
                </a:extLst>
              </p:cNvPr>
              <p:cNvSpPr>
                <a:spLocks noChangeShapeType="1"/>
              </p:cNvSpPr>
              <p:nvPr/>
            </p:nvSpPr>
            <p:spPr bwMode="auto">
              <a:xfrm rot="16200000" flipH="1">
                <a:off x="2677" y="2090"/>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70" name="Line 430">
                <a:extLst>
                  <a:ext uri="{FF2B5EF4-FFF2-40B4-BE49-F238E27FC236}">
                    <a16:creationId xmlns:a16="http://schemas.microsoft.com/office/drawing/2014/main" id="{8F587B42-9822-4892-EDD9-0F3B7E7FD174}"/>
                  </a:ext>
                </a:extLst>
              </p:cNvPr>
              <p:cNvSpPr>
                <a:spLocks noChangeShapeType="1"/>
              </p:cNvSpPr>
              <p:nvPr/>
            </p:nvSpPr>
            <p:spPr bwMode="auto">
              <a:xfrm rot="16200000" flipV="1">
                <a:off x="2799" y="2302"/>
                <a:ext cx="69" cy="11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71" name="Line 431">
                <a:extLst>
                  <a:ext uri="{FF2B5EF4-FFF2-40B4-BE49-F238E27FC236}">
                    <a16:creationId xmlns:a16="http://schemas.microsoft.com/office/drawing/2014/main" id="{1CF20C5A-7C5E-54CB-8278-ADCF6E5B26EF}"/>
                  </a:ext>
                </a:extLst>
              </p:cNvPr>
              <p:cNvSpPr>
                <a:spLocks noChangeShapeType="1"/>
              </p:cNvSpPr>
              <p:nvPr/>
            </p:nvSpPr>
            <p:spPr bwMode="auto">
              <a:xfrm rot="-5400000" flipH="1" flipV="1">
                <a:off x="2798" y="2095"/>
                <a:ext cx="69" cy="11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472" name="Line 432">
                <a:extLst>
                  <a:ext uri="{FF2B5EF4-FFF2-40B4-BE49-F238E27FC236}">
                    <a16:creationId xmlns:a16="http://schemas.microsoft.com/office/drawing/2014/main" id="{97542D10-B471-077C-5B5D-F6587A81EA27}"/>
                  </a:ext>
                </a:extLst>
              </p:cNvPr>
              <p:cNvSpPr>
                <a:spLocks noChangeShapeType="1"/>
              </p:cNvSpPr>
              <p:nvPr/>
            </p:nvSpPr>
            <p:spPr bwMode="auto">
              <a:xfrm rot="-5400000">
                <a:off x="2707" y="2256"/>
                <a:ext cx="138"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11473" name="Line 433">
              <a:extLst>
                <a:ext uri="{FF2B5EF4-FFF2-40B4-BE49-F238E27FC236}">
                  <a16:creationId xmlns:a16="http://schemas.microsoft.com/office/drawing/2014/main" id="{6F3CE841-EAAF-CC72-A248-7FF519A6F8F3}"/>
                </a:ext>
              </a:extLst>
            </p:cNvPr>
            <p:cNvSpPr>
              <a:spLocks noChangeShapeType="1"/>
            </p:cNvSpPr>
            <p:nvPr/>
          </p:nvSpPr>
          <p:spPr bwMode="auto">
            <a:xfrm>
              <a:off x="1254" y="2628"/>
              <a:ext cx="1908" cy="64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1474" name="Line 434">
              <a:extLst>
                <a:ext uri="{FF2B5EF4-FFF2-40B4-BE49-F238E27FC236}">
                  <a16:creationId xmlns:a16="http://schemas.microsoft.com/office/drawing/2014/main" id="{B4912339-FC87-0913-5AE3-02C0E2A2D8E1}"/>
                </a:ext>
              </a:extLst>
            </p:cNvPr>
            <p:cNvSpPr>
              <a:spLocks noChangeShapeType="1"/>
            </p:cNvSpPr>
            <p:nvPr/>
          </p:nvSpPr>
          <p:spPr bwMode="auto">
            <a:xfrm>
              <a:off x="2506" y="1306"/>
              <a:ext cx="252"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1475" name="Line 435">
              <a:extLst>
                <a:ext uri="{FF2B5EF4-FFF2-40B4-BE49-F238E27FC236}">
                  <a16:creationId xmlns:a16="http://schemas.microsoft.com/office/drawing/2014/main" id="{737C10A1-AB80-27A6-7225-8756C682F0CF}"/>
                </a:ext>
              </a:extLst>
            </p:cNvPr>
            <p:cNvSpPr>
              <a:spLocks noChangeShapeType="1"/>
            </p:cNvSpPr>
            <p:nvPr/>
          </p:nvSpPr>
          <p:spPr bwMode="auto">
            <a:xfrm>
              <a:off x="2506" y="1300"/>
              <a:ext cx="132" cy="21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1476" name="Text Box 436">
              <a:extLst>
                <a:ext uri="{FF2B5EF4-FFF2-40B4-BE49-F238E27FC236}">
                  <a16:creationId xmlns:a16="http://schemas.microsoft.com/office/drawing/2014/main" id="{8F09DBE0-95A3-A2D2-4E96-B458693958B4}"/>
                </a:ext>
              </a:extLst>
            </p:cNvPr>
            <p:cNvSpPr txBox="1">
              <a:spLocks noChangeArrowheads="1"/>
            </p:cNvSpPr>
            <p:nvPr/>
          </p:nvSpPr>
          <p:spPr bwMode="auto">
            <a:xfrm>
              <a:off x="2550" y="995"/>
              <a:ext cx="29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en-US" altLang="ja-JP" sz="2400">
                  <a:latin typeface="Arial" panose="020B0604020202020204" pitchFamily="34" charset="0"/>
                </a:rPr>
                <a:t>a</a:t>
              </a:r>
              <a:r>
                <a:rPr lang="en-US" altLang="ja-JP" sz="2400" baseline="-25000">
                  <a:latin typeface="Arial" panose="020B0604020202020204" pitchFamily="34" charset="0"/>
                </a:rPr>
                <a:t>1</a:t>
              </a:r>
            </a:p>
          </p:txBody>
        </p:sp>
        <p:sp>
          <p:nvSpPr>
            <p:cNvPr id="1111477" name="Text Box 437">
              <a:extLst>
                <a:ext uri="{FF2B5EF4-FFF2-40B4-BE49-F238E27FC236}">
                  <a16:creationId xmlns:a16="http://schemas.microsoft.com/office/drawing/2014/main" id="{91D7B0F0-371F-A7ED-F941-A59318E0094D}"/>
                </a:ext>
              </a:extLst>
            </p:cNvPr>
            <p:cNvSpPr txBox="1">
              <a:spLocks noChangeArrowheads="1"/>
            </p:cNvSpPr>
            <p:nvPr/>
          </p:nvSpPr>
          <p:spPr bwMode="auto">
            <a:xfrm>
              <a:off x="2358" y="1283"/>
              <a:ext cx="29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en-US" altLang="ja-JP" sz="2400">
                  <a:latin typeface="Arial" panose="020B0604020202020204" pitchFamily="34" charset="0"/>
                </a:rPr>
                <a:t>a</a:t>
              </a:r>
              <a:r>
                <a:rPr lang="en-US" altLang="ja-JP" sz="2400" baseline="-25000">
                  <a:latin typeface="Arial" panose="020B0604020202020204" pitchFamily="34" charset="0"/>
                </a:rPr>
                <a:t>2</a:t>
              </a:r>
            </a:p>
          </p:txBody>
        </p:sp>
        <p:sp>
          <p:nvSpPr>
            <p:cNvPr id="1111478" name="Text Box 438">
              <a:extLst>
                <a:ext uri="{FF2B5EF4-FFF2-40B4-BE49-F238E27FC236}">
                  <a16:creationId xmlns:a16="http://schemas.microsoft.com/office/drawing/2014/main" id="{1D080757-BE4B-2E11-DBA3-2791205DC775}"/>
                </a:ext>
              </a:extLst>
            </p:cNvPr>
            <p:cNvSpPr txBox="1">
              <a:spLocks noChangeArrowheads="1"/>
            </p:cNvSpPr>
            <p:nvPr/>
          </p:nvSpPr>
          <p:spPr bwMode="auto">
            <a:xfrm>
              <a:off x="1008" y="2399"/>
              <a:ext cx="26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en-US" altLang="ja-JP" sz="2400">
                  <a:latin typeface="Arial" panose="020B0604020202020204" pitchFamily="34" charset="0"/>
                </a:rPr>
                <a:t>O</a:t>
              </a:r>
            </a:p>
          </p:txBody>
        </p:sp>
        <p:sp>
          <p:nvSpPr>
            <p:cNvPr id="1111479" name="Text Box 439">
              <a:extLst>
                <a:ext uri="{FF2B5EF4-FFF2-40B4-BE49-F238E27FC236}">
                  <a16:creationId xmlns:a16="http://schemas.microsoft.com/office/drawing/2014/main" id="{2F47B769-F8F6-63E7-CF6A-F4E70C47FF8A}"/>
                </a:ext>
              </a:extLst>
            </p:cNvPr>
            <p:cNvSpPr txBox="1">
              <a:spLocks noChangeArrowheads="1"/>
            </p:cNvSpPr>
            <p:nvPr/>
          </p:nvSpPr>
          <p:spPr bwMode="auto">
            <a:xfrm>
              <a:off x="1152" y="1296"/>
              <a:ext cx="464" cy="233"/>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a:latin typeface="Arial" panose="020B0604020202020204" pitchFamily="34" charset="0"/>
                </a:rPr>
                <a:t>(4,-5)</a:t>
              </a:r>
            </a:p>
          </p:txBody>
        </p:sp>
        <p:sp>
          <p:nvSpPr>
            <p:cNvPr id="1111480" name="Line 440">
              <a:extLst>
                <a:ext uri="{FF2B5EF4-FFF2-40B4-BE49-F238E27FC236}">
                  <a16:creationId xmlns:a16="http://schemas.microsoft.com/office/drawing/2014/main" id="{9A4A4C4D-7925-F0D3-AC76-8F173528DF6C}"/>
                </a:ext>
              </a:extLst>
            </p:cNvPr>
            <p:cNvSpPr>
              <a:spLocks noChangeShapeType="1"/>
            </p:cNvSpPr>
            <p:nvPr/>
          </p:nvSpPr>
          <p:spPr bwMode="auto">
            <a:xfrm>
              <a:off x="1638" y="1512"/>
              <a:ext cx="1908" cy="642"/>
            </a:xfrm>
            <a:prstGeom prst="line">
              <a:avLst/>
            </a:prstGeom>
            <a:noFill/>
            <a:ln w="190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1481" name="Line 441">
              <a:extLst>
                <a:ext uri="{FF2B5EF4-FFF2-40B4-BE49-F238E27FC236}">
                  <a16:creationId xmlns:a16="http://schemas.microsoft.com/office/drawing/2014/main" id="{3F36BC80-E69E-036F-72F9-3A88A1CAB918}"/>
                </a:ext>
              </a:extLst>
            </p:cNvPr>
            <p:cNvSpPr>
              <a:spLocks noChangeShapeType="1"/>
            </p:cNvSpPr>
            <p:nvPr/>
          </p:nvSpPr>
          <p:spPr bwMode="auto">
            <a:xfrm flipV="1">
              <a:off x="3078" y="2334"/>
              <a:ext cx="396" cy="1164"/>
            </a:xfrm>
            <a:prstGeom prst="line">
              <a:avLst/>
            </a:prstGeom>
            <a:noFill/>
            <a:ln w="190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1482" name="Line 442">
              <a:extLst>
                <a:ext uri="{FF2B5EF4-FFF2-40B4-BE49-F238E27FC236}">
                  <a16:creationId xmlns:a16="http://schemas.microsoft.com/office/drawing/2014/main" id="{83D8E777-0E04-BCC9-EDE1-53DE32BC9709}"/>
                </a:ext>
              </a:extLst>
            </p:cNvPr>
            <p:cNvSpPr>
              <a:spLocks noChangeShapeType="1"/>
            </p:cNvSpPr>
            <p:nvPr/>
          </p:nvSpPr>
          <p:spPr bwMode="auto">
            <a:xfrm flipV="1">
              <a:off x="3252" y="1824"/>
              <a:ext cx="396" cy="1164"/>
            </a:xfrm>
            <a:prstGeom prst="line">
              <a:avLst/>
            </a:prstGeom>
            <a:noFill/>
            <a:ln w="190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1483" name="Line 443">
              <a:extLst>
                <a:ext uri="{FF2B5EF4-FFF2-40B4-BE49-F238E27FC236}">
                  <a16:creationId xmlns:a16="http://schemas.microsoft.com/office/drawing/2014/main" id="{71712B94-8D07-F2E1-2DC9-E4786F895537}"/>
                </a:ext>
              </a:extLst>
            </p:cNvPr>
            <p:cNvSpPr>
              <a:spLocks noChangeShapeType="1"/>
            </p:cNvSpPr>
            <p:nvPr/>
          </p:nvSpPr>
          <p:spPr bwMode="auto">
            <a:xfrm flipV="1">
              <a:off x="1446" y="906"/>
              <a:ext cx="396" cy="1164"/>
            </a:xfrm>
            <a:prstGeom prst="line">
              <a:avLst/>
            </a:prstGeom>
            <a:noFill/>
            <a:ln w="190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1484" name="Line 444">
              <a:extLst>
                <a:ext uri="{FF2B5EF4-FFF2-40B4-BE49-F238E27FC236}">
                  <a16:creationId xmlns:a16="http://schemas.microsoft.com/office/drawing/2014/main" id="{97C70145-DBEA-A2E0-1331-77DFEC13ED51}"/>
                </a:ext>
              </a:extLst>
            </p:cNvPr>
            <p:cNvSpPr>
              <a:spLocks noChangeShapeType="1"/>
            </p:cNvSpPr>
            <p:nvPr/>
          </p:nvSpPr>
          <p:spPr bwMode="auto">
            <a:xfrm flipV="1">
              <a:off x="1002" y="2196"/>
              <a:ext cx="396" cy="1164"/>
            </a:xfrm>
            <a:prstGeom prst="line">
              <a:avLst/>
            </a:prstGeom>
            <a:noFill/>
            <a:ln w="190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1485" name="Line 445">
              <a:extLst>
                <a:ext uri="{FF2B5EF4-FFF2-40B4-BE49-F238E27FC236}">
                  <a16:creationId xmlns:a16="http://schemas.microsoft.com/office/drawing/2014/main" id="{710B4CA4-113B-60E7-CCE6-F9373C7ED7FD}"/>
                </a:ext>
              </a:extLst>
            </p:cNvPr>
            <p:cNvSpPr>
              <a:spLocks noChangeShapeType="1"/>
            </p:cNvSpPr>
            <p:nvPr/>
          </p:nvSpPr>
          <p:spPr bwMode="auto">
            <a:xfrm flipV="1">
              <a:off x="1254" y="1506"/>
              <a:ext cx="384" cy="112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1486" name="Text Box 446">
              <a:extLst>
                <a:ext uri="{FF2B5EF4-FFF2-40B4-BE49-F238E27FC236}">
                  <a16:creationId xmlns:a16="http://schemas.microsoft.com/office/drawing/2014/main" id="{5184A0F6-90DC-36BA-2E21-E1D3E4D7DE85}"/>
                </a:ext>
              </a:extLst>
            </p:cNvPr>
            <p:cNvSpPr txBox="1">
              <a:spLocks noChangeArrowheads="1"/>
            </p:cNvSpPr>
            <p:nvPr/>
          </p:nvSpPr>
          <p:spPr bwMode="auto">
            <a:xfrm>
              <a:off x="2109" y="2686"/>
              <a:ext cx="275" cy="233"/>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b="1">
                  <a:latin typeface="Arial" panose="020B0604020202020204" pitchFamily="34" charset="0"/>
                </a:rPr>
                <a:t>C</a:t>
              </a:r>
              <a:r>
                <a:rPr lang="en-US" altLang="ja-JP" baseline="-25000">
                  <a:latin typeface="Arial" panose="020B0604020202020204" pitchFamily="34" charset="0"/>
                </a:rPr>
                <a:t>h</a:t>
              </a:r>
            </a:p>
          </p:txBody>
        </p:sp>
        <p:sp>
          <p:nvSpPr>
            <p:cNvPr id="1111487" name="Text Box 447">
              <a:extLst>
                <a:ext uri="{FF2B5EF4-FFF2-40B4-BE49-F238E27FC236}">
                  <a16:creationId xmlns:a16="http://schemas.microsoft.com/office/drawing/2014/main" id="{4E197CCC-FE7B-8C10-30E6-049AB362D00F}"/>
                </a:ext>
              </a:extLst>
            </p:cNvPr>
            <p:cNvSpPr txBox="1">
              <a:spLocks noChangeArrowheads="1"/>
            </p:cNvSpPr>
            <p:nvPr/>
          </p:nvSpPr>
          <p:spPr bwMode="auto">
            <a:xfrm>
              <a:off x="1204" y="1870"/>
              <a:ext cx="205" cy="233"/>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b="1">
                  <a:latin typeface="Arial" panose="020B0604020202020204" pitchFamily="34" charset="0"/>
                </a:rPr>
                <a:t>T</a:t>
              </a:r>
            </a:p>
          </p:txBody>
        </p:sp>
        <p:sp>
          <p:nvSpPr>
            <p:cNvPr id="1111488" name="Line 448">
              <a:extLst>
                <a:ext uri="{FF2B5EF4-FFF2-40B4-BE49-F238E27FC236}">
                  <a16:creationId xmlns:a16="http://schemas.microsoft.com/office/drawing/2014/main" id="{7EA06A9F-E50F-BEBF-0699-34C090DB4A81}"/>
                </a:ext>
              </a:extLst>
            </p:cNvPr>
            <p:cNvSpPr>
              <a:spLocks noChangeShapeType="1"/>
            </p:cNvSpPr>
            <p:nvPr/>
          </p:nvSpPr>
          <p:spPr bwMode="auto">
            <a:xfrm>
              <a:off x="2910" y="1518"/>
              <a:ext cx="384" cy="23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11489" name="Line 449">
              <a:extLst>
                <a:ext uri="{FF2B5EF4-FFF2-40B4-BE49-F238E27FC236}">
                  <a16:creationId xmlns:a16="http://schemas.microsoft.com/office/drawing/2014/main" id="{22EC35FC-B942-7905-F0A4-8D9772E5DA03}"/>
                </a:ext>
              </a:extLst>
            </p:cNvPr>
            <p:cNvSpPr>
              <a:spLocks noChangeShapeType="1"/>
            </p:cNvSpPr>
            <p:nvPr/>
          </p:nvSpPr>
          <p:spPr bwMode="auto">
            <a:xfrm flipV="1">
              <a:off x="2910" y="1086"/>
              <a:ext cx="258" cy="43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11490" name="Text Box 450">
              <a:extLst>
                <a:ext uri="{FF2B5EF4-FFF2-40B4-BE49-F238E27FC236}">
                  <a16:creationId xmlns:a16="http://schemas.microsoft.com/office/drawing/2014/main" id="{A0A6FE87-E360-3E0A-E5AE-8A4A20DDBB5F}"/>
                </a:ext>
              </a:extLst>
            </p:cNvPr>
            <p:cNvSpPr txBox="1">
              <a:spLocks noChangeArrowheads="1"/>
            </p:cNvSpPr>
            <p:nvPr/>
          </p:nvSpPr>
          <p:spPr bwMode="auto">
            <a:xfrm>
              <a:off x="3262" y="1543"/>
              <a:ext cx="189" cy="233"/>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a:latin typeface="Arial" panose="020B0604020202020204" pitchFamily="34" charset="0"/>
                </a:rPr>
                <a:t>x</a:t>
              </a:r>
            </a:p>
          </p:txBody>
        </p:sp>
        <p:sp>
          <p:nvSpPr>
            <p:cNvPr id="1111491" name="Text Box 451">
              <a:extLst>
                <a:ext uri="{FF2B5EF4-FFF2-40B4-BE49-F238E27FC236}">
                  <a16:creationId xmlns:a16="http://schemas.microsoft.com/office/drawing/2014/main" id="{D64858B6-E7F4-3E3F-6AA9-2ECB7A201B06}"/>
                </a:ext>
              </a:extLst>
            </p:cNvPr>
            <p:cNvSpPr txBox="1">
              <a:spLocks noChangeArrowheads="1"/>
            </p:cNvSpPr>
            <p:nvPr/>
          </p:nvSpPr>
          <p:spPr bwMode="auto">
            <a:xfrm>
              <a:off x="3168" y="862"/>
              <a:ext cx="189" cy="233"/>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a:latin typeface="Arial" panose="020B0604020202020204" pitchFamily="34" charset="0"/>
                </a:rPr>
                <a:t>y</a:t>
              </a:r>
            </a:p>
          </p:txBody>
        </p:sp>
        <p:sp>
          <p:nvSpPr>
            <p:cNvPr id="1111492" name="Line 452">
              <a:extLst>
                <a:ext uri="{FF2B5EF4-FFF2-40B4-BE49-F238E27FC236}">
                  <a16:creationId xmlns:a16="http://schemas.microsoft.com/office/drawing/2014/main" id="{0B4C367F-D37B-FD80-22D8-4AE572A0A380}"/>
                </a:ext>
              </a:extLst>
            </p:cNvPr>
            <p:cNvSpPr>
              <a:spLocks noChangeShapeType="1"/>
            </p:cNvSpPr>
            <p:nvPr/>
          </p:nvSpPr>
          <p:spPr bwMode="auto">
            <a:xfrm>
              <a:off x="1254" y="2616"/>
              <a:ext cx="2442" cy="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11493" name="Arc 453">
              <a:extLst>
                <a:ext uri="{FF2B5EF4-FFF2-40B4-BE49-F238E27FC236}">
                  <a16:creationId xmlns:a16="http://schemas.microsoft.com/office/drawing/2014/main" id="{E7D7FED4-ABBD-8AB3-620F-44F75F1B538D}"/>
                </a:ext>
              </a:extLst>
            </p:cNvPr>
            <p:cNvSpPr>
              <a:spLocks/>
            </p:cNvSpPr>
            <p:nvPr/>
          </p:nvSpPr>
          <p:spPr bwMode="auto">
            <a:xfrm flipV="1">
              <a:off x="2640" y="2640"/>
              <a:ext cx="96" cy="43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rgbClr val="00FF00"/>
              </a:solidFill>
              <a:round/>
              <a:headEnd/>
              <a:tailEnd/>
            </a:ln>
            <a:effectLst/>
            <a:extLst>
              <a:ext uri="{909E8E84-426E-40DD-AFC4-6F175D3DCCD1}">
                <a14:hiddenFill xmlns:a14="http://schemas.microsoft.com/office/drawing/2010/main">
                  <a:solidFill>
                    <a:srgbClr val="F8F6A6"/>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11494" name="Text Box 454">
              <a:extLst>
                <a:ext uri="{FF2B5EF4-FFF2-40B4-BE49-F238E27FC236}">
                  <a16:creationId xmlns:a16="http://schemas.microsoft.com/office/drawing/2014/main" id="{143DE4F0-A1B0-DEE8-1D66-B1EA9AFDA764}"/>
                </a:ext>
              </a:extLst>
            </p:cNvPr>
            <p:cNvSpPr txBox="1">
              <a:spLocks noChangeArrowheads="1"/>
            </p:cNvSpPr>
            <p:nvPr/>
          </p:nvSpPr>
          <p:spPr bwMode="auto">
            <a:xfrm>
              <a:off x="2688" y="2736"/>
              <a:ext cx="192" cy="233"/>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a:latin typeface="Arial" panose="020B0604020202020204" pitchFamily="34" charset="0"/>
                  <a:ea typeface="ＭＳ 明朝" panose="02020609040205080304" pitchFamily="49" charset="-128"/>
                  <a:sym typeface="Symbol" pitchFamily="2" charset="2"/>
                </a:rPr>
                <a:t></a:t>
              </a:r>
              <a:endParaRPr lang="en-US" altLang="ja-JP">
                <a:latin typeface="Arial" panose="020B0604020202020204" pitchFamily="34" charset="0"/>
              </a:endParaRPr>
            </a:p>
          </p:txBody>
        </p:sp>
        <p:sp>
          <p:nvSpPr>
            <p:cNvPr id="1111495" name="Text Box 455">
              <a:extLst>
                <a:ext uri="{FF2B5EF4-FFF2-40B4-BE49-F238E27FC236}">
                  <a16:creationId xmlns:a16="http://schemas.microsoft.com/office/drawing/2014/main" id="{41CC5C1C-F0E4-240A-0313-1522E9DCD529}"/>
                </a:ext>
              </a:extLst>
            </p:cNvPr>
            <p:cNvSpPr txBox="1">
              <a:spLocks noChangeArrowheads="1"/>
            </p:cNvSpPr>
            <p:nvPr/>
          </p:nvSpPr>
          <p:spPr bwMode="auto">
            <a:xfrm>
              <a:off x="2880" y="3264"/>
              <a:ext cx="415" cy="233"/>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a:latin typeface="Arial" panose="020B0604020202020204" pitchFamily="34" charset="0"/>
                </a:rPr>
                <a:t>(6,3)</a:t>
              </a:r>
            </a:p>
          </p:txBody>
        </p:sp>
      </p:grpSp>
      <p:graphicFrame>
        <p:nvGraphicFramePr>
          <p:cNvPr id="1111496" name="Object 456">
            <a:extLst>
              <a:ext uri="{FF2B5EF4-FFF2-40B4-BE49-F238E27FC236}">
                <a16:creationId xmlns:a16="http://schemas.microsoft.com/office/drawing/2014/main" id="{396C68A9-847C-0660-E0FE-225819B513A6}"/>
              </a:ext>
            </a:extLst>
          </p:cNvPr>
          <p:cNvGraphicFramePr>
            <a:graphicFrameLocks noChangeAspect="1"/>
          </p:cNvGraphicFramePr>
          <p:nvPr/>
        </p:nvGraphicFramePr>
        <p:xfrm>
          <a:off x="8256588" y="2276475"/>
          <a:ext cx="2133600" cy="1436688"/>
        </p:xfrm>
        <a:graphic>
          <a:graphicData uri="http://schemas.openxmlformats.org/presentationml/2006/ole">
            <mc:AlternateContent xmlns:mc="http://schemas.openxmlformats.org/markup-compatibility/2006">
              <mc:Choice xmlns:v="urn:schemas-microsoft-com:vml" Requires="v">
                <p:oleObj name="数式" r:id="rId7" imgW="29552900" imgH="19900900" progId="Equation.3">
                  <p:embed/>
                </p:oleObj>
              </mc:Choice>
              <mc:Fallback>
                <p:oleObj name="数式" r:id="rId7" imgW="29552900" imgH="19900900" progId="Equation.3">
                  <p:embed/>
                  <p:pic>
                    <p:nvPicPr>
                      <p:cNvPr id="1111496" name="Object 456">
                        <a:extLst>
                          <a:ext uri="{FF2B5EF4-FFF2-40B4-BE49-F238E27FC236}">
                            <a16:creationId xmlns:a16="http://schemas.microsoft.com/office/drawing/2014/main" id="{396C68A9-847C-0660-E0FE-225819B513A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56588" y="2276475"/>
                        <a:ext cx="2133600" cy="143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11497" name="Object 457">
            <a:extLst>
              <a:ext uri="{FF2B5EF4-FFF2-40B4-BE49-F238E27FC236}">
                <a16:creationId xmlns:a16="http://schemas.microsoft.com/office/drawing/2014/main" id="{D0DCDD67-4807-CACA-4BCC-0D5986686B5A}"/>
              </a:ext>
            </a:extLst>
          </p:cNvPr>
          <p:cNvGraphicFramePr>
            <a:graphicFrameLocks noChangeAspect="1"/>
          </p:cNvGraphicFramePr>
          <p:nvPr/>
        </p:nvGraphicFramePr>
        <p:xfrm>
          <a:off x="8229600" y="3810000"/>
          <a:ext cx="2133600" cy="444500"/>
        </p:xfrm>
        <a:graphic>
          <a:graphicData uri="http://schemas.openxmlformats.org/presentationml/2006/ole">
            <mc:AlternateContent xmlns:mc="http://schemas.openxmlformats.org/markup-compatibility/2006">
              <mc:Choice xmlns:v="urn:schemas-microsoft-com:vml" Requires="v">
                <p:oleObj name="数式" r:id="rId9" imgW="29552900" imgH="6146800" progId="Equation.3">
                  <p:embed/>
                </p:oleObj>
              </mc:Choice>
              <mc:Fallback>
                <p:oleObj name="数式" r:id="rId9" imgW="29552900" imgH="6146800" progId="Equation.3">
                  <p:embed/>
                  <p:pic>
                    <p:nvPicPr>
                      <p:cNvPr id="1111497" name="Object 457">
                        <a:extLst>
                          <a:ext uri="{FF2B5EF4-FFF2-40B4-BE49-F238E27FC236}">
                            <a16:creationId xmlns:a16="http://schemas.microsoft.com/office/drawing/2014/main" id="{D0DCDD67-4807-CACA-4BCC-0D5986686B5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29600" y="3810000"/>
                        <a:ext cx="21336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11498" name="Object 458">
            <a:extLst>
              <a:ext uri="{FF2B5EF4-FFF2-40B4-BE49-F238E27FC236}">
                <a16:creationId xmlns:a16="http://schemas.microsoft.com/office/drawing/2014/main" id="{8178E895-C6A6-D6E6-96E2-59300B897E2E}"/>
              </a:ext>
            </a:extLst>
          </p:cNvPr>
          <p:cNvGraphicFramePr>
            <a:graphicFrameLocks noChangeAspect="1"/>
          </p:cNvGraphicFramePr>
          <p:nvPr/>
        </p:nvGraphicFramePr>
        <p:xfrm>
          <a:off x="8229600" y="4419600"/>
          <a:ext cx="1670050" cy="1436688"/>
        </p:xfrm>
        <a:graphic>
          <a:graphicData uri="http://schemas.openxmlformats.org/presentationml/2006/ole">
            <mc:AlternateContent xmlns:mc="http://schemas.openxmlformats.org/markup-compatibility/2006">
              <mc:Choice xmlns:v="urn:schemas-microsoft-com:vml" Requires="v">
                <p:oleObj name="数式" r:id="rId11" imgW="23114000" imgH="19900900" progId="Equation.3">
                  <p:embed/>
                </p:oleObj>
              </mc:Choice>
              <mc:Fallback>
                <p:oleObj name="数式" r:id="rId11" imgW="23114000" imgH="19900900" progId="Equation.3">
                  <p:embed/>
                  <p:pic>
                    <p:nvPicPr>
                      <p:cNvPr id="1111498" name="Object 458">
                        <a:extLst>
                          <a:ext uri="{FF2B5EF4-FFF2-40B4-BE49-F238E27FC236}">
                            <a16:creationId xmlns:a16="http://schemas.microsoft.com/office/drawing/2014/main" id="{8178E895-C6A6-D6E6-96E2-59300B897E2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29600" y="4419600"/>
                        <a:ext cx="1670050" cy="143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overrideClrMapping bg1="lt1" tx1="dk1" bg2="lt2" tx2="dk2" accent1="accent1" accent2="accent2" accent3="accent3" accent4="accent4" accent5="accent5" accent6="accent6" hlink="hlink" folHlink="folHlink"/>
  </p:clrMapOvr>
  <p:transition spd="med">
    <p:checker dir="vert"/>
    <p:sndAc>
      <p:stSnd>
        <p:snd r:embed="rId4" name="CHIMES.WAV"/>
      </p:stSnd>
    </p:sndAc>
  </p:transition>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FFCC"/>
            </a:gs>
            <a:gs pos="50000">
              <a:srgbClr val="CCFFCC">
                <a:gamma/>
                <a:tint val="0"/>
                <a:invGamma/>
              </a:srgbClr>
            </a:gs>
            <a:gs pos="100000">
              <a:srgbClr val="CCFFCC"/>
            </a:gs>
          </a:gsLst>
          <a:lin ang="5400000" scaled="1"/>
        </a:gra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1112066" name="Group 2">
            <a:extLst>
              <a:ext uri="{FF2B5EF4-FFF2-40B4-BE49-F238E27FC236}">
                <a16:creationId xmlns:a16="http://schemas.microsoft.com/office/drawing/2014/main" id="{3DCEC4F8-FE0D-7D89-FD04-9896676E061A}"/>
              </a:ext>
            </a:extLst>
          </p:cNvPr>
          <p:cNvGrpSpPr>
            <a:grpSpLocks/>
          </p:cNvGrpSpPr>
          <p:nvPr/>
        </p:nvGrpSpPr>
        <p:grpSpPr bwMode="auto">
          <a:xfrm>
            <a:off x="2495550" y="1243014"/>
            <a:ext cx="6769100" cy="5195887"/>
            <a:chOff x="323" y="385"/>
            <a:chExt cx="6116" cy="4696"/>
          </a:xfrm>
        </p:grpSpPr>
        <p:grpSp>
          <p:nvGrpSpPr>
            <p:cNvPr id="1112067" name="Group 3">
              <a:extLst>
                <a:ext uri="{FF2B5EF4-FFF2-40B4-BE49-F238E27FC236}">
                  <a16:creationId xmlns:a16="http://schemas.microsoft.com/office/drawing/2014/main" id="{FBD521B9-7F78-FBA8-5B3C-930342ED53E0}"/>
                </a:ext>
              </a:extLst>
            </p:cNvPr>
            <p:cNvGrpSpPr>
              <a:grpSpLocks/>
            </p:cNvGrpSpPr>
            <p:nvPr/>
          </p:nvGrpSpPr>
          <p:grpSpPr bwMode="auto">
            <a:xfrm>
              <a:off x="323" y="385"/>
              <a:ext cx="3056" cy="2489"/>
              <a:chOff x="1369" y="1011"/>
              <a:chExt cx="3056" cy="2489"/>
            </a:xfrm>
          </p:grpSpPr>
          <p:sp>
            <p:nvSpPr>
              <p:cNvPr id="1112068" name="Line 4">
                <a:extLst>
                  <a:ext uri="{FF2B5EF4-FFF2-40B4-BE49-F238E27FC236}">
                    <a16:creationId xmlns:a16="http://schemas.microsoft.com/office/drawing/2014/main" id="{48C44D43-FED7-6675-D89C-BF2A6DA88914}"/>
                  </a:ext>
                </a:extLst>
              </p:cNvPr>
              <p:cNvSpPr>
                <a:spLocks noChangeShapeType="1"/>
              </p:cNvSpPr>
              <p:nvPr/>
            </p:nvSpPr>
            <p:spPr bwMode="auto">
              <a:xfrm rot="16200000" flipV="1">
                <a:off x="4325"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069" name="Line 5">
                <a:extLst>
                  <a:ext uri="{FF2B5EF4-FFF2-40B4-BE49-F238E27FC236}">
                    <a16:creationId xmlns:a16="http://schemas.microsoft.com/office/drawing/2014/main" id="{E588AD06-5F9D-5B32-581B-C885FDC9DB29}"/>
                  </a:ext>
                </a:extLst>
              </p:cNvPr>
              <p:cNvSpPr>
                <a:spLocks noChangeShapeType="1"/>
              </p:cNvSpPr>
              <p:nvPr/>
            </p:nvSpPr>
            <p:spPr bwMode="auto">
              <a:xfrm rot="-5400000" flipH="1" flipV="1">
                <a:off x="4326"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070" name="Line 6">
                <a:extLst>
                  <a:ext uri="{FF2B5EF4-FFF2-40B4-BE49-F238E27FC236}">
                    <a16:creationId xmlns:a16="http://schemas.microsoft.com/office/drawing/2014/main" id="{8F30B814-8815-55F5-900C-BC2EA4DC01EE}"/>
                  </a:ext>
                </a:extLst>
              </p:cNvPr>
              <p:cNvSpPr>
                <a:spLocks noChangeShapeType="1"/>
              </p:cNvSpPr>
              <p:nvPr/>
            </p:nvSpPr>
            <p:spPr bwMode="auto">
              <a:xfrm rot="16200000" flipH="1">
                <a:off x="4350"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071" name="Line 7">
                <a:extLst>
                  <a:ext uri="{FF2B5EF4-FFF2-40B4-BE49-F238E27FC236}">
                    <a16:creationId xmlns:a16="http://schemas.microsoft.com/office/drawing/2014/main" id="{66B5A50B-B4E5-73A2-932A-99E7C6B36143}"/>
                  </a:ext>
                </a:extLst>
              </p:cNvPr>
              <p:cNvSpPr>
                <a:spLocks noChangeShapeType="1"/>
              </p:cNvSpPr>
              <p:nvPr/>
            </p:nvSpPr>
            <p:spPr bwMode="auto">
              <a:xfrm rot="16200000" flipH="1">
                <a:off x="4349"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072" name="Line 8">
                <a:extLst>
                  <a:ext uri="{FF2B5EF4-FFF2-40B4-BE49-F238E27FC236}">
                    <a16:creationId xmlns:a16="http://schemas.microsoft.com/office/drawing/2014/main" id="{80CA02C8-654C-0A24-324B-34A352EF6118}"/>
                  </a:ext>
                </a:extLst>
              </p:cNvPr>
              <p:cNvSpPr>
                <a:spLocks noChangeShapeType="1"/>
              </p:cNvSpPr>
              <p:nvPr/>
            </p:nvSpPr>
            <p:spPr bwMode="auto">
              <a:xfrm rot="16200000" flipH="1">
                <a:off x="1400"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073" name="Line 9">
                <a:extLst>
                  <a:ext uri="{FF2B5EF4-FFF2-40B4-BE49-F238E27FC236}">
                    <a16:creationId xmlns:a16="http://schemas.microsoft.com/office/drawing/2014/main" id="{501B67F5-5DFA-51A9-983D-F5DE7FD4FFBE}"/>
                  </a:ext>
                </a:extLst>
              </p:cNvPr>
              <p:cNvSpPr>
                <a:spLocks noChangeShapeType="1"/>
              </p:cNvSpPr>
              <p:nvPr/>
            </p:nvSpPr>
            <p:spPr bwMode="auto">
              <a:xfrm rot="-5400000" flipH="1" flipV="1">
                <a:off x="1399"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074" name="Line 10">
                <a:extLst>
                  <a:ext uri="{FF2B5EF4-FFF2-40B4-BE49-F238E27FC236}">
                    <a16:creationId xmlns:a16="http://schemas.microsoft.com/office/drawing/2014/main" id="{23F92393-88B9-7DE3-DFAC-931B6AA30706}"/>
                  </a:ext>
                </a:extLst>
              </p:cNvPr>
              <p:cNvSpPr>
                <a:spLocks noChangeShapeType="1"/>
              </p:cNvSpPr>
              <p:nvPr/>
            </p:nvSpPr>
            <p:spPr bwMode="auto">
              <a:xfrm rot="16200000" flipH="1">
                <a:off x="4199"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075" name="Line 11">
                <a:extLst>
                  <a:ext uri="{FF2B5EF4-FFF2-40B4-BE49-F238E27FC236}">
                    <a16:creationId xmlns:a16="http://schemas.microsoft.com/office/drawing/2014/main" id="{51432B48-BCE7-1C16-94EF-163BDDC8FA32}"/>
                  </a:ext>
                </a:extLst>
              </p:cNvPr>
              <p:cNvSpPr>
                <a:spLocks noChangeShapeType="1"/>
              </p:cNvSpPr>
              <p:nvPr/>
            </p:nvSpPr>
            <p:spPr bwMode="auto">
              <a:xfrm rot="-5400000" flipH="1" flipV="1">
                <a:off x="4198"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076" name="Line 12">
                <a:extLst>
                  <a:ext uri="{FF2B5EF4-FFF2-40B4-BE49-F238E27FC236}">
                    <a16:creationId xmlns:a16="http://schemas.microsoft.com/office/drawing/2014/main" id="{F684D2D6-5D91-D7DE-3C0E-683AB25886CF}"/>
                  </a:ext>
                </a:extLst>
              </p:cNvPr>
              <p:cNvSpPr>
                <a:spLocks noChangeShapeType="1"/>
              </p:cNvSpPr>
              <p:nvPr/>
            </p:nvSpPr>
            <p:spPr bwMode="auto">
              <a:xfrm rot="16200000" flipH="1">
                <a:off x="1297"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077" name="Line 13">
                <a:extLst>
                  <a:ext uri="{FF2B5EF4-FFF2-40B4-BE49-F238E27FC236}">
                    <a16:creationId xmlns:a16="http://schemas.microsoft.com/office/drawing/2014/main" id="{19FB6574-717E-36B1-0862-F88B9FC7AC55}"/>
                  </a:ext>
                </a:extLst>
              </p:cNvPr>
              <p:cNvSpPr>
                <a:spLocks noChangeShapeType="1"/>
              </p:cNvSpPr>
              <p:nvPr/>
            </p:nvSpPr>
            <p:spPr bwMode="auto">
              <a:xfrm rot="16200000" flipH="1">
                <a:off x="1296"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078" name="Line 14">
                <a:extLst>
                  <a:ext uri="{FF2B5EF4-FFF2-40B4-BE49-F238E27FC236}">
                    <a16:creationId xmlns:a16="http://schemas.microsoft.com/office/drawing/2014/main" id="{E9C72078-B7F1-4572-61BA-E2F1008ACAF3}"/>
                  </a:ext>
                </a:extLst>
              </p:cNvPr>
              <p:cNvSpPr>
                <a:spLocks noChangeShapeType="1"/>
              </p:cNvSpPr>
              <p:nvPr/>
            </p:nvSpPr>
            <p:spPr bwMode="auto">
              <a:xfrm rot="16200000" flipV="1">
                <a:off x="4326"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079" name="Line 15">
                <a:extLst>
                  <a:ext uri="{FF2B5EF4-FFF2-40B4-BE49-F238E27FC236}">
                    <a16:creationId xmlns:a16="http://schemas.microsoft.com/office/drawing/2014/main" id="{A24358F0-FD81-6D45-EE65-B1526B1DCB58}"/>
                  </a:ext>
                </a:extLst>
              </p:cNvPr>
              <p:cNvSpPr>
                <a:spLocks noChangeShapeType="1"/>
              </p:cNvSpPr>
              <p:nvPr/>
            </p:nvSpPr>
            <p:spPr bwMode="auto">
              <a:xfrm rot="-5400000" flipH="1" flipV="1">
                <a:off x="4325"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080" name="Line 16">
                <a:extLst>
                  <a:ext uri="{FF2B5EF4-FFF2-40B4-BE49-F238E27FC236}">
                    <a16:creationId xmlns:a16="http://schemas.microsoft.com/office/drawing/2014/main" id="{232E0584-2464-6BC8-7B61-CA74A4363821}"/>
                  </a:ext>
                </a:extLst>
              </p:cNvPr>
              <p:cNvSpPr>
                <a:spLocks noChangeShapeType="1"/>
              </p:cNvSpPr>
              <p:nvPr/>
            </p:nvSpPr>
            <p:spPr bwMode="auto">
              <a:xfrm rot="-5400000" flipH="1" flipV="1">
                <a:off x="1526"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081" name="Line 17">
                <a:extLst>
                  <a:ext uri="{FF2B5EF4-FFF2-40B4-BE49-F238E27FC236}">
                    <a16:creationId xmlns:a16="http://schemas.microsoft.com/office/drawing/2014/main" id="{8DB96C98-4880-3C91-A687-16BF90B08D0C}"/>
                  </a:ext>
                </a:extLst>
              </p:cNvPr>
              <p:cNvSpPr>
                <a:spLocks noChangeShapeType="1"/>
              </p:cNvSpPr>
              <p:nvPr/>
            </p:nvSpPr>
            <p:spPr bwMode="auto">
              <a:xfrm rot="16200000" flipV="1">
                <a:off x="1525"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082" name="Line 18">
                <a:extLst>
                  <a:ext uri="{FF2B5EF4-FFF2-40B4-BE49-F238E27FC236}">
                    <a16:creationId xmlns:a16="http://schemas.microsoft.com/office/drawing/2014/main" id="{669EF47E-6907-F299-A3B4-70352AB19493}"/>
                  </a:ext>
                </a:extLst>
              </p:cNvPr>
              <p:cNvSpPr>
                <a:spLocks noChangeShapeType="1"/>
              </p:cNvSpPr>
              <p:nvPr/>
            </p:nvSpPr>
            <p:spPr bwMode="auto">
              <a:xfrm rot="16200000" flipV="1">
                <a:off x="4071"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083" name="Line 19">
                <a:extLst>
                  <a:ext uri="{FF2B5EF4-FFF2-40B4-BE49-F238E27FC236}">
                    <a16:creationId xmlns:a16="http://schemas.microsoft.com/office/drawing/2014/main" id="{BB7FC7A0-FC74-EFBE-6E16-4A7C40F810BF}"/>
                  </a:ext>
                </a:extLst>
              </p:cNvPr>
              <p:cNvSpPr>
                <a:spLocks noChangeShapeType="1"/>
              </p:cNvSpPr>
              <p:nvPr/>
            </p:nvSpPr>
            <p:spPr bwMode="auto">
              <a:xfrm rot="-5400000" flipH="1" flipV="1">
                <a:off x="4072"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084" name="Line 20">
                <a:extLst>
                  <a:ext uri="{FF2B5EF4-FFF2-40B4-BE49-F238E27FC236}">
                    <a16:creationId xmlns:a16="http://schemas.microsoft.com/office/drawing/2014/main" id="{8E49FB4C-D41E-2347-C00A-BF9215E3439A}"/>
                  </a:ext>
                </a:extLst>
              </p:cNvPr>
              <p:cNvSpPr>
                <a:spLocks noChangeShapeType="1"/>
              </p:cNvSpPr>
              <p:nvPr/>
            </p:nvSpPr>
            <p:spPr bwMode="auto">
              <a:xfrm rot="16200000" flipH="1">
                <a:off x="4096"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085" name="Line 21">
                <a:extLst>
                  <a:ext uri="{FF2B5EF4-FFF2-40B4-BE49-F238E27FC236}">
                    <a16:creationId xmlns:a16="http://schemas.microsoft.com/office/drawing/2014/main" id="{D6A0B235-2D81-42AD-5BB7-8457B8D2BED8}"/>
                  </a:ext>
                </a:extLst>
              </p:cNvPr>
              <p:cNvSpPr>
                <a:spLocks noChangeShapeType="1"/>
              </p:cNvSpPr>
              <p:nvPr/>
            </p:nvSpPr>
            <p:spPr bwMode="auto">
              <a:xfrm rot="16200000" flipH="1">
                <a:off x="4095"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086" name="Line 22">
                <a:extLst>
                  <a:ext uri="{FF2B5EF4-FFF2-40B4-BE49-F238E27FC236}">
                    <a16:creationId xmlns:a16="http://schemas.microsoft.com/office/drawing/2014/main" id="{679B65EA-6946-FBA0-7800-EC77C13B10E6}"/>
                  </a:ext>
                </a:extLst>
              </p:cNvPr>
              <p:cNvSpPr>
                <a:spLocks noChangeShapeType="1"/>
              </p:cNvSpPr>
              <p:nvPr/>
            </p:nvSpPr>
            <p:spPr bwMode="auto">
              <a:xfrm rot="16200000" flipH="1">
                <a:off x="4350"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087" name="Line 23">
                <a:extLst>
                  <a:ext uri="{FF2B5EF4-FFF2-40B4-BE49-F238E27FC236}">
                    <a16:creationId xmlns:a16="http://schemas.microsoft.com/office/drawing/2014/main" id="{8032376B-6BBB-AB2E-F0C5-4B6F21278DC8}"/>
                  </a:ext>
                </a:extLst>
              </p:cNvPr>
              <p:cNvSpPr>
                <a:spLocks noChangeShapeType="1"/>
              </p:cNvSpPr>
              <p:nvPr/>
            </p:nvSpPr>
            <p:spPr bwMode="auto">
              <a:xfrm rot="16200000" flipH="1">
                <a:off x="4355"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088" name="Line 24">
                <a:extLst>
                  <a:ext uri="{FF2B5EF4-FFF2-40B4-BE49-F238E27FC236}">
                    <a16:creationId xmlns:a16="http://schemas.microsoft.com/office/drawing/2014/main" id="{D2422F45-BBDF-5492-38CB-38328C3F5F5C}"/>
                  </a:ext>
                </a:extLst>
              </p:cNvPr>
              <p:cNvSpPr>
                <a:spLocks noChangeShapeType="1"/>
              </p:cNvSpPr>
              <p:nvPr/>
            </p:nvSpPr>
            <p:spPr bwMode="auto">
              <a:xfrm rot="-5400000" flipH="1" flipV="1">
                <a:off x="4199"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089" name="Line 25">
                <a:extLst>
                  <a:ext uri="{FF2B5EF4-FFF2-40B4-BE49-F238E27FC236}">
                    <a16:creationId xmlns:a16="http://schemas.microsoft.com/office/drawing/2014/main" id="{CEF37656-BD6D-7457-F993-F85FE2CFFF06}"/>
                  </a:ext>
                </a:extLst>
              </p:cNvPr>
              <p:cNvSpPr>
                <a:spLocks noChangeShapeType="1"/>
              </p:cNvSpPr>
              <p:nvPr/>
            </p:nvSpPr>
            <p:spPr bwMode="auto">
              <a:xfrm rot="-5400000" flipH="1" flipV="1">
                <a:off x="1400"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090" name="Line 26">
                <a:extLst>
                  <a:ext uri="{FF2B5EF4-FFF2-40B4-BE49-F238E27FC236}">
                    <a16:creationId xmlns:a16="http://schemas.microsoft.com/office/drawing/2014/main" id="{EF9B8186-0FF7-5386-3556-B856139722B8}"/>
                  </a:ext>
                </a:extLst>
              </p:cNvPr>
              <p:cNvSpPr>
                <a:spLocks noChangeShapeType="1"/>
              </p:cNvSpPr>
              <p:nvPr/>
            </p:nvSpPr>
            <p:spPr bwMode="auto">
              <a:xfrm rot="16200000" flipH="1">
                <a:off x="1399"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091" name="Line 27">
                <a:extLst>
                  <a:ext uri="{FF2B5EF4-FFF2-40B4-BE49-F238E27FC236}">
                    <a16:creationId xmlns:a16="http://schemas.microsoft.com/office/drawing/2014/main" id="{160836F0-2AF0-9678-C917-2E487C3735DE}"/>
                  </a:ext>
                </a:extLst>
              </p:cNvPr>
              <p:cNvSpPr>
                <a:spLocks noChangeShapeType="1"/>
              </p:cNvSpPr>
              <p:nvPr/>
            </p:nvSpPr>
            <p:spPr bwMode="auto">
              <a:xfrm rot="16200000" flipH="1">
                <a:off x="4198"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092" name="Line 28">
                <a:extLst>
                  <a:ext uri="{FF2B5EF4-FFF2-40B4-BE49-F238E27FC236}">
                    <a16:creationId xmlns:a16="http://schemas.microsoft.com/office/drawing/2014/main" id="{7D332870-4DFC-CCC3-ECC3-E209BCA1654C}"/>
                  </a:ext>
                </a:extLst>
              </p:cNvPr>
              <p:cNvSpPr>
                <a:spLocks noChangeShapeType="1"/>
              </p:cNvSpPr>
              <p:nvPr/>
            </p:nvSpPr>
            <p:spPr bwMode="auto">
              <a:xfrm rot="-5400000" flipH="1" flipV="1">
                <a:off x="4326"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093" name="Line 29">
                <a:extLst>
                  <a:ext uri="{FF2B5EF4-FFF2-40B4-BE49-F238E27FC236}">
                    <a16:creationId xmlns:a16="http://schemas.microsoft.com/office/drawing/2014/main" id="{E9374985-7638-2445-665F-E38F0E6F0CBC}"/>
                  </a:ext>
                </a:extLst>
              </p:cNvPr>
              <p:cNvSpPr>
                <a:spLocks noChangeShapeType="1"/>
              </p:cNvSpPr>
              <p:nvPr/>
            </p:nvSpPr>
            <p:spPr bwMode="auto">
              <a:xfrm rot="16200000" flipV="1">
                <a:off x="4320"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094" name="Line 30">
                <a:extLst>
                  <a:ext uri="{FF2B5EF4-FFF2-40B4-BE49-F238E27FC236}">
                    <a16:creationId xmlns:a16="http://schemas.microsoft.com/office/drawing/2014/main" id="{ED2E3513-F9E3-64E9-4E8C-D305BD834DEA}"/>
                  </a:ext>
                </a:extLst>
              </p:cNvPr>
              <p:cNvSpPr>
                <a:spLocks noChangeShapeType="1"/>
              </p:cNvSpPr>
              <p:nvPr/>
            </p:nvSpPr>
            <p:spPr bwMode="auto">
              <a:xfrm rot="-5400000">
                <a:off x="4222"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095" name="Line 31">
                <a:extLst>
                  <a:ext uri="{FF2B5EF4-FFF2-40B4-BE49-F238E27FC236}">
                    <a16:creationId xmlns:a16="http://schemas.microsoft.com/office/drawing/2014/main" id="{BA582739-0B13-369D-073A-591F119B1C84}"/>
                  </a:ext>
                </a:extLst>
              </p:cNvPr>
              <p:cNvSpPr>
                <a:spLocks noChangeShapeType="1"/>
              </p:cNvSpPr>
              <p:nvPr/>
            </p:nvSpPr>
            <p:spPr bwMode="auto">
              <a:xfrm rot="-5400000">
                <a:off x="4223"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096" name="Line 32">
                <a:extLst>
                  <a:ext uri="{FF2B5EF4-FFF2-40B4-BE49-F238E27FC236}">
                    <a16:creationId xmlns:a16="http://schemas.microsoft.com/office/drawing/2014/main" id="{D803E218-86B7-5471-3771-42CCEB396ACE}"/>
                  </a:ext>
                </a:extLst>
              </p:cNvPr>
              <p:cNvSpPr>
                <a:spLocks noChangeShapeType="1"/>
              </p:cNvSpPr>
              <p:nvPr/>
            </p:nvSpPr>
            <p:spPr bwMode="auto">
              <a:xfrm rot="-5400000" flipH="1" flipV="1">
                <a:off x="1652"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097" name="Line 33">
                <a:extLst>
                  <a:ext uri="{FF2B5EF4-FFF2-40B4-BE49-F238E27FC236}">
                    <a16:creationId xmlns:a16="http://schemas.microsoft.com/office/drawing/2014/main" id="{83BD38CA-2EFC-E4ED-CFB4-1DDA1A3CB291}"/>
                  </a:ext>
                </a:extLst>
              </p:cNvPr>
              <p:cNvSpPr>
                <a:spLocks noChangeShapeType="1"/>
              </p:cNvSpPr>
              <p:nvPr/>
            </p:nvSpPr>
            <p:spPr bwMode="auto">
              <a:xfrm rot="-5400000" flipH="1" flipV="1">
                <a:off x="3945"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098" name="Line 34">
                <a:extLst>
                  <a:ext uri="{FF2B5EF4-FFF2-40B4-BE49-F238E27FC236}">
                    <a16:creationId xmlns:a16="http://schemas.microsoft.com/office/drawing/2014/main" id="{69740F85-5300-1261-270F-C14F4615675F}"/>
                  </a:ext>
                </a:extLst>
              </p:cNvPr>
              <p:cNvSpPr>
                <a:spLocks noChangeShapeType="1"/>
              </p:cNvSpPr>
              <p:nvPr/>
            </p:nvSpPr>
            <p:spPr bwMode="auto">
              <a:xfrm rot="16200000" flipH="1">
                <a:off x="1653"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099" name="Line 35">
                <a:extLst>
                  <a:ext uri="{FF2B5EF4-FFF2-40B4-BE49-F238E27FC236}">
                    <a16:creationId xmlns:a16="http://schemas.microsoft.com/office/drawing/2014/main" id="{EA0C38B7-A72A-1DD3-149A-2A53D6C33414}"/>
                  </a:ext>
                </a:extLst>
              </p:cNvPr>
              <p:cNvSpPr>
                <a:spLocks noChangeShapeType="1"/>
              </p:cNvSpPr>
              <p:nvPr/>
            </p:nvSpPr>
            <p:spPr bwMode="auto">
              <a:xfrm rot="16200000" flipH="1">
                <a:off x="3945"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00" name="Line 36">
                <a:extLst>
                  <a:ext uri="{FF2B5EF4-FFF2-40B4-BE49-F238E27FC236}">
                    <a16:creationId xmlns:a16="http://schemas.microsoft.com/office/drawing/2014/main" id="{8A7A6582-80D0-0D74-FFAE-F4451302AC47}"/>
                  </a:ext>
                </a:extLst>
              </p:cNvPr>
              <p:cNvSpPr>
                <a:spLocks noChangeShapeType="1"/>
              </p:cNvSpPr>
              <p:nvPr/>
            </p:nvSpPr>
            <p:spPr bwMode="auto">
              <a:xfrm rot="16200000" flipH="1">
                <a:off x="1549"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01" name="Line 37">
                <a:extLst>
                  <a:ext uri="{FF2B5EF4-FFF2-40B4-BE49-F238E27FC236}">
                    <a16:creationId xmlns:a16="http://schemas.microsoft.com/office/drawing/2014/main" id="{14B91F73-7D9E-EA06-F554-24FAD035688C}"/>
                  </a:ext>
                </a:extLst>
              </p:cNvPr>
              <p:cNvSpPr>
                <a:spLocks noChangeShapeType="1"/>
              </p:cNvSpPr>
              <p:nvPr/>
            </p:nvSpPr>
            <p:spPr bwMode="auto">
              <a:xfrm rot="16200000" flipH="1">
                <a:off x="1548"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02" name="Line 38">
                <a:extLst>
                  <a:ext uri="{FF2B5EF4-FFF2-40B4-BE49-F238E27FC236}">
                    <a16:creationId xmlns:a16="http://schemas.microsoft.com/office/drawing/2014/main" id="{AE4EED98-6EE6-4723-5753-9765E7D4E410}"/>
                  </a:ext>
                </a:extLst>
              </p:cNvPr>
              <p:cNvSpPr>
                <a:spLocks noChangeShapeType="1"/>
              </p:cNvSpPr>
              <p:nvPr/>
            </p:nvSpPr>
            <p:spPr bwMode="auto">
              <a:xfrm rot="16200000" flipV="1">
                <a:off x="4319"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03" name="Line 39">
                <a:extLst>
                  <a:ext uri="{FF2B5EF4-FFF2-40B4-BE49-F238E27FC236}">
                    <a16:creationId xmlns:a16="http://schemas.microsoft.com/office/drawing/2014/main" id="{E674660B-D48C-1DD3-E767-EE31C8725886}"/>
                  </a:ext>
                </a:extLst>
              </p:cNvPr>
              <p:cNvSpPr>
                <a:spLocks noChangeShapeType="1"/>
              </p:cNvSpPr>
              <p:nvPr/>
            </p:nvSpPr>
            <p:spPr bwMode="auto">
              <a:xfrm rot="-5400000" flipH="1" flipV="1">
                <a:off x="4318"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04" name="Line 40">
                <a:extLst>
                  <a:ext uri="{FF2B5EF4-FFF2-40B4-BE49-F238E27FC236}">
                    <a16:creationId xmlns:a16="http://schemas.microsoft.com/office/drawing/2014/main" id="{DD29500F-25CE-F2D8-2526-75AC4EC06DCB}"/>
                  </a:ext>
                </a:extLst>
              </p:cNvPr>
              <p:cNvSpPr>
                <a:spLocks noChangeShapeType="1"/>
              </p:cNvSpPr>
              <p:nvPr/>
            </p:nvSpPr>
            <p:spPr bwMode="auto">
              <a:xfrm rot="16200000" flipV="1">
                <a:off x="4071" y="31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05" name="Line 41">
                <a:extLst>
                  <a:ext uri="{FF2B5EF4-FFF2-40B4-BE49-F238E27FC236}">
                    <a16:creationId xmlns:a16="http://schemas.microsoft.com/office/drawing/2014/main" id="{1CE8AD59-AC35-F394-CBC8-976CFAB14E61}"/>
                  </a:ext>
                </a:extLst>
              </p:cNvPr>
              <p:cNvSpPr>
                <a:spLocks noChangeShapeType="1"/>
              </p:cNvSpPr>
              <p:nvPr/>
            </p:nvSpPr>
            <p:spPr bwMode="auto">
              <a:xfrm rot="16200000" flipV="1">
                <a:off x="1525" y="31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06" name="Line 42">
                <a:extLst>
                  <a:ext uri="{FF2B5EF4-FFF2-40B4-BE49-F238E27FC236}">
                    <a16:creationId xmlns:a16="http://schemas.microsoft.com/office/drawing/2014/main" id="{ABBCD6A4-33E1-F18C-F5EC-BD77AD711098}"/>
                  </a:ext>
                </a:extLst>
              </p:cNvPr>
              <p:cNvSpPr>
                <a:spLocks noChangeShapeType="1"/>
              </p:cNvSpPr>
              <p:nvPr/>
            </p:nvSpPr>
            <p:spPr bwMode="auto">
              <a:xfrm rot="-5400000" flipH="1" flipV="1">
                <a:off x="1524" y="12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07" name="Line 43">
                <a:extLst>
                  <a:ext uri="{FF2B5EF4-FFF2-40B4-BE49-F238E27FC236}">
                    <a16:creationId xmlns:a16="http://schemas.microsoft.com/office/drawing/2014/main" id="{86A2E0F5-B10B-CEAC-A873-0D9986CE05A9}"/>
                  </a:ext>
                </a:extLst>
              </p:cNvPr>
              <p:cNvSpPr>
                <a:spLocks noChangeShapeType="1"/>
              </p:cNvSpPr>
              <p:nvPr/>
            </p:nvSpPr>
            <p:spPr bwMode="auto">
              <a:xfrm rot="-5400000" flipH="1" flipV="1">
                <a:off x="4070" y="12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08" name="Line 44">
                <a:extLst>
                  <a:ext uri="{FF2B5EF4-FFF2-40B4-BE49-F238E27FC236}">
                    <a16:creationId xmlns:a16="http://schemas.microsoft.com/office/drawing/2014/main" id="{AF4CEBE0-618B-9651-6A61-625B1B7E4BFD}"/>
                  </a:ext>
                </a:extLst>
              </p:cNvPr>
              <p:cNvSpPr>
                <a:spLocks noChangeShapeType="1"/>
              </p:cNvSpPr>
              <p:nvPr/>
            </p:nvSpPr>
            <p:spPr bwMode="auto">
              <a:xfrm rot="16200000" flipH="1">
                <a:off x="1296"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09" name="Line 45">
                <a:extLst>
                  <a:ext uri="{FF2B5EF4-FFF2-40B4-BE49-F238E27FC236}">
                    <a16:creationId xmlns:a16="http://schemas.microsoft.com/office/drawing/2014/main" id="{FDCFA6D6-432B-5274-2D0E-EE7F931FCB53}"/>
                  </a:ext>
                </a:extLst>
              </p:cNvPr>
              <p:cNvSpPr>
                <a:spLocks noChangeShapeType="1"/>
              </p:cNvSpPr>
              <p:nvPr/>
            </p:nvSpPr>
            <p:spPr bwMode="auto">
              <a:xfrm rot="16200000" flipH="1">
                <a:off x="1301"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10" name="Line 46">
                <a:extLst>
                  <a:ext uri="{FF2B5EF4-FFF2-40B4-BE49-F238E27FC236}">
                    <a16:creationId xmlns:a16="http://schemas.microsoft.com/office/drawing/2014/main" id="{40BF9119-DABF-5D7E-43E1-5135DC72B890}"/>
                  </a:ext>
                </a:extLst>
              </p:cNvPr>
              <p:cNvSpPr>
                <a:spLocks noChangeShapeType="1"/>
              </p:cNvSpPr>
              <p:nvPr/>
            </p:nvSpPr>
            <p:spPr bwMode="auto">
              <a:xfrm rot="16200000" flipH="1">
                <a:off x="4349"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11" name="Line 47">
                <a:extLst>
                  <a:ext uri="{FF2B5EF4-FFF2-40B4-BE49-F238E27FC236}">
                    <a16:creationId xmlns:a16="http://schemas.microsoft.com/office/drawing/2014/main" id="{9DC24B4B-7585-B630-9451-AA51FE0AD14A}"/>
                  </a:ext>
                </a:extLst>
              </p:cNvPr>
              <p:cNvSpPr>
                <a:spLocks noChangeShapeType="1"/>
              </p:cNvSpPr>
              <p:nvPr/>
            </p:nvSpPr>
            <p:spPr bwMode="auto">
              <a:xfrm rot="16200000" flipH="1">
                <a:off x="4348"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12" name="Line 48">
                <a:extLst>
                  <a:ext uri="{FF2B5EF4-FFF2-40B4-BE49-F238E27FC236}">
                    <a16:creationId xmlns:a16="http://schemas.microsoft.com/office/drawing/2014/main" id="{16D688B8-5572-5624-AB9A-088C66C69A1F}"/>
                  </a:ext>
                </a:extLst>
              </p:cNvPr>
              <p:cNvSpPr>
                <a:spLocks noChangeShapeType="1"/>
              </p:cNvSpPr>
              <p:nvPr/>
            </p:nvSpPr>
            <p:spPr bwMode="auto">
              <a:xfrm rot="-5400000">
                <a:off x="1422"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13" name="Line 49">
                <a:extLst>
                  <a:ext uri="{FF2B5EF4-FFF2-40B4-BE49-F238E27FC236}">
                    <a16:creationId xmlns:a16="http://schemas.microsoft.com/office/drawing/2014/main" id="{4A23CE0E-B3FC-181A-8151-E3B3FF1DB9D3}"/>
                  </a:ext>
                </a:extLst>
              </p:cNvPr>
              <p:cNvSpPr>
                <a:spLocks noChangeShapeType="1"/>
              </p:cNvSpPr>
              <p:nvPr/>
            </p:nvSpPr>
            <p:spPr bwMode="auto">
              <a:xfrm rot="-5400000">
                <a:off x="1423"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14" name="Line 50">
                <a:extLst>
                  <a:ext uri="{FF2B5EF4-FFF2-40B4-BE49-F238E27FC236}">
                    <a16:creationId xmlns:a16="http://schemas.microsoft.com/office/drawing/2014/main" id="{8D47D853-E0A3-259A-A0EF-D913DF85F359}"/>
                  </a:ext>
                </a:extLst>
              </p:cNvPr>
              <p:cNvSpPr>
                <a:spLocks noChangeShapeType="1"/>
              </p:cNvSpPr>
              <p:nvPr/>
            </p:nvSpPr>
            <p:spPr bwMode="auto">
              <a:xfrm rot="16200000" flipH="1">
                <a:off x="1399"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15" name="Line 51">
                <a:extLst>
                  <a:ext uri="{FF2B5EF4-FFF2-40B4-BE49-F238E27FC236}">
                    <a16:creationId xmlns:a16="http://schemas.microsoft.com/office/drawing/2014/main" id="{523F16B9-F568-C54C-25E2-E24F34104765}"/>
                  </a:ext>
                </a:extLst>
              </p:cNvPr>
              <p:cNvSpPr>
                <a:spLocks noChangeShapeType="1"/>
              </p:cNvSpPr>
              <p:nvPr/>
            </p:nvSpPr>
            <p:spPr bwMode="auto">
              <a:xfrm rot="16200000" flipH="1">
                <a:off x="4198"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16" name="Line 52">
                <a:extLst>
                  <a:ext uri="{FF2B5EF4-FFF2-40B4-BE49-F238E27FC236}">
                    <a16:creationId xmlns:a16="http://schemas.microsoft.com/office/drawing/2014/main" id="{0D58B19E-BAD4-30B7-A6F9-56B5BBD7D7AE}"/>
                  </a:ext>
                </a:extLst>
              </p:cNvPr>
              <p:cNvSpPr>
                <a:spLocks noChangeShapeType="1"/>
              </p:cNvSpPr>
              <p:nvPr/>
            </p:nvSpPr>
            <p:spPr bwMode="auto">
              <a:xfrm rot="-5400000" flipH="1" flipV="1">
                <a:off x="4192"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17" name="Line 53">
                <a:extLst>
                  <a:ext uri="{FF2B5EF4-FFF2-40B4-BE49-F238E27FC236}">
                    <a16:creationId xmlns:a16="http://schemas.microsoft.com/office/drawing/2014/main" id="{BA2742C5-7491-D04A-76A6-1CD418259229}"/>
                  </a:ext>
                </a:extLst>
              </p:cNvPr>
              <p:cNvSpPr>
                <a:spLocks noChangeShapeType="1"/>
              </p:cNvSpPr>
              <p:nvPr/>
            </p:nvSpPr>
            <p:spPr bwMode="auto">
              <a:xfrm rot="-5400000" flipH="1" flipV="1">
                <a:off x="1393"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18" name="Line 54">
                <a:extLst>
                  <a:ext uri="{FF2B5EF4-FFF2-40B4-BE49-F238E27FC236}">
                    <a16:creationId xmlns:a16="http://schemas.microsoft.com/office/drawing/2014/main" id="{7CA333A4-F986-92FE-4E8B-7BB59A8BD619}"/>
                  </a:ext>
                </a:extLst>
              </p:cNvPr>
              <p:cNvSpPr>
                <a:spLocks noChangeShapeType="1"/>
              </p:cNvSpPr>
              <p:nvPr/>
            </p:nvSpPr>
            <p:spPr bwMode="auto">
              <a:xfrm rot="-5400000" flipH="1" flipV="1">
                <a:off x="1779"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19" name="Line 55">
                <a:extLst>
                  <a:ext uri="{FF2B5EF4-FFF2-40B4-BE49-F238E27FC236}">
                    <a16:creationId xmlns:a16="http://schemas.microsoft.com/office/drawing/2014/main" id="{684A974C-EEBD-9CE0-0E64-36016D65C35B}"/>
                  </a:ext>
                </a:extLst>
              </p:cNvPr>
              <p:cNvSpPr>
                <a:spLocks noChangeShapeType="1"/>
              </p:cNvSpPr>
              <p:nvPr/>
            </p:nvSpPr>
            <p:spPr bwMode="auto">
              <a:xfrm rot="16200000" flipV="1">
                <a:off x="3817"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20" name="Line 56">
                <a:extLst>
                  <a:ext uri="{FF2B5EF4-FFF2-40B4-BE49-F238E27FC236}">
                    <a16:creationId xmlns:a16="http://schemas.microsoft.com/office/drawing/2014/main" id="{4FCAD411-355A-34B2-1709-611C51E296C3}"/>
                  </a:ext>
                </a:extLst>
              </p:cNvPr>
              <p:cNvSpPr>
                <a:spLocks noChangeShapeType="1"/>
              </p:cNvSpPr>
              <p:nvPr/>
            </p:nvSpPr>
            <p:spPr bwMode="auto">
              <a:xfrm rot="16200000" flipV="1">
                <a:off x="1778"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21" name="Line 57">
                <a:extLst>
                  <a:ext uri="{FF2B5EF4-FFF2-40B4-BE49-F238E27FC236}">
                    <a16:creationId xmlns:a16="http://schemas.microsoft.com/office/drawing/2014/main" id="{2D53F624-388C-73EF-4F16-ACAFDE6F5C0C}"/>
                  </a:ext>
                </a:extLst>
              </p:cNvPr>
              <p:cNvSpPr>
                <a:spLocks noChangeShapeType="1"/>
              </p:cNvSpPr>
              <p:nvPr/>
            </p:nvSpPr>
            <p:spPr bwMode="auto">
              <a:xfrm rot="-5400000" flipH="1" flipV="1">
                <a:off x="3818"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22" name="Line 58">
                <a:extLst>
                  <a:ext uri="{FF2B5EF4-FFF2-40B4-BE49-F238E27FC236}">
                    <a16:creationId xmlns:a16="http://schemas.microsoft.com/office/drawing/2014/main" id="{64F6B1F9-AC90-9C55-46F7-5AB6394DBBF9}"/>
                  </a:ext>
                </a:extLst>
              </p:cNvPr>
              <p:cNvSpPr>
                <a:spLocks noChangeShapeType="1"/>
              </p:cNvSpPr>
              <p:nvPr/>
            </p:nvSpPr>
            <p:spPr bwMode="auto">
              <a:xfrm rot="-5400000" flipH="1" flipV="1">
                <a:off x="4325"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23" name="Line 59">
                <a:extLst>
                  <a:ext uri="{FF2B5EF4-FFF2-40B4-BE49-F238E27FC236}">
                    <a16:creationId xmlns:a16="http://schemas.microsoft.com/office/drawing/2014/main" id="{03A4875E-08BA-2B87-56D0-39EF2392C21C}"/>
                  </a:ext>
                </a:extLst>
              </p:cNvPr>
              <p:cNvSpPr>
                <a:spLocks noChangeShapeType="1"/>
              </p:cNvSpPr>
              <p:nvPr/>
            </p:nvSpPr>
            <p:spPr bwMode="auto">
              <a:xfrm rot="16200000" flipV="1">
                <a:off x="4324"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24" name="Line 60">
                <a:extLst>
                  <a:ext uri="{FF2B5EF4-FFF2-40B4-BE49-F238E27FC236}">
                    <a16:creationId xmlns:a16="http://schemas.microsoft.com/office/drawing/2014/main" id="{D1A17D7E-0700-D0D1-983D-3F797771C539}"/>
                  </a:ext>
                </a:extLst>
              </p:cNvPr>
              <p:cNvSpPr>
                <a:spLocks noChangeShapeType="1"/>
              </p:cNvSpPr>
              <p:nvPr/>
            </p:nvSpPr>
            <p:spPr bwMode="auto">
              <a:xfrm rot="16200000" flipH="1">
                <a:off x="3842"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25" name="Line 61">
                <a:extLst>
                  <a:ext uri="{FF2B5EF4-FFF2-40B4-BE49-F238E27FC236}">
                    <a16:creationId xmlns:a16="http://schemas.microsoft.com/office/drawing/2014/main" id="{D5E6274F-16C6-0B60-7B7C-9B37AF1AE370}"/>
                  </a:ext>
                </a:extLst>
              </p:cNvPr>
              <p:cNvSpPr>
                <a:spLocks noChangeShapeType="1"/>
              </p:cNvSpPr>
              <p:nvPr/>
            </p:nvSpPr>
            <p:spPr bwMode="auto">
              <a:xfrm rot="16200000" flipH="1">
                <a:off x="3841"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26" name="Line 62">
                <a:extLst>
                  <a:ext uri="{FF2B5EF4-FFF2-40B4-BE49-F238E27FC236}">
                    <a16:creationId xmlns:a16="http://schemas.microsoft.com/office/drawing/2014/main" id="{65E6866A-2AAA-AE1B-8BED-D3C4C0448E17}"/>
                  </a:ext>
                </a:extLst>
              </p:cNvPr>
              <p:cNvSpPr>
                <a:spLocks noChangeShapeType="1"/>
              </p:cNvSpPr>
              <p:nvPr/>
            </p:nvSpPr>
            <p:spPr bwMode="auto">
              <a:xfrm rot="16200000" flipV="1">
                <a:off x="4325"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27" name="Line 63">
                <a:extLst>
                  <a:ext uri="{FF2B5EF4-FFF2-40B4-BE49-F238E27FC236}">
                    <a16:creationId xmlns:a16="http://schemas.microsoft.com/office/drawing/2014/main" id="{3DC1EC4F-748F-559B-75AB-69FFF9DF5C6F}"/>
                  </a:ext>
                </a:extLst>
              </p:cNvPr>
              <p:cNvSpPr>
                <a:spLocks noChangeShapeType="1"/>
              </p:cNvSpPr>
              <p:nvPr/>
            </p:nvSpPr>
            <p:spPr bwMode="auto">
              <a:xfrm rot="-5400000" flipH="1" flipV="1">
                <a:off x="4324"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28" name="Line 64">
                <a:extLst>
                  <a:ext uri="{FF2B5EF4-FFF2-40B4-BE49-F238E27FC236}">
                    <a16:creationId xmlns:a16="http://schemas.microsoft.com/office/drawing/2014/main" id="{849D376E-DDD2-7364-3677-BC6FD495439A}"/>
                  </a:ext>
                </a:extLst>
              </p:cNvPr>
              <p:cNvSpPr>
                <a:spLocks noChangeShapeType="1"/>
              </p:cNvSpPr>
              <p:nvPr/>
            </p:nvSpPr>
            <p:spPr bwMode="auto">
              <a:xfrm rot="-5400000">
                <a:off x="4221"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29" name="Line 65">
                <a:extLst>
                  <a:ext uri="{FF2B5EF4-FFF2-40B4-BE49-F238E27FC236}">
                    <a16:creationId xmlns:a16="http://schemas.microsoft.com/office/drawing/2014/main" id="{4A201956-802D-05C9-1118-E1A36610666E}"/>
                  </a:ext>
                </a:extLst>
              </p:cNvPr>
              <p:cNvSpPr>
                <a:spLocks noChangeShapeType="1"/>
              </p:cNvSpPr>
              <p:nvPr/>
            </p:nvSpPr>
            <p:spPr bwMode="auto">
              <a:xfrm rot="-5400000">
                <a:off x="4222"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30" name="Line 66">
                <a:extLst>
                  <a:ext uri="{FF2B5EF4-FFF2-40B4-BE49-F238E27FC236}">
                    <a16:creationId xmlns:a16="http://schemas.microsoft.com/office/drawing/2014/main" id="{72B684EA-927D-E1A1-5301-D38B16071A74}"/>
                  </a:ext>
                </a:extLst>
              </p:cNvPr>
              <p:cNvSpPr>
                <a:spLocks noChangeShapeType="1"/>
              </p:cNvSpPr>
              <p:nvPr/>
            </p:nvSpPr>
            <p:spPr bwMode="auto">
              <a:xfrm rot="-5400000" flipH="1" flipV="1">
                <a:off x="1652"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31" name="Line 67">
                <a:extLst>
                  <a:ext uri="{FF2B5EF4-FFF2-40B4-BE49-F238E27FC236}">
                    <a16:creationId xmlns:a16="http://schemas.microsoft.com/office/drawing/2014/main" id="{4F49B426-0AC6-C444-2163-1058286D3AC3}"/>
                  </a:ext>
                </a:extLst>
              </p:cNvPr>
              <p:cNvSpPr>
                <a:spLocks noChangeShapeType="1"/>
              </p:cNvSpPr>
              <p:nvPr/>
            </p:nvSpPr>
            <p:spPr bwMode="auto">
              <a:xfrm rot="-5400000" flipH="1" flipV="1">
                <a:off x="3945"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32" name="Line 68">
                <a:extLst>
                  <a:ext uri="{FF2B5EF4-FFF2-40B4-BE49-F238E27FC236}">
                    <a16:creationId xmlns:a16="http://schemas.microsoft.com/office/drawing/2014/main" id="{7B975FFB-2272-4B6C-660C-1E56E6456256}"/>
                  </a:ext>
                </a:extLst>
              </p:cNvPr>
              <p:cNvSpPr>
                <a:spLocks noChangeShapeType="1"/>
              </p:cNvSpPr>
              <p:nvPr/>
            </p:nvSpPr>
            <p:spPr bwMode="auto">
              <a:xfrm rot="16200000" flipH="1">
                <a:off x="1651"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33" name="Line 69">
                <a:extLst>
                  <a:ext uri="{FF2B5EF4-FFF2-40B4-BE49-F238E27FC236}">
                    <a16:creationId xmlns:a16="http://schemas.microsoft.com/office/drawing/2014/main" id="{934C5F3B-30AE-A4AD-C98A-DD801DEE0E13}"/>
                  </a:ext>
                </a:extLst>
              </p:cNvPr>
              <p:cNvSpPr>
                <a:spLocks noChangeShapeType="1"/>
              </p:cNvSpPr>
              <p:nvPr/>
            </p:nvSpPr>
            <p:spPr bwMode="auto">
              <a:xfrm rot="16200000" flipH="1">
                <a:off x="3944"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34" name="Line 70">
                <a:extLst>
                  <a:ext uri="{FF2B5EF4-FFF2-40B4-BE49-F238E27FC236}">
                    <a16:creationId xmlns:a16="http://schemas.microsoft.com/office/drawing/2014/main" id="{F6AB20D8-FDD2-BD8B-5B70-CC5934C0E24A}"/>
                  </a:ext>
                </a:extLst>
              </p:cNvPr>
              <p:cNvSpPr>
                <a:spLocks noChangeShapeType="1"/>
              </p:cNvSpPr>
              <p:nvPr/>
            </p:nvSpPr>
            <p:spPr bwMode="auto">
              <a:xfrm rot="-5400000" flipH="1" flipV="1">
                <a:off x="1393"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35" name="Line 71">
                <a:extLst>
                  <a:ext uri="{FF2B5EF4-FFF2-40B4-BE49-F238E27FC236}">
                    <a16:creationId xmlns:a16="http://schemas.microsoft.com/office/drawing/2014/main" id="{30FAD1B5-ADA2-6B87-23B8-DBA1483E4EE8}"/>
                  </a:ext>
                </a:extLst>
              </p:cNvPr>
              <p:cNvSpPr>
                <a:spLocks noChangeShapeType="1"/>
              </p:cNvSpPr>
              <p:nvPr/>
            </p:nvSpPr>
            <p:spPr bwMode="auto">
              <a:xfrm rot="16200000" flipH="1">
                <a:off x="1392"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36" name="Line 72">
                <a:extLst>
                  <a:ext uri="{FF2B5EF4-FFF2-40B4-BE49-F238E27FC236}">
                    <a16:creationId xmlns:a16="http://schemas.microsoft.com/office/drawing/2014/main" id="{74E26903-9020-E215-7A69-92F8F1EF9435}"/>
                  </a:ext>
                </a:extLst>
              </p:cNvPr>
              <p:cNvSpPr>
                <a:spLocks noChangeShapeType="1"/>
              </p:cNvSpPr>
              <p:nvPr/>
            </p:nvSpPr>
            <p:spPr bwMode="auto">
              <a:xfrm rot="16200000" flipH="1">
                <a:off x="4191"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37" name="Line 73">
                <a:extLst>
                  <a:ext uri="{FF2B5EF4-FFF2-40B4-BE49-F238E27FC236}">
                    <a16:creationId xmlns:a16="http://schemas.microsoft.com/office/drawing/2014/main" id="{2A658453-0F89-02CD-0F15-E880A73A66BC}"/>
                  </a:ext>
                </a:extLst>
              </p:cNvPr>
              <p:cNvSpPr>
                <a:spLocks noChangeShapeType="1"/>
              </p:cNvSpPr>
              <p:nvPr/>
            </p:nvSpPr>
            <p:spPr bwMode="auto">
              <a:xfrm rot="-5400000" flipH="1" flipV="1">
                <a:off x="4192"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38" name="Line 74">
                <a:extLst>
                  <a:ext uri="{FF2B5EF4-FFF2-40B4-BE49-F238E27FC236}">
                    <a16:creationId xmlns:a16="http://schemas.microsoft.com/office/drawing/2014/main" id="{75396F37-2E47-C34F-4323-EFC33E3DE03D}"/>
                  </a:ext>
                </a:extLst>
              </p:cNvPr>
              <p:cNvSpPr>
                <a:spLocks noChangeShapeType="1"/>
              </p:cNvSpPr>
              <p:nvPr/>
            </p:nvSpPr>
            <p:spPr bwMode="auto">
              <a:xfrm rot="-5400000" flipH="1" flipV="1">
                <a:off x="3690"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39" name="Line 75">
                <a:extLst>
                  <a:ext uri="{FF2B5EF4-FFF2-40B4-BE49-F238E27FC236}">
                    <a16:creationId xmlns:a16="http://schemas.microsoft.com/office/drawing/2014/main" id="{7FF741EC-4C54-8F37-414B-65814F0F87C5}"/>
                  </a:ext>
                </a:extLst>
              </p:cNvPr>
              <p:cNvSpPr>
                <a:spLocks noChangeShapeType="1"/>
              </p:cNvSpPr>
              <p:nvPr/>
            </p:nvSpPr>
            <p:spPr bwMode="auto">
              <a:xfrm rot="-5400000" flipH="1" flipV="1">
                <a:off x="1905"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40" name="Line 76">
                <a:extLst>
                  <a:ext uri="{FF2B5EF4-FFF2-40B4-BE49-F238E27FC236}">
                    <a16:creationId xmlns:a16="http://schemas.microsoft.com/office/drawing/2014/main" id="{A1ABAB07-BAAE-5EC1-6004-56C4F002786E}"/>
                  </a:ext>
                </a:extLst>
              </p:cNvPr>
              <p:cNvSpPr>
                <a:spLocks noChangeShapeType="1"/>
              </p:cNvSpPr>
              <p:nvPr/>
            </p:nvSpPr>
            <p:spPr bwMode="auto">
              <a:xfrm rot="16200000" flipH="1">
                <a:off x="3691"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41" name="Line 77">
                <a:extLst>
                  <a:ext uri="{FF2B5EF4-FFF2-40B4-BE49-F238E27FC236}">
                    <a16:creationId xmlns:a16="http://schemas.microsoft.com/office/drawing/2014/main" id="{D36737EE-F039-3185-AD62-B6285E895284}"/>
                  </a:ext>
                </a:extLst>
              </p:cNvPr>
              <p:cNvSpPr>
                <a:spLocks noChangeShapeType="1"/>
              </p:cNvSpPr>
              <p:nvPr/>
            </p:nvSpPr>
            <p:spPr bwMode="auto">
              <a:xfrm rot="16200000" flipH="1">
                <a:off x="1906"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42" name="Line 78">
                <a:extLst>
                  <a:ext uri="{FF2B5EF4-FFF2-40B4-BE49-F238E27FC236}">
                    <a16:creationId xmlns:a16="http://schemas.microsoft.com/office/drawing/2014/main" id="{AEE033CB-3B57-1893-6E45-DB7BC5BF2558}"/>
                  </a:ext>
                </a:extLst>
              </p:cNvPr>
              <p:cNvSpPr>
                <a:spLocks noChangeShapeType="1"/>
              </p:cNvSpPr>
              <p:nvPr/>
            </p:nvSpPr>
            <p:spPr bwMode="auto">
              <a:xfrm rot="-5400000">
                <a:off x="3969"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43" name="Line 79">
                <a:extLst>
                  <a:ext uri="{FF2B5EF4-FFF2-40B4-BE49-F238E27FC236}">
                    <a16:creationId xmlns:a16="http://schemas.microsoft.com/office/drawing/2014/main" id="{1879BA1D-B800-0321-DDAB-BE8199CF38E7}"/>
                  </a:ext>
                </a:extLst>
              </p:cNvPr>
              <p:cNvSpPr>
                <a:spLocks noChangeShapeType="1"/>
              </p:cNvSpPr>
              <p:nvPr/>
            </p:nvSpPr>
            <p:spPr bwMode="auto">
              <a:xfrm rot="-5400000">
                <a:off x="3968"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44" name="Line 80">
                <a:extLst>
                  <a:ext uri="{FF2B5EF4-FFF2-40B4-BE49-F238E27FC236}">
                    <a16:creationId xmlns:a16="http://schemas.microsoft.com/office/drawing/2014/main" id="{3FF0E4CE-87AC-83A1-1EC5-E4B306B132F1}"/>
                  </a:ext>
                </a:extLst>
              </p:cNvPr>
              <p:cNvSpPr>
                <a:spLocks noChangeShapeType="1"/>
              </p:cNvSpPr>
              <p:nvPr/>
            </p:nvSpPr>
            <p:spPr bwMode="auto">
              <a:xfrm rot="16200000" flipH="1">
                <a:off x="4095"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45" name="Line 81">
                <a:extLst>
                  <a:ext uri="{FF2B5EF4-FFF2-40B4-BE49-F238E27FC236}">
                    <a16:creationId xmlns:a16="http://schemas.microsoft.com/office/drawing/2014/main" id="{F539E3A3-D7D1-2A61-A6A2-33C6909FCDEA}"/>
                  </a:ext>
                </a:extLst>
              </p:cNvPr>
              <p:cNvSpPr>
                <a:spLocks noChangeShapeType="1"/>
              </p:cNvSpPr>
              <p:nvPr/>
            </p:nvSpPr>
            <p:spPr bwMode="auto">
              <a:xfrm rot="16200000" flipH="1">
                <a:off x="4100"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46" name="Line 82">
                <a:extLst>
                  <a:ext uri="{FF2B5EF4-FFF2-40B4-BE49-F238E27FC236}">
                    <a16:creationId xmlns:a16="http://schemas.microsoft.com/office/drawing/2014/main" id="{8823C387-7416-C5C1-460E-5C760B2D80C3}"/>
                  </a:ext>
                </a:extLst>
              </p:cNvPr>
              <p:cNvSpPr>
                <a:spLocks noChangeShapeType="1"/>
              </p:cNvSpPr>
              <p:nvPr/>
            </p:nvSpPr>
            <p:spPr bwMode="auto">
              <a:xfrm rot="-5400000" flipH="1" flipV="1">
                <a:off x="4071" y="296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47" name="Line 83">
                <a:extLst>
                  <a:ext uri="{FF2B5EF4-FFF2-40B4-BE49-F238E27FC236}">
                    <a16:creationId xmlns:a16="http://schemas.microsoft.com/office/drawing/2014/main" id="{C96A28D3-62A2-F17F-E42E-05F5209493C8}"/>
                  </a:ext>
                </a:extLst>
              </p:cNvPr>
              <p:cNvSpPr>
                <a:spLocks noChangeShapeType="1"/>
              </p:cNvSpPr>
              <p:nvPr/>
            </p:nvSpPr>
            <p:spPr bwMode="auto">
              <a:xfrm rot="-5400000" flipH="1" flipV="1">
                <a:off x="1525" y="296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48" name="Line 84">
                <a:extLst>
                  <a:ext uri="{FF2B5EF4-FFF2-40B4-BE49-F238E27FC236}">
                    <a16:creationId xmlns:a16="http://schemas.microsoft.com/office/drawing/2014/main" id="{BD6532E2-AD0C-177C-BD10-9BD1F411CC97}"/>
                  </a:ext>
                </a:extLst>
              </p:cNvPr>
              <p:cNvSpPr>
                <a:spLocks noChangeShapeType="1"/>
              </p:cNvSpPr>
              <p:nvPr/>
            </p:nvSpPr>
            <p:spPr bwMode="auto">
              <a:xfrm rot="16200000" flipV="1">
                <a:off x="1519" y="1427"/>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49" name="Line 85">
                <a:extLst>
                  <a:ext uri="{FF2B5EF4-FFF2-40B4-BE49-F238E27FC236}">
                    <a16:creationId xmlns:a16="http://schemas.microsoft.com/office/drawing/2014/main" id="{776D8791-11B1-3C58-5B81-2E4D29C1EA92}"/>
                  </a:ext>
                </a:extLst>
              </p:cNvPr>
              <p:cNvSpPr>
                <a:spLocks noChangeShapeType="1"/>
              </p:cNvSpPr>
              <p:nvPr/>
            </p:nvSpPr>
            <p:spPr bwMode="auto">
              <a:xfrm rot="16200000" flipV="1">
                <a:off x="4065" y="1427"/>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50" name="Line 86">
                <a:extLst>
                  <a:ext uri="{FF2B5EF4-FFF2-40B4-BE49-F238E27FC236}">
                    <a16:creationId xmlns:a16="http://schemas.microsoft.com/office/drawing/2014/main" id="{0ECD701D-7482-4007-85F0-7C8ED667B526}"/>
                  </a:ext>
                </a:extLst>
              </p:cNvPr>
              <p:cNvSpPr>
                <a:spLocks noChangeShapeType="1"/>
              </p:cNvSpPr>
              <p:nvPr/>
            </p:nvSpPr>
            <p:spPr bwMode="auto">
              <a:xfrm rot="16200000" flipH="1">
                <a:off x="1296"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51" name="Line 87">
                <a:extLst>
                  <a:ext uri="{FF2B5EF4-FFF2-40B4-BE49-F238E27FC236}">
                    <a16:creationId xmlns:a16="http://schemas.microsoft.com/office/drawing/2014/main" id="{76B5CE36-23DF-43C8-196A-38CD4969F6BD}"/>
                  </a:ext>
                </a:extLst>
              </p:cNvPr>
              <p:cNvSpPr>
                <a:spLocks noChangeShapeType="1"/>
              </p:cNvSpPr>
              <p:nvPr/>
            </p:nvSpPr>
            <p:spPr bwMode="auto">
              <a:xfrm rot="16200000" flipH="1">
                <a:off x="1295"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52" name="Line 88">
                <a:extLst>
                  <a:ext uri="{FF2B5EF4-FFF2-40B4-BE49-F238E27FC236}">
                    <a16:creationId xmlns:a16="http://schemas.microsoft.com/office/drawing/2014/main" id="{88A5F50D-9BEC-9C35-5BDF-BEA94B916E73}"/>
                  </a:ext>
                </a:extLst>
              </p:cNvPr>
              <p:cNvSpPr>
                <a:spLocks noChangeShapeType="1"/>
              </p:cNvSpPr>
              <p:nvPr/>
            </p:nvSpPr>
            <p:spPr bwMode="auto">
              <a:xfrm rot="-5400000">
                <a:off x="4227" y="2255"/>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53" name="Line 89">
                <a:extLst>
                  <a:ext uri="{FF2B5EF4-FFF2-40B4-BE49-F238E27FC236}">
                    <a16:creationId xmlns:a16="http://schemas.microsoft.com/office/drawing/2014/main" id="{641DD243-416F-3775-24F9-9B6196029094}"/>
                  </a:ext>
                </a:extLst>
              </p:cNvPr>
              <p:cNvSpPr>
                <a:spLocks noChangeShapeType="1"/>
              </p:cNvSpPr>
              <p:nvPr/>
            </p:nvSpPr>
            <p:spPr bwMode="auto">
              <a:xfrm rot="16200000" flipH="1">
                <a:off x="1803"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54" name="Line 90">
                <a:extLst>
                  <a:ext uri="{FF2B5EF4-FFF2-40B4-BE49-F238E27FC236}">
                    <a16:creationId xmlns:a16="http://schemas.microsoft.com/office/drawing/2014/main" id="{F8C8B77C-3EF3-1BB1-6D91-F19370BF440B}"/>
                  </a:ext>
                </a:extLst>
              </p:cNvPr>
              <p:cNvSpPr>
                <a:spLocks noChangeShapeType="1"/>
              </p:cNvSpPr>
              <p:nvPr/>
            </p:nvSpPr>
            <p:spPr bwMode="auto">
              <a:xfrm rot="16200000" flipH="1">
                <a:off x="1802"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55" name="Line 91">
                <a:extLst>
                  <a:ext uri="{FF2B5EF4-FFF2-40B4-BE49-F238E27FC236}">
                    <a16:creationId xmlns:a16="http://schemas.microsoft.com/office/drawing/2014/main" id="{51197032-BD38-4CA9-C6D5-6D6CA38868A4}"/>
                  </a:ext>
                </a:extLst>
              </p:cNvPr>
              <p:cNvSpPr>
                <a:spLocks noChangeShapeType="1"/>
              </p:cNvSpPr>
              <p:nvPr/>
            </p:nvSpPr>
            <p:spPr bwMode="auto">
              <a:xfrm rot="-5400000" flipH="1" flipV="1">
                <a:off x="4197"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56" name="Line 92">
                <a:extLst>
                  <a:ext uri="{FF2B5EF4-FFF2-40B4-BE49-F238E27FC236}">
                    <a16:creationId xmlns:a16="http://schemas.microsoft.com/office/drawing/2014/main" id="{4AF43019-0AC1-A861-73DB-503CD6BE1C1E}"/>
                  </a:ext>
                </a:extLst>
              </p:cNvPr>
              <p:cNvSpPr>
                <a:spLocks noChangeShapeType="1"/>
              </p:cNvSpPr>
              <p:nvPr/>
            </p:nvSpPr>
            <p:spPr bwMode="auto">
              <a:xfrm rot="16200000" flipH="1">
                <a:off x="4198"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57" name="Line 93">
                <a:extLst>
                  <a:ext uri="{FF2B5EF4-FFF2-40B4-BE49-F238E27FC236}">
                    <a16:creationId xmlns:a16="http://schemas.microsoft.com/office/drawing/2014/main" id="{54A9A88B-FF4D-173F-44B8-6A1D847C9682}"/>
                  </a:ext>
                </a:extLst>
              </p:cNvPr>
              <p:cNvSpPr>
                <a:spLocks noChangeShapeType="1"/>
              </p:cNvSpPr>
              <p:nvPr/>
            </p:nvSpPr>
            <p:spPr bwMode="auto">
              <a:xfrm rot="16200000" flipH="1">
                <a:off x="1399"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58" name="Line 94">
                <a:extLst>
                  <a:ext uri="{FF2B5EF4-FFF2-40B4-BE49-F238E27FC236}">
                    <a16:creationId xmlns:a16="http://schemas.microsoft.com/office/drawing/2014/main" id="{501E5CA2-724E-70E5-2BC3-2C91F55A92C2}"/>
                  </a:ext>
                </a:extLst>
              </p:cNvPr>
              <p:cNvSpPr>
                <a:spLocks noChangeShapeType="1"/>
              </p:cNvSpPr>
              <p:nvPr/>
            </p:nvSpPr>
            <p:spPr bwMode="auto">
              <a:xfrm rot="-5400000" flipH="1" flipV="1">
                <a:off x="1398"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59" name="Line 95">
                <a:extLst>
                  <a:ext uri="{FF2B5EF4-FFF2-40B4-BE49-F238E27FC236}">
                    <a16:creationId xmlns:a16="http://schemas.microsoft.com/office/drawing/2014/main" id="{5EEE2B8F-3925-F5F7-C470-CDBA978E6731}"/>
                  </a:ext>
                </a:extLst>
              </p:cNvPr>
              <p:cNvSpPr>
                <a:spLocks noChangeShapeType="1"/>
              </p:cNvSpPr>
              <p:nvPr/>
            </p:nvSpPr>
            <p:spPr bwMode="auto">
              <a:xfrm rot="16200000" flipV="1">
                <a:off x="2037" y="97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60" name="Line 96">
                <a:extLst>
                  <a:ext uri="{FF2B5EF4-FFF2-40B4-BE49-F238E27FC236}">
                    <a16:creationId xmlns:a16="http://schemas.microsoft.com/office/drawing/2014/main" id="{BE0519A0-7296-D19B-0793-DD3EF701D319}"/>
                  </a:ext>
                </a:extLst>
              </p:cNvPr>
              <p:cNvSpPr>
                <a:spLocks noChangeShapeType="1"/>
              </p:cNvSpPr>
              <p:nvPr/>
            </p:nvSpPr>
            <p:spPr bwMode="auto">
              <a:xfrm rot="-5400000" flipH="1" flipV="1">
                <a:off x="2038" y="3396"/>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61" name="Line 97">
                <a:extLst>
                  <a:ext uri="{FF2B5EF4-FFF2-40B4-BE49-F238E27FC236}">
                    <a16:creationId xmlns:a16="http://schemas.microsoft.com/office/drawing/2014/main" id="{8074D130-E060-8E11-73AB-2449C72D6B9A}"/>
                  </a:ext>
                </a:extLst>
              </p:cNvPr>
              <p:cNvSpPr>
                <a:spLocks noChangeShapeType="1"/>
              </p:cNvSpPr>
              <p:nvPr/>
            </p:nvSpPr>
            <p:spPr bwMode="auto">
              <a:xfrm rot="-5400000" flipH="1" flipV="1">
                <a:off x="3558" y="3396"/>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62" name="Line 98">
                <a:extLst>
                  <a:ext uri="{FF2B5EF4-FFF2-40B4-BE49-F238E27FC236}">
                    <a16:creationId xmlns:a16="http://schemas.microsoft.com/office/drawing/2014/main" id="{EEF3B27C-70A9-1FCF-F7E2-4C1560232B13}"/>
                  </a:ext>
                </a:extLst>
              </p:cNvPr>
              <p:cNvSpPr>
                <a:spLocks noChangeShapeType="1"/>
              </p:cNvSpPr>
              <p:nvPr/>
            </p:nvSpPr>
            <p:spPr bwMode="auto">
              <a:xfrm rot="16200000" flipV="1">
                <a:off x="3557" y="97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63" name="Line 99">
                <a:extLst>
                  <a:ext uri="{FF2B5EF4-FFF2-40B4-BE49-F238E27FC236}">
                    <a16:creationId xmlns:a16="http://schemas.microsoft.com/office/drawing/2014/main" id="{F37E2019-5388-8E82-BD96-55BE2DF07796}"/>
                  </a:ext>
                </a:extLst>
              </p:cNvPr>
              <p:cNvSpPr>
                <a:spLocks noChangeShapeType="1"/>
              </p:cNvSpPr>
              <p:nvPr/>
            </p:nvSpPr>
            <p:spPr bwMode="auto">
              <a:xfrm rot="16200000" flipV="1">
                <a:off x="3818"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64" name="Line 100">
                <a:extLst>
                  <a:ext uri="{FF2B5EF4-FFF2-40B4-BE49-F238E27FC236}">
                    <a16:creationId xmlns:a16="http://schemas.microsoft.com/office/drawing/2014/main" id="{1D633E41-18A7-03C3-1055-D537DEB23087}"/>
                  </a:ext>
                </a:extLst>
              </p:cNvPr>
              <p:cNvSpPr>
                <a:spLocks noChangeShapeType="1"/>
              </p:cNvSpPr>
              <p:nvPr/>
            </p:nvSpPr>
            <p:spPr bwMode="auto">
              <a:xfrm rot="16200000" flipV="1">
                <a:off x="1779"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65" name="Line 101">
                <a:extLst>
                  <a:ext uri="{FF2B5EF4-FFF2-40B4-BE49-F238E27FC236}">
                    <a16:creationId xmlns:a16="http://schemas.microsoft.com/office/drawing/2014/main" id="{1BAC8C33-5A79-659B-538E-C40163D9F37A}"/>
                  </a:ext>
                </a:extLst>
              </p:cNvPr>
              <p:cNvSpPr>
                <a:spLocks noChangeShapeType="1"/>
              </p:cNvSpPr>
              <p:nvPr/>
            </p:nvSpPr>
            <p:spPr bwMode="auto">
              <a:xfrm rot="-5400000" flipH="1" flipV="1">
                <a:off x="1778"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66" name="Line 102">
                <a:extLst>
                  <a:ext uri="{FF2B5EF4-FFF2-40B4-BE49-F238E27FC236}">
                    <a16:creationId xmlns:a16="http://schemas.microsoft.com/office/drawing/2014/main" id="{BCC01B30-F329-EC25-F0B4-7C74FF3C1FC2}"/>
                  </a:ext>
                </a:extLst>
              </p:cNvPr>
              <p:cNvSpPr>
                <a:spLocks noChangeShapeType="1"/>
              </p:cNvSpPr>
              <p:nvPr/>
            </p:nvSpPr>
            <p:spPr bwMode="auto">
              <a:xfrm rot="-5400000" flipH="1" flipV="1">
                <a:off x="3817"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67" name="Line 103">
                <a:extLst>
                  <a:ext uri="{FF2B5EF4-FFF2-40B4-BE49-F238E27FC236}">
                    <a16:creationId xmlns:a16="http://schemas.microsoft.com/office/drawing/2014/main" id="{CF60E3EB-D0CD-C592-B6EA-233C23A75DBF}"/>
                  </a:ext>
                </a:extLst>
              </p:cNvPr>
              <p:cNvSpPr>
                <a:spLocks noChangeShapeType="1"/>
              </p:cNvSpPr>
              <p:nvPr/>
            </p:nvSpPr>
            <p:spPr bwMode="auto">
              <a:xfrm rot="-5400000">
                <a:off x="1423"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68" name="Line 104">
                <a:extLst>
                  <a:ext uri="{FF2B5EF4-FFF2-40B4-BE49-F238E27FC236}">
                    <a16:creationId xmlns:a16="http://schemas.microsoft.com/office/drawing/2014/main" id="{504D98BC-8305-8FEB-7D09-2812258C77B2}"/>
                  </a:ext>
                </a:extLst>
              </p:cNvPr>
              <p:cNvSpPr>
                <a:spLocks noChangeShapeType="1"/>
              </p:cNvSpPr>
              <p:nvPr/>
            </p:nvSpPr>
            <p:spPr bwMode="auto">
              <a:xfrm rot="-5400000">
                <a:off x="1422"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69" name="Line 105">
                <a:extLst>
                  <a:ext uri="{FF2B5EF4-FFF2-40B4-BE49-F238E27FC236}">
                    <a16:creationId xmlns:a16="http://schemas.microsoft.com/office/drawing/2014/main" id="{0E55860E-9245-C4D1-3CA2-9414DFA6E21C}"/>
                  </a:ext>
                </a:extLst>
              </p:cNvPr>
              <p:cNvSpPr>
                <a:spLocks noChangeShapeType="1"/>
              </p:cNvSpPr>
              <p:nvPr/>
            </p:nvSpPr>
            <p:spPr bwMode="auto">
              <a:xfrm rot="-5400000" flipH="1" flipV="1">
                <a:off x="1399"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70" name="Line 106">
                <a:extLst>
                  <a:ext uri="{FF2B5EF4-FFF2-40B4-BE49-F238E27FC236}">
                    <a16:creationId xmlns:a16="http://schemas.microsoft.com/office/drawing/2014/main" id="{3B1BF8B8-76BD-0F89-8342-66D58442EFED}"/>
                  </a:ext>
                </a:extLst>
              </p:cNvPr>
              <p:cNvSpPr>
                <a:spLocks noChangeShapeType="1"/>
              </p:cNvSpPr>
              <p:nvPr/>
            </p:nvSpPr>
            <p:spPr bwMode="auto">
              <a:xfrm rot="-5400000" flipH="1" flipV="1">
                <a:off x="4198"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71" name="Line 107">
                <a:extLst>
                  <a:ext uri="{FF2B5EF4-FFF2-40B4-BE49-F238E27FC236}">
                    <a16:creationId xmlns:a16="http://schemas.microsoft.com/office/drawing/2014/main" id="{0E343EA0-D3D7-46C9-A117-0FD3D053EF1E}"/>
                  </a:ext>
                </a:extLst>
              </p:cNvPr>
              <p:cNvSpPr>
                <a:spLocks noChangeShapeType="1"/>
              </p:cNvSpPr>
              <p:nvPr/>
            </p:nvSpPr>
            <p:spPr bwMode="auto">
              <a:xfrm rot="16200000" flipH="1">
                <a:off x="1398"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72" name="Line 108">
                <a:extLst>
                  <a:ext uri="{FF2B5EF4-FFF2-40B4-BE49-F238E27FC236}">
                    <a16:creationId xmlns:a16="http://schemas.microsoft.com/office/drawing/2014/main" id="{90809278-4019-004A-37E9-33844C112D2F}"/>
                  </a:ext>
                </a:extLst>
              </p:cNvPr>
              <p:cNvSpPr>
                <a:spLocks noChangeShapeType="1"/>
              </p:cNvSpPr>
              <p:nvPr/>
            </p:nvSpPr>
            <p:spPr bwMode="auto">
              <a:xfrm rot="16200000" flipH="1">
                <a:off x="4197"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73" name="Line 109">
                <a:extLst>
                  <a:ext uri="{FF2B5EF4-FFF2-40B4-BE49-F238E27FC236}">
                    <a16:creationId xmlns:a16="http://schemas.microsoft.com/office/drawing/2014/main" id="{A87F1DA7-E985-9B83-B6C1-26023298E345}"/>
                  </a:ext>
                </a:extLst>
              </p:cNvPr>
              <p:cNvSpPr>
                <a:spLocks noChangeShapeType="1"/>
              </p:cNvSpPr>
              <p:nvPr/>
            </p:nvSpPr>
            <p:spPr bwMode="auto">
              <a:xfrm rot="-5400000">
                <a:off x="1676"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74" name="Line 110">
                <a:extLst>
                  <a:ext uri="{FF2B5EF4-FFF2-40B4-BE49-F238E27FC236}">
                    <a16:creationId xmlns:a16="http://schemas.microsoft.com/office/drawing/2014/main" id="{28B79439-17D7-9120-9368-EDF04B8506F5}"/>
                  </a:ext>
                </a:extLst>
              </p:cNvPr>
              <p:cNvSpPr>
                <a:spLocks noChangeShapeType="1"/>
              </p:cNvSpPr>
              <p:nvPr/>
            </p:nvSpPr>
            <p:spPr bwMode="auto">
              <a:xfrm rot="-5400000">
                <a:off x="1675"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75" name="Line 111">
                <a:extLst>
                  <a:ext uri="{FF2B5EF4-FFF2-40B4-BE49-F238E27FC236}">
                    <a16:creationId xmlns:a16="http://schemas.microsoft.com/office/drawing/2014/main" id="{0FFADB1E-E718-01B4-8A6C-F2B9EA4637A2}"/>
                  </a:ext>
                </a:extLst>
              </p:cNvPr>
              <p:cNvSpPr>
                <a:spLocks noChangeShapeType="1"/>
              </p:cNvSpPr>
              <p:nvPr/>
            </p:nvSpPr>
            <p:spPr bwMode="auto">
              <a:xfrm rot="16200000" flipV="1">
                <a:off x="1519" y="2740"/>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76" name="Line 112">
                <a:extLst>
                  <a:ext uri="{FF2B5EF4-FFF2-40B4-BE49-F238E27FC236}">
                    <a16:creationId xmlns:a16="http://schemas.microsoft.com/office/drawing/2014/main" id="{FB5573BC-0C1A-EAAF-223D-24C4B655ABDF}"/>
                  </a:ext>
                </a:extLst>
              </p:cNvPr>
              <p:cNvSpPr>
                <a:spLocks noChangeShapeType="1"/>
              </p:cNvSpPr>
              <p:nvPr/>
            </p:nvSpPr>
            <p:spPr bwMode="auto">
              <a:xfrm rot="-5400000" flipH="1" flipV="1">
                <a:off x="4064" y="1645"/>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77" name="Line 113">
                <a:extLst>
                  <a:ext uri="{FF2B5EF4-FFF2-40B4-BE49-F238E27FC236}">
                    <a16:creationId xmlns:a16="http://schemas.microsoft.com/office/drawing/2014/main" id="{F9BE3172-E612-BFA3-E319-F4C34A9EB73F}"/>
                  </a:ext>
                </a:extLst>
              </p:cNvPr>
              <p:cNvSpPr>
                <a:spLocks noChangeShapeType="1"/>
              </p:cNvSpPr>
              <p:nvPr/>
            </p:nvSpPr>
            <p:spPr bwMode="auto">
              <a:xfrm rot="16200000" flipV="1">
                <a:off x="4065" y="2740"/>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78" name="Line 114">
                <a:extLst>
                  <a:ext uri="{FF2B5EF4-FFF2-40B4-BE49-F238E27FC236}">
                    <a16:creationId xmlns:a16="http://schemas.microsoft.com/office/drawing/2014/main" id="{F5268E87-9379-32FA-B092-7BBBCA2D63C5}"/>
                  </a:ext>
                </a:extLst>
              </p:cNvPr>
              <p:cNvSpPr>
                <a:spLocks noChangeShapeType="1"/>
              </p:cNvSpPr>
              <p:nvPr/>
            </p:nvSpPr>
            <p:spPr bwMode="auto">
              <a:xfrm rot="-5400000" flipH="1" flipV="1">
                <a:off x="1518" y="1645"/>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79" name="Line 115">
                <a:extLst>
                  <a:ext uri="{FF2B5EF4-FFF2-40B4-BE49-F238E27FC236}">
                    <a16:creationId xmlns:a16="http://schemas.microsoft.com/office/drawing/2014/main" id="{EA019365-F821-B9E0-18DC-22A2E4DF82EC}"/>
                  </a:ext>
                </a:extLst>
              </p:cNvPr>
              <p:cNvSpPr>
                <a:spLocks noChangeShapeType="1"/>
              </p:cNvSpPr>
              <p:nvPr/>
            </p:nvSpPr>
            <p:spPr bwMode="auto">
              <a:xfrm rot="16200000" flipH="1">
                <a:off x="1652"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80" name="Line 116">
                <a:extLst>
                  <a:ext uri="{FF2B5EF4-FFF2-40B4-BE49-F238E27FC236}">
                    <a16:creationId xmlns:a16="http://schemas.microsoft.com/office/drawing/2014/main" id="{6EA784CE-3C6B-A915-06AA-4C8EC9DF1E45}"/>
                  </a:ext>
                </a:extLst>
              </p:cNvPr>
              <p:cNvSpPr>
                <a:spLocks noChangeShapeType="1"/>
              </p:cNvSpPr>
              <p:nvPr/>
            </p:nvSpPr>
            <p:spPr bwMode="auto">
              <a:xfrm rot="16200000" flipH="1">
                <a:off x="3945"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81" name="Line 117">
                <a:extLst>
                  <a:ext uri="{FF2B5EF4-FFF2-40B4-BE49-F238E27FC236}">
                    <a16:creationId xmlns:a16="http://schemas.microsoft.com/office/drawing/2014/main" id="{C8EE338A-E38D-6C62-CA3F-140C61AB1859}"/>
                  </a:ext>
                </a:extLst>
              </p:cNvPr>
              <p:cNvSpPr>
                <a:spLocks noChangeShapeType="1"/>
              </p:cNvSpPr>
              <p:nvPr/>
            </p:nvSpPr>
            <p:spPr bwMode="auto">
              <a:xfrm rot="-5400000" flipH="1" flipV="1">
                <a:off x="3939"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82" name="Line 118">
                <a:extLst>
                  <a:ext uri="{FF2B5EF4-FFF2-40B4-BE49-F238E27FC236}">
                    <a16:creationId xmlns:a16="http://schemas.microsoft.com/office/drawing/2014/main" id="{D53BD34A-6B93-2347-1E0C-D7B144F96A8C}"/>
                  </a:ext>
                </a:extLst>
              </p:cNvPr>
              <p:cNvSpPr>
                <a:spLocks noChangeShapeType="1"/>
              </p:cNvSpPr>
              <p:nvPr/>
            </p:nvSpPr>
            <p:spPr bwMode="auto">
              <a:xfrm rot="-5400000" flipH="1" flipV="1">
                <a:off x="1646"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83" name="Line 119">
                <a:extLst>
                  <a:ext uri="{FF2B5EF4-FFF2-40B4-BE49-F238E27FC236}">
                    <a16:creationId xmlns:a16="http://schemas.microsoft.com/office/drawing/2014/main" id="{4C279E19-2EDF-DC3F-B4C1-4A19AA3CF7D1}"/>
                  </a:ext>
                </a:extLst>
              </p:cNvPr>
              <p:cNvSpPr>
                <a:spLocks noChangeShapeType="1"/>
              </p:cNvSpPr>
              <p:nvPr/>
            </p:nvSpPr>
            <p:spPr bwMode="auto">
              <a:xfrm rot="16200000" flipH="1">
                <a:off x="1549"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84" name="Line 120">
                <a:extLst>
                  <a:ext uri="{FF2B5EF4-FFF2-40B4-BE49-F238E27FC236}">
                    <a16:creationId xmlns:a16="http://schemas.microsoft.com/office/drawing/2014/main" id="{D6DB2E0B-9D8C-2649-FE90-4943C48D3077}"/>
                  </a:ext>
                </a:extLst>
              </p:cNvPr>
              <p:cNvSpPr>
                <a:spLocks noChangeShapeType="1"/>
              </p:cNvSpPr>
              <p:nvPr/>
            </p:nvSpPr>
            <p:spPr bwMode="auto">
              <a:xfrm rot="16200000" flipH="1">
                <a:off x="1554"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85" name="Line 121">
                <a:extLst>
                  <a:ext uri="{FF2B5EF4-FFF2-40B4-BE49-F238E27FC236}">
                    <a16:creationId xmlns:a16="http://schemas.microsoft.com/office/drawing/2014/main" id="{9634DA4F-8123-8182-740D-DB5FB146E397}"/>
                  </a:ext>
                </a:extLst>
              </p:cNvPr>
              <p:cNvSpPr>
                <a:spLocks noChangeShapeType="1"/>
              </p:cNvSpPr>
              <p:nvPr/>
            </p:nvSpPr>
            <p:spPr bwMode="auto">
              <a:xfrm rot="16200000" flipH="1">
                <a:off x="3588"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86" name="Line 122">
                <a:extLst>
                  <a:ext uri="{FF2B5EF4-FFF2-40B4-BE49-F238E27FC236}">
                    <a16:creationId xmlns:a16="http://schemas.microsoft.com/office/drawing/2014/main" id="{E7CDD364-6052-3DCA-44B3-AE0AF2D6A0A8}"/>
                  </a:ext>
                </a:extLst>
              </p:cNvPr>
              <p:cNvSpPr>
                <a:spLocks noChangeShapeType="1"/>
              </p:cNvSpPr>
              <p:nvPr/>
            </p:nvSpPr>
            <p:spPr bwMode="auto">
              <a:xfrm rot="16200000" flipH="1">
                <a:off x="3587"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87" name="Line 123">
                <a:extLst>
                  <a:ext uri="{FF2B5EF4-FFF2-40B4-BE49-F238E27FC236}">
                    <a16:creationId xmlns:a16="http://schemas.microsoft.com/office/drawing/2014/main" id="{A62A4C14-064E-96BD-295B-B6CA35BA47CF}"/>
                  </a:ext>
                </a:extLst>
              </p:cNvPr>
              <p:cNvSpPr>
                <a:spLocks noChangeShapeType="1"/>
              </p:cNvSpPr>
              <p:nvPr/>
            </p:nvSpPr>
            <p:spPr bwMode="auto">
              <a:xfrm rot="16200000" flipH="1">
                <a:off x="2171"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88" name="Line 124">
                <a:extLst>
                  <a:ext uri="{FF2B5EF4-FFF2-40B4-BE49-F238E27FC236}">
                    <a16:creationId xmlns:a16="http://schemas.microsoft.com/office/drawing/2014/main" id="{AC05CCDF-28B2-69C4-A826-394D12D000B7}"/>
                  </a:ext>
                </a:extLst>
              </p:cNvPr>
              <p:cNvSpPr>
                <a:spLocks noChangeShapeType="1"/>
              </p:cNvSpPr>
              <p:nvPr/>
            </p:nvSpPr>
            <p:spPr bwMode="auto">
              <a:xfrm rot="-5400000" flipH="1" flipV="1">
                <a:off x="3425"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89" name="Line 125">
                <a:extLst>
                  <a:ext uri="{FF2B5EF4-FFF2-40B4-BE49-F238E27FC236}">
                    <a16:creationId xmlns:a16="http://schemas.microsoft.com/office/drawing/2014/main" id="{8DAC4768-37BE-A64E-3248-50C5BD071FC3}"/>
                  </a:ext>
                </a:extLst>
              </p:cNvPr>
              <p:cNvSpPr>
                <a:spLocks noChangeShapeType="1"/>
              </p:cNvSpPr>
              <p:nvPr/>
            </p:nvSpPr>
            <p:spPr bwMode="auto">
              <a:xfrm rot="16200000" flipH="1">
                <a:off x="3426"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90" name="Line 126">
                <a:extLst>
                  <a:ext uri="{FF2B5EF4-FFF2-40B4-BE49-F238E27FC236}">
                    <a16:creationId xmlns:a16="http://schemas.microsoft.com/office/drawing/2014/main" id="{C11EF6E6-1549-9BAE-D9CB-65E12179F590}"/>
                  </a:ext>
                </a:extLst>
              </p:cNvPr>
              <p:cNvSpPr>
                <a:spLocks noChangeShapeType="1"/>
              </p:cNvSpPr>
              <p:nvPr/>
            </p:nvSpPr>
            <p:spPr bwMode="auto">
              <a:xfrm rot="-5400000" flipH="1" flipV="1">
                <a:off x="2170"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91" name="Line 127">
                <a:extLst>
                  <a:ext uri="{FF2B5EF4-FFF2-40B4-BE49-F238E27FC236}">
                    <a16:creationId xmlns:a16="http://schemas.microsoft.com/office/drawing/2014/main" id="{075D9E04-51F3-8B53-B311-3083DE5DC79D}"/>
                  </a:ext>
                </a:extLst>
              </p:cNvPr>
              <p:cNvSpPr>
                <a:spLocks noChangeShapeType="1"/>
              </p:cNvSpPr>
              <p:nvPr/>
            </p:nvSpPr>
            <p:spPr bwMode="auto">
              <a:xfrm rot="16200000" flipH="1">
                <a:off x="4095"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92" name="Line 128">
                <a:extLst>
                  <a:ext uri="{FF2B5EF4-FFF2-40B4-BE49-F238E27FC236}">
                    <a16:creationId xmlns:a16="http://schemas.microsoft.com/office/drawing/2014/main" id="{F29973BA-F543-CF8A-FD64-F47AD36B3B17}"/>
                  </a:ext>
                </a:extLst>
              </p:cNvPr>
              <p:cNvSpPr>
                <a:spLocks noChangeShapeType="1"/>
              </p:cNvSpPr>
              <p:nvPr/>
            </p:nvSpPr>
            <p:spPr bwMode="auto">
              <a:xfrm rot="16200000" flipH="1">
                <a:off x="4094"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93" name="Line 129">
                <a:extLst>
                  <a:ext uri="{FF2B5EF4-FFF2-40B4-BE49-F238E27FC236}">
                    <a16:creationId xmlns:a16="http://schemas.microsoft.com/office/drawing/2014/main" id="{2F748704-79B7-D27C-6BB0-8C5D65E711B4}"/>
                  </a:ext>
                </a:extLst>
              </p:cNvPr>
              <p:cNvSpPr>
                <a:spLocks noChangeShapeType="1"/>
              </p:cNvSpPr>
              <p:nvPr/>
            </p:nvSpPr>
            <p:spPr bwMode="auto">
              <a:xfrm rot="-5400000">
                <a:off x="1428" y="2255"/>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94" name="Line 130">
                <a:extLst>
                  <a:ext uri="{FF2B5EF4-FFF2-40B4-BE49-F238E27FC236}">
                    <a16:creationId xmlns:a16="http://schemas.microsoft.com/office/drawing/2014/main" id="{64AA406E-06DA-DCC5-227F-8A4AD9CDF748}"/>
                  </a:ext>
                </a:extLst>
              </p:cNvPr>
              <p:cNvSpPr>
                <a:spLocks noChangeShapeType="1"/>
              </p:cNvSpPr>
              <p:nvPr/>
            </p:nvSpPr>
            <p:spPr bwMode="auto">
              <a:xfrm rot="-5400000" flipH="1" flipV="1">
                <a:off x="3691"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95" name="Line 131">
                <a:extLst>
                  <a:ext uri="{FF2B5EF4-FFF2-40B4-BE49-F238E27FC236}">
                    <a16:creationId xmlns:a16="http://schemas.microsoft.com/office/drawing/2014/main" id="{DFA80DB8-1255-6457-84F7-B40FD6328802}"/>
                  </a:ext>
                </a:extLst>
              </p:cNvPr>
              <p:cNvSpPr>
                <a:spLocks noChangeShapeType="1"/>
              </p:cNvSpPr>
              <p:nvPr/>
            </p:nvSpPr>
            <p:spPr bwMode="auto">
              <a:xfrm rot="-5400000" flipH="1" flipV="1">
                <a:off x="1906"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96" name="Line 132">
                <a:extLst>
                  <a:ext uri="{FF2B5EF4-FFF2-40B4-BE49-F238E27FC236}">
                    <a16:creationId xmlns:a16="http://schemas.microsoft.com/office/drawing/2014/main" id="{BCA5360C-BED5-F455-A888-FFCF29619BF7}"/>
                  </a:ext>
                </a:extLst>
              </p:cNvPr>
              <p:cNvSpPr>
                <a:spLocks noChangeShapeType="1"/>
              </p:cNvSpPr>
              <p:nvPr/>
            </p:nvSpPr>
            <p:spPr bwMode="auto">
              <a:xfrm rot="16200000" flipH="1">
                <a:off x="1905"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97" name="Line 133">
                <a:extLst>
                  <a:ext uri="{FF2B5EF4-FFF2-40B4-BE49-F238E27FC236}">
                    <a16:creationId xmlns:a16="http://schemas.microsoft.com/office/drawing/2014/main" id="{B3BAA2AD-7779-765A-C20D-EDAC6263A129}"/>
                  </a:ext>
                </a:extLst>
              </p:cNvPr>
              <p:cNvSpPr>
                <a:spLocks noChangeShapeType="1"/>
              </p:cNvSpPr>
              <p:nvPr/>
            </p:nvSpPr>
            <p:spPr bwMode="auto">
              <a:xfrm rot="16200000" flipH="1">
                <a:off x="3690"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98" name="Line 134">
                <a:extLst>
                  <a:ext uri="{FF2B5EF4-FFF2-40B4-BE49-F238E27FC236}">
                    <a16:creationId xmlns:a16="http://schemas.microsoft.com/office/drawing/2014/main" id="{B2036CE0-53EC-8C74-E066-A2722D40EEED}"/>
                  </a:ext>
                </a:extLst>
              </p:cNvPr>
              <p:cNvSpPr>
                <a:spLocks noChangeShapeType="1"/>
              </p:cNvSpPr>
              <p:nvPr/>
            </p:nvSpPr>
            <p:spPr bwMode="auto">
              <a:xfrm rot="-5400000" flipH="1" flipV="1">
                <a:off x="4071" y="251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199" name="Line 135">
                <a:extLst>
                  <a:ext uri="{FF2B5EF4-FFF2-40B4-BE49-F238E27FC236}">
                    <a16:creationId xmlns:a16="http://schemas.microsoft.com/office/drawing/2014/main" id="{570B0724-F62D-B1A2-8CA7-5E6B87D2F81F}"/>
                  </a:ext>
                </a:extLst>
              </p:cNvPr>
              <p:cNvSpPr>
                <a:spLocks noChangeShapeType="1"/>
              </p:cNvSpPr>
              <p:nvPr/>
            </p:nvSpPr>
            <p:spPr bwMode="auto">
              <a:xfrm rot="16200000" flipV="1">
                <a:off x="1524" y="187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00" name="Line 136">
                <a:extLst>
                  <a:ext uri="{FF2B5EF4-FFF2-40B4-BE49-F238E27FC236}">
                    <a16:creationId xmlns:a16="http://schemas.microsoft.com/office/drawing/2014/main" id="{EC230988-815C-9828-D423-A4F173A68EF9}"/>
                  </a:ext>
                </a:extLst>
              </p:cNvPr>
              <p:cNvSpPr>
                <a:spLocks noChangeShapeType="1"/>
              </p:cNvSpPr>
              <p:nvPr/>
            </p:nvSpPr>
            <p:spPr bwMode="auto">
              <a:xfrm rot="-5400000" flipH="1" flipV="1">
                <a:off x="1525" y="251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01" name="Line 137">
                <a:extLst>
                  <a:ext uri="{FF2B5EF4-FFF2-40B4-BE49-F238E27FC236}">
                    <a16:creationId xmlns:a16="http://schemas.microsoft.com/office/drawing/2014/main" id="{E68BF465-4246-AB1E-B62A-0A01AD3032B8}"/>
                  </a:ext>
                </a:extLst>
              </p:cNvPr>
              <p:cNvSpPr>
                <a:spLocks noChangeShapeType="1"/>
              </p:cNvSpPr>
              <p:nvPr/>
            </p:nvSpPr>
            <p:spPr bwMode="auto">
              <a:xfrm rot="16200000" flipV="1">
                <a:off x="4070" y="187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02" name="Line 138">
                <a:extLst>
                  <a:ext uri="{FF2B5EF4-FFF2-40B4-BE49-F238E27FC236}">
                    <a16:creationId xmlns:a16="http://schemas.microsoft.com/office/drawing/2014/main" id="{20BDE7F3-320A-B02E-F672-753288AF7BBD}"/>
                  </a:ext>
                </a:extLst>
              </p:cNvPr>
              <p:cNvSpPr>
                <a:spLocks noChangeShapeType="1"/>
              </p:cNvSpPr>
              <p:nvPr/>
            </p:nvSpPr>
            <p:spPr bwMode="auto">
              <a:xfrm rot="16200000" flipV="1">
                <a:off x="2296" y="9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03" name="Line 139">
                <a:extLst>
                  <a:ext uri="{FF2B5EF4-FFF2-40B4-BE49-F238E27FC236}">
                    <a16:creationId xmlns:a16="http://schemas.microsoft.com/office/drawing/2014/main" id="{0ECB0E45-981C-EBCF-33F0-22FB681C1E84}"/>
                  </a:ext>
                </a:extLst>
              </p:cNvPr>
              <p:cNvSpPr>
                <a:spLocks noChangeShapeType="1"/>
              </p:cNvSpPr>
              <p:nvPr/>
            </p:nvSpPr>
            <p:spPr bwMode="auto">
              <a:xfrm rot="-5400000" flipH="1" flipV="1">
                <a:off x="3299" y="34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04" name="Line 140">
                <a:extLst>
                  <a:ext uri="{FF2B5EF4-FFF2-40B4-BE49-F238E27FC236}">
                    <a16:creationId xmlns:a16="http://schemas.microsoft.com/office/drawing/2014/main" id="{99F4210D-5BE2-9439-4842-7E4916060DB6}"/>
                  </a:ext>
                </a:extLst>
              </p:cNvPr>
              <p:cNvSpPr>
                <a:spLocks noChangeShapeType="1"/>
              </p:cNvSpPr>
              <p:nvPr/>
            </p:nvSpPr>
            <p:spPr bwMode="auto">
              <a:xfrm rot="16200000" flipV="1">
                <a:off x="3298" y="9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05" name="Line 141">
                <a:extLst>
                  <a:ext uri="{FF2B5EF4-FFF2-40B4-BE49-F238E27FC236}">
                    <a16:creationId xmlns:a16="http://schemas.microsoft.com/office/drawing/2014/main" id="{B99DCE4C-B7B6-5E10-A3A4-8B1C59ADFB1D}"/>
                  </a:ext>
                </a:extLst>
              </p:cNvPr>
              <p:cNvSpPr>
                <a:spLocks noChangeShapeType="1"/>
              </p:cNvSpPr>
              <p:nvPr/>
            </p:nvSpPr>
            <p:spPr bwMode="auto">
              <a:xfrm rot="-5400000" flipH="1" flipV="1">
                <a:off x="2297" y="34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06" name="Line 142">
                <a:extLst>
                  <a:ext uri="{FF2B5EF4-FFF2-40B4-BE49-F238E27FC236}">
                    <a16:creationId xmlns:a16="http://schemas.microsoft.com/office/drawing/2014/main" id="{66564B6B-701F-C209-4D96-57DEE1129D08}"/>
                  </a:ext>
                </a:extLst>
              </p:cNvPr>
              <p:cNvSpPr>
                <a:spLocks noChangeShapeType="1"/>
              </p:cNvSpPr>
              <p:nvPr/>
            </p:nvSpPr>
            <p:spPr bwMode="auto">
              <a:xfrm rot="16200000" flipH="1">
                <a:off x="2068"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07" name="Line 143">
                <a:extLst>
                  <a:ext uri="{FF2B5EF4-FFF2-40B4-BE49-F238E27FC236}">
                    <a16:creationId xmlns:a16="http://schemas.microsoft.com/office/drawing/2014/main" id="{CC68FEEA-F117-7F0A-1782-651DC648EA9C}"/>
                  </a:ext>
                </a:extLst>
              </p:cNvPr>
              <p:cNvSpPr>
                <a:spLocks noChangeShapeType="1"/>
              </p:cNvSpPr>
              <p:nvPr/>
            </p:nvSpPr>
            <p:spPr bwMode="auto">
              <a:xfrm rot="16200000" flipH="1">
                <a:off x="2067"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08" name="Line 144">
                <a:extLst>
                  <a:ext uri="{FF2B5EF4-FFF2-40B4-BE49-F238E27FC236}">
                    <a16:creationId xmlns:a16="http://schemas.microsoft.com/office/drawing/2014/main" id="{B32C3D97-4174-06F0-CAE9-F5EB78CD60BF}"/>
                  </a:ext>
                </a:extLst>
              </p:cNvPr>
              <p:cNvSpPr>
                <a:spLocks noChangeShapeType="1"/>
              </p:cNvSpPr>
              <p:nvPr/>
            </p:nvSpPr>
            <p:spPr bwMode="auto">
              <a:xfrm rot="-5400000">
                <a:off x="3714"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09" name="Line 145">
                <a:extLst>
                  <a:ext uri="{FF2B5EF4-FFF2-40B4-BE49-F238E27FC236}">
                    <a16:creationId xmlns:a16="http://schemas.microsoft.com/office/drawing/2014/main" id="{1A5F054D-91A9-3D46-ABF5-1FF306585C6C}"/>
                  </a:ext>
                </a:extLst>
              </p:cNvPr>
              <p:cNvSpPr>
                <a:spLocks noChangeShapeType="1"/>
              </p:cNvSpPr>
              <p:nvPr/>
            </p:nvSpPr>
            <p:spPr bwMode="auto">
              <a:xfrm rot="-5400000">
                <a:off x="3715"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10" name="Line 146">
                <a:extLst>
                  <a:ext uri="{FF2B5EF4-FFF2-40B4-BE49-F238E27FC236}">
                    <a16:creationId xmlns:a16="http://schemas.microsoft.com/office/drawing/2014/main" id="{8B4222BB-DF55-F746-C337-5537EDBDD268}"/>
                  </a:ext>
                </a:extLst>
              </p:cNvPr>
              <p:cNvSpPr>
                <a:spLocks noChangeShapeType="1"/>
              </p:cNvSpPr>
              <p:nvPr/>
            </p:nvSpPr>
            <p:spPr bwMode="auto">
              <a:xfrm rot="-5400000">
                <a:off x="3968"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11" name="Line 147">
                <a:extLst>
                  <a:ext uri="{FF2B5EF4-FFF2-40B4-BE49-F238E27FC236}">
                    <a16:creationId xmlns:a16="http://schemas.microsoft.com/office/drawing/2014/main" id="{691E3102-BC2F-E80B-8D00-5C99EBA6D7BD}"/>
                  </a:ext>
                </a:extLst>
              </p:cNvPr>
              <p:cNvSpPr>
                <a:spLocks noChangeShapeType="1"/>
              </p:cNvSpPr>
              <p:nvPr/>
            </p:nvSpPr>
            <p:spPr bwMode="auto">
              <a:xfrm rot="-5400000">
                <a:off x="3969"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12" name="Line 148">
                <a:extLst>
                  <a:ext uri="{FF2B5EF4-FFF2-40B4-BE49-F238E27FC236}">
                    <a16:creationId xmlns:a16="http://schemas.microsoft.com/office/drawing/2014/main" id="{8C314428-C69F-0DFA-988C-82D08FCE68EE}"/>
                  </a:ext>
                </a:extLst>
              </p:cNvPr>
              <p:cNvSpPr>
                <a:spLocks noChangeShapeType="1"/>
              </p:cNvSpPr>
              <p:nvPr/>
            </p:nvSpPr>
            <p:spPr bwMode="auto">
              <a:xfrm rot="-5400000" flipH="1" flipV="1">
                <a:off x="1779"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13" name="Line 149">
                <a:extLst>
                  <a:ext uri="{FF2B5EF4-FFF2-40B4-BE49-F238E27FC236}">
                    <a16:creationId xmlns:a16="http://schemas.microsoft.com/office/drawing/2014/main" id="{0E8555A6-4BA7-ACB6-DDB3-DE6B826A7991}"/>
                  </a:ext>
                </a:extLst>
              </p:cNvPr>
              <p:cNvSpPr>
                <a:spLocks noChangeShapeType="1"/>
              </p:cNvSpPr>
              <p:nvPr/>
            </p:nvSpPr>
            <p:spPr bwMode="auto">
              <a:xfrm rot="-5400000" flipH="1" flipV="1">
                <a:off x="3818"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14" name="Line 150">
                <a:extLst>
                  <a:ext uri="{FF2B5EF4-FFF2-40B4-BE49-F238E27FC236}">
                    <a16:creationId xmlns:a16="http://schemas.microsoft.com/office/drawing/2014/main" id="{F95616AB-3E77-C345-2A08-D3BE12C89058}"/>
                  </a:ext>
                </a:extLst>
              </p:cNvPr>
              <p:cNvSpPr>
                <a:spLocks noChangeShapeType="1"/>
              </p:cNvSpPr>
              <p:nvPr/>
            </p:nvSpPr>
            <p:spPr bwMode="auto">
              <a:xfrm rot="16200000" flipV="1">
                <a:off x="1773"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15" name="Line 151">
                <a:extLst>
                  <a:ext uri="{FF2B5EF4-FFF2-40B4-BE49-F238E27FC236}">
                    <a16:creationId xmlns:a16="http://schemas.microsoft.com/office/drawing/2014/main" id="{ADA8948A-FBB9-69FC-1EED-04A6C74A6958}"/>
                  </a:ext>
                </a:extLst>
              </p:cNvPr>
              <p:cNvSpPr>
                <a:spLocks noChangeShapeType="1"/>
              </p:cNvSpPr>
              <p:nvPr/>
            </p:nvSpPr>
            <p:spPr bwMode="auto">
              <a:xfrm rot="16200000" flipV="1">
                <a:off x="3812"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16" name="Line 152">
                <a:extLst>
                  <a:ext uri="{FF2B5EF4-FFF2-40B4-BE49-F238E27FC236}">
                    <a16:creationId xmlns:a16="http://schemas.microsoft.com/office/drawing/2014/main" id="{34900385-8BCA-3B61-BB89-D12CE5411586}"/>
                  </a:ext>
                </a:extLst>
              </p:cNvPr>
              <p:cNvSpPr>
                <a:spLocks noChangeShapeType="1"/>
              </p:cNvSpPr>
              <p:nvPr/>
            </p:nvSpPr>
            <p:spPr bwMode="auto">
              <a:xfrm rot="16200000" flipV="1">
                <a:off x="1525" y="229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17" name="Line 153">
                <a:extLst>
                  <a:ext uri="{FF2B5EF4-FFF2-40B4-BE49-F238E27FC236}">
                    <a16:creationId xmlns:a16="http://schemas.microsoft.com/office/drawing/2014/main" id="{0DDD5349-BD87-B441-E7AF-73C060AAE109}"/>
                  </a:ext>
                </a:extLst>
              </p:cNvPr>
              <p:cNvSpPr>
                <a:spLocks noChangeShapeType="1"/>
              </p:cNvSpPr>
              <p:nvPr/>
            </p:nvSpPr>
            <p:spPr bwMode="auto">
              <a:xfrm rot="16200000" flipV="1">
                <a:off x="4071" y="229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18" name="Line 154">
                <a:extLst>
                  <a:ext uri="{FF2B5EF4-FFF2-40B4-BE49-F238E27FC236}">
                    <a16:creationId xmlns:a16="http://schemas.microsoft.com/office/drawing/2014/main" id="{A61B2FFB-7B2D-0E38-4F49-F7CF34977435}"/>
                  </a:ext>
                </a:extLst>
              </p:cNvPr>
              <p:cNvSpPr>
                <a:spLocks noChangeShapeType="1"/>
              </p:cNvSpPr>
              <p:nvPr/>
            </p:nvSpPr>
            <p:spPr bwMode="auto">
              <a:xfrm rot="-5400000" flipH="1" flipV="1">
                <a:off x="4070" y="2089"/>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19" name="Line 155">
                <a:extLst>
                  <a:ext uri="{FF2B5EF4-FFF2-40B4-BE49-F238E27FC236}">
                    <a16:creationId xmlns:a16="http://schemas.microsoft.com/office/drawing/2014/main" id="{04AD1DB3-CDE1-A12B-3613-7C4BF2D502A6}"/>
                  </a:ext>
                </a:extLst>
              </p:cNvPr>
              <p:cNvSpPr>
                <a:spLocks noChangeShapeType="1"/>
              </p:cNvSpPr>
              <p:nvPr/>
            </p:nvSpPr>
            <p:spPr bwMode="auto">
              <a:xfrm rot="-5400000" flipH="1" flipV="1">
                <a:off x="1524" y="2089"/>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20" name="Line 156">
                <a:extLst>
                  <a:ext uri="{FF2B5EF4-FFF2-40B4-BE49-F238E27FC236}">
                    <a16:creationId xmlns:a16="http://schemas.microsoft.com/office/drawing/2014/main" id="{54645EE0-54F5-E0EF-9F10-9513BD1C98E3}"/>
                  </a:ext>
                </a:extLst>
              </p:cNvPr>
              <p:cNvSpPr>
                <a:spLocks noChangeShapeType="1"/>
              </p:cNvSpPr>
              <p:nvPr/>
            </p:nvSpPr>
            <p:spPr bwMode="auto">
              <a:xfrm rot="-5400000" flipH="1" flipV="1">
                <a:off x="3939"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21" name="Line 157">
                <a:extLst>
                  <a:ext uri="{FF2B5EF4-FFF2-40B4-BE49-F238E27FC236}">
                    <a16:creationId xmlns:a16="http://schemas.microsoft.com/office/drawing/2014/main" id="{A623EBCB-8764-1744-4874-B2B6702D2CD6}"/>
                  </a:ext>
                </a:extLst>
              </p:cNvPr>
              <p:cNvSpPr>
                <a:spLocks noChangeShapeType="1"/>
              </p:cNvSpPr>
              <p:nvPr/>
            </p:nvSpPr>
            <p:spPr bwMode="auto">
              <a:xfrm rot="16200000" flipH="1">
                <a:off x="1645"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22" name="Line 158">
                <a:extLst>
                  <a:ext uri="{FF2B5EF4-FFF2-40B4-BE49-F238E27FC236}">
                    <a16:creationId xmlns:a16="http://schemas.microsoft.com/office/drawing/2014/main" id="{941DC7D9-7E7A-586B-EED0-68C31AF89751}"/>
                  </a:ext>
                </a:extLst>
              </p:cNvPr>
              <p:cNvSpPr>
                <a:spLocks noChangeShapeType="1"/>
              </p:cNvSpPr>
              <p:nvPr/>
            </p:nvSpPr>
            <p:spPr bwMode="auto">
              <a:xfrm rot="-5400000" flipH="1" flipV="1">
                <a:off x="1646"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23" name="Line 159">
                <a:extLst>
                  <a:ext uri="{FF2B5EF4-FFF2-40B4-BE49-F238E27FC236}">
                    <a16:creationId xmlns:a16="http://schemas.microsoft.com/office/drawing/2014/main" id="{993A1553-C8D9-0A30-6791-4F4CBEDB8D06}"/>
                  </a:ext>
                </a:extLst>
              </p:cNvPr>
              <p:cNvSpPr>
                <a:spLocks noChangeShapeType="1"/>
              </p:cNvSpPr>
              <p:nvPr/>
            </p:nvSpPr>
            <p:spPr bwMode="auto">
              <a:xfrm rot="16200000" flipH="1">
                <a:off x="3938"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24" name="Line 160">
                <a:extLst>
                  <a:ext uri="{FF2B5EF4-FFF2-40B4-BE49-F238E27FC236}">
                    <a16:creationId xmlns:a16="http://schemas.microsoft.com/office/drawing/2014/main" id="{3A6FEC5C-6EEA-9F75-1C2B-98F3EDAEB2D2}"/>
                  </a:ext>
                </a:extLst>
              </p:cNvPr>
              <p:cNvSpPr>
                <a:spLocks noChangeShapeType="1"/>
              </p:cNvSpPr>
              <p:nvPr/>
            </p:nvSpPr>
            <p:spPr bwMode="auto">
              <a:xfrm rot="-5400000" flipH="1" flipV="1">
                <a:off x="3172"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25" name="Line 161">
                <a:extLst>
                  <a:ext uri="{FF2B5EF4-FFF2-40B4-BE49-F238E27FC236}">
                    <a16:creationId xmlns:a16="http://schemas.microsoft.com/office/drawing/2014/main" id="{09423279-26C4-5531-B762-05BE558C5084}"/>
                  </a:ext>
                </a:extLst>
              </p:cNvPr>
              <p:cNvSpPr>
                <a:spLocks noChangeShapeType="1"/>
              </p:cNvSpPr>
              <p:nvPr/>
            </p:nvSpPr>
            <p:spPr bwMode="auto">
              <a:xfrm rot="16200000" flipH="1">
                <a:off x="3173"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26" name="Line 162">
                <a:extLst>
                  <a:ext uri="{FF2B5EF4-FFF2-40B4-BE49-F238E27FC236}">
                    <a16:creationId xmlns:a16="http://schemas.microsoft.com/office/drawing/2014/main" id="{B56B810D-DDEA-4CEC-0B48-B67C95B08FEE}"/>
                  </a:ext>
                </a:extLst>
              </p:cNvPr>
              <p:cNvSpPr>
                <a:spLocks noChangeShapeType="1"/>
              </p:cNvSpPr>
              <p:nvPr/>
            </p:nvSpPr>
            <p:spPr bwMode="auto">
              <a:xfrm rot="16200000" flipH="1">
                <a:off x="2424"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27" name="Line 163">
                <a:extLst>
                  <a:ext uri="{FF2B5EF4-FFF2-40B4-BE49-F238E27FC236}">
                    <a16:creationId xmlns:a16="http://schemas.microsoft.com/office/drawing/2014/main" id="{166465B5-409A-9345-65F5-5EE3D6F236C5}"/>
                  </a:ext>
                </a:extLst>
              </p:cNvPr>
              <p:cNvSpPr>
                <a:spLocks noChangeShapeType="1"/>
              </p:cNvSpPr>
              <p:nvPr/>
            </p:nvSpPr>
            <p:spPr bwMode="auto">
              <a:xfrm rot="-5400000" flipH="1" flipV="1">
                <a:off x="2423"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28" name="Line 164">
                <a:extLst>
                  <a:ext uri="{FF2B5EF4-FFF2-40B4-BE49-F238E27FC236}">
                    <a16:creationId xmlns:a16="http://schemas.microsoft.com/office/drawing/2014/main" id="{EEC5B42E-C18C-ED69-C992-0CE87E85ACB3}"/>
                  </a:ext>
                </a:extLst>
              </p:cNvPr>
              <p:cNvSpPr>
                <a:spLocks noChangeShapeType="1"/>
              </p:cNvSpPr>
              <p:nvPr/>
            </p:nvSpPr>
            <p:spPr bwMode="auto">
              <a:xfrm rot="16200000" flipH="1">
                <a:off x="3843"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29" name="Line 165">
                <a:extLst>
                  <a:ext uri="{FF2B5EF4-FFF2-40B4-BE49-F238E27FC236}">
                    <a16:creationId xmlns:a16="http://schemas.microsoft.com/office/drawing/2014/main" id="{F2B6739F-FE61-7503-BDB6-C59806C6F6D9}"/>
                  </a:ext>
                </a:extLst>
              </p:cNvPr>
              <p:cNvSpPr>
                <a:spLocks noChangeShapeType="1"/>
              </p:cNvSpPr>
              <p:nvPr/>
            </p:nvSpPr>
            <p:spPr bwMode="auto">
              <a:xfrm rot="16200000" flipH="1">
                <a:off x="3848"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30" name="Line 166">
                <a:extLst>
                  <a:ext uri="{FF2B5EF4-FFF2-40B4-BE49-F238E27FC236}">
                    <a16:creationId xmlns:a16="http://schemas.microsoft.com/office/drawing/2014/main" id="{C820FBDE-F4C5-48EC-5E66-F9B3B98BC878}"/>
                  </a:ext>
                </a:extLst>
              </p:cNvPr>
              <p:cNvSpPr>
                <a:spLocks noChangeShapeType="1"/>
              </p:cNvSpPr>
              <p:nvPr/>
            </p:nvSpPr>
            <p:spPr bwMode="auto">
              <a:xfrm rot="16200000" flipV="1">
                <a:off x="3559" y="3178"/>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31" name="Line 167">
                <a:extLst>
                  <a:ext uri="{FF2B5EF4-FFF2-40B4-BE49-F238E27FC236}">
                    <a16:creationId xmlns:a16="http://schemas.microsoft.com/office/drawing/2014/main" id="{91787A64-30C2-5E09-8447-ECABEB4E6663}"/>
                  </a:ext>
                </a:extLst>
              </p:cNvPr>
              <p:cNvSpPr>
                <a:spLocks noChangeShapeType="1"/>
              </p:cNvSpPr>
              <p:nvPr/>
            </p:nvSpPr>
            <p:spPr bwMode="auto">
              <a:xfrm rot="16200000" flipV="1">
                <a:off x="2039" y="3178"/>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32" name="Line 168">
                <a:extLst>
                  <a:ext uri="{FF2B5EF4-FFF2-40B4-BE49-F238E27FC236}">
                    <a16:creationId xmlns:a16="http://schemas.microsoft.com/office/drawing/2014/main" id="{D649A563-5956-1DBF-3148-CCC7C3C6081B}"/>
                  </a:ext>
                </a:extLst>
              </p:cNvPr>
              <p:cNvSpPr>
                <a:spLocks noChangeShapeType="1"/>
              </p:cNvSpPr>
              <p:nvPr/>
            </p:nvSpPr>
            <p:spPr bwMode="auto">
              <a:xfrm rot="-5400000" flipH="1" flipV="1">
                <a:off x="2038" y="119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33" name="Line 169">
                <a:extLst>
                  <a:ext uri="{FF2B5EF4-FFF2-40B4-BE49-F238E27FC236}">
                    <a16:creationId xmlns:a16="http://schemas.microsoft.com/office/drawing/2014/main" id="{116BD8F0-C0F6-65BF-0599-F6DBCF50F01F}"/>
                  </a:ext>
                </a:extLst>
              </p:cNvPr>
              <p:cNvSpPr>
                <a:spLocks noChangeShapeType="1"/>
              </p:cNvSpPr>
              <p:nvPr/>
            </p:nvSpPr>
            <p:spPr bwMode="auto">
              <a:xfrm rot="-5400000" flipH="1" flipV="1">
                <a:off x="3558" y="119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34" name="Line 170">
                <a:extLst>
                  <a:ext uri="{FF2B5EF4-FFF2-40B4-BE49-F238E27FC236}">
                    <a16:creationId xmlns:a16="http://schemas.microsoft.com/office/drawing/2014/main" id="{5E4ACD4F-A352-B0C3-8DC1-4354CACD1DA2}"/>
                  </a:ext>
                </a:extLst>
              </p:cNvPr>
              <p:cNvSpPr>
                <a:spLocks noChangeShapeType="1"/>
              </p:cNvSpPr>
              <p:nvPr/>
            </p:nvSpPr>
            <p:spPr bwMode="auto">
              <a:xfrm rot="16200000" flipH="1">
                <a:off x="3324"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35" name="Line 171">
                <a:extLst>
                  <a:ext uri="{FF2B5EF4-FFF2-40B4-BE49-F238E27FC236}">
                    <a16:creationId xmlns:a16="http://schemas.microsoft.com/office/drawing/2014/main" id="{2AE05486-38A7-6187-42B9-1E63ED3E7657}"/>
                  </a:ext>
                </a:extLst>
              </p:cNvPr>
              <p:cNvSpPr>
                <a:spLocks noChangeShapeType="1"/>
              </p:cNvSpPr>
              <p:nvPr/>
            </p:nvSpPr>
            <p:spPr bwMode="auto">
              <a:xfrm rot="16200000" flipH="1">
                <a:off x="3323"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36" name="Line 172">
                <a:extLst>
                  <a:ext uri="{FF2B5EF4-FFF2-40B4-BE49-F238E27FC236}">
                    <a16:creationId xmlns:a16="http://schemas.microsoft.com/office/drawing/2014/main" id="{FAADD45F-4091-E46E-C57A-DA3055E3B83A}"/>
                  </a:ext>
                </a:extLst>
              </p:cNvPr>
              <p:cNvSpPr>
                <a:spLocks noChangeShapeType="1"/>
              </p:cNvSpPr>
              <p:nvPr/>
            </p:nvSpPr>
            <p:spPr bwMode="auto">
              <a:xfrm rot="-5400000" flipH="1" flipV="1">
                <a:off x="3047"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37" name="Line 173">
                <a:extLst>
                  <a:ext uri="{FF2B5EF4-FFF2-40B4-BE49-F238E27FC236}">
                    <a16:creationId xmlns:a16="http://schemas.microsoft.com/office/drawing/2014/main" id="{DB3168C7-1965-24B0-7817-F5F5690E4A5F}"/>
                  </a:ext>
                </a:extLst>
              </p:cNvPr>
              <p:cNvSpPr>
                <a:spLocks noChangeShapeType="1"/>
              </p:cNvSpPr>
              <p:nvPr/>
            </p:nvSpPr>
            <p:spPr bwMode="auto">
              <a:xfrm rot="16200000" flipV="1">
                <a:off x="2551"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38" name="Line 174">
                <a:extLst>
                  <a:ext uri="{FF2B5EF4-FFF2-40B4-BE49-F238E27FC236}">
                    <a16:creationId xmlns:a16="http://schemas.microsoft.com/office/drawing/2014/main" id="{797FAE45-A340-D053-C3ED-25FEEFCE45B2}"/>
                  </a:ext>
                </a:extLst>
              </p:cNvPr>
              <p:cNvSpPr>
                <a:spLocks noChangeShapeType="1"/>
              </p:cNvSpPr>
              <p:nvPr/>
            </p:nvSpPr>
            <p:spPr bwMode="auto">
              <a:xfrm rot="16200000" flipV="1">
                <a:off x="3046"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39" name="Line 175">
                <a:extLst>
                  <a:ext uri="{FF2B5EF4-FFF2-40B4-BE49-F238E27FC236}">
                    <a16:creationId xmlns:a16="http://schemas.microsoft.com/office/drawing/2014/main" id="{D664A2A3-857A-0327-4354-D87DD436DB57}"/>
                  </a:ext>
                </a:extLst>
              </p:cNvPr>
              <p:cNvSpPr>
                <a:spLocks noChangeShapeType="1"/>
              </p:cNvSpPr>
              <p:nvPr/>
            </p:nvSpPr>
            <p:spPr bwMode="auto">
              <a:xfrm rot="-5400000" flipH="1" flipV="1">
                <a:off x="2552"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40" name="Line 176">
                <a:extLst>
                  <a:ext uri="{FF2B5EF4-FFF2-40B4-BE49-F238E27FC236}">
                    <a16:creationId xmlns:a16="http://schemas.microsoft.com/office/drawing/2014/main" id="{0937F787-28E8-20CA-D4A1-6E594233E3A5}"/>
                  </a:ext>
                </a:extLst>
              </p:cNvPr>
              <p:cNvSpPr>
                <a:spLocks noChangeShapeType="1"/>
              </p:cNvSpPr>
              <p:nvPr/>
            </p:nvSpPr>
            <p:spPr bwMode="auto">
              <a:xfrm rot="16200000" flipH="1">
                <a:off x="1550"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41" name="Line 177">
                <a:extLst>
                  <a:ext uri="{FF2B5EF4-FFF2-40B4-BE49-F238E27FC236}">
                    <a16:creationId xmlns:a16="http://schemas.microsoft.com/office/drawing/2014/main" id="{BBE76F96-8D37-C6C7-4431-C5BD66455117}"/>
                  </a:ext>
                </a:extLst>
              </p:cNvPr>
              <p:cNvSpPr>
                <a:spLocks noChangeShapeType="1"/>
              </p:cNvSpPr>
              <p:nvPr/>
            </p:nvSpPr>
            <p:spPr bwMode="auto">
              <a:xfrm rot="16200000" flipH="1">
                <a:off x="1549"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42" name="Line 178">
                <a:extLst>
                  <a:ext uri="{FF2B5EF4-FFF2-40B4-BE49-F238E27FC236}">
                    <a16:creationId xmlns:a16="http://schemas.microsoft.com/office/drawing/2014/main" id="{1D72AD05-15D8-A8E4-C85B-A8853909F349}"/>
                  </a:ext>
                </a:extLst>
              </p:cNvPr>
              <p:cNvSpPr>
                <a:spLocks noChangeShapeType="1"/>
              </p:cNvSpPr>
              <p:nvPr/>
            </p:nvSpPr>
            <p:spPr bwMode="auto">
              <a:xfrm rot="-5400000" flipH="1" flipV="1">
                <a:off x="2677"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43" name="Line 179">
                <a:extLst>
                  <a:ext uri="{FF2B5EF4-FFF2-40B4-BE49-F238E27FC236}">
                    <a16:creationId xmlns:a16="http://schemas.microsoft.com/office/drawing/2014/main" id="{7A5C1111-B1B8-5B0B-BBF3-E4599CB8E9E4}"/>
                  </a:ext>
                </a:extLst>
              </p:cNvPr>
              <p:cNvSpPr>
                <a:spLocks noChangeShapeType="1"/>
              </p:cNvSpPr>
              <p:nvPr/>
            </p:nvSpPr>
            <p:spPr bwMode="auto">
              <a:xfrm rot="16200000" flipH="1">
                <a:off x="2920"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44" name="Line 180">
                <a:extLst>
                  <a:ext uri="{FF2B5EF4-FFF2-40B4-BE49-F238E27FC236}">
                    <a16:creationId xmlns:a16="http://schemas.microsoft.com/office/drawing/2014/main" id="{C98F7C4F-9152-8CC1-7C00-F50B2DE9B586}"/>
                  </a:ext>
                </a:extLst>
              </p:cNvPr>
              <p:cNvSpPr>
                <a:spLocks noChangeShapeType="1"/>
              </p:cNvSpPr>
              <p:nvPr/>
            </p:nvSpPr>
            <p:spPr bwMode="auto">
              <a:xfrm rot="16200000" flipH="1">
                <a:off x="2678"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45" name="Line 181">
                <a:extLst>
                  <a:ext uri="{FF2B5EF4-FFF2-40B4-BE49-F238E27FC236}">
                    <a16:creationId xmlns:a16="http://schemas.microsoft.com/office/drawing/2014/main" id="{AF5989D1-174F-997C-1A9C-574973142CDB}"/>
                  </a:ext>
                </a:extLst>
              </p:cNvPr>
              <p:cNvSpPr>
                <a:spLocks noChangeShapeType="1"/>
              </p:cNvSpPr>
              <p:nvPr/>
            </p:nvSpPr>
            <p:spPr bwMode="auto">
              <a:xfrm rot="-5400000" flipH="1" flipV="1">
                <a:off x="2919"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46" name="Line 182">
                <a:extLst>
                  <a:ext uri="{FF2B5EF4-FFF2-40B4-BE49-F238E27FC236}">
                    <a16:creationId xmlns:a16="http://schemas.microsoft.com/office/drawing/2014/main" id="{554A1DAA-655B-313D-FE7B-E8B7AA5D6256}"/>
                  </a:ext>
                </a:extLst>
              </p:cNvPr>
              <p:cNvSpPr>
                <a:spLocks noChangeShapeType="1"/>
              </p:cNvSpPr>
              <p:nvPr/>
            </p:nvSpPr>
            <p:spPr bwMode="auto">
              <a:xfrm rot="-5400000" flipH="1" flipV="1">
                <a:off x="2799" y="3408"/>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47" name="Line 183">
                <a:extLst>
                  <a:ext uri="{FF2B5EF4-FFF2-40B4-BE49-F238E27FC236}">
                    <a16:creationId xmlns:a16="http://schemas.microsoft.com/office/drawing/2014/main" id="{8AB3F38A-5C8D-ED57-2A53-D7FD75D30C05}"/>
                  </a:ext>
                </a:extLst>
              </p:cNvPr>
              <p:cNvSpPr>
                <a:spLocks noChangeShapeType="1"/>
              </p:cNvSpPr>
              <p:nvPr/>
            </p:nvSpPr>
            <p:spPr bwMode="auto">
              <a:xfrm rot="16200000" flipV="1">
                <a:off x="2798" y="989"/>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48" name="Line 184">
                <a:extLst>
                  <a:ext uri="{FF2B5EF4-FFF2-40B4-BE49-F238E27FC236}">
                    <a16:creationId xmlns:a16="http://schemas.microsoft.com/office/drawing/2014/main" id="{BCAC4DE3-96C2-E23E-0BB5-4142B3E2018D}"/>
                  </a:ext>
                </a:extLst>
              </p:cNvPr>
              <p:cNvSpPr>
                <a:spLocks noChangeShapeType="1"/>
              </p:cNvSpPr>
              <p:nvPr/>
            </p:nvSpPr>
            <p:spPr bwMode="auto">
              <a:xfrm rot="-5400000">
                <a:off x="3975"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49" name="Line 185">
                <a:extLst>
                  <a:ext uri="{FF2B5EF4-FFF2-40B4-BE49-F238E27FC236}">
                    <a16:creationId xmlns:a16="http://schemas.microsoft.com/office/drawing/2014/main" id="{78432058-6EE6-8854-B1AE-CCFF90C09CC8}"/>
                  </a:ext>
                </a:extLst>
              </p:cNvPr>
              <p:cNvSpPr>
                <a:spLocks noChangeShapeType="1"/>
              </p:cNvSpPr>
              <p:nvPr/>
            </p:nvSpPr>
            <p:spPr bwMode="auto">
              <a:xfrm rot="-5400000">
                <a:off x="1931"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50" name="Line 186">
                <a:extLst>
                  <a:ext uri="{FF2B5EF4-FFF2-40B4-BE49-F238E27FC236}">
                    <a16:creationId xmlns:a16="http://schemas.microsoft.com/office/drawing/2014/main" id="{FC4DF0B2-2A7B-7A94-C7DE-A8407DCF1148}"/>
                  </a:ext>
                </a:extLst>
              </p:cNvPr>
              <p:cNvSpPr>
                <a:spLocks noChangeShapeType="1"/>
              </p:cNvSpPr>
              <p:nvPr/>
            </p:nvSpPr>
            <p:spPr bwMode="auto">
              <a:xfrm rot="-5400000">
                <a:off x="1930"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51" name="Line 187">
                <a:extLst>
                  <a:ext uri="{FF2B5EF4-FFF2-40B4-BE49-F238E27FC236}">
                    <a16:creationId xmlns:a16="http://schemas.microsoft.com/office/drawing/2014/main" id="{FEE7E8F9-F5F0-BF51-620B-1DD799776CF8}"/>
                  </a:ext>
                </a:extLst>
              </p:cNvPr>
              <p:cNvSpPr>
                <a:spLocks noChangeShapeType="1"/>
              </p:cNvSpPr>
              <p:nvPr/>
            </p:nvSpPr>
            <p:spPr bwMode="auto">
              <a:xfrm rot="-5400000" flipH="1" flipV="1">
                <a:off x="3945"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52" name="Line 188">
                <a:extLst>
                  <a:ext uri="{FF2B5EF4-FFF2-40B4-BE49-F238E27FC236}">
                    <a16:creationId xmlns:a16="http://schemas.microsoft.com/office/drawing/2014/main" id="{B6AD755F-B555-5D00-CC33-CE5ACB3BE904}"/>
                  </a:ext>
                </a:extLst>
              </p:cNvPr>
              <p:cNvSpPr>
                <a:spLocks noChangeShapeType="1"/>
              </p:cNvSpPr>
              <p:nvPr/>
            </p:nvSpPr>
            <p:spPr bwMode="auto">
              <a:xfrm rot="16200000" flipH="1">
                <a:off x="3946"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53" name="Line 189">
                <a:extLst>
                  <a:ext uri="{FF2B5EF4-FFF2-40B4-BE49-F238E27FC236}">
                    <a16:creationId xmlns:a16="http://schemas.microsoft.com/office/drawing/2014/main" id="{D127B4C9-DB04-0C5D-257E-13F07E8179C5}"/>
                  </a:ext>
                </a:extLst>
              </p:cNvPr>
              <p:cNvSpPr>
                <a:spLocks noChangeShapeType="1"/>
              </p:cNvSpPr>
              <p:nvPr/>
            </p:nvSpPr>
            <p:spPr bwMode="auto">
              <a:xfrm rot="-5400000" flipH="1" flipV="1">
                <a:off x="1652"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54" name="Line 190">
                <a:extLst>
                  <a:ext uri="{FF2B5EF4-FFF2-40B4-BE49-F238E27FC236}">
                    <a16:creationId xmlns:a16="http://schemas.microsoft.com/office/drawing/2014/main" id="{2FCB3CE6-6BCD-B577-1A52-2D8BCCA6C98C}"/>
                  </a:ext>
                </a:extLst>
              </p:cNvPr>
              <p:cNvSpPr>
                <a:spLocks noChangeShapeType="1"/>
              </p:cNvSpPr>
              <p:nvPr/>
            </p:nvSpPr>
            <p:spPr bwMode="auto">
              <a:xfrm rot="16200000" flipH="1">
                <a:off x="1653"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55" name="Line 191">
                <a:extLst>
                  <a:ext uri="{FF2B5EF4-FFF2-40B4-BE49-F238E27FC236}">
                    <a16:creationId xmlns:a16="http://schemas.microsoft.com/office/drawing/2014/main" id="{E1C2680B-C93F-A325-1DFB-BCDD17D14E6A}"/>
                  </a:ext>
                </a:extLst>
              </p:cNvPr>
              <p:cNvSpPr>
                <a:spLocks noChangeShapeType="1"/>
              </p:cNvSpPr>
              <p:nvPr/>
            </p:nvSpPr>
            <p:spPr bwMode="auto">
              <a:xfrm rot="16200000" flipH="1">
                <a:off x="2322"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56" name="Line 192">
                <a:extLst>
                  <a:ext uri="{FF2B5EF4-FFF2-40B4-BE49-F238E27FC236}">
                    <a16:creationId xmlns:a16="http://schemas.microsoft.com/office/drawing/2014/main" id="{A9131A6F-80A4-BD11-DBBE-065DC1871388}"/>
                  </a:ext>
                </a:extLst>
              </p:cNvPr>
              <p:cNvSpPr>
                <a:spLocks noChangeShapeType="1"/>
              </p:cNvSpPr>
              <p:nvPr/>
            </p:nvSpPr>
            <p:spPr bwMode="auto">
              <a:xfrm rot="16200000" flipH="1">
                <a:off x="2321"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57" name="Line 193">
                <a:extLst>
                  <a:ext uri="{FF2B5EF4-FFF2-40B4-BE49-F238E27FC236}">
                    <a16:creationId xmlns:a16="http://schemas.microsoft.com/office/drawing/2014/main" id="{CF64D8C5-4A96-04E2-B932-7528BE377003}"/>
                  </a:ext>
                </a:extLst>
              </p:cNvPr>
              <p:cNvSpPr>
                <a:spLocks noChangeShapeType="1"/>
              </p:cNvSpPr>
              <p:nvPr/>
            </p:nvSpPr>
            <p:spPr bwMode="auto">
              <a:xfrm rot="16200000" flipH="1">
                <a:off x="369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58" name="Line 194">
                <a:extLst>
                  <a:ext uri="{FF2B5EF4-FFF2-40B4-BE49-F238E27FC236}">
                    <a16:creationId xmlns:a16="http://schemas.microsoft.com/office/drawing/2014/main" id="{F24389DB-8456-8941-A01A-DA6D9C7F9C34}"/>
                  </a:ext>
                </a:extLst>
              </p:cNvPr>
              <p:cNvSpPr>
                <a:spLocks noChangeShapeType="1"/>
              </p:cNvSpPr>
              <p:nvPr/>
            </p:nvSpPr>
            <p:spPr bwMode="auto">
              <a:xfrm rot="16200000" flipH="1">
                <a:off x="190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59" name="Line 195">
                <a:extLst>
                  <a:ext uri="{FF2B5EF4-FFF2-40B4-BE49-F238E27FC236}">
                    <a16:creationId xmlns:a16="http://schemas.microsoft.com/office/drawing/2014/main" id="{CA2B20B5-B4FA-D97D-36FD-6979A5E94030}"/>
                  </a:ext>
                </a:extLst>
              </p:cNvPr>
              <p:cNvSpPr>
                <a:spLocks noChangeShapeType="1"/>
              </p:cNvSpPr>
              <p:nvPr/>
            </p:nvSpPr>
            <p:spPr bwMode="auto">
              <a:xfrm rot="-5400000" flipH="1" flipV="1">
                <a:off x="2172"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60" name="Line 196">
                <a:extLst>
                  <a:ext uri="{FF2B5EF4-FFF2-40B4-BE49-F238E27FC236}">
                    <a16:creationId xmlns:a16="http://schemas.microsoft.com/office/drawing/2014/main" id="{58A50553-3303-32A1-4EC4-0D59B4CFA87B}"/>
                  </a:ext>
                </a:extLst>
              </p:cNvPr>
              <p:cNvSpPr>
                <a:spLocks noChangeShapeType="1"/>
              </p:cNvSpPr>
              <p:nvPr/>
            </p:nvSpPr>
            <p:spPr bwMode="auto">
              <a:xfrm rot="-5400000" flipH="1" flipV="1">
                <a:off x="3427"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61" name="Line 197">
                <a:extLst>
                  <a:ext uri="{FF2B5EF4-FFF2-40B4-BE49-F238E27FC236}">
                    <a16:creationId xmlns:a16="http://schemas.microsoft.com/office/drawing/2014/main" id="{701BF979-26D9-FA84-0725-16690438836C}"/>
                  </a:ext>
                </a:extLst>
              </p:cNvPr>
              <p:cNvSpPr>
                <a:spLocks noChangeShapeType="1"/>
              </p:cNvSpPr>
              <p:nvPr/>
            </p:nvSpPr>
            <p:spPr bwMode="auto">
              <a:xfrm rot="-5400000" flipH="1" flipV="1">
                <a:off x="190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62" name="Line 198">
                <a:extLst>
                  <a:ext uri="{FF2B5EF4-FFF2-40B4-BE49-F238E27FC236}">
                    <a16:creationId xmlns:a16="http://schemas.microsoft.com/office/drawing/2014/main" id="{7FD7FAC4-220B-1BF5-3998-6DE5E51F605B}"/>
                  </a:ext>
                </a:extLst>
              </p:cNvPr>
              <p:cNvSpPr>
                <a:spLocks noChangeShapeType="1"/>
              </p:cNvSpPr>
              <p:nvPr/>
            </p:nvSpPr>
            <p:spPr bwMode="auto">
              <a:xfrm rot="-5400000" flipH="1" flipV="1">
                <a:off x="368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63" name="Line 199">
                <a:extLst>
                  <a:ext uri="{FF2B5EF4-FFF2-40B4-BE49-F238E27FC236}">
                    <a16:creationId xmlns:a16="http://schemas.microsoft.com/office/drawing/2014/main" id="{57896E17-65CC-5087-DD47-F71D60ACAFA0}"/>
                  </a:ext>
                </a:extLst>
              </p:cNvPr>
              <p:cNvSpPr>
                <a:spLocks noChangeShapeType="1"/>
              </p:cNvSpPr>
              <p:nvPr/>
            </p:nvSpPr>
            <p:spPr bwMode="auto">
              <a:xfrm rot="16200000" flipH="1">
                <a:off x="3426"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64" name="Line 200">
                <a:extLst>
                  <a:ext uri="{FF2B5EF4-FFF2-40B4-BE49-F238E27FC236}">
                    <a16:creationId xmlns:a16="http://schemas.microsoft.com/office/drawing/2014/main" id="{7A193189-632F-82D1-0AB3-F56E48FD6735}"/>
                  </a:ext>
                </a:extLst>
              </p:cNvPr>
              <p:cNvSpPr>
                <a:spLocks noChangeShapeType="1"/>
              </p:cNvSpPr>
              <p:nvPr/>
            </p:nvSpPr>
            <p:spPr bwMode="auto">
              <a:xfrm rot="16200000" flipH="1">
                <a:off x="2171"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65" name="Line 201">
                <a:extLst>
                  <a:ext uri="{FF2B5EF4-FFF2-40B4-BE49-F238E27FC236}">
                    <a16:creationId xmlns:a16="http://schemas.microsoft.com/office/drawing/2014/main" id="{B737AD5F-7716-DFED-C0BC-AA7A5794D85D}"/>
                  </a:ext>
                </a:extLst>
              </p:cNvPr>
              <p:cNvSpPr>
                <a:spLocks noChangeShapeType="1"/>
              </p:cNvSpPr>
              <p:nvPr/>
            </p:nvSpPr>
            <p:spPr bwMode="auto">
              <a:xfrm rot="-5400000">
                <a:off x="1676"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66" name="Line 202">
                <a:extLst>
                  <a:ext uri="{FF2B5EF4-FFF2-40B4-BE49-F238E27FC236}">
                    <a16:creationId xmlns:a16="http://schemas.microsoft.com/office/drawing/2014/main" id="{C1F1DB32-F911-034E-6725-2C50A3681A4E}"/>
                  </a:ext>
                </a:extLst>
              </p:cNvPr>
              <p:cNvSpPr>
                <a:spLocks noChangeShapeType="1"/>
              </p:cNvSpPr>
              <p:nvPr/>
            </p:nvSpPr>
            <p:spPr bwMode="auto">
              <a:xfrm rot="-5400000">
                <a:off x="1677"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67" name="Line 203">
                <a:extLst>
                  <a:ext uri="{FF2B5EF4-FFF2-40B4-BE49-F238E27FC236}">
                    <a16:creationId xmlns:a16="http://schemas.microsoft.com/office/drawing/2014/main" id="{862F1DA9-8392-CC5C-0B3A-B812E83C4A5C}"/>
                  </a:ext>
                </a:extLst>
              </p:cNvPr>
              <p:cNvSpPr>
                <a:spLocks noChangeShapeType="1"/>
              </p:cNvSpPr>
              <p:nvPr/>
            </p:nvSpPr>
            <p:spPr bwMode="auto">
              <a:xfrm rot="16200000" flipH="1">
                <a:off x="1804"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68" name="Line 204">
                <a:extLst>
                  <a:ext uri="{FF2B5EF4-FFF2-40B4-BE49-F238E27FC236}">
                    <a16:creationId xmlns:a16="http://schemas.microsoft.com/office/drawing/2014/main" id="{39421D79-F192-1F94-1BE5-BF308CDB8B8D}"/>
                  </a:ext>
                </a:extLst>
              </p:cNvPr>
              <p:cNvSpPr>
                <a:spLocks noChangeShapeType="1"/>
              </p:cNvSpPr>
              <p:nvPr/>
            </p:nvSpPr>
            <p:spPr bwMode="auto">
              <a:xfrm rot="16200000" flipH="1">
                <a:off x="1809"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69" name="Line 205">
                <a:extLst>
                  <a:ext uri="{FF2B5EF4-FFF2-40B4-BE49-F238E27FC236}">
                    <a16:creationId xmlns:a16="http://schemas.microsoft.com/office/drawing/2014/main" id="{4B9250C1-46E7-4B32-0E8F-D41D19A93A46}"/>
                  </a:ext>
                </a:extLst>
              </p:cNvPr>
              <p:cNvSpPr>
                <a:spLocks noChangeShapeType="1"/>
              </p:cNvSpPr>
              <p:nvPr/>
            </p:nvSpPr>
            <p:spPr bwMode="auto">
              <a:xfrm rot="-5400000" flipH="1" flipV="1">
                <a:off x="3812"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70" name="Line 206">
                <a:extLst>
                  <a:ext uri="{FF2B5EF4-FFF2-40B4-BE49-F238E27FC236}">
                    <a16:creationId xmlns:a16="http://schemas.microsoft.com/office/drawing/2014/main" id="{BB44A76D-4D08-F149-2DED-87749FF608E2}"/>
                  </a:ext>
                </a:extLst>
              </p:cNvPr>
              <p:cNvSpPr>
                <a:spLocks noChangeShapeType="1"/>
              </p:cNvSpPr>
              <p:nvPr/>
            </p:nvSpPr>
            <p:spPr bwMode="auto">
              <a:xfrm rot="-5400000" flipH="1" flipV="1">
                <a:off x="1773"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71" name="Line 207">
                <a:extLst>
                  <a:ext uri="{FF2B5EF4-FFF2-40B4-BE49-F238E27FC236}">
                    <a16:creationId xmlns:a16="http://schemas.microsoft.com/office/drawing/2014/main" id="{449C3794-70D2-48B1-405D-7B080BCEC562}"/>
                  </a:ext>
                </a:extLst>
              </p:cNvPr>
              <p:cNvSpPr>
                <a:spLocks noChangeShapeType="1"/>
              </p:cNvSpPr>
              <p:nvPr/>
            </p:nvSpPr>
            <p:spPr bwMode="auto">
              <a:xfrm rot="16200000" flipV="1">
                <a:off x="3813"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72" name="Line 208">
                <a:extLst>
                  <a:ext uri="{FF2B5EF4-FFF2-40B4-BE49-F238E27FC236}">
                    <a16:creationId xmlns:a16="http://schemas.microsoft.com/office/drawing/2014/main" id="{99011311-2ADD-FEA8-F748-A7CDCE21D712}"/>
                  </a:ext>
                </a:extLst>
              </p:cNvPr>
              <p:cNvSpPr>
                <a:spLocks noChangeShapeType="1"/>
              </p:cNvSpPr>
              <p:nvPr/>
            </p:nvSpPr>
            <p:spPr bwMode="auto">
              <a:xfrm rot="16200000" flipV="1">
                <a:off x="1774"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73" name="Line 209">
                <a:extLst>
                  <a:ext uri="{FF2B5EF4-FFF2-40B4-BE49-F238E27FC236}">
                    <a16:creationId xmlns:a16="http://schemas.microsoft.com/office/drawing/2014/main" id="{5AD1FC6E-6BB9-EFB7-8FFB-BAA3B9A2A1FC}"/>
                  </a:ext>
                </a:extLst>
              </p:cNvPr>
              <p:cNvSpPr>
                <a:spLocks noChangeShapeType="1"/>
              </p:cNvSpPr>
              <p:nvPr/>
            </p:nvSpPr>
            <p:spPr bwMode="auto">
              <a:xfrm rot="-5400000" flipH="1" flipV="1">
                <a:off x="3946"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74" name="Line 210">
                <a:extLst>
                  <a:ext uri="{FF2B5EF4-FFF2-40B4-BE49-F238E27FC236}">
                    <a16:creationId xmlns:a16="http://schemas.microsoft.com/office/drawing/2014/main" id="{6DF12F21-F75B-18A1-D4DF-49A2C81B9C20}"/>
                  </a:ext>
                </a:extLst>
              </p:cNvPr>
              <p:cNvSpPr>
                <a:spLocks noChangeShapeType="1"/>
              </p:cNvSpPr>
              <p:nvPr/>
            </p:nvSpPr>
            <p:spPr bwMode="auto">
              <a:xfrm rot="-5400000" flipH="1" flipV="1">
                <a:off x="1653"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75" name="Line 211">
                <a:extLst>
                  <a:ext uri="{FF2B5EF4-FFF2-40B4-BE49-F238E27FC236}">
                    <a16:creationId xmlns:a16="http://schemas.microsoft.com/office/drawing/2014/main" id="{0DD3645C-489D-2840-3505-02139F367AD4}"/>
                  </a:ext>
                </a:extLst>
              </p:cNvPr>
              <p:cNvSpPr>
                <a:spLocks noChangeShapeType="1"/>
              </p:cNvSpPr>
              <p:nvPr/>
            </p:nvSpPr>
            <p:spPr bwMode="auto">
              <a:xfrm rot="16200000" flipH="1">
                <a:off x="1652"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76" name="Line 212">
                <a:extLst>
                  <a:ext uri="{FF2B5EF4-FFF2-40B4-BE49-F238E27FC236}">
                    <a16:creationId xmlns:a16="http://schemas.microsoft.com/office/drawing/2014/main" id="{E18AB81A-A905-3831-C512-1297D851D32A}"/>
                  </a:ext>
                </a:extLst>
              </p:cNvPr>
              <p:cNvSpPr>
                <a:spLocks noChangeShapeType="1"/>
              </p:cNvSpPr>
              <p:nvPr/>
            </p:nvSpPr>
            <p:spPr bwMode="auto">
              <a:xfrm rot="16200000" flipH="1">
                <a:off x="3945"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77" name="Line 213">
                <a:extLst>
                  <a:ext uri="{FF2B5EF4-FFF2-40B4-BE49-F238E27FC236}">
                    <a16:creationId xmlns:a16="http://schemas.microsoft.com/office/drawing/2014/main" id="{32BEAC6B-A20C-882C-C36E-A221E9385864}"/>
                  </a:ext>
                </a:extLst>
              </p:cNvPr>
              <p:cNvSpPr>
                <a:spLocks noChangeShapeType="1"/>
              </p:cNvSpPr>
              <p:nvPr/>
            </p:nvSpPr>
            <p:spPr bwMode="auto">
              <a:xfrm rot="16200000" flipH="1">
                <a:off x="3071"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78" name="Line 214">
                <a:extLst>
                  <a:ext uri="{FF2B5EF4-FFF2-40B4-BE49-F238E27FC236}">
                    <a16:creationId xmlns:a16="http://schemas.microsoft.com/office/drawing/2014/main" id="{5A30C6D6-777E-E566-E772-FDAD0874E37F}"/>
                  </a:ext>
                </a:extLst>
              </p:cNvPr>
              <p:cNvSpPr>
                <a:spLocks noChangeShapeType="1"/>
              </p:cNvSpPr>
              <p:nvPr/>
            </p:nvSpPr>
            <p:spPr bwMode="auto">
              <a:xfrm rot="16200000" flipH="1">
                <a:off x="3070"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79" name="Line 215">
                <a:extLst>
                  <a:ext uri="{FF2B5EF4-FFF2-40B4-BE49-F238E27FC236}">
                    <a16:creationId xmlns:a16="http://schemas.microsoft.com/office/drawing/2014/main" id="{032F8287-FC1F-52AF-D520-474A4A6C407C}"/>
                  </a:ext>
                </a:extLst>
              </p:cNvPr>
              <p:cNvSpPr>
                <a:spLocks noChangeShapeType="1"/>
              </p:cNvSpPr>
              <p:nvPr/>
            </p:nvSpPr>
            <p:spPr bwMode="auto">
              <a:xfrm rot="-5400000">
                <a:off x="3451"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80" name="Line 216">
                <a:extLst>
                  <a:ext uri="{FF2B5EF4-FFF2-40B4-BE49-F238E27FC236}">
                    <a16:creationId xmlns:a16="http://schemas.microsoft.com/office/drawing/2014/main" id="{19D5A5BE-6D2F-6748-B512-FE287EF89600}"/>
                  </a:ext>
                </a:extLst>
              </p:cNvPr>
              <p:cNvSpPr>
                <a:spLocks noChangeShapeType="1"/>
              </p:cNvSpPr>
              <p:nvPr/>
            </p:nvSpPr>
            <p:spPr bwMode="auto">
              <a:xfrm rot="-5400000">
                <a:off x="3450"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81" name="Line 217">
                <a:extLst>
                  <a:ext uri="{FF2B5EF4-FFF2-40B4-BE49-F238E27FC236}">
                    <a16:creationId xmlns:a16="http://schemas.microsoft.com/office/drawing/2014/main" id="{7B4C2728-DC6E-9DBD-F2B3-9A37547C9496}"/>
                  </a:ext>
                </a:extLst>
              </p:cNvPr>
              <p:cNvSpPr>
                <a:spLocks noChangeShapeType="1"/>
              </p:cNvSpPr>
              <p:nvPr/>
            </p:nvSpPr>
            <p:spPr bwMode="auto">
              <a:xfrm rot="16200000" flipH="1">
                <a:off x="2576"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82" name="Line 218">
                <a:extLst>
                  <a:ext uri="{FF2B5EF4-FFF2-40B4-BE49-F238E27FC236}">
                    <a16:creationId xmlns:a16="http://schemas.microsoft.com/office/drawing/2014/main" id="{8B8C4EA4-5D65-E6CD-D839-30ECA3BAF876}"/>
                  </a:ext>
                </a:extLst>
              </p:cNvPr>
              <p:cNvSpPr>
                <a:spLocks noChangeShapeType="1"/>
              </p:cNvSpPr>
              <p:nvPr/>
            </p:nvSpPr>
            <p:spPr bwMode="auto">
              <a:xfrm rot="16200000" flipH="1">
                <a:off x="2575"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83" name="Line 219">
                <a:extLst>
                  <a:ext uri="{FF2B5EF4-FFF2-40B4-BE49-F238E27FC236}">
                    <a16:creationId xmlns:a16="http://schemas.microsoft.com/office/drawing/2014/main" id="{54315AE3-7685-E17A-DEBB-124CF8196D52}"/>
                  </a:ext>
                </a:extLst>
              </p:cNvPr>
              <p:cNvSpPr>
                <a:spLocks noChangeShapeType="1"/>
              </p:cNvSpPr>
              <p:nvPr/>
            </p:nvSpPr>
            <p:spPr bwMode="auto">
              <a:xfrm rot="16200000" flipV="1">
                <a:off x="3300"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84" name="Line 220">
                <a:extLst>
                  <a:ext uri="{FF2B5EF4-FFF2-40B4-BE49-F238E27FC236}">
                    <a16:creationId xmlns:a16="http://schemas.microsoft.com/office/drawing/2014/main" id="{560DB16F-D639-7377-9E7F-353DE4265DC7}"/>
                  </a:ext>
                </a:extLst>
              </p:cNvPr>
              <p:cNvSpPr>
                <a:spLocks noChangeShapeType="1"/>
              </p:cNvSpPr>
              <p:nvPr/>
            </p:nvSpPr>
            <p:spPr bwMode="auto">
              <a:xfrm rot="16200000" flipV="1">
                <a:off x="2298"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85" name="Line 221">
                <a:extLst>
                  <a:ext uri="{FF2B5EF4-FFF2-40B4-BE49-F238E27FC236}">
                    <a16:creationId xmlns:a16="http://schemas.microsoft.com/office/drawing/2014/main" id="{27B03A8F-B6BE-0D0F-090E-D8A401CDAC93}"/>
                  </a:ext>
                </a:extLst>
              </p:cNvPr>
              <p:cNvSpPr>
                <a:spLocks noChangeShapeType="1"/>
              </p:cNvSpPr>
              <p:nvPr/>
            </p:nvSpPr>
            <p:spPr bwMode="auto">
              <a:xfrm rot="-5400000" flipH="1" flipV="1">
                <a:off x="2297"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86" name="Line 222">
                <a:extLst>
                  <a:ext uri="{FF2B5EF4-FFF2-40B4-BE49-F238E27FC236}">
                    <a16:creationId xmlns:a16="http://schemas.microsoft.com/office/drawing/2014/main" id="{F6EA2C25-F8F0-17E9-6931-EB43916698CC}"/>
                  </a:ext>
                </a:extLst>
              </p:cNvPr>
              <p:cNvSpPr>
                <a:spLocks noChangeShapeType="1"/>
              </p:cNvSpPr>
              <p:nvPr/>
            </p:nvSpPr>
            <p:spPr bwMode="auto">
              <a:xfrm rot="-5400000" flipH="1" flipV="1">
                <a:off x="3299"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87" name="Line 223">
                <a:extLst>
                  <a:ext uri="{FF2B5EF4-FFF2-40B4-BE49-F238E27FC236}">
                    <a16:creationId xmlns:a16="http://schemas.microsoft.com/office/drawing/2014/main" id="{EDC13E79-4F0C-2DF6-8B09-FF37DE473372}"/>
                  </a:ext>
                </a:extLst>
              </p:cNvPr>
              <p:cNvSpPr>
                <a:spLocks noChangeShapeType="1"/>
              </p:cNvSpPr>
              <p:nvPr/>
            </p:nvSpPr>
            <p:spPr bwMode="auto">
              <a:xfrm rot="16200000" flipH="1">
                <a:off x="3843"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88" name="Line 224">
                <a:extLst>
                  <a:ext uri="{FF2B5EF4-FFF2-40B4-BE49-F238E27FC236}">
                    <a16:creationId xmlns:a16="http://schemas.microsoft.com/office/drawing/2014/main" id="{324D9020-F21E-FCBE-82E5-BB5FDEF5126B}"/>
                  </a:ext>
                </a:extLst>
              </p:cNvPr>
              <p:cNvSpPr>
                <a:spLocks noChangeShapeType="1"/>
              </p:cNvSpPr>
              <p:nvPr/>
            </p:nvSpPr>
            <p:spPr bwMode="auto">
              <a:xfrm rot="16200000" flipH="1">
                <a:off x="2818"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89" name="Line 225">
                <a:extLst>
                  <a:ext uri="{FF2B5EF4-FFF2-40B4-BE49-F238E27FC236}">
                    <a16:creationId xmlns:a16="http://schemas.microsoft.com/office/drawing/2014/main" id="{9337DE51-3B75-8B3A-8868-00C4D7588305}"/>
                  </a:ext>
                </a:extLst>
              </p:cNvPr>
              <p:cNvSpPr>
                <a:spLocks noChangeShapeType="1"/>
              </p:cNvSpPr>
              <p:nvPr/>
            </p:nvSpPr>
            <p:spPr bwMode="auto">
              <a:xfrm rot="16200000" flipH="1">
                <a:off x="3842"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90" name="Line 226">
                <a:extLst>
                  <a:ext uri="{FF2B5EF4-FFF2-40B4-BE49-F238E27FC236}">
                    <a16:creationId xmlns:a16="http://schemas.microsoft.com/office/drawing/2014/main" id="{D4EE5AE3-7B7B-F9ED-D686-370B4CC3F9AA}"/>
                  </a:ext>
                </a:extLst>
              </p:cNvPr>
              <p:cNvSpPr>
                <a:spLocks noChangeShapeType="1"/>
              </p:cNvSpPr>
              <p:nvPr/>
            </p:nvSpPr>
            <p:spPr bwMode="auto">
              <a:xfrm rot="16200000" flipH="1">
                <a:off x="2817"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91" name="Line 227">
                <a:extLst>
                  <a:ext uri="{FF2B5EF4-FFF2-40B4-BE49-F238E27FC236}">
                    <a16:creationId xmlns:a16="http://schemas.microsoft.com/office/drawing/2014/main" id="{85A42828-C85A-0C9F-622E-954EF655862C}"/>
                  </a:ext>
                </a:extLst>
              </p:cNvPr>
              <p:cNvSpPr>
                <a:spLocks noChangeShapeType="1"/>
              </p:cNvSpPr>
              <p:nvPr/>
            </p:nvSpPr>
            <p:spPr bwMode="auto">
              <a:xfrm rot="-5400000" flipH="1" flipV="1">
                <a:off x="2039" y="2959"/>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92" name="Line 228">
                <a:extLst>
                  <a:ext uri="{FF2B5EF4-FFF2-40B4-BE49-F238E27FC236}">
                    <a16:creationId xmlns:a16="http://schemas.microsoft.com/office/drawing/2014/main" id="{0F9800D8-3D0E-5D6D-E6D3-F40FA43DEF03}"/>
                  </a:ext>
                </a:extLst>
              </p:cNvPr>
              <p:cNvSpPr>
                <a:spLocks noChangeShapeType="1"/>
              </p:cNvSpPr>
              <p:nvPr/>
            </p:nvSpPr>
            <p:spPr bwMode="auto">
              <a:xfrm rot="-5400000" flipH="1" flipV="1">
                <a:off x="3559" y="2959"/>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93" name="Line 229">
                <a:extLst>
                  <a:ext uri="{FF2B5EF4-FFF2-40B4-BE49-F238E27FC236}">
                    <a16:creationId xmlns:a16="http://schemas.microsoft.com/office/drawing/2014/main" id="{F4B0B2EF-4673-2FFD-5079-AE89AC29EAD2}"/>
                  </a:ext>
                </a:extLst>
              </p:cNvPr>
              <p:cNvSpPr>
                <a:spLocks noChangeShapeType="1"/>
              </p:cNvSpPr>
              <p:nvPr/>
            </p:nvSpPr>
            <p:spPr bwMode="auto">
              <a:xfrm rot="16200000" flipV="1">
                <a:off x="2033" y="1422"/>
                <a:ext cx="80"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94" name="Line 230">
                <a:extLst>
                  <a:ext uri="{FF2B5EF4-FFF2-40B4-BE49-F238E27FC236}">
                    <a16:creationId xmlns:a16="http://schemas.microsoft.com/office/drawing/2014/main" id="{CD15682B-C456-9360-EE74-61EACE00F3FA}"/>
                  </a:ext>
                </a:extLst>
              </p:cNvPr>
              <p:cNvSpPr>
                <a:spLocks noChangeShapeType="1"/>
              </p:cNvSpPr>
              <p:nvPr/>
            </p:nvSpPr>
            <p:spPr bwMode="auto">
              <a:xfrm rot="16200000" flipV="1">
                <a:off x="3553" y="1422"/>
                <a:ext cx="80"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95" name="Line 231">
                <a:extLst>
                  <a:ext uri="{FF2B5EF4-FFF2-40B4-BE49-F238E27FC236}">
                    <a16:creationId xmlns:a16="http://schemas.microsoft.com/office/drawing/2014/main" id="{B84B364B-81CE-40D8-699D-76D13BF90599}"/>
                  </a:ext>
                </a:extLst>
              </p:cNvPr>
              <p:cNvSpPr>
                <a:spLocks noChangeShapeType="1"/>
              </p:cNvSpPr>
              <p:nvPr/>
            </p:nvSpPr>
            <p:spPr bwMode="auto">
              <a:xfrm rot="-5400000">
                <a:off x="1682"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96" name="Line 232">
                <a:extLst>
                  <a:ext uri="{FF2B5EF4-FFF2-40B4-BE49-F238E27FC236}">
                    <a16:creationId xmlns:a16="http://schemas.microsoft.com/office/drawing/2014/main" id="{CDA767B6-C736-CB06-600A-35668DBF62FF}"/>
                  </a:ext>
                </a:extLst>
              </p:cNvPr>
              <p:cNvSpPr>
                <a:spLocks noChangeShapeType="1"/>
              </p:cNvSpPr>
              <p:nvPr/>
            </p:nvSpPr>
            <p:spPr bwMode="auto">
              <a:xfrm rot="-5400000" flipH="1" flipV="1">
                <a:off x="1780"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97" name="Line 233">
                <a:extLst>
                  <a:ext uri="{FF2B5EF4-FFF2-40B4-BE49-F238E27FC236}">
                    <a16:creationId xmlns:a16="http://schemas.microsoft.com/office/drawing/2014/main" id="{6D47A383-BC60-33FD-F65B-BD6742D3002A}"/>
                  </a:ext>
                </a:extLst>
              </p:cNvPr>
              <p:cNvSpPr>
                <a:spLocks noChangeShapeType="1"/>
              </p:cNvSpPr>
              <p:nvPr/>
            </p:nvSpPr>
            <p:spPr bwMode="auto">
              <a:xfrm rot="16200000" flipV="1">
                <a:off x="3818"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98" name="Line 234">
                <a:extLst>
                  <a:ext uri="{FF2B5EF4-FFF2-40B4-BE49-F238E27FC236}">
                    <a16:creationId xmlns:a16="http://schemas.microsoft.com/office/drawing/2014/main" id="{D0C9478C-5C5E-5654-E325-00E0B2150F24}"/>
                  </a:ext>
                </a:extLst>
              </p:cNvPr>
              <p:cNvSpPr>
                <a:spLocks noChangeShapeType="1"/>
              </p:cNvSpPr>
              <p:nvPr/>
            </p:nvSpPr>
            <p:spPr bwMode="auto">
              <a:xfrm rot="-5400000" flipH="1" flipV="1">
                <a:off x="3819"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299" name="Line 235">
                <a:extLst>
                  <a:ext uri="{FF2B5EF4-FFF2-40B4-BE49-F238E27FC236}">
                    <a16:creationId xmlns:a16="http://schemas.microsoft.com/office/drawing/2014/main" id="{138583E9-7F26-774D-BE8B-3EB8DA881C53}"/>
                  </a:ext>
                </a:extLst>
              </p:cNvPr>
              <p:cNvSpPr>
                <a:spLocks noChangeShapeType="1"/>
              </p:cNvSpPr>
              <p:nvPr/>
            </p:nvSpPr>
            <p:spPr bwMode="auto">
              <a:xfrm rot="16200000" flipV="1">
                <a:off x="1779"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00" name="Line 236">
                <a:extLst>
                  <a:ext uri="{FF2B5EF4-FFF2-40B4-BE49-F238E27FC236}">
                    <a16:creationId xmlns:a16="http://schemas.microsoft.com/office/drawing/2014/main" id="{2C437A31-6B3C-2F5D-1343-66068398E3E6}"/>
                  </a:ext>
                </a:extLst>
              </p:cNvPr>
              <p:cNvSpPr>
                <a:spLocks noChangeShapeType="1"/>
              </p:cNvSpPr>
              <p:nvPr/>
            </p:nvSpPr>
            <p:spPr bwMode="auto">
              <a:xfrm rot="-5400000" flipH="1" flipV="1">
                <a:off x="2425"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01" name="Line 237">
                <a:extLst>
                  <a:ext uri="{FF2B5EF4-FFF2-40B4-BE49-F238E27FC236}">
                    <a16:creationId xmlns:a16="http://schemas.microsoft.com/office/drawing/2014/main" id="{72E03CBD-0DB6-317F-3038-3CEAE1B5F828}"/>
                  </a:ext>
                </a:extLst>
              </p:cNvPr>
              <p:cNvSpPr>
                <a:spLocks noChangeShapeType="1"/>
              </p:cNvSpPr>
              <p:nvPr/>
            </p:nvSpPr>
            <p:spPr bwMode="auto">
              <a:xfrm rot="-5400000" flipH="1" flipV="1">
                <a:off x="3174"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02" name="Line 238">
                <a:extLst>
                  <a:ext uri="{FF2B5EF4-FFF2-40B4-BE49-F238E27FC236}">
                    <a16:creationId xmlns:a16="http://schemas.microsoft.com/office/drawing/2014/main" id="{8A5E15D9-E627-4143-C964-7CBF3A4D8BAE}"/>
                  </a:ext>
                </a:extLst>
              </p:cNvPr>
              <p:cNvSpPr>
                <a:spLocks noChangeShapeType="1"/>
              </p:cNvSpPr>
              <p:nvPr/>
            </p:nvSpPr>
            <p:spPr bwMode="auto">
              <a:xfrm rot="16200000" flipH="1">
                <a:off x="2424"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03" name="Line 239">
                <a:extLst>
                  <a:ext uri="{FF2B5EF4-FFF2-40B4-BE49-F238E27FC236}">
                    <a16:creationId xmlns:a16="http://schemas.microsoft.com/office/drawing/2014/main" id="{603A6007-B5DA-370D-0494-A45829C1AB6A}"/>
                  </a:ext>
                </a:extLst>
              </p:cNvPr>
              <p:cNvSpPr>
                <a:spLocks noChangeShapeType="1"/>
              </p:cNvSpPr>
              <p:nvPr/>
            </p:nvSpPr>
            <p:spPr bwMode="auto">
              <a:xfrm rot="16200000" flipH="1">
                <a:off x="3173"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04" name="Line 240">
                <a:extLst>
                  <a:ext uri="{FF2B5EF4-FFF2-40B4-BE49-F238E27FC236}">
                    <a16:creationId xmlns:a16="http://schemas.microsoft.com/office/drawing/2014/main" id="{3DF51E4B-CF69-8199-1147-EFA563A8ACF1}"/>
                  </a:ext>
                </a:extLst>
              </p:cNvPr>
              <p:cNvSpPr>
                <a:spLocks noChangeShapeType="1"/>
              </p:cNvSpPr>
              <p:nvPr/>
            </p:nvSpPr>
            <p:spPr bwMode="auto">
              <a:xfrm rot="16200000" flipH="1">
                <a:off x="3589"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05" name="Line 241">
                <a:extLst>
                  <a:ext uri="{FF2B5EF4-FFF2-40B4-BE49-F238E27FC236}">
                    <a16:creationId xmlns:a16="http://schemas.microsoft.com/office/drawing/2014/main" id="{ADA37466-AF7A-CC79-669F-9DB4AAAA87FA}"/>
                  </a:ext>
                </a:extLst>
              </p:cNvPr>
              <p:cNvSpPr>
                <a:spLocks noChangeShapeType="1"/>
              </p:cNvSpPr>
              <p:nvPr/>
            </p:nvSpPr>
            <p:spPr bwMode="auto">
              <a:xfrm rot="16200000" flipH="1">
                <a:off x="3594"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06" name="Line 242">
                <a:extLst>
                  <a:ext uri="{FF2B5EF4-FFF2-40B4-BE49-F238E27FC236}">
                    <a16:creationId xmlns:a16="http://schemas.microsoft.com/office/drawing/2014/main" id="{99F1BA7C-77A7-45D6-6E7F-D844E94F9D5B}"/>
                  </a:ext>
                </a:extLst>
              </p:cNvPr>
              <p:cNvSpPr>
                <a:spLocks noChangeShapeType="1"/>
              </p:cNvSpPr>
              <p:nvPr/>
            </p:nvSpPr>
            <p:spPr bwMode="auto">
              <a:xfrm rot="-5400000">
                <a:off x="3716"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07" name="Line 243">
                <a:extLst>
                  <a:ext uri="{FF2B5EF4-FFF2-40B4-BE49-F238E27FC236}">
                    <a16:creationId xmlns:a16="http://schemas.microsoft.com/office/drawing/2014/main" id="{CEE651DB-404F-24CF-A259-219CA2A2E088}"/>
                  </a:ext>
                </a:extLst>
              </p:cNvPr>
              <p:cNvSpPr>
                <a:spLocks noChangeShapeType="1"/>
              </p:cNvSpPr>
              <p:nvPr/>
            </p:nvSpPr>
            <p:spPr bwMode="auto">
              <a:xfrm rot="-5400000">
                <a:off x="3715"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08" name="Line 244">
                <a:extLst>
                  <a:ext uri="{FF2B5EF4-FFF2-40B4-BE49-F238E27FC236}">
                    <a16:creationId xmlns:a16="http://schemas.microsoft.com/office/drawing/2014/main" id="{F179A6B6-67E3-B4D8-DBB8-5AC9F508226F}"/>
                  </a:ext>
                </a:extLst>
              </p:cNvPr>
              <p:cNvSpPr>
                <a:spLocks noChangeShapeType="1"/>
              </p:cNvSpPr>
              <p:nvPr/>
            </p:nvSpPr>
            <p:spPr bwMode="auto">
              <a:xfrm rot="-5400000">
                <a:off x="2195"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09" name="Line 245">
                <a:extLst>
                  <a:ext uri="{FF2B5EF4-FFF2-40B4-BE49-F238E27FC236}">
                    <a16:creationId xmlns:a16="http://schemas.microsoft.com/office/drawing/2014/main" id="{B5B38448-7304-8F25-FF21-D6AAD77E1B58}"/>
                  </a:ext>
                </a:extLst>
              </p:cNvPr>
              <p:cNvSpPr>
                <a:spLocks noChangeShapeType="1"/>
              </p:cNvSpPr>
              <p:nvPr/>
            </p:nvSpPr>
            <p:spPr bwMode="auto">
              <a:xfrm rot="-5400000">
                <a:off x="2196"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10" name="Line 246">
                <a:extLst>
                  <a:ext uri="{FF2B5EF4-FFF2-40B4-BE49-F238E27FC236}">
                    <a16:creationId xmlns:a16="http://schemas.microsoft.com/office/drawing/2014/main" id="{5FE20DBA-8AE3-19B9-4414-C24019C544FB}"/>
                  </a:ext>
                </a:extLst>
              </p:cNvPr>
              <p:cNvSpPr>
                <a:spLocks noChangeShapeType="1"/>
              </p:cNvSpPr>
              <p:nvPr/>
            </p:nvSpPr>
            <p:spPr bwMode="auto">
              <a:xfrm rot="-5400000" flipH="1" flipV="1">
                <a:off x="368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11" name="Line 247">
                <a:extLst>
                  <a:ext uri="{FF2B5EF4-FFF2-40B4-BE49-F238E27FC236}">
                    <a16:creationId xmlns:a16="http://schemas.microsoft.com/office/drawing/2014/main" id="{AEFE4303-0358-D3A9-1E71-18C1F2FA9C39}"/>
                  </a:ext>
                </a:extLst>
              </p:cNvPr>
              <p:cNvSpPr>
                <a:spLocks noChangeShapeType="1"/>
              </p:cNvSpPr>
              <p:nvPr/>
            </p:nvSpPr>
            <p:spPr bwMode="auto">
              <a:xfrm rot="16200000" flipH="1">
                <a:off x="368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12" name="Line 248">
                <a:extLst>
                  <a:ext uri="{FF2B5EF4-FFF2-40B4-BE49-F238E27FC236}">
                    <a16:creationId xmlns:a16="http://schemas.microsoft.com/office/drawing/2014/main" id="{C7A06754-DDDB-2883-6C15-E0044B92C3A3}"/>
                  </a:ext>
                </a:extLst>
              </p:cNvPr>
              <p:cNvSpPr>
                <a:spLocks noChangeShapeType="1"/>
              </p:cNvSpPr>
              <p:nvPr/>
            </p:nvSpPr>
            <p:spPr bwMode="auto">
              <a:xfrm rot="-5400000" flipH="1" flipV="1">
                <a:off x="190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13" name="Line 249">
                <a:extLst>
                  <a:ext uri="{FF2B5EF4-FFF2-40B4-BE49-F238E27FC236}">
                    <a16:creationId xmlns:a16="http://schemas.microsoft.com/office/drawing/2014/main" id="{8EB60E13-0AD7-C768-46AD-29F0E10C7A60}"/>
                  </a:ext>
                </a:extLst>
              </p:cNvPr>
              <p:cNvSpPr>
                <a:spLocks noChangeShapeType="1"/>
              </p:cNvSpPr>
              <p:nvPr/>
            </p:nvSpPr>
            <p:spPr bwMode="auto">
              <a:xfrm rot="16200000" flipH="1">
                <a:off x="190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14" name="Line 250">
                <a:extLst>
                  <a:ext uri="{FF2B5EF4-FFF2-40B4-BE49-F238E27FC236}">
                    <a16:creationId xmlns:a16="http://schemas.microsoft.com/office/drawing/2014/main" id="{C6EA2938-B388-7ED9-03C3-B24CAAFFD0FA}"/>
                  </a:ext>
                </a:extLst>
              </p:cNvPr>
              <p:cNvSpPr>
                <a:spLocks noChangeShapeType="1"/>
              </p:cNvSpPr>
              <p:nvPr/>
            </p:nvSpPr>
            <p:spPr bwMode="auto">
              <a:xfrm rot="16200000" flipV="1">
                <a:off x="3819"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15" name="Line 251">
                <a:extLst>
                  <a:ext uri="{FF2B5EF4-FFF2-40B4-BE49-F238E27FC236}">
                    <a16:creationId xmlns:a16="http://schemas.microsoft.com/office/drawing/2014/main" id="{56B23D45-C0AC-0921-ED23-2BFAD67B0804}"/>
                  </a:ext>
                </a:extLst>
              </p:cNvPr>
              <p:cNvSpPr>
                <a:spLocks noChangeShapeType="1"/>
              </p:cNvSpPr>
              <p:nvPr/>
            </p:nvSpPr>
            <p:spPr bwMode="auto">
              <a:xfrm rot="16200000" flipV="1">
                <a:off x="1780"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16" name="Line 252">
                <a:extLst>
                  <a:ext uri="{FF2B5EF4-FFF2-40B4-BE49-F238E27FC236}">
                    <a16:creationId xmlns:a16="http://schemas.microsoft.com/office/drawing/2014/main" id="{87578A2F-E908-61A6-08A2-9D2A255C1BAF}"/>
                  </a:ext>
                </a:extLst>
              </p:cNvPr>
              <p:cNvSpPr>
                <a:spLocks noChangeShapeType="1"/>
              </p:cNvSpPr>
              <p:nvPr/>
            </p:nvSpPr>
            <p:spPr bwMode="auto">
              <a:xfrm rot="-5400000" flipH="1" flipV="1">
                <a:off x="1779"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17" name="Line 253">
                <a:extLst>
                  <a:ext uri="{FF2B5EF4-FFF2-40B4-BE49-F238E27FC236}">
                    <a16:creationId xmlns:a16="http://schemas.microsoft.com/office/drawing/2014/main" id="{8D913D63-480F-4BDD-A06C-B935D5B3B374}"/>
                  </a:ext>
                </a:extLst>
              </p:cNvPr>
              <p:cNvSpPr>
                <a:spLocks noChangeShapeType="1"/>
              </p:cNvSpPr>
              <p:nvPr/>
            </p:nvSpPr>
            <p:spPr bwMode="auto">
              <a:xfrm rot="-5400000" flipH="1" flipV="1">
                <a:off x="3818"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18" name="Line 254">
                <a:extLst>
                  <a:ext uri="{FF2B5EF4-FFF2-40B4-BE49-F238E27FC236}">
                    <a16:creationId xmlns:a16="http://schemas.microsoft.com/office/drawing/2014/main" id="{17E9EFE2-A165-FC7B-F5A7-D3854C88FC35}"/>
                  </a:ext>
                </a:extLst>
              </p:cNvPr>
              <p:cNvSpPr>
                <a:spLocks noChangeShapeType="1"/>
              </p:cNvSpPr>
              <p:nvPr/>
            </p:nvSpPr>
            <p:spPr bwMode="auto">
              <a:xfrm rot="16200000" flipV="1">
                <a:off x="2552"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19" name="Line 255">
                <a:extLst>
                  <a:ext uri="{FF2B5EF4-FFF2-40B4-BE49-F238E27FC236}">
                    <a16:creationId xmlns:a16="http://schemas.microsoft.com/office/drawing/2014/main" id="{29FD961F-1462-798E-3848-45B255EC9CFD}"/>
                  </a:ext>
                </a:extLst>
              </p:cNvPr>
              <p:cNvSpPr>
                <a:spLocks noChangeShapeType="1"/>
              </p:cNvSpPr>
              <p:nvPr/>
            </p:nvSpPr>
            <p:spPr bwMode="auto">
              <a:xfrm rot="16200000" flipV="1">
                <a:off x="3047"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20" name="Line 256">
                <a:extLst>
                  <a:ext uri="{FF2B5EF4-FFF2-40B4-BE49-F238E27FC236}">
                    <a16:creationId xmlns:a16="http://schemas.microsoft.com/office/drawing/2014/main" id="{42485F46-9F62-BE1E-F38F-D7E4CBADF9B6}"/>
                  </a:ext>
                </a:extLst>
              </p:cNvPr>
              <p:cNvSpPr>
                <a:spLocks noChangeShapeType="1"/>
              </p:cNvSpPr>
              <p:nvPr/>
            </p:nvSpPr>
            <p:spPr bwMode="auto">
              <a:xfrm rot="-5400000" flipH="1" flipV="1">
                <a:off x="3046"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21" name="Line 257">
                <a:extLst>
                  <a:ext uri="{FF2B5EF4-FFF2-40B4-BE49-F238E27FC236}">
                    <a16:creationId xmlns:a16="http://schemas.microsoft.com/office/drawing/2014/main" id="{29FDC649-3C06-5DED-A551-231F8E7633FB}"/>
                  </a:ext>
                </a:extLst>
              </p:cNvPr>
              <p:cNvSpPr>
                <a:spLocks noChangeShapeType="1"/>
              </p:cNvSpPr>
              <p:nvPr/>
            </p:nvSpPr>
            <p:spPr bwMode="auto">
              <a:xfrm rot="-5400000" flipH="1" flipV="1">
                <a:off x="2551"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22" name="Line 258">
                <a:extLst>
                  <a:ext uri="{FF2B5EF4-FFF2-40B4-BE49-F238E27FC236}">
                    <a16:creationId xmlns:a16="http://schemas.microsoft.com/office/drawing/2014/main" id="{3FDD2EE9-EB74-02F0-68DC-85BFFA8D99CF}"/>
                  </a:ext>
                </a:extLst>
              </p:cNvPr>
              <p:cNvSpPr>
                <a:spLocks noChangeShapeType="1"/>
              </p:cNvSpPr>
              <p:nvPr/>
            </p:nvSpPr>
            <p:spPr bwMode="auto">
              <a:xfrm rot="-5400000" flipH="1" flipV="1">
                <a:off x="2920"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23" name="Line 259">
                <a:extLst>
                  <a:ext uri="{FF2B5EF4-FFF2-40B4-BE49-F238E27FC236}">
                    <a16:creationId xmlns:a16="http://schemas.microsoft.com/office/drawing/2014/main" id="{EFD5C919-2614-0AA5-0178-94BD05D43367}"/>
                  </a:ext>
                </a:extLst>
              </p:cNvPr>
              <p:cNvSpPr>
                <a:spLocks noChangeShapeType="1"/>
              </p:cNvSpPr>
              <p:nvPr/>
            </p:nvSpPr>
            <p:spPr bwMode="auto">
              <a:xfrm rot="-5400000" flipH="1" flipV="1">
                <a:off x="2678"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24" name="Line 260">
                <a:extLst>
                  <a:ext uri="{FF2B5EF4-FFF2-40B4-BE49-F238E27FC236}">
                    <a16:creationId xmlns:a16="http://schemas.microsoft.com/office/drawing/2014/main" id="{8303063F-D0B9-394A-473F-57A1A428ABFE}"/>
                  </a:ext>
                </a:extLst>
              </p:cNvPr>
              <p:cNvSpPr>
                <a:spLocks noChangeShapeType="1"/>
              </p:cNvSpPr>
              <p:nvPr/>
            </p:nvSpPr>
            <p:spPr bwMode="auto">
              <a:xfrm rot="16200000" flipH="1">
                <a:off x="342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25" name="Line 261">
                <a:extLst>
                  <a:ext uri="{FF2B5EF4-FFF2-40B4-BE49-F238E27FC236}">
                    <a16:creationId xmlns:a16="http://schemas.microsoft.com/office/drawing/2014/main" id="{555BB9D4-CF73-84C3-9B1F-3DEB5DE2BCAA}"/>
                  </a:ext>
                </a:extLst>
              </p:cNvPr>
              <p:cNvSpPr>
                <a:spLocks noChangeShapeType="1"/>
              </p:cNvSpPr>
              <p:nvPr/>
            </p:nvSpPr>
            <p:spPr bwMode="auto">
              <a:xfrm rot="16200000" flipH="1">
                <a:off x="217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26" name="Line 262">
                <a:extLst>
                  <a:ext uri="{FF2B5EF4-FFF2-40B4-BE49-F238E27FC236}">
                    <a16:creationId xmlns:a16="http://schemas.microsoft.com/office/drawing/2014/main" id="{CFD5BA43-8AB1-D228-27BA-BC6A3921367B}"/>
                  </a:ext>
                </a:extLst>
              </p:cNvPr>
              <p:cNvSpPr>
                <a:spLocks noChangeShapeType="1"/>
              </p:cNvSpPr>
              <p:nvPr/>
            </p:nvSpPr>
            <p:spPr bwMode="auto">
              <a:xfrm rot="-5400000" flipH="1" flipV="1">
                <a:off x="342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27" name="Line 263">
                <a:extLst>
                  <a:ext uri="{FF2B5EF4-FFF2-40B4-BE49-F238E27FC236}">
                    <a16:creationId xmlns:a16="http://schemas.microsoft.com/office/drawing/2014/main" id="{F561DD5F-E4AE-FFC5-9D9D-BCD1FB8A0958}"/>
                  </a:ext>
                </a:extLst>
              </p:cNvPr>
              <p:cNvSpPr>
                <a:spLocks noChangeShapeType="1"/>
              </p:cNvSpPr>
              <p:nvPr/>
            </p:nvSpPr>
            <p:spPr bwMode="auto">
              <a:xfrm rot="-5400000" flipH="1" flipV="1">
                <a:off x="216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28" name="Line 264">
                <a:extLst>
                  <a:ext uri="{FF2B5EF4-FFF2-40B4-BE49-F238E27FC236}">
                    <a16:creationId xmlns:a16="http://schemas.microsoft.com/office/drawing/2014/main" id="{23BE9D49-1046-0B79-49E2-DEED2A10E902}"/>
                  </a:ext>
                </a:extLst>
              </p:cNvPr>
              <p:cNvSpPr>
                <a:spLocks noChangeShapeType="1"/>
              </p:cNvSpPr>
              <p:nvPr/>
            </p:nvSpPr>
            <p:spPr bwMode="auto">
              <a:xfrm rot="16200000" flipH="1">
                <a:off x="2677"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29" name="Line 265">
                <a:extLst>
                  <a:ext uri="{FF2B5EF4-FFF2-40B4-BE49-F238E27FC236}">
                    <a16:creationId xmlns:a16="http://schemas.microsoft.com/office/drawing/2014/main" id="{1DB83708-2641-6241-A859-0BC0FE5F00E6}"/>
                  </a:ext>
                </a:extLst>
              </p:cNvPr>
              <p:cNvSpPr>
                <a:spLocks noChangeShapeType="1"/>
              </p:cNvSpPr>
              <p:nvPr/>
            </p:nvSpPr>
            <p:spPr bwMode="auto">
              <a:xfrm rot="16200000" flipH="1">
                <a:off x="2919"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30" name="Line 266">
                <a:extLst>
                  <a:ext uri="{FF2B5EF4-FFF2-40B4-BE49-F238E27FC236}">
                    <a16:creationId xmlns:a16="http://schemas.microsoft.com/office/drawing/2014/main" id="{CF85783F-2907-7CF1-9B46-68982D999A63}"/>
                  </a:ext>
                </a:extLst>
              </p:cNvPr>
              <p:cNvSpPr>
                <a:spLocks noChangeShapeType="1"/>
              </p:cNvSpPr>
              <p:nvPr/>
            </p:nvSpPr>
            <p:spPr bwMode="auto">
              <a:xfrm rot="16200000" flipV="1">
                <a:off x="2799" y="3189"/>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31" name="Line 267">
                <a:extLst>
                  <a:ext uri="{FF2B5EF4-FFF2-40B4-BE49-F238E27FC236}">
                    <a16:creationId xmlns:a16="http://schemas.microsoft.com/office/drawing/2014/main" id="{47E34F28-FCF2-574C-64B0-63B7EED24009}"/>
                  </a:ext>
                </a:extLst>
              </p:cNvPr>
              <p:cNvSpPr>
                <a:spLocks noChangeShapeType="1"/>
              </p:cNvSpPr>
              <p:nvPr/>
            </p:nvSpPr>
            <p:spPr bwMode="auto">
              <a:xfrm rot="-5400000" flipH="1" flipV="1">
                <a:off x="2798" y="1208"/>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32" name="Line 268">
                <a:extLst>
                  <a:ext uri="{FF2B5EF4-FFF2-40B4-BE49-F238E27FC236}">
                    <a16:creationId xmlns:a16="http://schemas.microsoft.com/office/drawing/2014/main" id="{DD38548E-0B87-D6C1-4592-C89277F6FF1E}"/>
                  </a:ext>
                </a:extLst>
              </p:cNvPr>
              <p:cNvSpPr>
                <a:spLocks noChangeShapeType="1"/>
              </p:cNvSpPr>
              <p:nvPr/>
            </p:nvSpPr>
            <p:spPr bwMode="auto">
              <a:xfrm rot="-5400000">
                <a:off x="3197"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33" name="Line 269">
                <a:extLst>
                  <a:ext uri="{FF2B5EF4-FFF2-40B4-BE49-F238E27FC236}">
                    <a16:creationId xmlns:a16="http://schemas.microsoft.com/office/drawing/2014/main" id="{BA51DC42-1787-6568-257A-8F805DE5E2DE}"/>
                  </a:ext>
                </a:extLst>
              </p:cNvPr>
              <p:cNvSpPr>
                <a:spLocks noChangeShapeType="1"/>
              </p:cNvSpPr>
              <p:nvPr/>
            </p:nvSpPr>
            <p:spPr bwMode="auto">
              <a:xfrm rot="-5400000">
                <a:off x="3198"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34" name="Line 270">
                <a:extLst>
                  <a:ext uri="{FF2B5EF4-FFF2-40B4-BE49-F238E27FC236}">
                    <a16:creationId xmlns:a16="http://schemas.microsoft.com/office/drawing/2014/main" id="{AF3D85DC-212C-1D34-DF1E-7CF22EFB396B}"/>
                  </a:ext>
                </a:extLst>
              </p:cNvPr>
              <p:cNvSpPr>
                <a:spLocks noChangeShapeType="1"/>
              </p:cNvSpPr>
              <p:nvPr/>
            </p:nvSpPr>
            <p:spPr bwMode="auto">
              <a:xfrm rot="16200000" flipH="1">
                <a:off x="1804"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35" name="Line 271">
                <a:extLst>
                  <a:ext uri="{FF2B5EF4-FFF2-40B4-BE49-F238E27FC236}">
                    <a16:creationId xmlns:a16="http://schemas.microsoft.com/office/drawing/2014/main" id="{F83076E6-7C93-23B0-DE87-0A96FA1BAB78}"/>
                  </a:ext>
                </a:extLst>
              </p:cNvPr>
              <p:cNvSpPr>
                <a:spLocks noChangeShapeType="1"/>
              </p:cNvSpPr>
              <p:nvPr/>
            </p:nvSpPr>
            <p:spPr bwMode="auto">
              <a:xfrm rot="16200000" flipH="1">
                <a:off x="1803"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36" name="Line 272">
                <a:extLst>
                  <a:ext uri="{FF2B5EF4-FFF2-40B4-BE49-F238E27FC236}">
                    <a16:creationId xmlns:a16="http://schemas.microsoft.com/office/drawing/2014/main" id="{BD7B97DD-8300-6C27-50D4-EEC4E7610F72}"/>
                  </a:ext>
                </a:extLst>
              </p:cNvPr>
              <p:cNvSpPr>
                <a:spLocks noChangeShapeType="1"/>
              </p:cNvSpPr>
              <p:nvPr/>
            </p:nvSpPr>
            <p:spPr bwMode="auto">
              <a:xfrm rot="16200000" flipH="1">
                <a:off x="2069"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37" name="Line 273">
                <a:extLst>
                  <a:ext uri="{FF2B5EF4-FFF2-40B4-BE49-F238E27FC236}">
                    <a16:creationId xmlns:a16="http://schemas.microsoft.com/office/drawing/2014/main" id="{56984D1F-8AD4-C1D9-A8AF-F7C07AF0B9D9}"/>
                  </a:ext>
                </a:extLst>
              </p:cNvPr>
              <p:cNvSpPr>
                <a:spLocks noChangeShapeType="1"/>
              </p:cNvSpPr>
              <p:nvPr/>
            </p:nvSpPr>
            <p:spPr bwMode="auto">
              <a:xfrm rot="16200000" flipH="1">
                <a:off x="2074"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38" name="Line 274">
                <a:extLst>
                  <a:ext uri="{FF2B5EF4-FFF2-40B4-BE49-F238E27FC236}">
                    <a16:creationId xmlns:a16="http://schemas.microsoft.com/office/drawing/2014/main" id="{C6D28249-14CD-302E-FBA9-E4EE9A8E1D0F}"/>
                  </a:ext>
                </a:extLst>
              </p:cNvPr>
              <p:cNvSpPr>
                <a:spLocks noChangeShapeType="1"/>
              </p:cNvSpPr>
              <p:nvPr/>
            </p:nvSpPr>
            <p:spPr bwMode="auto">
              <a:xfrm rot="-5400000">
                <a:off x="3721"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39" name="Line 275">
                <a:extLst>
                  <a:ext uri="{FF2B5EF4-FFF2-40B4-BE49-F238E27FC236}">
                    <a16:creationId xmlns:a16="http://schemas.microsoft.com/office/drawing/2014/main" id="{D864E3FD-759B-948B-335C-3AC63D5AE6CB}"/>
                  </a:ext>
                </a:extLst>
              </p:cNvPr>
              <p:cNvSpPr>
                <a:spLocks noChangeShapeType="1"/>
              </p:cNvSpPr>
              <p:nvPr/>
            </p:nvSpPr>
            <p:spPr bwMode="auto">
              <a:xfrm rot="16200000" flipH="1">
                <a:off x="369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40" name="Line 276">
                <a:extLst>
                  <a:ext uri="{FF2B5EF4-FFF2-40B4-BE49-F238E27FC236}">
                    <a16:creationId xmlns:a16="http://schemas.microsoft.com/office/drawing/2014/main" id="{FC7F1F9C-B617-144F-297A-FC7D490FEC7A}"/>
                  </a:ext>
                </a:extLst>
              </p:cNvPr>
              <p:cNvSpPr>
                <a:spLocks noChangeShapeType="1"/>
              </p:cNvSpPr>
              <p:nvPr/>
            </p:nvSpPr>
            <p:spPr bwMode="auto">
              <a:xfrm rot="-5400000" flipH="1" flipV="1">
                <a:off x="190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41" name="Line 277">
                <a:extLst>
                  <a:ext uri="{FF2B5EF4-FFF2-40B4-BE49-F238E27FC236}">
                    <a16:creationId xmlns:a16="http://schemas.microsoft.com/office/drawing/2014/main" id="{823922DA-3BBB-B283-0A0B-70294B823A73}"/>
                  </a:ext>
                </a:extLst>
              </p:cNvPr>
              <p:cNvSpPr>
                <a:spLocks noChangeShapeType="1"/>
              </p:cNvSpPr>
              <p:nvPr/>
            </p:nvSpPr>
            <p:spPr bwMode="auto">
              <a:xfrm rot="-5400000" flipH="1" flipV="1">
                <a:off x="369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42" name="Line 278">
                <a:extLst>
                  <a:ext uri="{FF2B5EF4-FFF2-40B4-BE49-F238E27FC236}">
                    <a16:creationId xmlns:a16="http://schemas.microsoft.com/office/drawing/2014/main" id="{65160171-3756-88B2-8A62-D986A59BE0C3}"/>
                  </a:ext>
                </a:extLst>
              </p:cNvPr>
              <p:cNvSpPr>
                <a:spLocks noChangeShapeType="1"/>
              </p:cNvSpPr>
              <p:nvPr/>
            </p:nvSpPr>
            <p:spPr bwMode="auto">
              <a:xfrm rot="16200000" flipH="1">
                <a:off x="190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43" name="Line 279">
                <a:extLst>
                  <a:ext uri="{FF2B5EF4-FFF2-40B4-BE49-F238E27FC236}">
                    <a16:creationId xmlns:a16="http://schemas.microsoft.com/office/drawing/2014/main" id="{411FFF21-CFDC-177A-67E2-9FFB998F8FE8}"/>
                  </a:ext>
                </a:extLst>
              </p:cNvPr>
              <p:cNvSpPr>
                <a:spLocks noChangeShapeType="1"/>
              </p:cNvSpPr>
              <p:nvPr/>
            </p:nvSpPr>
            <p:spPr bwMode="auto">
              <a:xfrm rot="16200000" flipV="1">
                <a:off x="3553" y="2735"/>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44" name="Line 280">
                <a:extLst>
                  <a:ext uri="{FF2B5EF4-FFF2-40B4-BE49-F238E27FC236}">
                    <a16:creationId xmlns:a16="http://schemas.microsoft.com/office/drawing/2014/main" id="{653A1C4D-ACB0-DC69-4665-A49A29A13B90}"/>
                  </a:ext>
                </a:extLst>
              </p:cNvPr>
              <p:cNvSpPr>
                <a:spLocks noChangeShapeType="1"/>
              </p:cNvSpPr>
              <p:nvPr/>
            </p:nvSpPr>
            <p:spPr bwMode="auto">
              <a:xfrm rot="-5400000" flipH="1" flipV="1">
                <a:off x="2032" y="1640"/>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45" name="Line 281">
                <a:extLst>
                  <a:ext uri="{FF2B5EF4-FFF2-40B4-BE49-F238E27FC236}">
                    <a16:creationId xmlns:a16="http://schemas.microsoft.com/office/drawing/2014/main" id="{B383E3F9-5402-6ADA-B305-9C4A5B5863AA}"/>
                  </a:ext>
                </a:extLst>
              </p:cNvPr>
              <p:cNvSpPr>
                <a:spLocks noChangeShapeType="1"/>
              </p:cNvSpPr>
              <p:nvPr/>
            </p:nvSpPr>
            <p:spPr bwMode="auto">
              <a:xfrm rot="-5400000" flipH="1" flipV="1">
                <a:off x="3552" y="1640"/>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46" name="Line 282">
                <a:extLst>
                  <a:ext uri="{FF2B5EF4-FFF2-40B4-BE49-F238E27FC236}">
                    <a16:creationId xmlns:a16="http://schemas.microsoft.com/office/drawing/2014/main" id="{995C4081-476A-5EA8-DBB7-92C5DB2C5873}"/>
                  </a:ext>
                </a:extLst>
              </p:cNvPr>
              <p:cNvSpPr>
                <a:spLocks noChangeShapeType="1"/>
              </p:cNvSpPr>
              <p:nvPr/>
            </p:nvSpPr>
            <p:spPr bwMode="auto">
              <a:xfrm rot="16200000" flipV="1">
                <a:off x="2033" y="2735"/>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47" name="Line 283">
                <a:extLst>
                  <a:ext uri="{FF2B5EF4-FFF2-40B4-BE49-F238E27FC236}">
                    <a16:creationId xmlns:a16="http://schemas.microsoft.com/office/drawing/2014/main" id="{54FE388D-CE6E-7561-AC62-7184DE3A2C8C}"/>
                  </a:ext>
                </a:extLst>
              </p:cNvPr>
              <p:cNvSpPr>
                <a:spLocks noChangeShapeType="1"/>
              </p:cNvSpPr>
              <p:nvPr/>
            </p:nvSpPr>
            <p:spPr bwMode="auto">
              <a:xfrm rot="-5400000">
                <a:off x="2448"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48" name="Line 284">
                <a:extLst>
                  <a:ext uri="{FF2B5EF4-FFF2-40B4-BE49-F238E27FC236}">
                    <a16:creationId xmlns:a16="http://schemas.microsoft.com/office/drawing/2014/main" id="{3FC3B5B4-3AC2-2563-D195-E0A3CA0D7372}"/>
                  </a:ext>
                </a:extLst>
              </p:cNvPr>
              <p:cNvSpPr>
                <a:spLocks noChangeShapeType="1"/>
              </p:cNvSpPr>
              <p:nvPr/>
            </p:nvSpPr>
            <p:spPr bwMode="auto">
              <a:xfrm rot="-5400000">
                <a:off x="2449"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49" name="Line 285">
                <a:extLst>
                  <a:ext uri="{FF2B5EF4-FFF2-40B4-BE49-F238E27FC236}">
                    <a16:creationId xmlns:a16="http://schemas.microsoft.com/office/drawing/2014/main" id="{5602E764-AFCC-542D-874C-E74AE7762BDF}"/>
                  </a:ext>
                </a:extLst>
              </p:cNvPr>
              <p:cNvSpPr>
                <a:spLocks noChangeShapeType="1"/>
              </p:cNvSpPr>
              <p:nvPr/>
            </p:nvSpPr>
            <p:spPr bwMode="auto">
              <a:xfrm rot="-5400000">
                <a:off x="1930"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50" name="Line 286">
                <a:extLst>
                  <a:ext uri="{FF2B5EF4-FFF2-40B4-BE49-F238E27FC236}">
                    <a16:creationId xmlns:a16="http://schemas.microsoft.com/office/drawing/2014/main" id="{F51F7AEE-AED1-C537-0583-22354AE9C598}"/>
                  </a:ext>
                </a:extLst>
              </p:cNvPr>
              <p:cNvSpPr>
                <a:spLocks noChangeShapeType="1"/>
              </p:cNvSpPr>
              <p:nvPr/>
            </p:nvSpPr>
            <p:spPr bwMode="auto">
              <a:xfrm rot="-5400000">
                <a:off x="1931"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51" name="Line 287">
                <a:extLst>
                  <a:ext uri="{FF2B5EF4-FFF2-40B4-BE49-F238E27FC236}">
                    <a16:creationId xmlns:a16="http://schemas.microsoft.com/office/drawing/2014/main" id="{BDC42FDE-8DD1-92E6-081F-F645DBEE7DDB}"/>
                  </a:ext>
                </a:extLst>
              </p:cNvPr>
              <p:cNvSpPr>
                <a:spLocks noChangeShapeType="1"/>
              </p:cNvSpPr>
              <p:nvPr/>
            </p:nvSpPr>
            <p:spPr bwMode="auto">
              <a:xfrm rot="-5400000" flipH="1" flipV="1">
                <a:off x="3300"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52" name="Line 288">
                <a:extLst>
                  <a:ext uri="{FF2B5EF4-FFF2-40B4-BE49-F238E27FC236}">
                    <a16:creationId xmlns:a16="http://schemas.microsoft.com/office/drawing/2014/main" id="{EA2D29FF-451B-A05B-B120-A34DCC0955F2}"/>
                  </a:ext>
                </a:extLst>
              </p:cNvPr>
              <p:cNvSpPr>
                <a:spLocks noChangeShapeType="1"/>
              </p:cNvSpPr>
              <p:nvPr/>
            </p:nvSpPr>
            <p:spPr bwMode="auto">
              <a:xfrm rot="-5400000" flipH="1" flipV="1">
                <a:off x="2298"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53" name="Line 289">
                <a:extLst>
                  <a:ext uri="{FF2B5EF4-FFF2-40B4-BE49-F238E27FC236}">
                    <a16:creationId xmlns:a16="http://schemas.microsoft.com/office/drawing/2014/main" id="{D5C5E3CE-DBD1-3442-0627-3B0F6DE6514F}"/>
                  </a:ext>
                </a:extLst>
              </p:cNvPr>
              <p:cNvSpPr>
                <a:spLocks noChangeShapeType="1"/>
              </p:cNvSpPr>
              <p:nvPr/>
            </p:nvSpPr>
            <p:spPr bwMode="auto">
              <a:xfrm rot="16200000" flipV="1">
                <a:off x="3294"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54" name="Line 290">
                <a:extLst>
                  <a:ext uri="{FF2B5EF4-FFF2-40B4-BE49-F238E27FC236}">
                    <a16:creationId xmlns:a16="http://schemas.microsoft.com/office/drawing/2014/main" id="{C32E5795-4F84-2616-9004-5B7315A2F8F3}"/>
                  </a:ext>
                </a:extLst>
              </p:cNvPr>
              <p:cNvSpPr>
                <a:spLocks noChangeShapeType="1"/>
              </p:cNvSpPr>
              <p:nvPr/>
            </p:nvSpPr>
            <p:spPr bwMode="auto">
              <a:xfrm rot="16200000" flipV="1">
                <a:off x="2292"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55" name="Line 291">
                <a:extLst>
                  <a:ext uri="{FF2B5EF4-FFF2-40B4-BE49-F238E27FC236}">
                    <a16:creationId xmlns:a16="http://schemas.microsoft.com/office/drawing/2014/main" id="{752D832A-61EB-44DD-0E89-C86407BDE100}"/>
                  </a:ext>
                </a:extLst>
              </p:cNvPr>
              <p:cNvSpPr>
                <a:spLocks noChangeShapeType="1"/>
              </p:cNvSpPr>
              <p:nvPr/>
            </p:nvSpPr>
            <p:spPr bwMode="auto">
              <a:xfrm rot="-5400000">
                <a:off x="2944"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56" name="Line 292">
                <a:extLst>
                  <a:ext uri="{FF2B5EF4-FFF2-40B4-BE49-F238E27FC236}">
                    <a16:creationId xmlns:a16="http://schemas.microsoft.com/office/drawing/2014/main" id="{4866D8ED-8C7A-7A9D-408E-BE5060093920}"/>
                  </a:ext>
                </a:extLst>
              </p:cNvPr>
              <p:cNvSpPr>
                <a:spLocks noChangeShapeType="1"/>
              </p:cNvSpPr>
              <p:nvPr/>
            </p:nvSpPr>
            <p:spPr bwMode="auto">
              <a:xfrm rot="-5400000">
                <a:off x="2943"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57" name="Line 293">
                <a:extLst>
                  <a:ext uri="{FF2B5EF4-FFF2-40B4-BE49-F238E27FC236}">
                    <a16:creationId xmlns:a16="http://schemas.microsoft.com/office/drawing/2014/main" id="{4F859C38-CB23-1801-2F53-AA4A26A7CF0C}"/>
                  </a:ext>
                </a:extLst>
              </p:cNvPr>
              <p:cNvSpPr>
                <a:spLocks noChangeShapeType="1"/>
              </p:cNvSpPr>
              <p:nvPr/>
            </p:nvSpPr>
            <p:spPr bwMode="auto">
              <a:xfrm rot="-5400000" flipH="1" flipV="1">
                <a:off x="369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58" name="Line 294">
                <a:extLst>
                  <a:ext uri="{FF2B5EF4-FFF2-40B4-BE49-F238E27FC236}">
                    <a16:creationId xmlns:a16="http://schemas.microsoft.com/office/drawing/2014/main" id="{B5BAF2D6-5301-10CD-E134-C4B79155E0FC}"/>
                  </a:ext>
                </a:extLst>
              </p:cNvPr>
              <p:cNvSpPr>
                <a:spLocks noChangeShapeType="1"/>
              </p:cNvSpPr>
              <p:nvPr/>
            </p:nvSpPr>
            <p:spPr bwMode="auto">
              <a:xfrm rot="16200000" flipH="1">
                <a:off x="369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59" name="Line 295">
                <a:extLst>
                  <a:ext uri="{FF2B5EF4-FFF2-40B4-BE49-F238E27FC236}">
                    <a16:creationId xmlns:a16="http://schemas.microsoft.com/office/drawing/2014/main" id="{FF7DAD68-122B-8EF4-DCEA-C17C29BAB346}"/>
                  </a:ext>
                </a:extLst>
              </p:cNvPr>
              <p:cNvSpPr>
                <a:spLocks noChangeShapeType="1"/>
              </p:cNvSpPr>
              <p:nvPr/>
            </p:nvSpPr>
            <p:spPr bwMode="auto">
              <a:xfrm rot="-5400000" flipH="1" flipV="1">
                <a:off x="190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60" name="Line 296">
                <a:extLst>
                  <a:ext uri="{FF2B5EF4-FFF2-40B4-BE49-F238E27FC236}">
                    <a16:creationId xmlns:a16="http://schemas.microsoft.com/office/drawing/2014/main" id="{390FF745-C30B-A0F9-A122-F322F05B655F}"/>
                  </a:ext>
                </a:extLst>
              </p:cNvPr>
              <p:cNvSpPr>
                <a:spLocks noChangeShapeType="1"/>
              </p:cNvSpPr>
              <p:nvPr/>
            </p:nvSpPr>
            <p:spPr bwMode="auto">
              <a:xfrm rot="16200000" flipH="1">
                <a:off x="190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61" name="Line 297">
                <a:extLst>
                  <a:ext uri="{FF2B5EF4-FFF2-40B4-BE49-F238E27FC236}">
                    <a16:creationId xmlns:a16="http://schemas.microsoft.com/office/drawing/2014/main" id="{BD720504-3751-0985-3C8D-4545F9771BD6}"/>
                  </a:ext>
                </a:extLst>
              </p:cNvPr>
              <p:cNvSpPr>
                <a:spLocks noChangeShapeType="1"/>
              </p:cNvSpPr>
              <p:nvPr/>
            </p:nvSpPr>
            <p:spPr bwMode="auto">
              <a:xfrm rot="-5400000">
                <a:off x="2701"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62" name="Line 298">
                <a:extLst>
                  <a:ext uri="{FF2B5EF4-FFF2-40B4-BE49-F238E27FC236}">
                    <a16:creationId xmlns:a16="http://schemas.microsoft.com/office/drawing/2014/main" id="{2A82CB8F-39F3-AA17-4453-48C2025A98BD}"/>
                  </a:ext>
                </a:extLst>
              </p:cNvPr>
              <p:cNvSpPr>
                <a:spLocks noChangeShapeType="1"/>
              </p:cNvSpPr>
              <p:nvPr/>
            </p:nvSpPr>
            <p:spPr bwMode="auto">
              <a:xfrm rot="-5400000">
                <a:off x="2702"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63" name="Line 299">
                <a:extLst>
                  <a:ext uri="{FF2B5EF4-FFF2-40B4-BE49-F238E27FC236}">
                    <a16:creationId xmlns:a16="http://schemas.microsoft.com/office/drawing/2014/main" id="{BF673380-A016-4963-DEBC-35FFE390B5CC}"/>
                  </a:ext>
                </a:extLst>
              </p:cNvPr>
              <p:cNvSpPr>
                <a:spLocks noChangeShapeType="1"/>
              </p:cNvSpPr>
              <p:nvPr/>
            </p:nvSpPr>
            <p:spPr bwMode="auto">
              <a:xfrm rot="16200000" flipH="1">
                <a:off x="3324"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64" name="Line 300">
                <a:extLst>
                  <a:ext uri="{FF2B5EF4-FFF2-40B4-BE49-F238E27FC236}">
                    <a16:creationId xmlns:a16="http://schemas.microsoft.com/office/drawing/2014/main" id="{8477C1B5-DF6D-5B1F-D04D-89E7769E3E59}"/>
                  </a:ext>
                </a:extLst>
              </p:cNvPr>
              <p:cNvSpPr>
                <a:spLocks noChangeShapeType="1"/>
              </p:cNvSpPr>
              <p:nvPr/>
            </p:nvSpPr>
            <p:spPr bwMode="auto">
              <a:xfrm rot="16200000" flipH="1">
                <a:off x="3329"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65" name="Line 301">
                <a:extLst>
                  <a:ext uri="{FF2B5EF4-FFF2-40B4-BE49-F238E27FC236}">
                    <a16:creationId xmlns:a16="http://schemas.microsoft.com/office/drawing/2014/main" id="{17F87290-EBEF-5B7F-DB80-5B54128A2810}"/>
                  </a:ext>
                </a:extLst>
              </p:cNvPr>
              <p:cNvSpPr>
                <a:spLocks noChangeShapeType="1"/>
              </p:cNvSpPr>
              <p:nvPr/>
            </p:nvSpPr>
            <p:spPr bwMode="auto">
              <a:xfrm rot="16200000" flipH="1">
                <a:off x="2425"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66" name="Line 302">
                <a:extLst>
                  <a:ext uri="{FF2B5EF4-FFF2-40B4-BE49-F238E27FC236}">
                    <a16:creationId xmlns:a16="http://schemas.microsoft.com/office/drawing/2014/main" id="{ED101B7A-1471-68DD-A59D-79DB4428564E}"/>
                  </a:ext>
                </a:extLst>
              </p:cNvPr>
              <p:cNvSpPr>
                <a:spLocks noChangeShapeType="1"/>
              </p:cNvSpPr>
              <p:nvPr/>
            </p:nvSpPr>
            <p:spPr bwMode="auto">
              <a:xfrm rot="16200000" flipH="1">
                <a:off x="3174"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67" name="Line 303">
                <a:extLst>
                  <a:ext uri="{FF2B5EF4-FFF2-40B4-BE49-F238E27FC236}">
                    <a16:creationId xmlns:a16="http://schemas.microsoft.com/office/drawing/2014/main" id="{69224F2F-8B7B-B751-32C8-B6C9B67B4164}"/>
                  </a:ext>
                </a:extLst>
              </p:cNvPr>
              <p:cNvSpPr>
                <a:spLocks noChangeShapeType="1"/>
              </p:cNvSpPr>
              <p:nvPr/>
            </p:nvSpPr>
            <p:spPr bwMode="auto">
              <a:xfrm rot="-5400000" flipH="1" flipV="1">
                <a:off x="2419"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68" name="Line 304">
                <a:extLst>
                  <a:ext uri="{FF2B5EF4-FFF2-40B4-BE49-F238E27FC236}">
                    <a16:creationId xmlns:a16="http://schemas.microsoft.com/office/drawing/2014/main" id="{FB8AFB76-D5A5-765B-AA28-81D67A16665A}"/>
                  </a:ext>
                </a:extLst>
              </p:cNvPr>
              <p:cNvSpPr>
                <a:spLocks noChangeShapeType="1"/>
              </p:cNvSpPr>
              <p:nvPr/>
            </p:nvSpPr>
            <p:spPr bwMode="auto">
              <a:xfrm rot="-5400000" flipH="1" flipV="1">
                <a:off x="3168"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69" name="Line 305">
                <a:extLst>
                  <a:ext uri="{FF2B5EF4-FFF2-40B4-BE49-F238E27FC236}">
                    <a16:creationId xmlns:a16="http://schemas.microsoft.com/office/drawing/2014/main" id="{3DF45005-82D5-30F4-6A00-30BFE1885FCE}"/>
                  </a:ext>
                </a:extLst>
              </p:cNvPr>
              <p:cNvSpPr>
                <a:spLocks noChangeShapeType="1"/>
              </p:cNvSpPr>
              <p:nvPr/>
            </p:nvSpPr>
            <p:spPr bwMode="auto">
              <a:xfrm rot="16200000" flipH="1">
                <a:off x="3589"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70" name="Line 306">
                <a:extLst>
                  <a:ext uri="{FF2B5EF4-FFF2-40B4-BE49-F238E27FC236}">
                    <a16:creationId xmlns:a16="http://schemas.microsoft.com/office/drawing/2014/main" id="{5516FA5C-78AA-DCC0-6046-65F04CEA0EB7}"/>
                  </a:ext>
                </a:extLst>
              </p:cNvPr>
              <p:cNvSpPr>
                <a:spLocks noChangeShapeType="1"/>
              </p:cNvSpPr>
              <p:nvPr/>
            </p:nvSpPr>
            <p:spPr bwMode="auto">
              <a:xfrm rot="16200000" flipH="1">
                <a:off x="3588"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71" name="Line 307">
                <a:extLst>
                  <a:ext uri="{FF2B5EF4-FFF2-40B4-BE49-F238E27FC236}">
                    <a16:creationId xmlns:a16="http://schemas.microsoft.com/office/drawing/2014/main" id="{E793CF8D-0C30-561C-FB9B-25AB8CBB5BD4}"/>
                  </a:ext>
                </a:extLst>
              </p:cNvPr>
              <p:cNvSpPr>
                <a:spLocks noChangeShapeType="1"/>
              </p:cNvSpPr>
              <p:nvPr/>
            </p:nvSpPr>
            <p:spPr bwMode="auto">
              <a:xfrm rot="16200000" flipH="1">
                <a:off x="216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72" name="Line 308">
                <a:extLst>
                  <a:ext uri="{FF2B5EF4-FFF2-40B4-BE49-F238E27FC236}">
                    <a16:creationId xmlns:a16="http://schemas.microsoft.com/office/drawing/2014/main" id="{CFBA4380-2283-3471-99AB-8F2252D6B30A}"/>
                  </a:ext>
                </a:extLst>
              </p:cNvPr>
              <p:cNvSpPr>
                <a:spLocks noChangeShapeType="1"/>
              </p:cNvSpPr>
              <p:nvPr/>
            </p:nvSpPr>
            <p:spPr bwMode="auto">
              <a:xfrm rot="-5400000" flipH="1" flipV="1">
                <a:off x="342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73" name="Line 309">
                <a:extLst>
                  <a:ext uri="{FF2B5EF4-FFF2-40B4-BE49-F238E27FC236}">
                    <a16:creationId xmlns:a16="http://schemas.microsoft.com/office/drawing/2014/main" id="{6158075A-F7DE-C23D-1C92-EE38C329A8C6}"/>
                  </a:ext>
                </a:extLst>
              </p:cNvPr>
              <p:cNvSpPr>
                <a:spLocks noChangeShapeType="1"/>
              </p:cNvSpPr>
              <p:nvPr/>
            </p:nvSpPr>
            <p:spPr bwMode="auto">
              <a:xfrm rot="16200000" flipH="1">
                <a:off x="342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74" name="Line 310">
                <a:extLst>
                  <a:ext uri="{FF2B5EF4-FFF2-40B4-BE49-F238E27FC236}">
                    <a16:creationId xmlns:a16="http://schemas.microsoft.com/office/drawing/2014/main" id="{94078B04-6A05-EBA8-D739-6B4FE6FDF4EF}"/>
                  </a:ext>
                </a:extLst>
              </p:cNvPr>
              <p:cNvSpPr>
                <a:spLocks noChangeShapeType="1"/>
              </p:cNvSpPr>
              <p:nvPr/>
            </p:nvSpPr>
            <p:spPr bwMode="auto">
              <a:xfrm rot="-5400000" flipH="1" flipV="1">
                <a:off x="216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75" name="Line 311">
                <a:extLst>
                  <a:ext uri="{FF2B5EF4-FFF2-40B4-BE49-F238E27FC236}">
                    <a16:creationId xmlns:a16="http://schemas.microsoft.com/office/drawing/2014/main" id="{0AAC96DE-09B2-7FE9-59D4-76348C05F8E7}"/>
                  </a:ext>
                </a:extLst>
              </p:cNvPr>
              <p:cNvSpPr>
                <a:spLocks noChangeShapeType="1"/>
              </p:cNvSpPr>
              <p:nvPr/>
            </p:nvSpPr>
            <p:spPr bwMode="auto">
              <a:xfrm rot="16200000" flipV="1">
                <a:off x="2038" y="1865"/>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76" name="Line 312">
                <a:extLst>
                  <a:ext uri="{FF2B5EF4-FFF2-40B4-BE49-F238E27FC236}">
                    <a16:creationId xmlns:a16="http://schemas.microsoft.com/office/drawing/2014/main" id="{0673481F-E498-5AD8-E32B-BC431B7D4833}"/>
                  </a:ext>
                </a:extLst>
              </p:cNvPr>
              <p:cNvSpPr>
                <a:spLocks noChangeShapeType="1"/>
              </p:cNvSpPr>
              <p:nvPr/>
            </p:nvSpPr>
            <p:spPr bwMode="auto">
              <a:xfrm rot="16200000" flipV="1">
                <a:off x="3558" y="1865"/>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77" name="Line 313">
                <a:extLst>
                  <a:ext uri="{FF2B5EF4-FFF2-40B4-BE49-F238E27FC236}">
                    <a16:creationId xmlns:a16="http://schemas.microsoft.com/office/drawing/2014/main" id="{B98F3214-E3DB-1B95-1A02-1AA5B3DBB876}"/>
                  </a:ext>
                </a:extLst>
              </p:cNvPr>
              <p:cNvSpPr>
                <a:spLocks noChangeShapeType="1"/>
              </p:cNvSpPr>
              <p:nvPr/>
            </p:nvSpPr>
            <p:spPr bwMode="auto">
              <a:xfrm rot="-5400000" flipH="1" flipV="1">
                <a:off x="2039" y="2510"/>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78" name="Line 314">
                <a:extLst>
                  <a:ext uri="{FF2B5EF4-FFF2-40B4-BE49-F238E27FC236}">
                    <a16:creationId xmlns:a16="http://schemas.microsoft.com/office/drawing/2014/main" id="{DFDE1F65-44C5-4D7A-FDA9-6D78826C02E0}"/>
                  </a:ext>
                </a:extLst>
              </p:cNvPr>
              <p:cNvSpPr>
                <a:spLocks noChangeShapeType="1"/>
              </p:cNvSpPr>
              <p:nvPr/>
            </p:nvSpPr>
            <p:spPr bwMode="auto">
              <a:xfrm rot="-5400000" flipH="1" flipV="1">
                <a:off x="3559" y="2510"/>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79" name="Line 315">
                <a:extLst>
                  <a:ext uri="{FF2B5EF4-FFF2-40B4-BE49-F238E27FC236}">
                    <a16:creationId xmlns:a16="http://schemas.microsoft.com/office/drawing/2014/main" id="{4B0A0ACD-6CF9-8248-AA0C-7A9956403217}"/>
                  </a:ext>
                </a:extLst>
              </p:cNvPr>
              <p:cNvSpPr>
                <a:spLocks noChangeShapeType="1"/>
              </p:cNvSpPr>
              <p:nvPr/>
            </p:nvSpPr>
            <p:spPr bwMode="auto">
              <a:xfrm rot="-5400000">
                <a:off x="3451"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80" name="Line 316">
                <a:extLst>
                  <a:ext uri="{FF2B5EF4-FFF2-40B4-BE49-F238E27FC236}">
                    <a16:creationId xmlns:a16="http://schemas.microsoft.com/office/drawing/2014/main" id="{2B8F4F8E-986D-2A18-A343-A0CB42D11A0C}"/>
                  </a:ext>
                </a:extLst>
              </p:cNvPr>
              <p:cNvSpPr>
                <a:spLocks noChangeShapeType="1"/>
              </p:cNvSpPr>
              <p:nvPr/>
            </p:nvSpPr>
            <p:spPr bwMode="auto">
              <a:xfrm rot="-5400000">
                <a:off x="3450"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81" name="Line 317">
                <a:extLst>
                  <a:ext uri="{FF2B5EF4-FFF2-40B4-BE49-F238E27FC236}">
                    <a16:creationId xmlns:a16="http://schemas.microsoft.com/office/drawing/2014/main" id="{3DA0ED7B-9850-6B60-FA3B-81970537BD33}"/>
                  </a:ext>
                </a:extLst>
              </p:cNvPr>
              <p:cNvSpPr>
                <a:spLocks noChangeShapeType="1"/>
              </p:cNvSpPr>
              <p:nvPr/>
            </p:nvSpPr>
            <p:spPr bwMode="auto">
              <a:xfrm rot="-5400000">
                <a:off x="1936"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82" name="Line 318">
                <a:extLst>
                  <a:ext uri="{FF2B5EF4-FFF2-40B4-BE49-F238E27FC236}">
                    <a16:creationId xmlns:a16="http://schemas.microsoft.com/office/drawing/2014/main" id="{F2361C56-5F0D-0064-B9C8-4F81F242DA00}"/>
                  </a:ext>
                </a:extLst>
              </p:cNvPr>
              <p:cNvSpPr>
                <a:spLocks noChangeShapeType="1"/>
              </p:cNvSpPr>
              <p:nvPr/>
            </p:nvSpPr>
            <p:spPr bwMode="auto">
              <a:xfrm rot="-5400000" flipH="1" flipV="1">
                <a:off x="304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83" name="Line 319">
                <a:extLst>
                  <a:ext uri="{FF2B5EF4-FFF2-40B4-BE49-F238E27FC236}">
                    <a16:creationId xmlns:a16="http://schemas.microsoft.com/office/drawing/2014/main" id="{0DE800A5-C1A7-813C-E2B9-1F50BFAC2A2D}"/>
                  </a:ext>
                </a:extLst>
              </p:cNvPr>
              <p:cNvSpPr>
                <a:spLocks noChangeShapeType="1"/>
              </p:cNvSpPr>
              <p:nvPr/>
            </p:nvSpPr>
            <p:spPr bwMode="auto">
              <a:xfrm rot="-5400000" flipH="1" flipV="1">
                <a:off x="255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84" name="Line 320">
                <a:extLst>
                  <a:ext uri="{FF2B5EF4-FFF2-40B4-BE49-F238E27FC236}">
                    <a16:creationId xmlns:a16="http://schemas.microsoft.com/office/drawing/2014/main" id="{FD3B7F32-AEDE-D2A6-A05F-95B762E62172}"/>
                  </a:ext>
                </a:extLst>
              </p:cNvPr>
              <p:cNvSpPr>
                <a:spLocks noChangeShapeType="1"/>
              </p:cNvSpPr>
              <p:nvPr/>
            </p:nvSpPr>
            <p:spPr bwMode="auto">
              <a:xfrm rot="16200000" flipV="1">
                <a:off x="254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85" name="Line 321">
                <a:extLst>
                  <a:ext uri="{FF2B5EF4-FFF2-40B4-BE49-F238E27FC236}">
                    <a16:creationId xmlns:a16="http://schemas.microsoft.com/office/drawing/2014/main" id="{D740A529-37B2-FB77-9F33-CCCF13805DA7}"/>
                  </a:ext>
                </a:extLst>
              </p:cNvPr>
              <p:cNvSpPr>
                <a:spLocks noChangeShapeType="1"/>
              </p:cNvSpPr>
              <p:nvPr/>
            </p:nvSpPr>
            <p:spPr bwMode="auto">
              <a:xfrm rot="16200000" flipV="1">
                <a:off x="304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86" name="Line 322">
                <a:extLst>
                  <a:ext uri="{FF2B5EF4-FFF2-40B4-BE49-F238E27FC236}">
                    <a16:creationId xmlns:a16="http://schemas.microsoft.com/office/drawing/2014/main" id="{B636055F-4347-129F-F2F2-D42C539E3DCE}"/>
                  </a:ext>
                </a:extLst>
              </p:cNvPr>
              <p:cNvSpPr>
                <a:spLocks noChangeShapeType="1"/>
              </p:cNvSpPr>
              <p:nvPr/>
            </p:nvSpPr>
            <p:spPr bwMode="auto">
              <a:xfrm rot="16200000" flipH="1">
                <a:off x="2322"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87" name="Line 323">
                <a:extLst>
                  <a:ext uri="{FF2B5EF4-FFF2-40B4-BE49-F238E27FC236}">
                    <a16:creationId xmlns:a16="http://schemas.microsoft.com/office/drawing/2014/main" id="{7134BBE2-FEE1-D747-1A0D-AF3F6C724406}"/>
                  </a:ext>
                </a:extLst>
              </p:cNvPr>
              <p:cNvSpPr>
                <a:spLocks noChangeShapeType="1"/>
              </p:cNvSpPr>
              <p:nvPr/>
            </p:nvSpPr>
            <p:spPr bwMode="auto">
              <a:xfrm rot="16200000" flipH="1">
                <a:off x="2327"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88" name="Line 324">
                <a:extLst>
                  <a:ext uri="{FF2B5EF4-FFF2-40B4-BE49-F238E27FC236}">
                    <a16:creationId xmlns:a16="http://schemas.microsoft.com/office/drawing/2014/main" id="{73096492-4359-11A4-C12A-B0D6454F3E99}"/>
                  </a:ext>
                </a:extLst>
              </p:cNvPr>
              <p:cNvSpPr>
                <a:spLocks noChangeShapeType="1"/>
              </p:cNvSpPr>
              <p:nvPr/>
            </p:nvSpPr>
            <p:spPr bwMode="auto">
              <a:xfrm rot="16200000" flipH="1">
                <a:off x="2678"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89" name="Line 325">
                <a:extLst>
                  <a:ext uri="{FF2B5EF4-FFF2-40B4-BE49-F238E27FC236}">
                    <a16:creationId xmlns:a16="http://schemas.microsoft.com/office/drawing/2014/main" id="{144AE156-AC4B-8D3F-E05C-922F5B253DF9}"/>
                  </a:ext>
                </a:extLst>
              </p:cNvPr>
              <p:cNvSpPr>
                <a:spLocks noChangeShapeType="1"/>
              </p:cNvSpPr>
              <p:nvPr/>
            </p:nvSpPr>
            <p:spPr bwMode="auto">
              <a:xfrm rot="16200000" flipH="1">
                <a:off x="2920"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90" name="Line 326">
                <a:extLst>
                  <a:ext uri="{FF2B5EF4-FFF2-40B4-BE49-F238E27FC236}">
                    <a16:creationId xmlns:a16="http://schemas.microsoft.com/office/drawing/2014/main" id="{FD07BB35-764C-CB22-99FC-23E4534D7C6D}"/>
                  </a:ext>
                </a:extLst>
              </p:cNvPr>
              <p:cNvSpPr>
                <a:spLocks noChangeShapeType="1"/>
              </p:cNvSpPr>
              <p:nvPr/>
            </p:nvSpPr>
            <p:spPr bwMode="auto">
              <a:xfrm rot="-5400000" flipH="1" flipV="1">
                <a:off x="2672"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91" name="Line 327">
                <a:extLst>
                  <a:ext uri="{FF2B5EF4-FFF2-40B4-BE49-F238E27FC236}">
                    <a16:creationId xmlns:a16="http://schemas.microsoft.com/office/drawing/2014/main" id="{012D779E-4D7F-CC44-CE10-EDAC2BAB5D5E}"/>
                  </a:ext>
                </a:extLst>
              </p:cNvPr>
              <p:cNvSpPr>
                <a:spLocks noChangeShapeType="1"/>
              </p:cNvSpPr>
              <p:nvPr/>
            </p:nvSpPr>
            <p:spPr bwMode="auto">
              <a:xfrm rot="-5400000" flipH="1" flipV="1">
                <a:off x="2914"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92" name="Line 328">
                <a:extLst>
                  <a:ext uri="{FF2B5EF4-FFF2-40B4-BE49-F238E27FC236}">
                    <a16:creationId xmlns:a16="http://schemas.microsoft.com/office/drawing/2014/main" id="{203BE26B-8CA6-4EE2-D040-528D9BFF2454}"/>
                  </a:ext>
                </a:extLst>
              </p:cNvPr>
              <p:cNvSpPr>
                <a:spLocks noChangeShapeType="1"/>
              </p:cNvSpPr>
              <p:nvPr/>
            </p:nvSpPr>
            <p:spPr bwMode="auto">
              <a:xfrm rot="-5400000" flipH="1" flipV="1">
                <a:off x="2799" y="2970"/>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93" name="Line 329">
                <a:extLst>
                  <a:ext uri="{FF2B5EF4-FFF2-40B4-BE49-F238E27FC236}">
                    <a16:creationId xmlns:a16="http://schemas.microsoft.com/office/drawing/2014/main" id="{16431C0C-1579-FA03-7FF2-B830741F2ED6}"/>
                  </a:ext>
                </a:extLst>
              </p:cNvPr>
              <p:cNvSpPr>
                <a:spLocks noChangeShapeType="1"/>
              </p:cNvSpPr>
              <p:nvPr/>
            </p:nvSpPr>
            <p:spPr bwMode="auto">
              <a:xfrm rot="16200000" flipV="1">
                <a:off x="2793" y="1433"/>
                <a:ext cx="80"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94" name="Line 330">
                <a:extLst>
                  <a:ext uri="{FF2B5EF4-FFF2-40B4-BE49-F238E27FC236}">
                    <a16:creationId xmlns:a16="http://schemas.microsoft.com/office/drawing/2014/main" id="{E7AB26F3-0CBD-987D-ABCE-794C9AE3445C}"/>
                  </a:ext>
                </a:extLst>
              </p:cNvPr>
              <p:cNvSpPr>
                <a:spLocks noChangeShapeType="1"/>
              </p:cNvSpPr>
              <p:nvPr/>
            </p:nvSpPr>
            <p:spPr bwMode="auto">
              <a:xfrm rot="16200000" flipV="1">
                <a:off x="3559" y="2291"/>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95" name="Line 331">
                <a:extLst>
                  <a:ext uri="{FF2B5EF4-FFF2-40B4-BE49-F238E27FC236}">
                    <a16:creationId xmlns:a16="http://schemas.microsoft.com/office/drawing/2014/main" id="{DA5CE6E2-383A-3DB6-9756-F20D02E52F09}"/>
                  </a:ext>
                </a:extLst>
              </p:cNvPr>
              <p:cNvSpPr>
                <a:spLocks noChangeShapeType="1"/>
              </p:cNvSpPr>
              <p:nvPr/>
            </p:nvSpPr>
            <p:spPr bwMode="auto">
              <a:xfrm rot="16200000" flipV="1">
                <a:off x="2039" y="2291"/>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96" name="Line 332">
                <a:extLst>
                  <a:ext uri="{FF2B5EF4-FFF2-40B4-BE49-F238E27FC236}">
                    <a16:creationId xmlns:a16="http://schemas.microsoft.com/office/drawing/2014/main" id="{6976CECF-D588-7512-CB6E-89BCF0340BF2}"/>
                  </a:ext>
                </a:extLst>
              </p:cNvPr>
              <p:cNvSpPr>
                <a:spLocks noChangeShapeType="1"/>
              </p:cNvSpPr>
              <p:nvPr/>
            </p:nvSpPr>
            <p:spPr bwMode="auto">
              <a:xfrm rot="-5400000" flipH="1" flipV="1">
                <a:off x="2038" y="2084"/>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97" name="Line 333">
                <a:extLst>
                  <a:ext uri="{FF2B5EF4-FFF2-40B4-BE49-F238E27FC236}">
                    <a16:creationId xmlns:a16="http://schemas.microsoft.com/office/drawing/2014/main" id="{5D005968-11A8-E38D-C38B-E53FF6BDF55A}"/>
                  </a:ext>
                </a:extLst>
              </p:cNvPr>
              <p:cNvSpPr>
                <a:spLocks noChangeShapeType="1"/>
              </p:cNvSpPr>
              <p:nvPr/>
            </p:nvSpPr>
            <p:spPr bwMode="auto">
              <a:xfrm rot="-5400000" flipH="1" flipV="1">
                <a:off x="3558" y="2084"/>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98" name="Line 334">
                <a:extLst>
                  <a:ext uri="{FF2B5EF4-FFF2-40B4-BE49-F238E27FC236}">
                    <a16:creationId xmlns:a16="http://schemas.microsoft.com/office/drawing/2014/main" id="{3C9C7680-F9FD-FBB7-03C4-B2081248A562}"/>
                  </a:ext>
                </a:extLst>
              </p:cNvPr>
              <p:cNvSpPr>
                <a:spLocks noChangeShapeType="1"/>
              </p:cNvSpPr>
              <p:nvPr/>
            </p:nvSpPr>
            <p:spPr bwMode="auto">
              <a:xfrm rot="16200000" flipV="1">
                <a:off x="2292"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399" name="Line 335">
                <a:extLst>
                  <a:ext uri="{FF2B5EF4-FFF2-40B4-BE49-F238E27FC236}">
                    <a16:creationId xmlns:a16="http://schemas.microsoft.com/office/drawing/2014/main" id="{2A164E64-C18F-850E-6C3F-64F3E8875299}"/>
                  </a:ext>
                </a:extLst>
              </p:cNvPr>
              <p:cNvSpPr>
                <a:spLocks noChangeShapeType="1"/>
              </p:cNvSpPr>
              <p:nvPr/>
            </p:nvSpPr>
            <p:spPr bwMode="auto">
              <a:xfrm rot="-5400000" flipH="1" flipV="1">
                <a:off x="2291"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00" name="Line 336">
                <a:extLst>
                  <a:ext uri="{FF2B5EF4-FFF2-40B4-BE49-F238E27FC236}">
                    <a16:creationId xmlns:a16="http://schemas.microsoft.com/office/drawing/2014/main" id="{3D1630E4-B4F4-109F-E6A5-17C266C8EA57}"/>
                  </a:ext>
                </a:extLst>
              </p:cNvPr>
              <p:cNvSpPr>
                <a:spLocks noChangeShapeType="1"/>
              </p:cNvSpPr>
              <p:nvPr/>
            </p:nvSpPr>
            <p:spPr bwMode="auto">
              <a:xfrm rot="16200000" flipV="1">
                <a:off x="3294"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01" name="Line 337">
                <a:extLst>
                  <a:ext uri="{FF2B5EF4-FFF2-40B4-BE49-F238E27FC236}">
                    <a16:creationId xmlns:a16="http://schemas.microsoft.com/office/drawing/2014/main" id="{C1AA1D0B-0F5D-FDD9-5455-7FC7E1C61EBC}"/>
                  </a:ext>
                </a:extLst>
              </p:cNvPr>
              <p:cNvSpPr>
                <a:spLocks noChangeShapeType="1"/>
              </p:cNvSpPr>
              <p:nvPr/>
            </p:nvSpPr>
            <p:spPr bwMode="auto">
              <a:xfrm rot="-5400000" flipH="1" flipV="1">
                <a:off x="3293"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02" name="Line 338">
                <a:extLst>
                  <a:ext uri="{FF2B5EF4-FFF2-40B4-BE49-F238E27FC236}">
                    <a16:creationId xmlns:a16="http://schemas.microsoft.com/office/drawing/2014/main" id="{5C25010B-8CC6-A8F2-F9E5-8D12157D7429}"/>
                  </a:ext>
                </a:extLst>
              </p:cNvPr>
              <p:cNvSpPr>
                <a:spLocks noChangeShapeType="1"/>
              </p:cNvSpPr>
              <p:nvPr/>
            </p:nvSpPr>
            <p:spPr bwMode="auto">
              <a:xfrm rot="16200000" flipH="1">
                <a:off x="3071"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03" name="Line 339">
                <a:extLst>
                  <a:ext uri="{FF2B5EF4-FFF2-40B4-BE49-F238E27FC236}">
                    <a16:creationId xmlns:a16="http://schemas.microsoft.com/office/drawing/2014/main" id="{88E6CE25-F4F2-9BC7-C22D-983F504A3636}"/>
                  </a:ext>
                </a:extLst>
              </p:cNvPr>
              <p:cNvSpPr>
                <a:spLocks noChangeShapeType="1"/>
              </p:cNvSpPr>
              <p:nvPr/>
            </p:nvSpPr>
            <p:spPr bwMode="auto">
              <a:xfrm rot="16200000" flipH="1">
                <a:off x="2069"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04" name="Line 340">
                <a:extLst>
                  <a:ext uri="{FF2B5EF4-FFF2-40B4-BE49-F238E27FC236}">
                    <a16:creationId xmlns:a16="http://schemas.microsoft.com/office/drawing/2014/main" id="{AEC5665F-A03A-3DE6-B81D-E01DC69FBE18}"/>
                  </a:ext>
                </a:extLst>
              </p:cNvPr>
              <p:cNvSpPr>
                <a:spLocks noChangeShapeType="1"/>
              </p:cNvSpPr>
              <p:nvPr/>
            </p:nvSpPr>
            <p:spPr bwMode="auto">
              <a:xfrm rot="16200000" flipH="1">
                <a:off x="2068"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05" name="Line 341">
                <a:extLst>
                  <a:ext uri="{FF2B5EF4-FFF2-40B4-BE49-F238E27FC236}">
                    <a16:creationId xmlns:a16="http://schemas.microsoft.com/office/drawing/2014/main" id="{1CB1566B-EF21-D5A3-7181-2E2E2A4B2373}"/>
                  </a:ext>
                </a:extLst>
              </p:cNvPr>
              <p:cNvSpPr>
                <a:spLocks noChangeShapeType="1"/>
              </p:cNvSpPr>
              <p:nvPr/>
            </p:nvSpPr>
            <p:spPr bwMode="auto">
              <a:xfrm rot="16200000" flipH="1">
                <a:off x="3076"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06" name="Line 342">
                <a:extLst>
                  <a:ext uri="{FF2B5EF4-FFF2-40B4-BE49-F238E27FC236}">
                    <a16:creationId xmlns:a16="http://schemas.microsoft.com/office/drawing/2014/main" id="{C3D7912F-2A5A-666F-793E-27A5AD6FF5A3}"/>
                  </a:ext>
                </a:extLst>
              </p:cNvPr>
              <p:cNvSpPr>
                <a:spLocks noChangeShapeType="1"/>
              </p:cNvSpPr>
              <p:nvPr/>
            </p:nvSpPr>
            <p:spPr bwMode="auto">
              <a:xfrm rot="-5400000">
                <a:off x="2195"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07" name="Line 343">
                <a:extLst>
                  <a:ext uri="{FF2B5EF4-FFF2-40B4-BE49-F238E27FC236}">
                    <a16:creationId xmlns:a16="http://schemas.microsoft.com/office/drawing/2014/main" id="{D96C4A51-3778-786C-FD28-0EF6848DB605}"/>
                  </a:ext>
                </a:extLst>
              </p:cNvPr>
              <p:cNvSpPr>
                <a:spLocks noChangeShapeType="1"/>
              </p:cNvSpPr>
              <p:nvPr/>
            </p:nvSpPr>
            <p:spPr bwMode="auto">
              <a:xfrm rot="-5400000">
                <a:off x="2196"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08" name="Line 344">
                <a:extLst>
                  <a:ext uri="{FF2B5EF4-FFF2-40B4-BE49-F238E27FC236}">
                    <a16:creationId xmlns:a16="http://schemas.microsoft.com/office/drawing/2014/main" id="{0922E91C-9E7D-D9D8-F8BD-5B1FB2B795B9}"/>
                  </a:ext>
                </a:extLst>
              </p:cNvPr>
              <p:cNvSpPr>
                <a:spLocks noChangeShapeType="1"/>
              </p:cNvSpPr>
              <p:nvPr/>
            </p:nvSpPr>
            <p:spPr bwMode="auto">
              <a:xfrm rot="-5400000" flipH="1" flipV="1">
                <a:off x="342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09" name="Line 345">
                <a:extLst>
                  <a:ext uri="{FF2B5EF4-FFF2-40B4-BE49-F238E27FC236}">
                    <a16:creationId xmlns:a16="http://schemas.microsoft.com/office/drawing/2014/main" id="{79513B8C-25C8-1192-3583-FD27F8A77874}"/>
                  </a:ext>
                </a:extLst>
              </p:cNvPr>
              <p:cNvSpPr>
                <a:spLocks noChangeShapeType="1"/>
              </p:cNvSpPr>
              <p:nvPr/>
            </p:nvSpPr>
            <p:spPr bwMode="auto">
              <a:xfrm rot="-5400000" flipH="1" flipV="1">
                <a:off x="217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10" name="Line 346">
                <a:extLst>
                  <a:ext uri="{FF2B5EF4-FFF2-40B4-BE49-F238E27FC236}">
                    <a16:creationId xmlns:a16="http://schemas.microsoft.com/office/drawing/2014/main" id="{F2D22251-4CDA-3215-3AE8-4D4FA9B00EF5}"/>
                  </a:ext>
                </a:extLst>
              </p:cNvPr>
              <p:cNvSpPr>
                <a:spLocks noChangeShapeType="1"/>
              </p:cNvSpPr>
              <p:nvPr/>
            </p:nvSpPr>
            <p:spPr bwMode="auto">
              <a:xfrm rot="16200000" flipH="1">
                <a:off x="217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11" name="Line 347">
                <a:extLst>
                  <a:ext uri="{FF2B5EF4-FFF2-40B4-BE49-F238E27FC236}">
                    <a16:creationId xmlns:a16="http://schemas.microsoft.com/office/drawing/2014/main" id="{BFEB1C08-F158-B6F5-9470-9F3E8FC48040}"/>
                  </a:ext>
                </a:extLst>
              </p:cNvPr>
              <p:cNvSpPr>
                <a:spLocks noChangeShapeType="1"/>
              </p:cNvSpPr>
              <p:nvPr/>
            </p:nvSpPr>
            <p:spPr bwMode="auto">
              <a:xfrm rot="16200000" flipH="1">
                <a:off x="342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12" name="Line 348">
                <a:extLst>
                  <a:ext uri="{FF2B5EF4-FFF2-40B4-BE49-F238E27FC236}">
                    <a16:creationId xmlns:a16="http://schemas.microsoft.com/office/drawing/2014/main" id="{575432C3-6930-97AA-E6AB-50E38B615121}"/>
                  </a:ext>
                </a:extLst>
              </p:cNvPr>
              <p:cNvSpPr>
                <a:spLocks noChangeShapeType="1"/>
              </p:cNvSpPr>
              <p:nvPr/>
            </p:nvSpPr>
            <p:spPr bwMode="auto">
              <a:xfrm rot="-5400000">
                <a:off x="3456"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13" name="Line 349">
                <a:extLst>
                  <a:ext uri="{FF2B5EF4-FFF2-40B4-BE49-F238E27FC236}">
                    <a16:creationId xmlns:a16="http://schemas.microsoft.com/office/drawing/2014/main" id="{F96F9AA0-A898-DE19-F423-797A60092B1A}"/>
                  </a:ext>
                </a:extLst>
              </p:cNvPr>
              <p:cNvSpPr>
                <a:spLocks noChangeShapeType="1"/>
              </p:cNvSpPr>
              <p:nvPr/>
            </p:nvSpPr>
            <p:spPr bwMode="auto">
              <a:xfrm rot="16200000" flipH="1">
                <a:off x="2576"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14" name="Line 350">
                <a:extLst>
                  <a:ext uri="{FF2B5EF4-FFF2-40B4-BE49-F238E27FC236}">
                    <a16:creationId xmlns:a16="http://schemas.microsoft.com/office/drawing/2014/main" id="{95D85DE3-8D43-DA3A-C28C-D758DDC4B1C0}"/>
                  </a:ext>
                </a:extLst>
              </p:cNvPr>
              <p:cNvSpPr>
                <a:spLocks noChangeShapeType="1"/>
              </p:cNvSpPr>
              <p:nvPr/>
            </p:nvSpPr>
            <p:spPr bwMode="auto">
              <a:xfrm rot="16200000" flipH="1">
                <a:off x="2581"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15" name="Line 351">
                <a:extLst>
                  <a:ext uri="{FF2B5EF4-FFF2-40B4-BE49-F238E27FC236}">
                    <a16:creationId xmlns:a16="http://schemas.microsoft.com/office/drawing/2014/main" id="{00D55F35-946A-8B02-4BB2-194151904DAE}"/>
                  </a:ext>
                </a:extLst>
              </p:cNvPr>
              <p:cNvSpPr>
                <a:spLocks noChangeShapeType="1"/>
              </p:cNvSpPr>
              <p:nvPr/>
            </p:nvSpPr>
            <p:spPr bwMode="auto">
              <a:xfrm rot="16200000" flipH="1">
                <a:off x="2418"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16" name="Line 352">
                <a:extLst>
                  <a:ext uri="{FF2B5EF4-FFF2-40B4-BE49-F238E27FC236}">
                    <a16:creationId xmlns:a16="http://schemas.microsoft.com/office/drawing/2014/main" id="{08041146-74ED-B91F-6A8A-6CD2A1A76540}"/>
                  </a:ext>
                </a:extLst>
              </p:cNvPr>
              <p:cNvSpPr>
                <a:spLocks noChangeShapeType="1"/>
              </p:cNvSpPr>
              <p:nvPr/>
            </p:nvSpPr>
            <p:spPr bwMode="auto">
              <a:xfrm rot="-5400000" flipH="1" flipV="1">
                <a:off x="2419"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17" name="Line 353">
                <a:extLst>
                  <a:ext uri="{FF2B5EF4-FFF2-40B4-BE49-F238E27FC236}">
                    <a16:creationId xmlns:a16="http://schemas.microsoft.com/office/drawing/2014/main" id="{198CBD4F-0692-1C29-2591-E03C20416277}"/>
                  </a:ext>
                </a:extLst>
              </p:cNvPr>
              <p:cNvSpPr>
                <a:spLocks noChangeShapeType="1"/>
              </p:cNvSpPr>
              <p:nvPr/>
            </p:nvSpPr>
            <p:spPr bwMode="auto">
              <a:xfrm rot="16200000" flipH="1">
                <a:off x="3167"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18" name="Line 354">
                <a:extLst>
                  <a:ext uri="{FF2B5EF4-FFF2-40B4-BE49-F238E27FC236}">
                    <a16:creationId xmlns:a16="http://schemas.microsoft.com/office/drawing/2014/main" id="{42CF0AE8-5F92-FA03-B923-8B8C64C77575}"/>
                  </a:ext>
                </a:extLst>
              </p:cNvPr>
              <p:cNvSpPr>
                <a:spLocks noChangeShapeType="1"/>
              </p:cNvSpPr>
              <p:nvPr/>
            </p:nvSpPr>
            <p:spPr bwMode="auto">
              <a:xfrm rot="-5400000" flipH="1" flipV="1">
                <a:off x="3168"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19" name="Line 355">
                <a:extLst>
                  <a:ext uri="{FF2B5EF4-FFF2-40B4-BE49-F238E27FC236}">
                    <a16:creationId xmlns:a16="http://schemas.microsoft.com/office/drawing/2014/main" id="{91FDEC86-2BBA-B441-8AED-6FB8A1E439C2}"/>
                  </a:ext>
                </a:extLst>
              </p:cNvPr>
              <p:cNvSpPr>
                <a:spLocks noChangeShapeType="1"/>
              </p:cNvSpPr>
              <p:nvPr/>
            </p:nvSpPr>
            <p:spPr bwMode="auto">
              <a:xfrm rot="16200000" flipH="1">
                <a:off x="2818"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20" name="Line 356">
                <a:extLst>
                  <a:ext uri="{FF2B5EF4-FFF2-40B4-BE49-F238E27FC236}">
                    <a16:creationId xmlns:a16="http://schemas.microsoft.com/office/drawing/2014/main" id="{668B9348-0674-F5B3-E9FC-E05870233147}"/>
                  </a:ext>
                </a:extLst>
              </p:cNvPr>
              <p:cNvSpPr>
                <a:spLocks noChangeShapeType="1"/>
              </p:cNvSpPr>
              <p:nvPr/>
            </p:nvSpPr>
            <p:spPr bwMode="auto">
              <a:xfrm rot="16200000" flipH="1">
                <a:off x="2823"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21" name="Line 357">
                <a:extLst>
                  <a:ext uri="{FF2B5EF4-FFF2-40B4-BE49-F238E27FC236}">
                    <a16:creationId xmlns:a16="http://schemas.microsoft.com/office/drawing/2014/main" id="{5E715CF8-1137-A66A-817A-9C166D83DFF8}"/>
                  </a:ext>
                </a:extLst>
              </p:cNvPr>
              <p:cNvSpPr>
                <a:spLocks noChangeShapeType="1"/>
              </p:cNvSpPr>
              <p:nvPr/>
            </p:nvSpPr>
            <p:spPr bwMode="auto">
              <a:xfrm rot="-5400000" flipH="1" flipV="1">
                <a:off x="217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22" name="Line 358">
                <a:extLst>
                  <a:ext uri="{FF2B5EF4-FFF2-40B4-BE49-F238E27FC236}">
                    <a16:creationId xmlns:a16="http://schemas.microsoft.com/office/drawing/2014/main" id="{ED35B00B-CB34-ACA9-52D6-3FEE28D2978F}"/>
                  </a:ext>
                </a:extLst>
              </p:cNvPr>
              <p:cNvSpPr>
                <a:spLocks noChangeShapeType="1"/>
              </p:cNvSpPr>
              <p:nvPr/>
            </p:nvSpPr>
            <p:spPr bwMode="auto">
              <a:xfrm rot="-5400000" flipH="1" flipV="1">
                <a:off x="342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23" name="Line 359">
                <a:extLst>
                  <a:ext uri="{FF2B5EF4-FFF2-40B4-BE49-F238E27FC236}">
                    <a16:creationId xmlns:a16="http://schemas.microsoft.com/office/drawing/2014/main" id="{0FA9C2E4-7BFB-7915-654D-2C28723A008C}"/>
                  </a:ext>
                </a:extLst>
              </p:cNvPr>
              <p:cNvSpPr>
                <a:spLocks noChangeShapeType="1"/>
              </p:cNvSpPr>
              <p:nvPr/>
            </p:nvSpPr>
            <p:spPr bwMode="auto">
              <a:xfrm rot="16200000" flipH="1">
                <a:off x="217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24" name="Line 360">
                <a:extLst>
                  <a:ext uri="{FF2B5EF4-FFF2-40B4-BE49-F238E27FC236}">
                    <a16:creationId xmlns:a16="http://schemas.microsoft.com/office/drawing/2014/main" id="{576454A2-CC4B-B43C-E65B-510D0EC9C111}"/>
                  </a:ext>
                </a:extLst>
              </p:cNvPr>
              <p:cNvSpPr>
                <a:spLocks noChangeShapeType="1"/>
              </p:cNvSpPr>
              <p:nvPr/>
            </p:nvSpPr>
            <p:spPr bwMode="auto">
              <a:xfrm rot="16200000" flipH="1">
                <a:off x="342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25" name="Line 361">
                <a:extLst>
                  <a:ext uri="{FF2B5EF4-FFF2-40B4-BE49-F238E27FC236}">
                    <a16:creationId xmlns:a16="http://schemas.microsoft.com/office/drawing/2014/main" id="{62C498C0-64A2-7731-B8B1-9F1FAC03A2F3}"/>
                  </a:ext>
                </a:extLst>
              </p:cNvPr>
              <p:cNvSpPr>
                <a:spLocks noChangeShapeType="1"/>
              </p:cNvSpPr>
              <p:nvPr/>
            </p:nvSpPr>
            <p:spPr bwMode="auto">
              <a:xfrm rot="-5400000">
                <a:off x="3197"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26" name="Line 362">
                <a:extLst>
                  <a:ext uri="{FF2B5EF4-FFF2-40B4-BE49-F238E27FC236}">
                    <a16:creationId xmlns:a16="http://schemas.microsoft.com/office/drawing/2014/main" id="{93EA4BDD-FE05-F46D-9DA4-5FC6A93F0AF6}"/>
                  </a:ext>
                </a:extLst>
              </p:cNvPr>
              <p:cNvSpPr>
                <a:spLocks noChangeShapeType="1"/>
              </p:cNvSpPr>
              <p:nvPr/>
            </p:nvSpPr>
            <p:spPr bwMode="auto">
              <a:xfrm rot="-5400000">
                <a:off x="3198"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27" name="Line 363">
                <a:extLst>
                  <a:ext uri="{FF2B5EF4-FFF2-40B4-BE49-F238E27FC236}">
                    <a16:creationId xmlns:a16="http://schemas.microsoft.com/office/drawing/2014/main" id="{882D7FDA-3F72-F73D-24D4-DFFAAAF30CBC}"/>
                  </a:ext>
                </a:extLst>
              </p:cNvPr>
              <p:cNvSpPr>
                <a:spLocks noChangeShapeType="1"/>
              </p:cNvSpPr>
              <p:nvPr/>
            </p:nvSpPr>
            <p:spPr bwMode="auto">
              <a:xfrm rot="16200000" flipH="1">
                <a:off x="3324"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28" name="Line 364">
                <a:extLst>
                  <a:ext uri="{FF2B5EF4-FFF2-40B4-BE49-F238E27FC236}">
                    <a16:creationId xmlns:a16="http://schemas.microsoft.com/office/drawing/2014/main" id="{C3D6AE12-37D7-AF5C-EC5B-96646EC2A5B0}"/>
                  </a:ext>
                </a:extLst>
              </p:cNvPr>
              <p:cNvSpPr>
                <a:spLocks noChangeShapeType="1"/>
              </p:cNvSpPr>
              <p:nvPr/>
            </p:nvSpPr>
            <p:spPr bwMode="auto">
              <a:xfrm rot="16200000" flipH="1">
                <a:off x="3323"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29" name="Line 365">
                <a:extLst>
                  <a:ext uri="{FF2B5EF4-FFF2-40B4-BE49-F238E27FC236}">
                    <a16:creationId xmlns:a16="http://schemas.microsoft.com/office/drawing/2014/main" id="{23D64FC6-C4A0-1ACE-D3C2-AB14A5F61DAE}"/>
                  </a:ext>
                </a:extLst>
              </p:cNvPr>
              <p:cNvSpPr>
                <a:spLocks noChangeShapeType="1"/>
              </p:cNvSpPr>
              <p:nvPr/>
            </p:nvSpPr>
            <p:spPr bwMode="auto">
              <a:xfrm rot="-5400000" flipH="1" flipV="1">
                <a:off x="254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30" name="Line 366">
                <a:extLst>
                  <a:ext uri="{FF2B5EF4-FFF2-40B4-BE49-F238E27FC236}">
                    <a16:creationId xmlns:a16="http://schemas.microsoft.com/office/drawing/2014/main" id="{949C672C-B1CF-4483-2AC2-AB61D89E3C52}"/>
                  </a:ext>
                </a:extLst>
              </p:cNvPr>
              <p:cNvSpPr>
                <a:spLocks noChangeShapeType="1"/>
              </p:cNvSpPr>
              <p:nvPr/>
            </p:nvSpPr>
            <p:spPr bwMode="auto">
              <a:xfrm rot="16200000" flipV="1">
                <a:off x="254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31" name="Line 367">
                <a:extLst>
                  <a:ext uri="{FF2B5EF4-FFF2-40B4-BE49-F238E27FC236}">
                    <a16:creationId xmlns:a16="http://schemas.microsoft.com/office/drawing/2014/main" id="{AA43EB63-CAFA-62A9-F75B-F97E9036C5C8}"/>
                  </a:ext>
                </a:extLst>
              </p:cNvPr>
              <p:cNvSpPr>
                <a:spLocks noChangeShapeType="1"/>
              </p:cNvSpPr>
              <p:nvPr/>
            </p:nvSpPr>
            <p:spPr bwMode="auto">
              <a:xfrm rot="-5400000" flipH="1" flipV="1">
                <a:off x="304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32" name="Line 368">
                <a:extLst>
                  <a:ext uri="{FF2B5EF4-FFF2-40B4-BE49-F238E27FC236}">
                    <a16:creationId xmlns:a16="http://schemas.microsoft.com/office/drawing/2014/main" id="{28F0096C-56B1-DB30-5B49-3EF55920168C}"/>
                  </a:ext>
                </a:extLst>
              </p:cNvPr>
              <p:cNvSpPr>
                <a:spLocks noChangeShapeType="1"/>
              </p:cNvSpPr>
              <p:nvPr/>
            </p:nvSpPr>
            <p:spPr bwMode="auto">
              <a:xfrm rot="16200000" flipV="1">
                <a:off x="304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33" name="Line 369">
                <a:extLst>
                  <a:ext uri="{FF2B5EF4-FFF2-40B4-BE49-F238E27FC236}">
                    <a16:creationId xmlns:a16="http://schemas.microsoft.com/office/drawing/2014/main" id="{08F59EA4-D037-5BF9-5D8F-8BCEBF1E265F}"/>
                  </a:ext>
                </a:extLst>
              </p:cNvPr>
              <p:cNvSpPr>
                <a:spLocks noChangeShapeType="1"/>
              </p:cNvSpPr>
              <p:nvPr/>
            </p:nvSpPr>
            <p:spPr bwMode="auto">
              <a:xfrm rot="16200000" flipV="1">
                <a:off x="3299"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34" name="Line 370">
                <a:extLst>
                  <a:ext uri="{FF2B5EF4-FFF2-40B4-BE49-F238E27FC236}">
                    <a16:creationId xmlns:a16="http://schemas.microsoft.com/office/drawing/2014/main" id="{D0140E69-C1FE-0009-C62E-44437E753707}"/>
                  </a:ext>
                </a:extLst>
              </p:cNvPr>
              <p:cNvSpPr>
                <a:spLocks noChangeShapeType="1"/>
              </p:cNvSpPr>
              <p:nvPr/>
            </p:nvSpPr>
            <p:spPr bwMode="auto">
              <a:xfrm rot="-5400000" flipH="1" flipV="1">
                <a:off x="3300"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35" name="Line 371">
                <a:extLst>
                  <a:ext uri="{FF2B5EF4-FFF2-40B4-BE49-F238E27FC236}">
                    <a16:creationId xmlns:a16="http://schemas.microsoft.com/office/drawing/2014/main" id="{47C7EEC4-1A36-4518-09BB-F12274D1CB5C}"/>
                  </a:ext>
                </a:extLst>
              </p:cNvPr>
              <p:cNvSpPr>
                <a:spLocks noChangeShapeType="1"/>
              </p:cNvSpPr>
              <p:nvPr/>
            </p:nvSpPr>
            <p:spPr bwMode="auto">
              <a:xfrm rot="-5400000" flipH="1" flipV="1">
                <a:off x="2298"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36" name="Line 372">
                <a:extLst>
                  <a:ext uri="{FF2B5EF4-FFF2-40B4-BE49-F238E27FC236}">
                    <a16:creationId xmlns:a16="http://schemas.microsoft.com/office/drawing/2014/main" id="{81D42F48-471F-1D73-45E7-463D0DBB20BB}"/>
                  </a:ext>
                </a:extLst>
              </p:cNvPr>
              <p:cNvSpPr>
                <a:spLocks noChangeShapeType="1"/>
              </p:cNvSpPr>
              <p:nvPr/>
            </p:nvSpPr>
            <p:spPr bwMode="auto">
              <a:xfrm rot="16200000" flipV="1">
                <a:off x="2297"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37" name="Line 373">
                <a:extLst>
                  <a:ext uri="{FF2B5EF4-FFF2-40B4-BE49-F238E27FC236}">
                    <a16:creationId xmlns:a16="http://schemas.microsoft.com/office/drawing/2014/main" id="{DD11591A-1E24-69A2-22B2-F1F81C10FDC0}"/>
                  </a:ext>
                </a:extLst>
              </p:cNvPr>
              <p:cNvSpPr>
                <a:spLocks noChangeShapeType="1"/>
              </p:cNvSpPr>
              <p:nvPr/>
            </p:nvSpPr>
            <p:spPr bwMode="auto">
              <a:xfrm rot="-5400000">
                <a:off x="2201"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38" name="Line 374">
                <a:extLst>
                  <a:ext uri="{FF2B5EF4-FFF2-40B4-BE49-F238E27FC236}">
                    <a16:creationId xmlns:a16="http://schemas.microsoft.com/office/drawing/2014/main" id="{384548D1-18A6-ECF8-4F6D-19872A53A0E8}"/>
                  </a:ext>
                </a:extLst>
              </p:cNvPr>
              <p:cNvSpPr>
                <a:spLocks noChangeShapeType="1"/>
              </p:cNvSpPr>
              <p:nvPr/>
            </p:nvSpPr>
            <p:spPr bwMode="auto">
              <a:xfrm rot="16200000" flipH="1">
                <a:off x="2913"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39" name="Line 375">
                <a:extLst>
                  <a:ext uri="{FF2B5EF4-FFF2-40B4-BE49-F238E27FC236}">
                    <a16:creationId xmlns:a16="http://schemas.microsoft.com/office/drawing/2014/main" id="{AFD5DFA9-3F10-A397-7611-17AA3B3AC642}"/>
                  </a:ext>
                </a:extLst>
              </p:cNvPr>
              <p:cNvSpPr>
                <a:spLocks noChangeShapeType="1"/>
              </p:cNvSpPr>
              <p:nvPr/>
            </p:nvSpPr>
            <p:spPr bwMode="auto">
              <a:xfrm rot="-5400000" flipH="1" flipV="1">
                <a:off x="2914"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40" name="Line 376">
                <a:extLst>
                  <a:ext uri="{FF2B5EF4-FFF2-40B4-BE49-F238E27FC236}">
                    <a16:creationId xmlns:a16="http://schemas.microsoft.com/office/drawing/2014/main" id="{EF5A0F8F-FDC3-6A30-D4E6-535C1FA0FA1B}"/>
                  </a:ext>
                </a:extLst>
              </p:cNvPr>
              <p:cNvSpPr>
                <a:spLocks noChangeShapeType="1"/>
              </p:cNvSpPr>
              <p:nvPr/>
            </p:nvSpPr>
            <p:spPr bwMode="auto">
              <a:xfrm rot="16200000" flipH="1">
                <a:off x="2671"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41" name="Line 377">
                <a:extLst>
                  <a:ext uri="{FF2B5EF4-FFF2-40B4-BE49-F238E27FC236}">
                    <a16:creationId xmlns:a16="http://schemas.microsoft.com/office/drawing/2014/main" id="{0E82C7CE-9BB1-838A-1B61-57649AACDDA0}"/>
                  </a:ext>
                </a:extLst>
              </p:cNvPr>
              <p:cNvSpPr>
                <a:spLocks noChangeShapeType="1"/>
              </p:cNvSpPr>
              <p:nvPr/>
            </p:nvSpPr>
            <p:spPr bwMode="auto">
              <a:xfrm rot="-5400000" flipH="1" flipV="1">
                <a:off x="2672"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42" name="Line 378">
                <a:extLst>
                  <a:ext uri="{FF2B5EF4-FFF2-40B4-BE49-F238E27FC236}">
                    <a16:creationId xmlns:a16="http://schemas.microsoft.com/office/drawing/2014/main" id="{97070958-5D64-D3EF-1D82-A79D02FD286F}"/>
                  </a:ext>
                </a:extLst>
              </p:cNvPr>
              <p:cNvSpPr>
                <a:spLocks noChangeShapeType="1"/>
              </p:cNvSpPr>
              <p:nvPr/>
            </p:nvSpPr>
            <p:spPr bwMode="auto">
              <a:xfrm rot="16200000" flipV="1">
                <a:off x="2793" y="2746"/>
                <a:ext cx="81"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43" name="Line 379">
                <a:extLst>
                  <a:ext uri="{FF2B5EF4-FFF2-40B4-BE49-F238E27FC236}">
                    <a16:creationId xmlns:a16="http://schemas.microsoft.com/office/drawing/2014/main" id="{08651D06-73B3-1F30-FF65-52404ABCA277}"/>
                  </a:ext>
                </a:extLst>
              </p:cNvPr>
              <p:cNvSpPr>
                <a:spLocks noChangeShapeType="1"/>
              </p:cNvSpPr>
              <p:nvPr/>
            </p:nvSpPr>
            <p:spPr bwMode="auto">
              <a:xfrm rot="-5400000" flipH="1" flipV="1">
                <a:off x="2792" y="1651"/>
                <a:ext cx="81"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44" name="Line 380">
                <a:extLst>
                  <a:ext uri="{FF2B5EF4-FFF2-40B4-BE49-F238E27FC236}">
                    <a16:creationId xmlns:a16="http://schemas.microsoft.com/office/drawing/2014/main" id="{B8C31785-1729-5077-D3AB-FEE65E35588B}"/>
                  </a:ext>
                </a:extLst>
              </p:cNvPr>
              <p:cNvSpPr>
                <a:spLocks noChangeShapeType="1"/>
              </p:cNvSpPr>
              <p:nvPr/>
            </p:nvSpPr>
            <p:spPr bwMode="auto">
              <a:xfrm rot="-5400000">
                <a:off x="2449"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45" name="Line 381">
                <a:extLst>
                  <a:ext uri="{FF2B5EF4-FFF2-40B4-BE49-F238E27FC236}">
                    <a16:creationId xmlns:a16="http://schemas.microsoft.com/office/drawing/2014/main" id="{0AAF50E8-1A96-CE54-DF14-398071051E7F}"/>
                  </a:ext>
                </a:extLst>
              </p:cNvPr>
              <p:cNvSpPr>
                <a:spLocks noChangeShapeType="1"/>
              </p:cNvSpPr>
              <p:nvPr/>
            </p:nvSpPr>
            <p:spPr bwMode="auto">
              <a:xfrm rot="-5400000">
                <a:off x="2448"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46" name="Line 382">
                <a:extLst>
                  <a:ext uri="{FF2B5EF4-FFF2-40B4-BE49-F238E27FC236}">
                    <a16:creationId xmlns:a16="http://schemas.microsoft.com/office/drawing/2014/main" id="{7CC52DF1-F1AF-D5D9-D5B2-DFBE60F87D6A}"/>
                  </a:ext>
                </a:extLst>
              </p:cNvPr>
              <p:cNvSpPr>
                <a:spLocks noChangeShapeType="1"/>
              </p:cNvSpPr>
              <p:nvPr/>
            </p:nvSpPr>
            <p:spPr bwMode="auto">
              <a:xfrm rot="16200000" flipV="1">
                <a:off x="2298"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47" name="Line 383">
                <a:extLst>
                  <a:ext uri="{FF2B5EF4-FFF2-40B4-BE49-F238E27FC236}">
                    <a16:creationId xmlns:a16="http://schemas.microsoft.com/office/drawing/2014/main" id="{428DB350-6264-BAB7-7B2F-371F70F4D843}"/>
                  </a:ext>
                </a:extLst>
              </p:cNvPr>
              <p:cNvSpPr>
                <a:spLocks noChangeShapeType="1"/>
              </p:cNvSpPr>
              <p:nvPr/>
            </p:nvSpPr>
            <p:spPr bwMode="auto">
              <a:xfrm rot="16200000" flipV="1">
                <a:off x="3300"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48" name="Line 384">
                <a:extLst>
                  <a:ext uri="{FF2B5EF4-FFF2-40B4-BE49-F238E27FC236}">
                    <a16:creationId xmlns:a16="http://schemas.microsoft.com/office/drawing/2014/main" id="{E570BC73-6D52-BAF5-EC26-B71D3F2232B5}"/>
                  </a:ext>
                </a:extLst>
              </p:cNvPr>
              <p:cNvSpPr>
                <a:spLocks noChangeShapeType="1"/>
              </p:cNvSpPr>
              <p:nvPr/>
            </p:nvSpPr>
            <p:spPr bwMode="auto">
              <a:xfrm rot="-5400000" flipH="1" flipV="1">
                <a:off x="2297"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49" name="Line 385">
                <a:extLst>
                  <a:ext uri="{FF2B5EF4-FFF2-40B4-BE49-F238E27FC236}">
                    <a16:creationId xmlns:a16="http://schemas.microsoft.com/office/drawing/2014/main" id="{E593FED2-F8D6-8BF6-D95E-CF01F9B1581B}"/>
                  </a:ext>
                </a:extLst>
              </p:cNvPr>
              <p:cNvSpPr>
                <a:spLocks noChangeShapeType="1"/>
              </p:cNvSpPr>
              <p:nvPr/>
            </p:nvSpPr>
            <p:spPr bwMode="auto">
              <a:xfrm rot="-5400000" flipH="1" flipV="1">
                <a:off x="3299"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50" name="Line 386">
                <a:extLst>
                  <a:ext uri="{FF2B5EF4-FFF2-40B4-BE49-F238E27FC236}">
                    <a16:creationId xmlns:a16="http://schemas.microsoft.com/office/drawing/2014/main" id="{576BAA0F-2B5E-66F0-5E73-EB9B074B9E14}"/>
                  </a:ext>
                </a:extLst>
              </p:cNvPr>
              <p:cNvSpPr>
                <a:spLocks noChangeShapeType="1"/>
              </p:cNvSpPr>
              <p:nvPr/>
            </p:nvSpPr>
            <p:spPr bwMode="auto">
              <a:xfrm rot="-5400000" flipH="1" flipV="1">
                <a:off x="3173"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51" name="Line 387">
                <a:extLst>
                  <a:ext uri="{FF2B5EF4-FFF2-40B4-BE49-F238E27FC236}">
                    <a16:creationId xmlns:a16="http://schemas.microsoft.com/office/drawing/2014/main" id="{392AD873-D249-F80C-8006-59FB66C5B26E}"/>
                  </a:ext>
                </a:extLst>
              </p:cNvPr>
              <p:cNvSpPr>
                <a:spLocks noChangeShapeType="1"/>
              </p:cNvSpPr>
              <p:nvPr/>
            </p:nvSpPr>
            <p:spPr bwMode="auto">
              <a:xfrm rot="-5400000" flipH="1" flipV="1">
                <a:off x="2424"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52" name="Line 388">
                <a:extLst>
                  <a:ext uri="{FF2B5EF4-FFF2-40B4-BE49-F238E27FC236}">
                    <a16:creationId xmlns:a16="http://schemas.microsoft.com/office/drawing/2014/main" id="{66FEB7DD-9179-1344-67B6-EA4DE833FDAB}"/>
                  </a:ext>
                </a:extLst>
              </p:cNvPr>
              <p:cNvSpPr>
                <a:spLocks noChangeShapeType="1"/>
              </p:cNvSpPr>
              <p:nvPr/>
            </p:nvSpPr>
            <p:spPr bwMode="auto">
              <a:xfrm rot="16200000" flipH="1">
                <a:off x="2425"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53" name="Line 389">
                <a:extLst>
                  <a:ext uri="{FF2B5EF4-FFF2-40B4-BE49-F238E27FC236}">
                    <a16:creationId xmlns:a16="http://schemas.microsoft.com/office/drawing/2014/main" id="{B1C8697E-C3C6-958C-5749-AD233B81E0B2}"/>
                  </a:ext>
                </a:extLst>
              </p:cNvPr>
              <p:cNvSpPr>
                <a:spLocks noChangeShapeType="1"/>
              </p:cNvSpPr>
              <p:nvPr/>
            </p:nvSpPr>
            <p:spPr bwMode="auto">
              <a:xfrm rot="16200000" flipH="1">
                <a:off x="3174"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54" name="Line 390">
                <a:extLst>
                  <a:ext uri="{FF2B5EF4-FFF2-40B4-BE49-F238E27FC236}">
                    <a16:creationId xmlns:a16="http://schemas.microsoft.com/office/drawing/2014/main" id="{A6EDBFE7-04F5-1B38-EEA1-82659BE1B01D}"/>
                  </a:ext>
                </a:extLst>
              </p:cNvPr>
              <p:cNvSpPr>
                <a:spLocks noChangeShapeType="1"/>
              </p:cNvSpPr>
              <p:nvPr/>
            </p:nvSpPr>
            <p:spPr bwMode="auto">
              <a:xfrm rot="16200000" flipH="1">
                <a:off x="2322"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55" name="Line 391">
                <a:extLst>
                  <a:ext uri="{FF2B5EF4-FFF2-40B4-BE49-F238E27FC236}">
                    <a16:creationId xmlns:a16="http://schemas.microsoft.com/office/drawing/2014/main" id="{07224FCA-FBFE-CAE3-7006-ECAE2F0C1D5D}"/>
                  </a:ext>
                </a:extLst>
              </p:cNvPr>
              <p:cNvSpPr>
                <a:spLocks noChangeShapeType="1"/>
              </p:cNvSpPr>
              <p:nvPr/>
            </p:nvSpPr>
            <p:spPr bwMode="auto">
              <a:xfrm rot="16200000" flipH="1">
                <a:off x="2321"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56" name="Line 392">
                <a:extLst>
                  <a:ext uri="{FF2B5EF4-FFF2-40B4-BE49-F238E27FC236}">
                    <a16:creationId xmlns:a16="http://schemas.microsoft.com/office/drawing/2014/main" id="{71CA3739-6B6E-1974-0061-9F31EF02DCF5}"/>
                  </a:ext>
                </a:extLst>
              </p:cNvPr>
              <p:cNvSpPr>
                <a:spLocks noChangeShapeType="1"/>
              </p:cNvSpPr>
              <p:nvPr/>
            </p:nvSpPr>
            <p:spPr bwMode="auto">
              <a:xfrm rot="-5400000">
                <a:off x="2944"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57" name="Line 393">
                <a:extLst>
                  <a:ext uri="{FF2B5EF4-FFF2-40B4-BE49-F238E27FC236}">
                    <a16:creationId xmlns:a16="http://schemas.microsoft.com/office/drawing/2014/main" id="{A48248AB-999D-3FA7-56E9-51D8ECB9DA9A}"/>
                  </a:ext>
                </a:extLst>
              </p:cNvPr>
              <p:cNvSpPr>
                <a:spLocks noChangeShapeType="1"/>
              </p:cNvSpPr>
              <p:nvPr/>
            </p:nvSpPr>
            <p:spPr bwMode="auto">
              <a:xfrm rot="-5400000">
                <a:off x="2943"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58" name="Line 394">
                <a:extLst>
                  <a:ext uri="{FF2B5EF4-FFF2-40B4-BE49-F238E27FC236}">
                    <a16:creationId xmlns:a16="http://schemas.microsoft.com/office/drawing/2014/main" id="{14EA45AA-BEDE-7C75-1EFB-F29BB0438E7D}"/>
                  </a:ext>
                </a:extLst>
              </p:cNvPr>
              <p:cNvSpPr>
                <a:spLocks noChangeShapeType="1"/>
              </p:cNvSpPr>
              <p:nvPr/>
            </p:nvSpPr>
            <p:spPr bwMode="auto">
              <a:xfrm rot="-5400000">
                <a:off x="2702"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59" name="Line 395">
                <a:extLst>
                  <a:ext uri="{FF2B5EF4-FFF2-40B4-BE49-F238E27FC236}">
                    <a16:creationId xmlns:a16="http://schemas.microsoft.com/office/drawing/2014/main" id="{EC6D8F7E-A3DE-7829-4E5C-8CCD7DDDE465}"/>
                  </a:ext>
                </a:extLst>
              </p:cNvPr>
              <p:cNvSpPr>
                <a:spLocks noChangeShapeType="1"/>
              </p:cNvSpPr>
              <p:nvPr/>
            </p:nvSpPr>
            <p:spPr bwMode="auto">
              <a:xfrm rot="-5400000">
                <a:off x="2701"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60" name="Line 396">
                <a:extLst>
                  <a:ext uri="{FF2B5EF4-FFF2-40B4-BE49-F238E27FC236}">
                    <a16:creationId xmlns:a16="http://schemas.microsoft.com/office/drawing/2014/main" id="{521BF03A-7B86-FC2C-E95F-45138F14327C}"/>
                  </a:ext>
                </a:extLst>
              </p:cNvPr>
              <p:cNvSpPr>
                <a:spLocks noChangeShapeType="1"/>
              </p:cNvSpPr>
              <p:nvPr/>
            </p:nvSpPr>
            <p:spPr bwMode="auto">
              <a:xfrm rot="-5400000">
                <a:off x="3203"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61" name="Line 397">
                <a:extLst>
                  <a:ext uri="{FF2B5EF4-FFF2-40B4-BE49-F238E27FC236}">
                    <a16:creationId xmlns:a16="http://schemas.microsoft.com/office/drawing/2014/main" id="{77DED1BD-83EA-1C20-844A-5803C92F87B9}"/>
                  </a:ext>
                </a:extLst>
              </p:cNvPr>
              <p:cNvSpPr>
                <a:spLocks noChangeShapeType="1"/>
              </p:cNvSpPr>
              <p:nvPr/>
            </p:nvSpPr>
            <p:spPr bwMode="auto">
              <a:xfrm rot="-5400000" flipH="1" flipV="1">
                <a:off x="304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62" name="Line 398">
                <a:extLst>
                  <a:ext uri="{FF2B5EF4-FFF2-40B4-BE49-F238E27FC236}">
                    <a16:creationId xmlns:a16="http://schemas.microsoft.com/office/drawing/2014/main" id="{F9F096AC-EDCC-6183-EFC9-22A8306FBF6A}"/>
                  </a:ext>
                </a:extLst>
              </p:cNvPr>
              <p:cNvSpPr>
                <a:spLocks noChangeShapeType="1"/>
              </p:cNvSpPr>
              <p:nvPr/>
            </p:nvSpPr>
            <p:spPr bwMode="auto">
              <a:xfrm rot="16200000" flipV="1">
                <a:off x="304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63" name="Line 399">
                <a:extLst>
                  <a:ext uri="{FF2B5EF4-FFF2-40B4-BE49-F238E27FC236}">
                    <a16:creationId xmlns:a16="http://schemas.microsoft.com/office/drawing/2014/main" id="{B7466A7C-B9EA-CE79-9885-E240A77082C8}"/>
                  </a:ext>
                </a:extLst>
              </p:cNvPr>
              <p:cNvSpPr>
                <a:spLocks noChangeShapeType="1"/>
              </p:cNvSpPr>
              <p:nvPr/>
            </p:nvSpPr>
            <p:spPr bwMode="auto">
              <a:xfrm rot="-5400000" flipH="1" flipV="1">
                <a:off x="255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64" name="Line 400">
                <a:extLst>
                  <a:ext uri="{FF2B5EF4-FFF2-40B4-BE49-F238E27FC236}">
                    <a16:creationId xmlns:a16="http://schemas.microsoft.com/office/drawing/2014/main" id="{F39713B0-974F-A4BB-CC52-184A72C9171A}"/>
                  </a:ext>
                </a:extLst>
              </p:cNvPr>
              <p:cNvSpPr>
                <a:spLocks noChangeShapeType="1"/>
              </p:cNvSpPr>
              <p:nvPr/>
            </p:nvSpPr>
            <p:spPr bwMode="auto">
              <a:xfrm rot="16200000" flipV="1">
                <a:off x="255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65" name="Line 401">
                <a:extLst>
                  <a:ext uri="{FF2B5EF4-FFF2-40B4-BE49-F238E27FC236}">
                    <a16:creationId xmlns:a16="http://schemas.microsoft.com/office/drawing/2014/main" id="{D389F2B1-3FBB-F612-16C0-36495A138FB9}"/>
                  </a:ext>
                </a:extLst>
              </p:cNvPr>
              <p:cNvSpPr>
                <a:spLocks noChangeShapeType="1"/>
              </p:cNvSpPr>
              <p:nvPr/>
            </p:nvSpPr>
            <p:spPr bwMode="auto">
              <a:xfrm rot="-5400000" flipH="1" flipV="1">
                <a:off x="3174"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66" name="Line 402">
                <a:extLst>
                  <a:ext uri="{FF2B5EF4-FFF2-40B4-BE49-F238E27FC236}">
                    <a16:creationId xmlns:a16="http://schemas.microsoft.com/office/drawing/2014/main" id="{383847CB-1B67-C409-64AD-F12B9A61FBB6}"/>
                  </a:ext>
                </a:extLst>
              </p:cNvPr>
              <p:cNvSpPr>
                <a:spLocks noChangeShapeType="1"/>
              </p:cNvSpPr>
              <p:nvPr/>
            </p:nvSpPr>
            <p:spPr bwMode="auto">
              <a:xfrm rot="-5400000" flipH="1" flipV="1">
                <a:off x="2425"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67" name="Line 403">
                <a:extLst>
                  <a:ext uri="{FF2B5EF4-FFF2-40B4-BE49-F238E27FC236}">
                    <a16:creationId xmlns:a16="http://schemas.microsoft.com/office/drawing/2014/main" id="{13C9DE82-2B81-6F07-2B76-246277F94736}"/>
                  </a:ext>
                </a:extLst>
              </p:cNvPr>
              <p:cNvSpPr>
                <a:spLocks noChangeShapeType="1"/>
              </p:cNvSpPr>
              <p:nvPr/>
            </p:nvSpPr>
            <p:spPr bwMode="auto">
              <a:xfrm rot="16200000" flipH="1">
                <a:off x="2424"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68" name="Line 404">
                <a:extLst>
                  <a:ext uri="{FF2B5EF4-FFF2-40B4-BE49-F238E27FC236}">
                    <a16:creationId xmlns:a16="http://schemas.microsoft.com/office/drawing/2014/main" id="{0DA8D5B8-94CC-C34A-AA80-F54671276B92}"/>
                  </a:ext>
                </a:extLst>
              </p:cNvPr>
              <p:cNvSpPr>
                <a:spLocks noChangeShapeType="1"/>
              </p:cNvSpPr>
              <p:nvPr/>
            </p:nvSpPr>
            <p:spPr bwMode="auto">
              <a:xfrm rot="16200000" flipH="1">
                <a:off x="3173"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69" name="Line 405">
                <a:extLst>
                  <a:ext uri="{FF2B5EF4-FFF2-40B4-BE49-F238E27FC236}">
                    <a16:creationId xmlns:a16="http://schemas.microsoft.com/office/drawing/2014/main" id="{0ED8282D-71E7-43F3-3AF0-6DC7A7B93991}"/>
                  </a:ext>
                </a:extLst>
              </p:cNvPr>
              <p:cNvSpPr>
                <a:spLocks noChangeShapeType="1"/>
              </p:cNvSpPr>
              <p:nvPr/>
            </p:nvSpPr>
            <p:spPr bwMode="auto">
              <a:xfrm rot="16200000" flipH="1">
                <a:off x="3071"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70" name="Line 406">
                <a:extLst>
                  <a:ext uri="{FF2B5EF4-FFF2-40B4-BE49-F238E27FC236}">
                    <a16:creationId xmlns:a16="http://schemas.microsoft.com/office/drawing/2014/main" id="{76DB9512-EDE4-E4E7-FC4E-91C3A23B68D5}"/>
                  </a:ext>
                </a:extLst>
              </p:cNvPr>
              <p:cNvSpPr>
                <a:spLocks noChangeShapeType="1"/>
              </p:cNvSpPr>
              <p:nvPr/>
            </p:nvSpPr>
            <p:spPr bwMode="auto">
              <a:xfrm rot="16200000" flipH="1">
                <a:off x="3070"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71" name="Line 407">
                <a:extLst>
                  <a:ext uri="{FF2B5EF4-FFF2-40B4-BE49-F238E27FC236}">
                    <a16:creationId xmlns:a16="http://schemas.microsoft.com/office/drawing/2014/main" id="{969ADBA6-F574-1CC5-8725-F7BDA1E223DC}"/>
                  </a:ext>
                </a:extLst>
              </p:cNvPr>
              <p:cNvSpPr>
                <a:spLocks noChangeShapeType="1"/>
              </p:cNvSpPr>
              <p:nvPr/>
            </p:nvSpPr>
            <p:spPr bwMode="auto">
              <a:xfrm rot="16200000" flipH="1">
                <a:off x="2920"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72" name="Line 408">
                <a:extLst>
                  <a:ext uri="{FF2B5EF4-FFF2-40B4-BE49-F238E27FC236}">
                    <a16:creationId xmlns:a16="http://schemas.microsoft.com/office/drawing/2014/main" id="{99486BB1-B02F-29D0-9BB7-DCBC06FE6583}"/>
                  </a:ext>
                </a:extLst>
              </p:cNvPr>
              <p:cNvSpPr>
                <a:spLocks noChangeShapeType="1"/>
              </p:cNvSpPr>
              <p:nvPr/>
            </p:nvSpPr>
            <p:spPr bwMode="auto">
              <a:xfrm rot="-5400000" flipH="1" flipV="1">
                <a:off x="2919"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73" name="Line 409">
                <a:extLst>
                  <a:ext uri="{FF2B5EF4-FFF2-40B4-BE49-F238E27FC236}">
                    <a16:creationId xmlns:a16="http://schemas.microsoft.com/office/drawing/2014/main" id="{AFFB8787-2FA8-20E1-A625-98FD18124B83}"/>
                  </a:ext>
                </a:extLst>
              </p:cNvPr>
              <p:cNvSpPr>
                <a:spLocks noChangeShapeType="1"/>
              </p:cNvSpPr>
              <p:nvPr/>
            </p:nvSpPr>
            <p:spPr bwMode="auto">
              <a:xfrm rot="-5400000" flipH="1" flipV="1">
                <a:off x="2677"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74" name="Line 410">
                <a:extLst>
                  <a:ext uri="{FF2B5EF4-FFF2-40B4-BE49-F238E27FC236}">
                    <a16:creationId xmlns:a16="http://schemas.microsoft.com/office/drawing/2014/main" id="{854B09C1-9482-798E-B16E-D8B7E0CD1DDD}"/>
                  </a:ext>
                </a:extLst>
              </p:cNvPr>
              <p:cNvSpPr>
                <a:spLocks noChangeShapeType="1"/>
              </p:cNvSpPr>
              <p:nvPr/>
            </p:nvSpPr>
            <p:spPr bwMode="auto">
              <a:xfrm rot="16200000" flipH="1">
                <a:off x="2678"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75" name="Line 411">
                <a:extLst>
                  <a:ext uri="{FF2B5EF4-FFF2-40B4-BE49-F238E27FC236}">
                    <a16:creationId xmlns:a16="http://schemas.microsoft.com/office/drawing/2014/main" id="{06F71225-F03B-6ABD-2321-46F345BCAE16}"/>
                  </a:ext>
                </a:extLst>
              </p:cNvPr>
              <p:cNvSpPr>
                <a:spLocks noChangeShapeType="1"/>
              </p:cNvSpPr>
              <p:nvPr/>
            </p:nvSpPr>
            <p:spPr bwMode="auto">
              <a:xfrm rot="16200000" flipV="1">
                <a:off x="2798" y="1876"/>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76" name="Line 412">
                <a:extLst>
                  <a:ext uri="{FF2B5EF4-FFF2-40B4-BE49-F238E27FC236}">
                    <a16:creationId xmlns:a16="http://schemas.microsoft.com/office/drawing/2014/main" id="{CBA9428B-F8CA-C81A-A653-9E50ADE2127E}"/>
                  </a:ext>
                </a:extLst>
              </p:cNvPr>
              <p:cNvSpPr>
                <a:spLocks noChangeShapeType="1"/>
              </p:cNvSpPr>
              <p:nvPr/>
            </p:nvSpPr>
            <p:spPr bwMode="auto">
              <a:xfrm rot="-5400000" flipH="1" flipV="1">
                <a:off x="2799" y="2521"/>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77" name="Line 413">
                <a:extLst>
                  <a:ext uri="{FF2B5EF4-FFF2-40B4-BE49-F238E27FC236}">
                    <a16:creationId xmlns:a16="http://schemas.microsoft.com/office/drawing/2014/main" id="{E566F8E0-C160-248F-4E6F-BEA480D11E8A}"/>
                  </a:ext>
                </a:extLst>
              </p:cNvPr>
              <p:cNvSpPr>
                <a:spLocks noChangeShapeType="1"/>
              </p:cNvSpPr>
              <p:nvPr/>
            </p:nvSpPr>
            <p:spPr bwMode="auto">
              <a:xfrm rot="-5400000">
                <a:off x="2454"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78" name="Line 414">
                <a:extLst>
                  <a:ext uri="{FF2B5EF4-FFF2-40B4-BE49-F238E27FC236}">
                    <a16:creationId xmlns:a16="http://schemas.microsoft.com/office/drawing/2014/main" id="{97D230E3-20D4-742B-0498-5815BB7F8019}"/>
                  </a:ext>
                </a:extLst>
              </p:cNvPr>
              <p:cNvSpPr>
                <a:spLocks noChangeShapeType="1"/>
              </p:cNvSpPr>
              <p:nvPr/>
            </p:nvSpPr>
            <p:spPr bwMode="auto">
              <a:xfrm rot="16200000" flipH="1">
                <a:off x="2575"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79" name="Line 415">
                <a:extLst>
                  <a:ext uri="{FF2B5EF4-FFF2-40B4-BE49-F238E27FC236}">
                    <a16:creationId xmlns:a16="http://schemas.microsoft.com/office/drawing/2014/main" id="{C0DC9F48-2BAD-86D5-E66D-4DAC1EA6EBC2}"/>
                  </a:ext>
                </a:extLst>
              </p:cNvPr>
              <p:cNvSpPr>
                <a:spLocks noChangeShapeType="1"/>
              </p:cNvSpPr>
              <p:nvPr/>
            </p:nvSpPr>
            <p:spPr bwMode="auto">
              <a:xfrm rot="16200000" flipH="1">
                <a:off x="2576"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80" name="Line 416">
                <a:extLst>
                  <a:ext uri="{FF2B5EF4-FFF2-40B4-BE49-F238E27FC236}">
                    <a16:creationId xmlns:a16="http://schemas.microsoft.com/office/drawing/2014/main" id="{A7790B00-7F2B-38A4-0278-F49138A6E504}"/>
                  </a:ext>
                </a:extLst>
              </p:cNvPr>
              <p:cNvSpPr>
                <a:spLocks noChangeShapeType="1"/>
              </p:cNvSpPr>
              <p:nvPr/>
            </p:nvSpPr>
            <p:spPr bwMode="auto">
              <a:xfrm rot="16200000" flipV="1">
                <a:off x="304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81" name="Line 417">
                <a:extLst>
                  <a:ext uri="{FF2B5EF4-FFF2-40B4-BE49-F238E27FC236}">
                    <a16:creationId xmlns:a16="http://schemas.microsoft.com/office/drawing/2014/main" id="{E8D0BE7C-DD66-B598-1BE1-3F87BE45384C}"/>
                  </a:ext>
                </a:extLst>
              </p:cNvPr>
              <p:cNvSpPr>
                <a:spLocks noChangeShapeType="1"/>
              </p:cNvSpPr>
              <p:nvPr/>
            </p:nvSpPr>
            <p:spPr bwMode="auto">
              <a:xfrm rot="16200000" flipV="1">
                <a:off x="255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82" name="Line 418">
                <a:extLst>
                  <a:ext uri="{FF2B5EF4-FFF2-40B4-BE49-F238E27FC236}">
                    <a16:creationId xmlns:a16="http://schemas.microsoft.com/office/drawing/2014/main" id="{DDB6463C-18B3-A5FF-53F3-7F681EF744F6}"/>
                  </a:ext>
                </a:extLst>
              </p:cNvPr>
              <p:cNvSpPr>
                <a:spLocks noChangeShapeType="1"/>
              </p:cNvSpPr>
              <p:nvPr/>
            </p:nvSpPr>
            <p:spPr bwMode="auto">
              <a:xfrm rot="-5400000" flipH="1" flipV="1">
                <a:off x="304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83" name="Line 419">
                <a:extLst>
                  <a:ext uri="{FF2B5EF4-FFF2-40B4-BE49-F238E27FC236}">
                    <a16:creationId xmlns:a16="http://schemas.microsoft.com/office/drawing/2014/main" id="{517A4B46-B80B-AFD1-FA91-B51E2C4C654F}"/>
                  </a:ext>
                </a:extLst>
              </p:cNvPr>
              <p:cNvSpPr>
                <a:spLocks noChangeShapeType="1"/>
              </p:cNvSpPr>
              <p:nvPr/>
            </p:nvSpPr>
            <p:spPr bwMode="auto">
              <a:xfrm rot="-5400000" flipH="1" flipV="1">
                <a:off x="255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84" name="Line 420">
                <a:extLst>
                  <a:ext uri="{FF2B5EF4-FFF2-40B4-BE49-F238E27FC236}">
                    <a16:creationId xmlns:a16="http://schemas.microsoft.com/office/drawing/2014/main" id="{EE2DA829-BA82-63C2-0B46-887826C4AE3A}"/>
                  </a:ext>
                </a:extLst>
              </p:cNvPr>
              <p:cNvSpPr>
                <a:spLocks noChangeShapeType="1"/>
              </p:cNvSpPr>
              <p:nvPr/>
            </p:nvSpPr>
            <p:spPr bwMode="auto">
              <a:xfrm rot="16200000" flipH="1">
                <a:off x="2818"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85" name="Line 421">
                <a:extLst>
                  <a:ext uri="{FF2B5EF4-FFF2-40B4-BE49-F238E27FC236}">
                    <a16:creationId xmlns:a16="http://schemas.microsoft.com/office/drawing/2014/main" id="{0B363F8A-8E53-9E7C-DB2A-E8E55EF2548B}"/>
                  </a:ext>
                </a:extLst>
              </p:cNvPr>
              <p:cNvSpPr>
                <a:spLocks noChangeShapeType="1"/>
              </p:cNvSpPr>
              <p:nvPr/>
            </p:nvSpPr>
            <p:spPr bwMode="auto">
              <a:xfrm rot="16200000" flipH="1">
                <a:off x="2817"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86" name="Line 422">
                <a:extLst>
                  <a:ext uri="{FF2B5EF4-FFF2-40B4-BE49-F238E27FC236}">
                    <a16:creationId xmlns:a16="http://schemas.microsoft.com/office/drawing/2014/main" id="{39B26430-8B39-F726-4A78-3D827D18E81D}"/>
                  </a:ext>
                </a:extLst>
              </p:cNvPr>
              <p:cNvSpPr>
                <a:spLocks noChangeShapeType="1"/>
              </p:cNvSpPr>
              <p:nvPr/>
            </p:nvSpPr>
            <p:spPr bwMode="auto">
              <a:xfrm rot="-5400000">
                <a:off x="2949"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87" name="Line 423">
                <a:extLst>
                  <a:ext uri="{FF2B5EF4-FFF2-40B4-BE49-F238E27FC236}">
                    <a16:creationId xmlns:a16="http://schemas.microsoft.com/office/drawing/2014/main" id="{ED90F17E-AA6E-B4D9-BA87-98E8F7FC6E2D}"/>
                  </a:ext>
                </a:extLst>
              </p:cNvPr>
              <p:cNvSpPr>
                <a:spLocks noChangeShapeType="1"/>
              </p:cNvSpPr>
              <p:nvPr/>
            </p:nvSpPr>
            <p:spPr bwMode="auto">
              <a:xfrm rot="-5400000" flipH="1" flipV="1">
                <a:off x="2678"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88" name="Line 424">
                <a:extLst>
                  <a:ext uri="{FF2B5EF4-FFF2-40B4-BE49-F238E27FC236}">
                    <a16:creationId xmlns:a16="http://schemas.microsoft.com/office/drawing/2014/main" id="{6478F0DE-6987-19CF-30C3-9630B6DFBBF7}"/>
                  </a:ext>
                </a:extLst>
              </p:cNvPr>
              <p:cNvSpPr>
                <a:spLocks noChangeShapeType="1"/>
              </p:cNvSpPr>
              <p:nvPr/>
            </p:nvSpPr>
            <p:spPr bwMode="auto">
              <a:xfrm rot="-5400000" flipH="1" flipV="1">
                <a:off x="2920"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89" name="Line 425">
                <a:extLst>
                  <a:ext uri="{FF2B5EF4-FFF2-40B4-BE49-F238E27FC236}">
                    <a16:creationId xmlns:a16="http://schemas.microsoft.com/office/drawing/2014/main" id="{BCB5CA33-7971-1BEF-3378-C750DDB0C39D}"/>
                  </a:ext>
                </a:extLst>
              </p:cNvPr>
              <p:cNvSpPr>
                <a:spLocks noChangeShapeType="1"/>
              </p:cNvSpPr>
              <p:nvPr/>
            </p:nvSpPr>
            <p:spPr bwMode="auto">
              <a:xfrm rot="16200000" flipH="1">
                <a:off x="2919"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90" name="Line 426">
                <a:extLst>
                  <a:ext uri="{FF2B5EF4-FFF2-40B4-BE49-F238E27FC236}">
                    <a16:creationId xmlns:a16="http://schemas.microsoft.com/office/drawing/2014/main" id="{F99FD438-3B73-BFFE-2D37-284A115B9891}"/>
                  </a:ext>
                </a:extLst>
              </p:cNvPr>
              <p:cNvSpPr>
                <a:spLocks noChangeShapeType="1"/>
              </p:cNvSpPr>
              <p:nvPr/>
            </p:nvSpPr>
            <p:spPr bwMode="auto">
              <a:xfrm rot="16200000" flipH="1">
                <a:off x="2677"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91" name="Line 427">
                <a:extLst>
                  <a:ext uri="{FF2B5EF4-FFF2-40B4-BE49-F238E27FC236}">
                    <a16:creationId xmlns:a16="http://schemas.microsoft.com/office/drawing/2014/main" id="{6F974D54-FCC8-4DA9-F7B3-2EDDBFA94EE2}"/>
                  </a:ext>
                </a:extLst>
              </p:cNvPr>
              <p:cNvSpPr>
                <a:spLocks noChangeShapeType="1"/>
              </p:cNvSpPr>
              <p:nvPr/>
            </p:nvSpPr>
            <p:spPr bwMode="auto">
              <a:xfrm rot="16200000" flipV="1">
                <a:off x="2799" y="2302"/>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92" name="Line 428">
                <a:extLst>
                  <a:ext uri="{FF2B5EF4-FFF2-40B4-BE49-F238E27FC236}">
                    <a16:creationId xmlns:a16="http://schemas.microsoft.com/office/drawing/2014/main" id="{A3A657F7-D624-12E3-0B59-44B457E9651C}"/>
                  </a:ext>
                </a:extLst>
              </p:cNvPr>
              <p:cNvSpPr>
                <a:spLocks noChangeShapeType="1"/>
              </p:cNvSpPr>
              <p:nvPr/>
            </p:nvSpPr>
            <p:spPr bwMode="auto">
              <a:xfrm rot="-5400000" flipH="1" flipV="1">
                <a:off x="2798" y="2095"/>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93" name="Line 429">
                <a:extLst>
                  <a:ext uri="{FF2B5EF4-FFF2-40B4-BE49-F238E27FC236}">
                    <a16:creationId xmlns:a16="http://schemas.microsoft.com/office/drawing/2014/main" id="{21E3C5FC-6335-79F3-032F-F9E4FD2DA47A}"/>
                  </a:ext>
                </a:extLst>
              </p:cNvPr>
              <p:cNvSpPr>
                <a:spLocks noChangeShapeType="1"/>
              </p:cNvSpPr>
              <p:nvPr/>
            </p:nvSpPr>
            <p:spPr bwMode="auto">
              <a:xfrm rot="-5400000">
                <a:off x="2707"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12494" name="Group 430">
              <a:extLst>
                <a:ext uri="{FF2B5EF4-FFF2-40B4-BE49-F238E27FC236}">
                  <a16:creationId xmlns:a16="http://schemas.microsoft.com/office/drawing/2014/main" id="{63ACA017-9DF6-D719-CAB4-0B1DA5E6C574}"/>
                </a:ext>
              </a:extLst>
            </p:cNvPr>
            <p:cNvGrpSpPr>
              <a:grpSpLocks/>
            </p:cNvGrpSpPr>
            <p:nvPr/>
          </p:nvGrpSpPr>
          <p:grpSpPr bwMode="auto">
            <a:xfrm>
              <a:off x="3379" y="391"/>
              <a:ext cx="3056" cy="2489"/>
              <a:chOff x="1369" y="1011"/>
              <a:chExt cx="3056" cy="2489"/>
            </a:xfrm>
          </p:grpSpPr>
          <p:sp>
            <p:nvSpPr>
              <p:cNvPr id="1112495" name="Line 431">
                <a:extLst>
                  <a:ext uri="{FF2B5EF4-FFF2-40B4-BE49-F238E27FC236}">
                    <a16:creationId xmlns:a16="http://schemas.microsoft.com/office/drawing/2014/main" id="{5E5BA1E4-FAF7-6138-D770-CE50828C9994}"/>
                  </a:ext>
                </a:extLst>
              </p:cNvPr>
              <p:cNvSpPr>
                <a:spLocks noChangeShapeType="1"/>
              </p:cNvSpPr>
              <p:nvPr/>
            </p:nvSpPr>
            <p:spPr bwMode="auto">
              <a:xfrm rot="16200000" flipV="1">
                <a:off x="4325"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96" name="Line 432">
                <a:extLst>
                  <a:ext uri="{FF2B5EF4-FFF2-40B4-BE49-F238E27FC236}">
                    <a16:creationId xmlns:a16="http://schemas.microsoft.com/office/drawing/2014/main" id="{24B1F5A3-21F5-8949-12EB-4924F3CAFE03}"/>
                  </a:ext>
                </a:extLst>
              </p:cNvPr>
              <p:cNvSpPr>
                <a:spLocks noChangeShapeType="1"/>
              </p:cNvSpPr>
              <p:nvPr/>
            </p:nvSpPr>
            <p:spPr bwMode="auto">
              <a:xfrm rot="-5400000" flipH="1" flipV="1">
                <a:off x="4326"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97" name="Line 433">
                <a:extLst>
                  <a:ext uri="{FF2B5EF4-FFF2-40B4-BE49-F238E27FC236}">
                    <a16:creationId xmlns:a16="http://schemas.microsoft.com/office/drawing/2014/main" id="{7B5672AA-4B18-802F-B17F-D3AE20A4CB7B}"/>
                  </a:ext>
                </a:extLst>
              </p:cNvPr>
              <p:cNvSpPr>
                <a:spLocks noChangeShapeType="1"/>
              </p:cNvSpPr>
              <p:nvPr/>
            </p:nvSpPr>
            <p:spPr bwMode="auto">
              <a:xfrm rot="16200000" flipH="1">
                <a:off x="4350"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98" name="Line 434">
                <a:extLst>
                  <a:ext uri="{FF2B5EF4-FFF2-40B4-BE49-F238E27FC236}">
                    <a16:creationId xmlns:a16="http://schemas.microsoft.com/office/drawing/2014/main" id="{04EBD9FC-4C7F-C0B4-30B7-DEE38A84DCE6}"/>
                  </a:ext>
                </a:extLst>
              </p:cNvPr>
              <p:cNvSpPr>
                <a:spLocks noChangeShapeType="1"/>
              </p:cNvSpPr>
              <p:nvPr/>
            </p:nvSpPr>
            <p:spPr bwMode="auto">
              <a:xfrm rot="16200000" flipH="1">
                <a:off x="4349"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499" name="Line 435">
                <a:extLst>
                  <a:ext uri="{FF2B5EF4-FFF2-40B4-BE49-F238E27FC236}">
                    <a16:creationId xmlns:a16="http://schemas.microsoft.com/office/drawing/2014/main" id="{A56973B7-0499-6229-3E72-F728F6FF9FF0}"/>
                  </a:ext>
                </a:extLst>
              </p:cNvPr>
              <p:cNvSpPr>
                <a:spLocks noChangeShapeType="1"/>
              </p:cNvSpPr>
              <p:nvPr/>
            </p:nvSpPr>
            <p:spPr bwMode="auto">
              <a:xfrm rot="16200000" flipH="1">
                <a:off x="1400"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00" name="Line 436">
                <a:extLst>
                  <a:ext uri="{FF2B5EF4-FFF2-40B4-BE49-F238E27FC236}">
                    <a16:creationId xmlns:a16="http://schemas.microsoft.com/office/drawing/2014/main" id="{55651C14-C008-3C33-BDE5-4194DB3167AB}"/>
                  </a:ext>
                </a:extLst>
              </p:cNvPr>
              <p:cNvSpPr>
                <a:spLocks noChangeShapeType="1"/>
              </p:cNvSpPr>
              <p:nvPr/>
            </p:nvSpPr>
            <p:spPr bwMode="auto">
              <a:xfrm rot="-5400000" flipH="1" flipV="1">
                <a:off x="1399"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01" name="Line 437">
                <a:extLst>
                  <a:ext uri="{FF2B5EF4-FFF2-40B4-BE49-F238E27FC236}">
                    <a16:creationId xmlns:a16="http://schemas.microsoft.com/office/drawing/2014/main" id="{A553475B-A22F-3F17-FABC-DAEA6D4FB791}"/>
                  </a:ext>
                </a:extLst>
              </p:cNvPr>
              <p:cNvSpPr>
                <a:spLocks noChangeShapeType="1"/>
              </p:cNvSpPr>
              <p:nvPr/>
            </p:nvSpPr>
            <p:spPr bwMode="auto">
              <a:xfrm rot="16200000" flipH="1">
                <a:off x="4199"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02" name="Line 438">
                <a:extLst>
                  <a:ext uri="{FF2B5EF4-FFF2-40B4-BE49-F238E27FC236}">
                    <a16:creationId xmlns:a16="http://schemas.microsoft.com/office/drawing/2014/main" id="{E5257B4F-CDF4-ED79-A1A9-C7B9E5436290}"/>
                  </a:ext>
                </a:extLst>
              </p:cNvPr>
              <p:cNvSpPr>
                <a:spLocks noChangeShapeType="1"/>
              </p:cNvSpPr>
              <p:nvPr/>
            </p:nvSpPr>
            <p:spPr bwMode="auto">
              <a:xfrm rot="-5400000" flipH="1" flipV="1">
                <a:off x="4198"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03" name="Line 439">
                <a:extLst>
                  <a:ext uri="{FF2B5EF4-FFF2-40B4-BE49-F238E27FC236}">
                    <a16:creationId xmlns:a16="http://schemas.microsoft.com/office/drawing/2014/main" id="{9736BBE3-78FB-08FF-8605-21B441D58A65}"/>
                  </a:ext>
                </a:extLst>
              </p:cNvPr>
              <p:cNvSpPr>
                <a:spLocks noChangeShapeType="1"/>
              </p:cNvSpPr>
              <p:nvPr/>
            </p:nvSpPr>
            <p:spPr bwMode="auto">
              <a:xfrm rot="16200000" flipH="1">
                <a:off x="1297"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04" name="Line 440">
                <a:extLst>
                  <a:ext uri="{FF2B5EF4-FFF2-40B4-BE49-F238E27FC236}">
                    <a16:creationId xmlns:a16="http://schemas.microsoft.com/office/drawing/2014/main" id="{DD82AAFA-2030-B37B-48FB-1BA92711C434}"/>
                  </a:ext>
                </a:extLst>
              </p:cNvPr>
              <p:cNvSpPr>
                <a:spLocks noChangeShapeType="1"/>
              </p:cNvSpPr>
              <p:nvPr/>
            </p:nvSpPr>
            <p:spPr bwMode="auto">
              <a:xfrm rot="16200000" flipH="1">
                <a:off x="1296"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05" name="Line 441">
                <a:extLst>
                  <a:ext uri="{FF2B5EF4-FFF2-40B4-BE49-F238E27FC236}">
                    <a16:creationId xmlns:a16="http://schemas.microsoft.com/office/drawing/2014/main" id="{F08C42A0-9B90-D834-2BF9-7A4F24B753BE}"/>
                  </a:ext>
                </a:extLst>
              </p:cNvPr>
              <p:cNvSpPr>
                <a:spLocks noChangeShapeType="1"/>
              </p:cNvSpPr>
              <p:nvPr/>
            </p:nvSpPr>
            <p:spPr bwMode="auto">
              <a:xfrm rot="16200000" flipV="1">
                <a:off x="4326"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06" name="Line 442">
                <a:extLst>
                  <a:ext uri="{FF2B5EF4-FFF2-40B4-BE49-F238E27FC236}">
                    <a16:creationId xmlns:a16="http://schemas.microsoft.com/office/drawing/2014/main" id="{586B7C23-459D-5116-CAED-EAF0E37A7576}"/>
                  </a:ext>
                </a:extLst>
              </p:cNvPr>
              <p:cNvSpPr>
                <a:spLocks noChangeShapeType="1"/>
              </p:cNvSpPr>
              <p:nvPr/>
            </p:nvSpPr>
            <p:spPr bwMode="auto">
              <a:xfrm rot="-5400000" flipH="1" flipV="1">
                <a:off x="4325"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07" name="Line 443">
                <a:extLst>
                  <a:ext uri="{FF2B5EF4-FFF2-40B4-BE49-F238E27FC236}">
                    <a16:creationId xmlns:a16="http://schemas.microsoft.com/office/drawing/2014/main" id="{358EAC93-6035-7988-64B7-37AD42AB5826}"/>
                  </a:ext>
                </a:extLst>
              </p:cNvPr>
              <p:cNvSpPr>
                <a:spLocks noChangeShapeType="1"/>
              </p:cNvSpPr>
              <p:nvPr/>
            </p:nvSpPr>
            <p:spPr bwMode="auto">
              <a:xfrm rot="-5400000" flipH="1" flipV="1">
                <a:off x="1526"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08" name="Line 444">
                <a:extLst>
                  <a:ext uri="{FF2B5EF4-FFF2-40B4-BE49-F238E27FC236}">
                    <a16:creationId xmlns:a16="http://schemas.microsoft.com/office/drawing/2014/main" id="{76C806CE-D8C9-09D4-5730-1B49F8F216DA}"/>
                  </a:ext>
                </a:extLst>
              </p:cNvPr>
              <p:cNvSpPr>
                <a:spLocks noChangeShapeType="1"/>
              </p:cNvSpPr>
              <p:nvPr/>
            </p:nvSpPr>
            <p:spPr bwMode="auto">
              <a:xfrm rot="16200000" flipV="1">
                <a:off x="1525"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09" name="Line 445">
                <a:extLst>
                  <a:ext uri="{FF2B5EF4-FFF2-40B4-BE49-F238E27FC236}">
                    <a16:creationId xmlns:a16="http://schemas.microsoft.com/office/drawing/2014/main" id="{CDE702C0-AD9D-A5AC-4007-3FE22A033A3B}"/>
                  </a:ext>
                </a:extLst>
              </p:cNvPr>
              <p:cNvSpPr>
                <a:spLocks noChangeShapeType="1"/>
              </p:cNvSpPr>
              <p:nvPr/>
            </p:nvSpPr>
            <p:spPr bwMode="auto">
              <a:xfrm rot="16200000" flipV="1">
                <a:off x="4071"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10" name="Line 446">
                <a:extLst>
                  <a:ext uri="{FF2B5EF4-FFF2-40B4-BE49-F238E27FC236}">
                    <a16:creationId xmlns:a16="http://schemas.microsoft.com/office/drawing/2014/main" id="{66A9671E-B04F-3C14-4146-4465688E1F26}"/>
                  </a:ext>
                </a:extLst>
              </p:cNvPr>
              <p:cNvSpPr>
                <a:spLocks noChangeShapeType="1"/>
              </p:cNvSpPr>
              <p:nvPr/>
            </p:nvSpPr>
            <p:spPr bwMode="auto">
              <a:xfrm rot="-5400000" flipH="1" flipV="1">
                <a:off x="4072"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11" name="Line 447">
                <a:extLst>
                  <a:ext uri="{FF2B5EF4-FFF2-40B4-BE49-F238E27FC236}">
                    <a16:creationId xmlns:a16="http://schemas.microsoft.com/office/drawing/2014/main" id="{1B9D8EFD-E46C-190F-95D0-EBD74548734D}"/>
                  </a:ext>
                </a:extLst>
              </p:cNvPr>
              <p:cNvSpPr>
                <a:spLocks noChangeShapeType="1"/>
              </p:cNvSpPr>
              <p:nvPr/>
            </p:nvSpPr>
            <p:spPr bwMode="auto">
              <a:xfrm rot="16200000" flipH="1">
                <a:off x="4096"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12" name="Line 448">
                <a:extLst>
                  <a:ext uri="{FF2B5EF4-FFF2-40B4-BE49-F238E27FC236}">
                    <a16:creationId xmlns:a16="http://schemas.microsoft.com/office/drawing/2014/main" id="{F4696738-A65E-1DBA-0304-C3298A9832A4}"/>
                  </a:ext>
                </a:extLst>
              </p:cNvPr>
              <p:cNvSpPr>
                <a:spLocks noChangeShapeType="1"/>
              </p:cNvSpPr>
              <p:nvPr/>
            </p:nvSpPr>
            <p:spPr bwMode="auto">
              <a:xfrm rot="16200000" flipH="1">
                <a:off x="4095"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13" name="Line 449">
                <a:extLst>
                  <a:ext uri="{FF2B5EF4-FFF2-40B4-BE49-F238E27FC236}">
                    <a16:creationId xmlns:a16="http://schemas.microsoft.com/office/drawing/2014/main" id="{D8ED464E-8052-9FEF-65C6-E30B8ABD7B68}"/>
                  </a:ext>
                </a:extLst>
              </p:cNvPr>
              <p:cNvSpPr>
                <a:spLocks noChangeShapeType="1"/>
              </p:cNvSpPr>
              <p:nvPr/>
            </p:nvSpPr>
            <p:spPr bwMode="auto">
              <a:xfrm rot="16200000" flipH="1">
                <a:off x="4350"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14" name="Line 450">
                <a:extLst>
                  <a:ext uri="{FF2B5EF4-FFF2-40B4-BE49-F238E27FC236}">
                    <a16:creationId xmlns:a16="http://schemas.microsoft.com/office/drawing/2014/main" id="{650BEFAA-FB6C-3FAB-1A77-46F7ECFC7E26}"/>
                  </a:ext>
                </a:extLst>
              </p:cNvPr>
              <p:cNvSpPr>
                <a:spLocks noChangeShapeType="1"/>
              </p:cNvSpPr>
              <p:nvPr/>
            </p:nvSpPr>
            <p:spPr bwMode="auto">
              <a:xfrm rot="16200000" flipH="1">
                <a:off x="4355"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15" name="Line 451">
                <a:extLst>
                  <a:ext uri="{FF2B5EF4-FFF2-40B4-BE49-F238E27FC236}">
                    <a16:creationId xmlns:a16="http://schemas.microsoft.com/office/drawing/2014/main" id="{B8229249-D111-2341-021F-E5DE24B4305C}"/>
                  </a:ext>
                </a:extLst>
              </p:cNvPr>
              <p:cNvSpPr>
                <a:spLocks noChangeShapeType="1"/>
              </p:cNvSpPr>
              <p:nvPr/>
            </p:nvSpPr>
            <p:spPr bwMode="auto">
              <a:xfrm rot="-5400000" flipH="1" flipV="1">
                <a:off x="4199"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16" name="Line 452">
                <a:extLst>
                  <a:ext uri="{FF2B5EF4-FFF2-40B4-BE49-F238E27FC236}">
                    <a16:creationId xmlns:a16="http://schemas.microsoft.com/office/drawing/2014/main" id="{F48DFE9A-712A-6800-D09E-6C13E091EC43}"/>
                  </a:ext>
                </a:extLst>
              </p:cNvPr>
              <p:cNvSpPr>
                <a:spLocks noChangeShapeType="1"/>
              </p:cNvSpPr>
              <p:nvPr/>
            </p:nvSpPr>
            <p:spPr bwMode="auto">
              <a:xfrm rot="-5400000" flipH="1" flipV="1">
                <a:off x="1400"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17" name="Line 453">
                <a:extLst>
                  <a:ext uri="{FF2B5EF4-FFF2-40B4-BE49-F238E27FC236}">
                    <a16:creationId xmlns:a16="http://schemas.microsoft.com/office/drawing/2014/main" id="{277C074D-8C74-2224-8226-3A2FDFE5681F}"/>
                  </a:ext>
                </a:extLst>
              </p:cNvPr>
              <p:cNvSpPr>
                <a:spLocks noChangeShapeType="1"/>
              </p:cNvSpPr>
              <p:nvPr/>
            </p:nvSpPr>
            <p:spPr bwMode="auto">
              <a:xfrm rot="16200000" flipH="1">
                <a:off x="1399"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18" name="Line 454">
                <a:extLst>
                  <a:ext uri="{FF2B5EF4-FFF2-40B4-BE49-F238E27FC236}">
                    <a16:creationId xmlns:a16="http://schemas.microsoft.com/office/drawing/2014/main" id="{AAE2032B-64D3-71AE-6246-451ABCAB78B1}"/>
                  </a:ext>
                </a:extLst>
              </p:cNvPr>
              <p:cNvSpPr>
                <a:spLocks noChangeShapeType="1"/>
              </p:cNvSpPr>
              <p:nvPr/>
            </p:nvSpPr>
            <p:spPr bwMode="auto">
              <a:xfrm rot="16200000" flipH="1">
                <a:off x="4198"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19" name="Line 455">
                <a:extLst>
                  <a:ext uri="{FF2B5EF4-FFF2-40B4-BE49-F238E27FC236}">
                    <a16:creationId xmlns:a16="http://schemas.microsoft.com/office/drawing/2014/main" id="{9FD0EC8D-37DF-D249-2FB9-ABDD148197FC}"/>
                  </a:ext>
                </a:extLst>
              </p:cNvPr>
              <p:cNvSpPr>
                <a:spLocks noChangeShapeType="1"/>
              </p:cNvSpPr>
              <p:nvPr/>
            </p:nvSpPr>
            <p:spPr bwMode="auto">
              <a:xfrm rot="-5400000" flipH="1" flipV="1">
                <a:off x="4326"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20" name="Line 456">
                <a:extLst>
                  <a:ext uri="{FF2B5EF4-FFF2-40B4-BE49-F238E27FC236}">
                    <a16:creationId xmlns:a16="http://schemas.microsoft.com/office/drawing/2014/main" id="{F641977A-A2D4-5398-11C7-128D5CB1D07B}"/>
                  </a:ext>
                </a:extLst>
              </p:cNvPr>
              <p:cNvSpPr>
                <a:spLocks noChangeShapeType="1"/>
              </p:cNvSpPr>
              <p:nvPr/>
            </p:nvSpPr>
            <p:spPr bwMode="auto">
              <a:xfrm rot="16200000" flipV="1">
                <a:off x="4320"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21" name="Line 457">
                <a:extLst>
                  <a:ext uri="{FF2B5EF4-FFF2-40B4-BE49-F238E27FC236}">
                    <a16:creationId xmlns:a16="http://schemas.microsoft.com/office/drawing/2014/main" id="{EADA3549-0201-77C1-54D2-4017490EF724}"/>
                  </a:ext>
                </a:extLst>
              </p:cNvPr>
              <p:cNvSpPr>
                <a:spLocks noChangeShapeType="1"/>
              </p:cNvSpPr>
              <p:nvPr/>
            </p:nvSpPr>
            <p:spPr bwMode="auto">
              <a:xfrm rot="-5400000">
                <a:off x="4222"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22" name="Line 458">
                <a:extLst>
                  <a:ext uri="{FF2B5EF4-FFF2-40B4-BE49-F238E27FC236}">
                    <a16:creationId xmlns:a16="http://schemas.microsoft.com/office/drawing/2014/main" id="{24E6855F-4C0F-41BD-003D-BA927A58C6B2}"/>
                  </a:ext>
                </a:extLst>
              </p:cNvPr>
              <p:cNvSpPr>
                <a:spLocks noChangeShapeType="1"/>
              </p:cNvSpPr>
              <p:nvPr/>
            </p:nvSpPr>
            <p:spPr bwMode="auto">
              <a:xfrm rot="-5400000">
                <a:off x="4223"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23" name="Line 459">
                <a:extLst>
                  <a:ext uri="{FF2B5EF4-FFF2-40B4-BE49-F238E27FC236}">
                    <a16:creationId xmlns:a16="http://schemas.microsoft.com/office/drawing/2014/main" id="{70D55426-F08D-5F2C-4452-42451DC5FAB2}"/>
                  </a:ext>
                </a:extLst>
              </p:cNvPr>
              <p:cNvSpPr>
                <a:spLocks noChangeShapeType="1"/>
              </p:cNvSpPr>
              <p:nvPr/>
            </p:nvSpPr>
            <p:spPr bwMode="auto">
              <a:xfrm rot="-5400000" flipH="1" flipV="1">
                <a:off x="1652"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24" name="Line 460">
                <a:extLst>
                  <a:ext uri="{FF2B5EF4-FFF2-40B4-BE49-F238E27FC236}">
                    <a16:creationId xmlns:a16="http://schemas.microsoft.com/office/drawing/2014/main" id="{9D09E59C-C490-435A-D71A-D4B4119C737D}"/>
                  </a:ext>
                </a:extLst>
              </p:cNvPr>
              <p:cNvSpPr>
                <a:spLocks noChangeShapeType="1"/>
              </p:cNvSpPr>
              <p:nvPr/>
            </p:nvSpPr>
            <p:spPr bwMode="auto">
              <a:xfrm rot="-5400000" flipH="1" flipV="1">
                <a:off x="3945"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25" name="Line 461">
                <a:extLst>
                  <a:ext uri="{FF2B5EF4-FFF2-40B4-BE49-F238E27FC236}">
                    <a16:creationId xmlns:a16="http://schemas.microsoft.com/office/drawing/2014/main" id="{54BB7F27-8853-28A7-87DC-217E133CC6D7}"/>
                  </a:ext>
                </a:extLst>
              </p:cNvPr>
              <p:cNvSpPr>
                <a:spLocks noChangeShapeType="1"/>
              </p:cNvSpPr>
              <p:nvPr/>
            </p:nvSpPr>
            <p:spPr bwMode="auto">
              <a:xfrm rot="16200000" flipH="1">
                <a:off x="1653"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26" name="Line 462">
                <a:extLst>
                  <a:ext uri="{FF2B5EF4-FFF2-40B4-BE49-F238E27FC236}">
                    <a16:creationId xmlns:a16="http://schemas.microsoft.com/office/drawing/2014/main" id="{67CD7CD5-12BA-0E24-EB6C-6299F4CC1F16}"/>
                  </a:ext>
                </a:extLst>
              </p:cNvPr>
              <p:cNvSpPr>
                <a:spLocks noChangeShapeType="1"/>
              </p:cNvSpPr>
              <p:nvPr/>
            </p:nvSpPr>
            <p:spPr bwMode="auto">
              <a:xfrm rot="16200000" flipH="1">
                <a:off x="3945"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27" name="Line 463">
                <a:extLst>
                  <a:ext uri="{FF2B5EF4-FFF2-40B4-BE49-F238E27FC236}">
                    <a16:creationId xmlns:a16="http://schemas.microsoft.com/office/drawing/2014/main" id="{710FFC0A-3FAB-63EE-2960-4D2C3BFEFBE4}"/>
                  </a:ext>
                </a:extLst>
              </p:cNvPr>
              <p:cNvSpPr>
                <a:spLocks noChangeShapeType="1"/>
              </p:cNvSpPr>
              <p:nvPr/>
            </p:nvSpPr>
            <p:spPr bwMode="auto">
              <a:xfrm rot="16200000" flipH="1">
                <a:off x="1549"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28" name="Line 464">
                <a:extLst>
                  <a:ext uri="{FF2B5EF4-FFF2-40B4-BE49-F238E27FC236}">
                    <a16:creationId xmlns:a16="http://schemas.microsoft.com/office/drawing/2014/main" id="{A78BA6E3-0DA1-8868-BFD3-839E67C8616C}"/>
                  </a:ext>
                </a:extLst>
              </p:cNvPr>
              <p:cNvSpPr>
                <a:spLocks noChangeShapeType="1"/>
              </p:cNvSpPr>
              <p:nvPr/>
            </p:nvSpPr>
            <p:spPr bwMode="auto">
              <a:xfrm rot="16200000" flipH="1">
                <a:off x="1548"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29" name="Line 465">
                <a:extLst>
                  <a:ext uri="{FF2B5EF4-FFF2-40B4-BE49-F238E27FC236}">
                    <a16:creationId xmlns:a16="http://schemas.microsoft.com/office/drawing/2014/main" id="{7A418060-341D-4C22-7E7F-1B9BCB04270E}"/>
                  </a:ext>
                </a:extLst>
              </p:cNvPr>
              <p:cNvSpPr>
                <a:spLocks noChangeShapeType="1"/>
              </p:cNvSpPr>
              <p:nvPr/>
            </p:nvSpPr>
            <p:spPr bwMode="auto">
              <a:xfrm rot="16200000" flipV="1">
                <a:off x="4319"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30" name="Line 466">
                <a:extLst>
                  <a:ext uri="{FF2B5EF4-FFF2-40B4-BE49-F238E27FC236}">
                    <a16:creationId xmlns:a16="http://schemas.microsoft.com/office/drawing/2014/main" id="{4D10349B-C236-0B59-9BF7-DB4BE0B42533}"/>
                  </a:ext>
                </a:extLst>
              </p:cNvPr>
              <p:cNvSpPr>
                <a:spLocks noChangeShapeType="1"/>
              </p:cNvSpPr>
              <p:nvPr/>
            </p:nvSpPr>
            <p:spPr bwMode="auto">
              <a:xfrm rot="-5400000" flipH="1" flipV="1">
                <a:off x="4318"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31" name="Line 467">
                <a:extLst>
                  <a:ext uri="{FF2B5EF4-FFF2-40B4-BE49-F238E27FC236}">
                    <a16:creationId xmlns:a16="http://schemas.microsoft.com/office/drawing/2014/main" id="{1F1FEB70-3B81-A457-9064-526D9E1A45B1}"/>
                  </a:ext>
                </a:extLst>
              </p:cNvPr>
              <p:cNvSpPr>
                <a:spLocks noChangeShapeType="1"/>
              </p:cNvSpPr>
              <p:nvPr/>
            </p:nvSpPr>
            <p:spPr bwMode="auto">
              <a:xfrm rot="16200000" flipV="1">
                <a:off x="4071" y="31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32" name="Line 468">
                <a:extLst>
                  <a:ext uri="{FF2B5EF4-FFF2-40B4-BE49-F238E27FC236}">
                    <a16:creationId xmlns:a16="http://schemas.microsoft.com/office/drawing/2014/main" id="{16D55D47-E1D2-7A95-92FF-6DD6653B1339}"/>
                  </a:ext>
                </a:extLst>
              </p:cNvPr>
              <p:cNvSpPr>
                <a:spLocks noChangeShapeType="1"/>
              </p:cNvSpPr>
              <p:nvPr/>
            </p:nvSpPr>
            <p:spPr bwMode="auto">
              <a:xfrm rot="16200000" flipV="1">
                <a:off x="1525" y="31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33" name="Line 469">
                <a:extLst>
                  <a:ext uri="{FF2B5EF4-FFF2-40B4-BE49-F238E27FC236}">
                    <a16:creationId xmlns:a16="http://schemas.microsoft.com/office/drawing/2014/main" id="{EBD84182-2F92-4E64-D6A0-7981FF5F56FE}"/>
                  </a:ext>
                </a:extLst>
              </p:cNvPr>
              <p:cNvSpPr>
                <a:spLocks noChangeShapeType="1"/>
              </p:cNvSpPr>
              <p:nvPr/>
            </p:nvSpPr>
            <p:spPr bwMode="auto">
              <a:xfrm rot="-5400000" flipH="1" flipV="1">
                <a:off x="1524" y="12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34" name="Line 470">
                <a:extLst>
                  <a:ext uri="{FF2B5EF4-FFF2-40B4-BE49-F238E27FC236}">
                    <a16:creationId xmlns:a16="http://schemas.microsoft.com/office/drawing/2014/main" id="{3AE76E6E-2770-3F54-9B68-87A19D411C6F}"/>
                  </a:ext>
                </a:extLst>
              </p:cNvPr>
              <p:cNvSpPr>
                <a:spLocks noChangeShapeType="1"/>
              </p:cNvSpPr>
              <p:nvPr/>
            </p:nvSpPr>
            <p:spPr bwMode="auto">
              <a:xfrm rot="-5400000" flipH="1" flipV="1">
                <a:off x="4070" y="12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35" name="Line 471">
                <a:extLst>
                  <a:ext uri="{FF2B5EF4-FFF2-40B4-BE49-F238E27FC236}">
                    <a16:creationId xmlns:a16="http://schemas.microsoft.com/office/drawing/2014/main" id="{E356FD4D-305F-8156-4CC7-2D8CE86E6DBC}"/>
                  </a:ext>
                </a:extLst>
              </p:cNvPr>
              <p:cNvSpPr>
                <a:spLocks noChangeShapeType="1"/>
              </p:cNvSpPr>
              <p:nvPr/>
            </p:nvSpPr>
            <p:spPr bwMode="auto">
              <a:xfrm rot="16200000" flipH="1">
                <a:off x="1296"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36" name="Line 472">
                <a:extLst>
                  <a:ext uri="{FF2B5EF4-FFF2-40B4-BE49-F238E27FC236}">
                    <a16:creationId xmlns:a16="http://schemas.microsoft.com/office/drawing/2014/main" id="{3A132AA8-98DA-6ADF-444C-8129140C96EB}"/>
                  </a:ext>
                </a:extLst>
              </p:cNvPr>
              <p:cNvSpPr>
                <a:spLocks noChangeShapeType="1"/>
              </p:cNvSpPr>
              <p:nvPr/>
            </p:nvSpPr>
            <p:spPr bwMode="auto">
              <a:xfrm rot="16200000" flipH="1">
                <a:off x="1301"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37" name="Line 473">
                <a:extLst>
                  <a:ext uri="{FF2B5EF4-FFF2-40B4-BE49-F238E27FC236}">
                    <a16:creationId xmlns:a16="http://schemas.microsoft.com/office/drawing/2014/main" id="{00B4C17D-CFD2-0C28-268F-B7A26E7EAC49}"/>
                  </a:ext>
                </a:extLst>
              </p:cNvPr>
              <p:cNvSpPr>
                <a:spLocks noChangeShapeType="1"/>
              </p:cNvSpPr>
              <p:nvPr/>
            </p:nvSpPr>
            <p:spPr bwMode="auto">
              <a:xfrm rot="16200000" flipH="1">
                <a:off x="4349"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38" name="Line 474">
                <a:extLst>
                  <a:ext uri="{FF2B5EF4-FFF2-40B4-BE49-F238E27FC236}">
                    <a16:creationId xmlns:a16="http://schemas.microsoft.com/office/drawing/2014/main" id="{B97B0B26-C363-0B6B-943D-9C5756132602}"/>
                  </a:ext>
                </a:extLst>
              </p:cNvPr>
              <p:cNvSpPr>
                <a:spLocks noChangeShapeType="1"/>
              </p:cNvSpPr>
              <p:nvPr/>
            </p:nvSpPr>
            <p:spPr bwMode="auto">
              <a:xfrm rot="16200000" flipH="1">
                <a:off x="4348"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39" name="Line 475">
                <a:extLst>
                  <a:ext uri="{FF2B5EF4-FFF2-40B4-BE49-F238E27FC236}">
                    <a16:creationId xmlns:a16="http://schemas.microsoft.com/office/drawing/2014/main" id="{77FFD1C6-3564-C8BE-B5A0-FD0125EF24F5}"/>
                  </a:ext>
                </a:extLst>
              </p:cNvPr>
              <p:cNvSpPr>
                <a:spLocks noChangeShapeType="1"/>
              </p:cNvSpPr>
              <p:nvPr/>
            </p:nvSpPr>
            <p:spPr bwMode="auto">
              <a:xfrm rot="-5400000">
                <a:off x="1422"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40" name="Line 476">
                <a:extLst>
                  <a:ext uri="{FF2B5EF4-FFF2-40B4-BE49-F238E27FC236}">
                    <a16:creationId xmlns:a16="http://schemas.microsoft.com/office/drawing/2014/main" id="{EBB4EA99-BEF3-33FA-FCAF-718FF0F63045}"/>
                  </a:ext>
                </a:extLst>
              </p:cNvPr>
              <p:cNvSpPr>
                <a:spLocks noChangeShapeType="1"/>
              </p:cNvSpPr>
              <p:nvPr/>
            </p:nvSpPr>
            <p:spPr bwMode="auto">
              <a:xfrm rot="-5400000">
                <a:off x="1423"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41" name="Line 477">
                <a:extLst>
                  <a:ext uri="{FF2B5EF4-FFF2-40B4-BE49-F238E27FC236}">
                    <a16:creationId xmlns:a16="http://schemas.microsoft.com/office/drawing/2014/main" id="{0CEBDC81-23D2-D772-49BC-4378060B4B08}"/>
                  </a:ext>
                </a:extLst>
              </p:cNvPr>
              <p:cNvSpPr>
                <a:spLocks noChangeShapeType="1"/>
              </p:cNvSpPr>
              <p:nvPr/>
            </p:nvSpPr>
            <p:spPr bwMode="auto">
              <a:xfrm rot="16200000" flipH="1">
                <a:off x="1399"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42" name="Line 478">
                <a:extLst>
                  <a:ext uri="{FF2B5EF4-FFF2-40B4-BE49-F238E27FC236}">
                    <a16:creationId xmlns:a16="http://schemas.microsoft.com/office/drawing/2014/main" id="{2DAB2A2F-988E-0E10-D9D6-888F61E9436E}"/>
                  </a:ext>
                </a:extLst>
              </p:cNvPr>
              <p:cNvSpPr>
                <a:spLocks noChangeShapeType="1"/>
              </p:cNvSpPr>
              <p:nvPr/>
            </p:nvSpPr>
            <p:spPr bwMode="auto">
              <a:xfrm rot="16200000" flipH="1">
                <a:off x="4198"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43" name="Line 479">
                <a:extLst>
                  <a:ext uri="{FF2B5EF4-FFF2-40B4-BE49-F238E27FC236}">
                    <a16:creationId xmlns:a16="http://schemas.microsoft.com/office/drawing/2014/main" id="{5F8FC512-46C8-9D23-8297-CC099DB8821B}"/>
                  </a:ext>
                </a:extLst>
              </p:cNvPr>
              <p:cNvSpPr>
                <a:spLocks noChangeShapeType="1"/>
              </p:cNvSpPr>
              <p:nvPr/>
            </p:nvSpPr>
            <p:spPr bwMode="auto">
              <a:xfrm rot="-5400000" flipH="1" flipV="1">
                <a:off x="4192"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44" name="Line 480">
                <a:extLst>
                  <a:ext uri="{FF2B5EF4-FFF2-40B4-BE49-F238E27FC236}">
                    <a16:creationId xmlns:a16="http://schemas.microsoft.com/office/drawing/2014/main" id="{9F031817-7C81-0C99-E164-FCCEA0C627CC}"/>
                  </a:ext>
                </a:extLst>
              </p:cNvPr>
              <p:cNvSpPr>
                <a:spLocks noChangeShapeType="1"/>
              </p:cNvSpPr>
              <p:nvPr/>
            </p:nvSpPr>
            <p:spPr bwMode="auto">
              <a:xfrm rot="-5400000" flipH="1" flipV="1">
                <a:off x="1393"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45" name="Line 481">
                <a:extLst>
                  <a:ext uri="{FF2B5EF4-FFF2-40B4-BE49-F238E27FC236}">
                    <a16:creationId xmlns:a16="http://schemas.microsoft.com/office/drawing/2014/main" id="{CCB0861B-347A-26E5-F8EA-55C11DE6881F}"/>
                  </a:ext>
                </a:extLst>
              </p:cNvPr>
              <p:cNvSpPr>
                <a:spLocks noChangeShapeType="1"/>
              </p:cNvSpPr>
              <p:nvPr/>
            </p:nvSpPr>
            <p:spPr bwMode="auto">
              <a:xfrm rot="-5400000" flipH="1" flipV="1">
                <a:off x="1779"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46" name="Line 482">
                <a:extLst>
                  <a:ext uri="{FF2B5EF4-FFF2-40B4-BE49-F238E27FC236}">
                    <a16:creationId xmlns:a16="http://schemas.microsoft.com/office/drawing/2014/main" id="{810D80AB-DB77-A379-C2C4-A53C2C4E1AE0}"/>
                  </a:ext>
                </a:extLst>
              </p:cNvPr>
              <p:cNvSpPr>
                <a:spLocks noChangeShapeType="1"/>
              </p:cNvSpPr>
              <p:nvPr/>
            </p:nvSpPr>
            <p:spPr bwMode="auto">
              <a:xfrm rot="16200000" flipV="1">
                <a:off x="3817"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47" name="Line 483">
                <a:extLst>
                  <a:ext uri="{FF2B5EF4-FFF2-40B4-BE49-F238E27FC236}">
                    <a16:creationId xmlns:a16="http://schemas.microsoft.com/office/drawing/2014/main" id="{ABC23155-D265-6EB0-8190-F2E6565BA1AE}"/>
                  </a:ext>
                </a:extLst>
              </p:cNvPr>
              <p:cNvSpPr>
                <a:spLocks noChangeShapeType="1"/>
              </p:cNvSpPr>
              <p:nvPr/>
            </p:nvSpPr>
            <p:spPr bwMode="auto">
              <a:xfrm rot="16200000" flipV="1">
                <a:off x="1778"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48" name="Line 484">
                <a:extLst>
                  <a:ext uri="{FF2B5EF4-FFF2-40B4-BE49-F238E27FC236}">
                    <a16:creationId xmlns:a16="http://schemas.microsoft.com/office/drawing/2014/main" id="{232381BA-03CD-5E76-A2B4-F4C393B5F491}"/>
                  </a:ext>
                </a:extLst>
              </p:cNvPr>
              <p:cNvSpPr>
                <a:spLocks noChangeShapeType="1"/>
              </p:cNvSpPr>
              <p:nvPr/>
            </p:nvSpPr>
            <p:spPr bwMode="auto">
              <a:xfrm rot="-5400000" flipH="1" flipV="1">
                <a:off x="3818"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49" name="Line 485">
                <a:extLst>
                  <a:ext uri="{FF2B5EF4-FFF2-40B4-BE49-F238E27FC236}">
                    <a16:creationId xmlns:a16="http://schemas.microsoft.com/office/drawing/2014/main" id="{4BDE2A66-0C01-A7D4-5912-A9D03C9B9E9D}"/>
                  </a:ext>
                </a:extLst>
              </p:cNvPr>
              <p:cNvSpPr>
                <a:spLocks noChangeShapeType="1"/>
              </p:cNvSpPr>
              <p:nvPr/>
            </p:nvSpPr>
            <p:spPr bwMode="auto">
              <a:xfrm rot="-5400000" flipH="1" flipV="1">
                <a:off x="4325"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50" name="Line 486">
                <a:extLst>
                  <a:ext uri="{FF2B5EF4-FFF2-40B4-BE49-F238E27FC236}">
                    <a16:creationId xmlns:a16="http://schemas.microsoft.com/office/drawing/2014/main" id="{27101E27-B576-EB10-35F7-677D9B5F7BC1}"/>
                  </a:ext>
                </a:extLst>
              </p:cNvPr>
              <p:cNvSpPr>
                <a:spLocks noChangeShapeType="1"/>
              </p:cNvSpPr>
              <p:nvPr/>
            </p:nvSpPr>
            <p:spPr bwMode="auto">
              <a:xfrm rot="16200000" flipV="1">
                <a:off x="4324"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51" name="Line 487">
                <a:extLst>
                  <a:ext uri="{FF2B5EF4-FFF2-40B4-BE49-F238E27FC236}">
                    <a16:creationId xmlns:a16="http://schemas.microsoft.com/office/drawing/2014/main" id="{D1E97064-B361-F33A-96D9-98C7653AE58B}"/>
                  </a:ext>
                </a:extLst>
              </p:cNvPr>
              <p:cNvSpPr>
                <a:spLocks noChangeShapeType="1"/>
              </p:cNvSpPr>
              <p:nvPr/>
            </p:nvSpPr>
            <p:spPr bwMode="auto">
              <a:xfrm rot="16200000" flipH="1">
                <a:off x="3842"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52" name="Line 488">
                <a:extLst>
                  <a:ext uri="{FF2B5EF4-FFF2-40B4-BE49-F238E27FC236}">
                    <a16:creationId xmlns:a16="http://schemas.microsoft.com/office/drawing/2014/main" id="{9AC1CCDC-629B-0402-D0F2-F02FD671F7C8}"/>
                  </a:ext>
                </a:extLst>
              </p:cNvPr>
              <p:cNvSpPr>
                <a:spLocks noChangeShapeType="1"/>
              </p:cNvSpPr>
              <p:nvPr/>
            </p:nvSpPr>
            <p:spPr bwMode="auto">
              <a:xfrm rot="16200000" flipH="1">
                <a:off x="3841"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53" name="Line 489">
                <a:extLst>
                  <a:ext uri="{FF2B5EF4-FFF2-40B4-BE49-F238E27FC236}">
                    <a16:creationId xmlns:a16="http://schemas.microsoft.com/office/drawing/2014/main" id="{64680594-4729-66BB-5014-C1E6C0914389}"/>
                  </a:ext>
                </a:extLst>
              </p:cNvPr>
              <p:cNvSpPr>
                <a:spLocks noChangeShapeType="1"/>
              </p:cNvSpPr>
              <p:nvPr/>
            </p:nvSpPr>
            <p:spPr bwMode="auto">
              <a:xfrm rot="16200000" flipV="1">
                <a:off x="4325"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54" name="Line 490">
                <a:extLst>
                  <a:ext uri="{FF2B5EF4-FFF2-40B4-BE49-F238E27FC236}">
                    <a16:creationId xmlns:a16="http://schemas.microsoft.com/office/drawing/2014/main" id="{4490D2AB-B0F5-9258-54CD-FA10571A9A5A}"/>
                  </a:ext>
                </a:extLst>
              </p:cNvPr>
              <p:cNvSpPr>
                <a:spLocks noChangeShapeType="1"/>
              </p:cNvSpPr>
              <p:nvPr/>
            </p:nvSpPr>
            <p:spPr bwMode="auto">
              <a:xfrm rot="-5400000" flipH="1" flipV="1">
                <a:off x="4324"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55" name="Line 491">
                <a:extLst>
                  <a:ext uri="{FF2B5EF4-FFF2-40B4-BE49-F238E27FC236}">
                    <a16:creationId xmlns:a16="http://schemas.microsoft.com/office/drawing/2014/main" id="{986FE3E6-B9D7-21A2-4DFB-67675EF9860B}"/>
                  </a:ext>
                </a:extLst>
              </p:cNvPr>
              <p:cNvSpPr>
                <a:spLocks noChangeShapeType="1"/>
              </p:cNvSpPr>
              <p:nvPr/>
            </p:nvSpPr>
            <p:spPr bwMode="auto">
              <a:xfrm rot="-5400000">
                <a:off x="4221"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56" name="Line 492">
                <a:extLst>
                  <a:ext uri="{FF2B5EF4-FFF2-40B4-BE49-F238E27FC236}">
                    <a16:creationId xmlns:a16="http://schemas.microsoft.com/office/drawing/2014/main" id="{B507DC65-A2A1-9209-93DF-4754CD4112D8}"/>
                  </a:ext>
                </a:extLst>
              </p:cNvPr>
              <p:cNvSpPr>
                <a:spLocks noChangeShapeType="1"/>
              </p:cNvSpPr>
              <p:nvPr/>
            </p:nvSpPr>
            <p:spPr bwMode="auto">
              <a:xfrm rot="-5400000">
                <a:off x="4222"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57" name="Line 493">
                <a:extLst>
                  <a:ext uri="{FF2B5EF4-FFF2-40B4-BE49-F238E27FC236}">
                    <a16:creationId xmlns:a16="http://schemas.microsoft.com/office/drawing/2014/main" id="{1658B787-1613-C1EA-6972-C57D6C91FB25}"/>
                  </a:ext>
                </a:extLst>
              </p:cNvPr>
              <p:cNvSpPr>
                <a:spLocks noChangeShapeType="1"/>
              </p:cNvSpPr>
              <p:nvPr/>
            </p:nvSpPr>
            <p:spPr bwMode="auto">
              <a:xfrm rot="-5400000" flipH="1" flipV="1">
                <a:off x="1652"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58" name="Line 494">
                <a:extLst>
                  <a:ext uri="{FF2B5EF4-FFF2-40B4-BE49-F238E27FC236}">
                    <a16:creationId xmlns:a16="http://schemas.microsoft.com/office/drawing/2014/main" id="{D8E89A9F-8A15-47AF-A4BD-168EF73BE5AF}"/>
                  </a:ext>
                </a:extLst>
              </p:cNvPr>
              <p:cNvSpPr>
                <a:spLocks noChangeShapeType="1"/>
              </p:cNvSpPr>
              <p:nvPr/>
            </p:nvSpPr>
            <p:spPr bwMode="auto">
              <a:xfrm rot="-5400000" flipH="1" flipV="1">
                <a:off x="3945"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59" name="Line 495">
                <a:extLst>
                  <a:ext uri="{FF2B5EF4-FFF2-40B4-BE49-F238E27FC236}">
                    <a16:creationId xmlns:a16="http://schemas.microsoft.com/office/drawing/2014/main" id="{EA24A9A6-3444-2C2C-640D-3610155EEB94}"/>
                  </a:ext>
                </a:extLst>
              </p:cNvPr>
              <p:cNvSpPr>
                <a:spLocks noChangeShapeType="1"/>
              </p:cNvSpPr>
              <p:nvPr/>
            </p:nvSpPr>
            <p:spPr bwMode="auto">
              <a:xfrm rot="16200000" flipH="1">
                <a:off x="1651"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60" name="Line 496">
                <a:extLst>
                  <a:ext uri="{FF2B5EF4-FFF2-40B4-BE49-F238E27FC236}">
                    <a16:creationId xmlns:a16="http://schemas.microsoft.com/office/drawing/2014/main" id="{C7FBED60-2B6F-2FDA-5639-3680DD4AD988}"/>
                  </a:ext>
                </a:extLst>
              </p:cNvPr>
              <p:cNvSpPr>
                <a:spLocks noChangeShapeType="1"/>
              </p:cNvSpPr>
              <p:nvPr/>
            </p:nvSpPr>
            <p:spPr bwMode="auto">
              <a:xfrm rot="16200000" flipH="1">
                <a:off x="3944"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61" name="Line 497">
                <a:extLst>
                  <a:ext uri="{FF2B5EF4-FFF2-40B4-BE49-F238E27FC236}">
                    <a16:creationId xmlns:a16="http://schemas.microsoft.com/office/drawing/2014/main" id="{838A9F7F-EEFE-9A4B-8DCB-77E0A90655F3}"/>
                  </a:ext>
                </a:extLst>
              </p:cNvPr>
              <p:cNvSpPr>
                <a:spLocks noChangeShapeType="1"/>
              </p:cNvSpPr>
              <p:nvPr/>
            </p:nvSpPr>
            <p:spPr bwMode="auto">
              <a:xfrm rot="-5400000" flipH="1" flipV="1">
                <a:off x="1393"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62" name="Line 498">
                <a:extLst>
                  <a:ext uri="{FF2B5EF4-FFF2-40B4-BE49-F238E27FC236}">
                    <a16:creationId xmlns:a16="http://schemas.microsoft.com/office/drawing/2014/main" id="{CD795ABA-3560-F297-7F92-80A9EFF2627F}"/>
                  </a:ext>
                </a:extLst>
              </p:cNvPr>
              <p:cNvSpPr>
                <a:spLocks noChangeShapeType="1"/>
              </p:cNvSpPr>
              <p:nvPr/>
            </p:nvSpPr>
            <p:spPr bwMode="auto">
              <a:xfrm rot="16200000" flipH="1">
                <a:off x="1392"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63" name="Line 499">
                <a:extLst>
                  <a:ext uri="{FF2B5EF4-FFF2-40B4-BE49-F238E27FC236}">
                    <a16:creationId xmlns:a16="http://schemas.microsoft.com/office/drawing/2014/main" id="{37DDA5F1-0355-3AF7-07AC-2CBB2A06DBA6}"/>
                  </a:ext>
                </a:extLst>
              </p:cNvPr>
              <p:cNvSpPr>
                <a:spLocks noChangeShapeType="1"/>
              </p:cNvSpPr>
              <p:nvPr/>
            </p:nvSpPr>
            <p:spPr bwMode="auto">
              <a:xfrm rot="16200000" flipH="1">
                <a:off x="4191"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64" name="Line 500">
                <a:extLst>
                  <a:ext uri="{FF2B5EF4-FFF2-40B4-BE49-F238E27FC236}">
                    <a16:creationId xmlns:a16="http://schemas.microsoft.com/office/drawing/2014/main" id="{A19DF866-678F-08E6-F0C2-BB1208073D8F}"/>
                  </a:ext>
                </a:extLst>
              </p:cNvPr>
              <p:cNvSpPr>
                <a:spLocks noChangeShapeType="1"/>
              </p:cNvSpPr>
              <p:nvPr/>
            </p:nvSpPr>
            <p:spPr bwMode="auto">
              <a:xfrm rot="-5400000" flipH="1" flipV="1">
                <a:off x="4192"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65" name="Line 501">
                <a:extLst>
                  <a:ext uri="{FF2B5EF4-FFF2-40B4-BE49-F238E27FC236}">
                    <a16:creationId xmlns:a16="http://schemas.microsoft.com/office/drawing/2014/main" id="{AE290470-2570-F8CB-F6C4-8AFECB088967}"/>
                  </a:ext>
                </a:extLst>
              </p:cNvPr>
              <p:cNvSpPr>
                <a:spLocks noChangeShapeType="1"/>
              </p:cNvSpPr>
              <p:nvPr/>
            </p:nvSpPr>
            <p:spPr bwMode="auto">
              <a:xfrm rot="-5400000" flipH="1" flipV="1">
                <a:off x="3690"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66" name="Line 502">
                <a:extLst>
                  <a:ext uri="{FF2B5EF4-FFF2-40B4-BE49-F238E27FC236}">
                    <a16:creationId xmlns:a16="http://schemas.microsoft.com/office/drawing/2014/main" id="{2F1C7311-A659-F339-E523-FFEFDACA75E5}"/>
                  </a:ext>
                </a:extLst>
              </p:cNvPr>
              <p:cNvSpPr>
                <a:spLocks noChangeShapeType="1"/>
              </p:cNvSpPr>
              <p:nvPr/>
            </p:nvSpPr>
            <p:spPr bwMode="auto">
              <a:xfrm rot="-5400000" flipH="1" flipV="1">
                <a:off x="1905"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67" name="Line 503">
                <a:extLst>
                  <a:ext uri="{FF2B5EF4-FFF2-40B4-BE49-F238E27FC236}">
                    <a16:creationId xmlns:a16="http://schemas.microsoft.com/office/drawing/2014/main" id="{DF7A07CE-4AE0-9B92-CEB1-9DE161B3B600}"/>
                  </a:ext>
                </a:extLst>
              </p:cNvPr>
              <p:cNvSpPr>
                <a:spLocks noChangeShapeType="1"/>
              </p:cNvSpPr>
              <p:nvPr/>
            </p:nvSpPr>
            <p:spPr bwMode="auto">
              <a:xfrm rot="16200000" flipH="1">
                <a:off x="3691"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68" name="Line 504">
                <a:extLst>
                  <a:ext uri="{FF2B5EF4-FFF2-40B4-BE49-F238E27FC236}">
                    <a16:creationId xmlns:a16="http://schemas.microsoft.com/office/drawing/2014/main" id="{530BB31F-DB60-1B2E-C6D4-56E1F3AC6501}"/>
                  </a:ext>
                </a:extLst>
              </p:cNvPr>
              <p:cNvSpPr>
                <a:spLocks noChangeShapeType="1"/>
              </p:cNvSpPr>
              <p:nvPr/>
            </p:nvSpPr>
            <p:spPr bwMode="auto">
              <a:xfrm rot="16200000" flipH="1">
                <a:off x="1906"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69" name="Line 505">
                <a:extLst>
                  <a:ext uri="{FF2B5EF4-FFF2-40B4-BE49-F238E27FC236}">
                    <a16:creationId xmlns:a16="http://schemas.microsoft.com/office/drawing/2014/main" id="{F0519ADB-A54A-4A96-B82A-C087D9FC13A9}"/>
                  </a:ext>
                </a:extLst>
              </p:cNvPr>
              <p:cNvSpPr>
                <a:spLocks noChangeShapeType="1"/>
              </p:cNvSpPr>
              <p:nvPr/>
            </p:nvSpPr>
            <p:spPr bwMode="auto">
              <a:xfrm rot="-5400000">
                <a:off x="3969"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70" name="Line 506">
                <a:extLst>
                  <a:ext uri="{FF2B5EF4-FFF2-40B4-BE49-F238E27FC236}">
                    <a16:creationId xmlns:a16="http://schemas.microsoft.com/office/drawing/2014/main" id="{4E71AB95-CB36-DA87-D8B8-4BEA43710527}"/>
                  </a:ext>
                </a:extLst>
              </p:cNvPr>
              <p:cNvSpPr>
                <a:spLocks noChangeShapeType="1"/>
              </p:cNvSpPr>
              <p:nvPr/>
            </p:nvSpPr>
            <p:spPr bwMode="auto">
              <a:xfrm rot="-5400000">
                <a:off x="3968"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71" name="Line 507">
                <a:extLst>
                  <a:ext uri="{FF2B5EF4-FFF2-40B4-BE49-F238E27FC236}">
                    <a16:creationId xmlns:a16="http://schemas.microsoft.com/office/drawing/2014/main" id="{44F53E51-EDFC-6EC0-2273-AA9F172081F4}"/>
                  </a:ext>
                </a:extLst>
              </p:cNvPr>
              <p:cNvSpPr>
                <a:spLocks noChangeShapeType="1"/>
              </p:cNvSpPr>
              <p:nvPr/>
            </p:nvSpPr>
            <p:spPr bwMode="auto">
              <a:xfrm rot="16200000" flipH="1">
                <a:off x="4095"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72" name="Line 508">
                <a:extLst>
                  <a:ext uri="{FF2B5EF4-FFF2-40B4-BE49-F238E27FC236}">
                    <a16:creationId xmlns:a16="http://schemas.microsoft.com/office/drawing/2014/main" id="{CADC0518-9039-A53B-BACF-0EAEF4617AB5}"/>
                  </a:ext>
                </a:extLst>
              </p:cNvPr>
              <p:cNvSpPr>
                <a:spLocks noChangeShapeType="1"/>
              </p:cNvSpPr>
              <p:nvPr/>
            </p:nvSpPr>
            <p:spPr bwMode="auto">
              <a:xfrm rot="16200000" flipH="1">
                <a:off x="4100"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73" name="Line 509">
                <a:extLst>
                  <a:ext uri="{FF2B5EF4-FFF2-40B4-BE49-F238E27FC236}">
                    <a16:creationId xmlns:a16="http://schemas.microsoft.com/office/drawing/2014/main" id="{CCB41986-8712-575A-4DA5-245B701FDBBC}"/>
                  </a:ext>
                </a:extLst>
              </p:cNvPr>
              <p:cNvSpPr>
                <a:spLocks noChangeShapeType="1"/>
              </p:cNvSpPr>
              <p:nvPr/>
            </p:nvSpPr>
            <p:spPr bwMode="auto">
              <a:xfrm rot="-5400000" flipH="1" flipV="1">
                <a:off x="4071" y="296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74" name="Line 510">
                <a:extLst>
                  <a:ext uri="{FF2B5EF4-FFF2-40B4-BE49-F238E27FC236}">
                    <a16:creationId xmlns:a16="http://schemas.microsoft.com/office/drawing/2014/main" id="{9DCEC2EF-3BD0-6550-6A6E-7F050A4091BD}"/>
                  </a:ext>
                </a:extLst>
              </p:cNvPr>
              <p:cNvSpPr>
                <a:spLocks noChangeShapeType="1"/>
              </p:cNvSpPr>
              <p:nvPr/>
            </p:nvSpPr>
            <p:spPr bwMode="auto">
              <a:xfrm rot="-5400000" flipH="1" flipV="1">
                <a:off x="1525" y="296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75" name="Line 511">
                <a:extLst>
                  <a:ext uri="{FF2B5EF4-FFF2-40B4-BE49-F238E27FC236}">
                    <a16:creationId xmlns:a16="http://schemas.microsoft.com/office/drawing/2014/main" id="{2BD8F995-133B-A398-FF68-BB75F93DF514}"/>
                  </a:ext>
                </a:extLst>
              </p:cNvPr>
              <p:cNvSpPr>
                <a:spLocks noChangeShapeType="1"/>
              </p:cNvSpPr>
              <p:nvPr/>
            </p:nvSpPr>
            <p:spPr bwMode="auto">
              <a:xfrm rot="16200000" flipV="1">
                <a:off x="1519" y="1427"/>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76" name="Line 512">
                <a:extLst>
                  <a:ext uri="{FF2B5EF4-FFF2-40B4-BE49-F238E27FC236}">
                    <a16:creationId xmlns:a16="http://schemas.microsoft.com/office/drawing/2014/main" id="{EB3260CF-006F-017D-ECBF-DD165DABBE30}"/>
                  </a:ext>
                </a:extLst>
              </p:cNvPr>
              <p:cNvSpPr>
                <a:spLocks noChangeShapeType="1"/>
              </p:cNvSpPr>
              <p:nvPr/>
            </p:nvSpPr>
            <p:spPr bwMode="auto">
              <a:xfrm rot="16200000" flipV="1">
                <a:off x="4065" y="1427"/>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77" name="Line 513">
                <a:extLst>
                  <a:ext uri="{FF2B5EF4-FFF2-40B4-BE49-F238E27FC236}">
                    <a16:creationId xmlns:a16="http://schemas.microsoft.com/office/drawing/2014/main" id="{41EB6C54-7137-666A-6707-D3C2DE7A0CF7}"/>
                  </a:ext>
                </a:extLst>
              </p:cNvPr>
              <p:cNvSpPr>
                <a:spLocks noChangeShapeType="1"/>
              </p:cNvSpPr>
              <p:nvPr/>
            </p:nvSpPr>
            <p:spPr bwMode="auto">
              <a:xfrm rot="16200000" flipH="1">
                <a:off x="1296"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78" name="Line 514">
                <a:extLst>
                  <a:ext uri="{FF2B5EF4-FFF2-40B4-BE49-F238E27FC236}">
                    <a16:creationId xmlns:a16="http://schemas.microsoft.com/office/drawing/2014/main" id="{C9940E95-BA5F-CF99-5EA2-5B7CF96B6D61}"/>
                  </a:ext>
                </a:extLst>
              </p:cNvPr>
              <p:cNvSpPr>
                <a:spLocks noChangeShapeType="1"/>
              </p:cNvSpPr>
              <p:nvPr/>
            </p:nvSpPr>
            <p:spPr bwMode="auto">
              <a:xfrm rot="16200000" flipH="1">
                <a:off x="1295"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79" name="Line 515">
                <a:extLst>
                  <a:ext uri="{FF2B5EF4-FFF2-40B4-BE49-F238E27FC236}">
                    <a16:creationId xmlns:a16="http://schemas.microsoft.com/office/drawing/2014/main" id="{66AA98AD-E03B-4000-9030-A5B2667656C7}"/>
                  </a:ext>
                </a:extLst>
              </p:cNvPr>
              <p:cNvSpPr>
                <a:spLocks noChangeShapeType="1"/>
              </p:cNvSpPr>
              <p:nvPr/>
            </p:nvSpPr>
            <p:spPr bwMode="auto">
              <a:xfrm rot="-5400000">
                <a:off x="4227" y="2255"/>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80" name="Line 516">
                <a:extLst>
                  <a:ext uri="{FF2B5EF4-FFF2-40B4-BE49-F238E27FC236}">
                    <a16:creationId xmlns:a16="http://schemas.microsoft.com/office/drawing/2014/main" id="{D3BC8F7F-58A4-7CE2-6767-7E9D7D9093E1}"/>
                  </a:ext>
                </a:extLst>
              </p:cNvPr>
              <p:cNvSpPr>
                <a:spLocks noChangeShapeType="1"/>
              </p:cNvSpPr>
              <p:nvPr/>
            </p:nvSpPr>
            <p:spPr bwMode="auto">
              <a:xfrm rot="16200000" flipH="1">
                <a:off x="1803"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81" name="Line 517">
                <a:extLst>
                  <a:ext uri="{FF2B5EF4-FFF2-40B4-BE49-F238E27FC236}">
                    <a16:creationId xmlns:a16="http://schemas.microsoft.com/office/drawing/2014/main" id="{99573015-A838-17AC-C0B9-7AFA3F9FC90C}"/>
                  </a:ext>
                </a:extLst>
              </p:cNvPr>
              <p:cNvSpPr>
                <a:spLocks noChangeShapeType="1"/>
              </p:cNvSpPr>
              <p:nvPr/>
            </p:nvSpPr>
            <p:spPr bwMode="auto">
              <a:xfrm rot="16200000" flipH="1">
                <a:off x="1802"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82" name="Line 518">
                <a:extLst>
                  <a:ext uri="{FF2B5EF4-FFF2-40B4-BE49-F238E27FC236}">
                    <a16:creationId xmlns:a16="http://schemas.microsoft.com/office/drawing/2014/main" id="{74DDFB0B-6366-3340-6DEF-9281560D09B9}"/>
                  </a:ext>
                </a:extLst>
              </p:cNvPr>
              <p:cNvSpPr>
                <a:spLocks noChangeShapeType="1"/>
              </p:cNvSpPr>
              <p:nvPr/>
            </p:nvSpPr>
            <p:spPr bwMode="auto">
              <a:xfrm rot="-5400000" flipH="1" flipV="1">
                <a:off x="4197"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83" name="Line 519">
                <a:extLst>
                  <a:ext uri="{FF2B5EF4-FFF2-40B4-BE49-F238E27FC236}">
                    <a16:creationId xmlns:a16="http://schemas.microsoft.com/office/drawing/2014/main" id="{6091F8EE-8B97-A0EC-46A4-C87C912DF312}"/>
                  </a:ext>
                </a:extLst>
              </p:cNvPr>
              <p:cNvSpPr>
                <a:spLocks noChangeShapeType="1"/>
              </p:cNvSpPr>
              <p:nvPr/>
            </p:nvSpPr>
            <p:spPr bwMode="auto">
              <a:xfrm rot="16200000" flipH="1">
                <a:off x="4198"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84" name="Line 520">
                <a:extLst>
                  <a:ext uri="{FF2B5EF4-FFF2-40B4-BE49-F238E27FC236}">
                    <a16:creationId xmlns:a16="http://schemas.microsoft.com/office/drawing/2014/main" id="{E5A5082C-F61E-7017-D9FD-CC82DAC5C011}"/>
                  </a:ext>
                </a:extLst>
              </p:cNvPr>
              <p:cNvSpPr>
                <a:spLocks noChangeShapeType="1"/>
              </p:cNvSpPr>
              <p:nvPr/>
            </p:nvSpPr>
            <p:spPr bwMode="auto">
              <a:xfrm rot="16200000" flipH="1">
                <a:off x="1399"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85" name="Line 521">
                <a:extLst>
                  <a:ext uri="{FF2B5EF4-FFF2-40B4-BE49-F238E27FC236}">
                    <a16:creationId xmlns:a16="http://schemas.microsoft.com/office/drawing/2014/main" id="{AA8A91D7-FDD0-917E-5516-26A1045018A0}"/>
                  </a:ext>
                </a:extLst>
              </p:cNvPr>
              <p:cNvSpPr>
                <a:spLocks noChangeShapeType="1"/>
              </p:cNvSpPr>
              <p:nvPr/>
            </p:nvSpPr>
            <p:spPr bwMode="auto">
              <a:xfrm rot="-5400000" flipH="1" flipV="1">
                <a:off x="1398"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86" name="Line 522">
                <a:extLst>
                  <a:ext uri="{FF2B5EF4-FFF2-40B4-BE49-F238E27FC236}">
                    <a16:creationId xmlns:a16="http://schemas.microsoft.com/office/drawing/2014/main" id="{F0016308-5123-0359-CFB2-8545DD8B594C}"/>
                  </a:ext>
                </a:extLst>
              </p:cNvPr>
              <p:cNvSpPr>
                <a:spLocks noChangeShapeType="1"/>
              </p:cNvSpPr>
              <p:nvPr/>
            </p:nvSpPr>
            <p:spPr bwMode="auto">
              <a:xfrm rot="16200000" flipV="1">
                <a:off x="2037" y="97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87" name="Line 523">
                <a:extLst>
                  <a:ext uri="{FF2B5EF4-FFF2-40B4-BE49-F238E27FC236}">
                    <a16:creationId xmlns:a16="http://schemas.microsoft.com/office/drawing/2014/main" id="{1280311F-996E-B396-8CCD-B39D64F2DB38}"/>
                  </a:ext>
                </a:extLst>
              </p:cNvPr>
              <p:cNvSpPr>
                <a:spLocks noChangeShapeType="1"/>
              </p:cNvSpPr>
              <p:nvPr/>
            </p:nvSpPr>
            <p:spPr bwMode="auto">
              <a:xfrm rot="-5400000" flipH="1" flipV="1">
                <a:off x="2038" y="3396"/>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88" name="Line 524">
                <a:extLst>
                  <a:ext uri="{FF2B5EF4-FFF2-40B4-BE49-F238E27FC236}">
                    <a16:creationId xmlns:a16="http://schemas.microsoft.com/office/drawing/2014/main" id="{D0701D3F-18AA-4D2F-D367-48C7C7AF51A3}"/>
                  </a:ext>
                </a:extLst>
              </p:cNvPr>
              <p:cNvSpPr>
                <a:spLocks noChangeShapeType="1"/>
              </p:cNvSpPr>
              <p:nvPr/>
            </p:nvSpPr>
            <p:spPr bwMode="auto">
              <a:xfrm rot="-5400000" flipH="1" flipV="1">
                <a:off x="3558" y="3396"/>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89" name="Line 525">
                <a:extLst>
                  <a:ext uri="{FF2B5EF4-FFF2-40B4-BE49-F238E27FC236}">
                    <a16:creationId xmlns:a16="http://schemas.microsoft.com/office/drawing/2014/main" id="{99F2586C-281F-F3BC-B2AB-203837DAD594}"/>
                  </a:ext>
                </a:extLst>
              </p:cNvPr>
              <p:cNvSpPr>
                <a:spLocks noChangeShapeType="1"/>
              </p:cNvSpPr>
              <p:nvPr/>
            </p:nvSpPr>
            <p:spPr bwMode="auto">
              <a:xfrm rot="16200000" flipV="1">
                <a:off x="3557" y="97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90" name="Line 526">
                <a:extLst>
                  <a:ext uri="{FF2B5EF4-FFF2-40B4-BE49-F238E27FC236}">
                    <a16:creationId xmlns:a16="http://schemas.microsoft.com/office/drawing/2014/main" id="{E5C66B2D-BE6D-7BF1-2B52-4D07CBB4B1E2}"/>
                  </a:ext>
                </a:extLst>
              </p:cNvPr>
              <p:cNvSpPr>
                <a:spLocks noChangeShapeType="1"/>
              </p:cNvSpPr>
              <p:nvPr/>
            </p:nvSpPr>
            <p:spPr bwMode="auto">
              <a:xfrm rot="16200000" flipV="1">
                <a:off x="3818"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91" name="Line 527">
                <a:extLst>
                  <a:ext uri="{FF2B5EF4-FFF2-40B4-BE49-F238E27FC236}">
                    <a16:creationId xmlns:a16="http://schemas.microsoft.com/office/drawing/2014/main" id="{19E724D1-CC43-A802-E5AB-AA33BFBCC7CB}"/>
                  </a:ext>
                </a:extLst>
              </p:cNvPr>
              <p:cNvSpPr>
                <a:spLocks noChangeShapeType="1"/>
              </p:cNvSpPr>
              <p:nvPr/>
            </p:nvSpPr>
            <p:spPr bwMode="auto">
              <a:xfrm rot="16200000" flipV="1">
                <a:off x="1779"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92" name="Line 528">
                <a:extLst>
                  <a:ext uri="{FF2B5EF4-FFF2-40B4-BE49-F238E27FC236}">
                    <a16:creationId xmlns:a16="http://schemas.microsoft.com/office/drawing/2014/main" id="{6423256B-9421-A9E1-A6BA-EA7E4743D61D}"/>
                  </a:ext>
                </a:extLst>
              </p:cNvPr>
              <p:cNvSpPr>
                <a:spLocks noChangeShapeType="1"/>
              </p:cNvSpPr>
              <p:nvPr/>
            </p:nvSpPr>
            <p:spPr bwMode="auto">
              <a:xfrm rot="-5400000" flipH="1" flipV="1">
                <a:off x="1778"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93" name="Line 529">
                <a:extLst>
                  <a:ext uri="{FF2B5EF4-FFF2-40B4-BE49-F238E27FC236}">
                    <a16:creationId xmlns:a16="http://schemas.microsoft.com/office/drawing/2014/main" id="{DFF6ABCE-5526-A508-1F7F-BEB33EDB9E69}"/>
                  </a:ext>
                </a:extLst>
              </p:cNvPr>
              <p:cNvSpPr>
                <a:spLocks noChangeShapeType="1"/>
              </p:cNvSpPr>
              <p:nvPr/>
            </p:nvSpPr>
            <p:spPr bwMode="auto">
              <a:xfrm rot="-5400000" flipH="1" flipV="1">
                <a:off x="3817"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94" name="Line 530">
                <a:extLst>
                  <a:ext uri="{FF2B5EF4-FFF2-40B4-BE49-F238E27FC236}">
                    <a16:creationId xmlns:a16="http://schemas.microsoft.com/office/drawing/2014/main" id="{417684E7-14E0-FF55-770A-5130DFED876C}"/>
                  </a:ext>
                </a:extLst>
              </p:cNvPr>
              <p:cNvSpPr>
                <a:spLocks noChangeShapeType="1"/>
              </p:cNvSpPr>
              <p:nvPr/>
            </p:nvSpPr>
            <p:spPr bwMode="auto">
              <a:xfrm rot="-5400000">
                <a:off x="1423"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95" name="Line 531">
                <a:extLst>
                  <a:ext uri="{FF2B5EF4-FFF2-40B4-BE49-F238E27FC236}">
                    <a16:creationId xmlns:a16="http://schemas.microsoft.com/office/drawing/2014/main" id="{F0C71E68-B229-A514-BF53-ACA8E03EFD4C}"/>
                  </a:ext>
                </a:extLst>
              </p:cNvPr>
              <p:cNvSpPr>
                <a:spLocks noChangeShapeType="1"/>
              </p:cNvSpPr>
              <p:nvPr/>
            </p:nvSpPr>
            <p:spPr bwMode="auto">
              <a:xfrm rot="-5400000">
                <a:off x="1422"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96" name="Line 532">
                <a:extLst>
                  <a:ext uri="{FF2B5EF4-FFF2-40B4-BE49-F238E27FC236}">
                    <a16:creationId xmlns:a16="http://schemas.microsoft.com/office/drawing/2014/main" id="{9BF74EE6-FE6B-4C00-67DD-729319B5FBBD}"/>
                  </a:ext>
                </a:extLst>
              </p:cNvPr>
              <p:cNvSpPr>
                <a:spLocks noChangeShapeType="1"/>
              </p:cNvSpPr>
              <p:nvPr/>
            </p:nvSpPr>
            <p:spPr bwMode="auto">
              <a:xfrm rot="-5400000" flipH="1" flipV="1">
                <a:off x="1399"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97" name="Line 533">
                <a:extLst>
                  <a:ext uri="{FF2B5EF4-FFF2-40B4-BE49-F238E27FC236}">
                    <a16:creationId xmlns:a16="http://schemas.microsoft.com/office/drawing/2014/main" id="{59ECD640-3CCC-D2EB-1516-CE98299DA062}"/>
                  </a:ext>
                </a:extLst>
              </p:cNvPr>
              <p:cNvSpPr>
                <a:spLocks noChangeShapeType="1"/>
              </p:cNvSpPr>
              <p:nvPr/>
            </p:nvSpPr>
            <p:spPr bwMode="auto">
              <a:xfrm rot="-5400000" flipH="1" flipV="1">
                <a:off x="4198"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98" name="Line 534">
                <a:extLst>
                  <a:ext uri="{FF2B5EF4-FFF2-40B4-BE49-F238E27FC236}">
                    <a16:creationId xmlns:a16="http://schemas.microsoft.com/office/drawing/2014/main" id="{AC4AC6C3-462A-ADFA-86CA-FB9191C7AC7A}"/>
                  </a:ext>
                </a:extLst>
              </p:cNvPr>
              <p:cNvSpPr>
                <a:spLocks noChangeShapeType="1"/>
              </p:cNvSpPr>
              <p:nvPr/>
            </p:nvSpPr>
            <p:spPr bwMode="auto">
              <a:xfrm rot="16200000" flipH="1">
                <a:off x="1398"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599" name="Line 535">
                <a:extLst>
                  <a:ext uri="{FF2B5EF4-FFF2-40B4-BE49-F238E27FC236}">
                    <a16:creationId xmlns:a16="http://schemas.microsoft.com/office/drawing/2014/main" id="{7AB14E94-FDBC-7C58-2C65-8DA105D857AC}"/>
                  </a:ext>
                </a:extLst>
              </p:cNvPr>
              <p:cNvSpPr>
                <a:spLocks noChangeShapeType="1"/>
              </p:cNvSpPr>
              <p:nvPr/>
            </p:nvSpPr>
            <p:spPr bwMode="auto">
              <a:xfrm rot="16200000" flipH="1">
                <a:off x="4197"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00" name="Line 536">
                <a:extLst>
                  <a:ext uri="{FF2B5EF4-FFF2-40B4-BE49-F238E27FC236}">
                    <a16:creationId xmlns:a16="http://schemas.microsoft.com/office/drawing/2014/main" id="{5AFF8C5B-4D22-4522-9FDC-948F47ECB08B}"/>
                  </a:ext>
                </a:extLst>
              </p:cNvPr>
              <p:cNvSpPr>
                <a:spLocks noChangeShapeType="1"/>
              </p:cNvSpPr>
              <p:nvPr/>
            </p:nvSpPr>
            <p:spPr bwMode="auto">
              <a:xfrm rot="-5400000">
                <a:off x="1676"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01" name="Line 537">
                <a:extLst>
                  <a:ext uri="{FF2B5EF4-FFF2-40B4-BE49-F238E27FC236}">
                    <a16:creationId xmlns:a16="http://schemas.microsoft.com/office/drawing/2014/main" id="{2B4F9806-0E27-3562-4084-FE7EC2B6BD23}"/>
                  </a:ext>
                </a:extLst>
              </p:cNvPr>
              <p:cNvSpPr>
                <a:spLocks noChangeShapeType="1"/>
              </p:cNvSpPr>
              <p:nvPr/>
            </p:nvSpPr>
            <p:spPr bwMode="auto">
              <a:xfrm rot="-5400000">
                <a:off x="1675"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02" name="Line 538">
                <a:extLst>
                  <a:ext uri="{FF2B5EF4-FFF2-40B4-BE49-F238E27FC236}">
                    <a16:creationId xmlns:a16="http://schemas.microsoft.com/office/drawing/2014/main" id="{B5BE6015-E9B7-4AE6-20A4-EC8901736386}"/>
                  </a:ext>
                </a:extLst>
              </p:cNvPr>
              <p:cNvSpPr>
                <a:spLocks noChangeShapeType="1"/>
              </p:cNvSpPr>
              <p:nvPr/>
            </p:nvSpPr>
            <p:spPr bwMode="auto">
              <a:xfrm rot="16200000" flipV="1">
                <a:off x="1519" y="2740"/>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03" name="Line 539">
                <a:extLst>
                  <a:ext uri="{FF2B5EF4-FFF2-40B4-BE49-F238E27FC236}">
                    <a16:creationId xmlns:a16="http://schemas.microsoft.com/office/drawing/2014/main" id="{C57CC34A-1000-9FC4-FAFB-4CE0BF498FA3}"/>
                  </a:ext>
                </a:extLst>
              </p:cNvPr>
              <p:cNvSpPr>
                <a:spLocks noChangeShapeType="1"/>
              </p:cNvSpPr>
              <p:nvPr/>
            </p:nvSpPr>
            <p:spPr bwMode="auto">
              <a:xfrm rot="-5400000" flipH="1" flipV="1">
                <a:off x="4064" y="1645"/>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04" name="Line 540">
                <a:extLst>
                  <a:ext uri="{FF2B5EF4-FFF2-40B4-BE49-F238E27FC236}">
                    <a16:creationId xmlns:a16="http://schemas.microsoft.com/office/drawing/2014/main" id="{4B3B6E8C-3974-BBAE-BDBB-5A80CE63A393}"/>
                  </a:ext>
                </a:extLst>
              </p:cNvPr>
              <p:cNvSpPr>
                <a:spLocks noChangeShapeType="1"/>
              </p:cNvSpPr>
              <p:nvPr/>
            </p:nvSpPr>
            <p:spPr bwMode="auto">
              <a:xfrm rot="16200000" flipV="1">
                <a:off x="4065" y="2740"/>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05" name="Line 541">
                <a:extLst>
                  <a:ext uri="{FF2B5EF4-FFF2-40B4-BE49-F238E27FC236}">
                    <a16:creationId xmlns:a16="http://schemas.microsoft.com/office/drawing/2014/main" id="{64B81B20-70B7-6D83-FA77-AD2CECB7BB76}"/>
                  </a:ext>
                </a:extLst>
              </p:cNvPr>
              <p:cNvSpPr>
                <a:spLocks noChangeShapeType="1"/>
              </p:cNvSpPr>
              <p:nvPr/>
            </p:nvSpPr>
            <p:spPr bwMode="auto">
              <a:xfrm rot="-5400000" flipH="1" flipV="1">
                <a:off x="1518" y="1645"/>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06" name="Line 542">
                <a:extLst>
                  <a:ext uri="{FF2B5EF4-FFF2-40B4-BE49-F238E27FC236}">
                    <a16:creationId xmlns:a16="http://schemas.microsoft.com/office/drawing/2014/main" id="{06521E54-6777-191C-4F73-B70084AAF021}"/>
                  </a:ext>
                </a:extLst>
              </p:cNvPr>
              <p:cNvSpPr>
                <a:spLocks noChangeShapeType="1"/>
              </p:cNvSpPr>
              <p:nvPr/>
            </p:nvSpPr>
            <p:spPr bwMode="auto">
              <a:xfrm rot="16200000" flipH="1">
                <a:off x="1652"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07" name="Line 543">
                <a:extLst>
                  <a:ext uri="{FF2B5EF4-FFF2-40B4-BE49-F238E27FC236}">
                    <a16:creationId xmlns:a16="http://schemas.microsoft.com/office/drawing/2014/main" id="{99F906E0-5E6D-33DB-B941-18156C96C0BE}"/>
                  </a:ext>
                </a:extLst>
              </p:cNvPr>
              <p:cNvSpPr>
                <a:spLocks noChangeShapeType="1"/>
              </p:cNvSpPr>
              <p:nvPr/>
            </p:nvSpPr>
            <p:spPr bwMode="auto">
              <a:xfrm rot="16200000" flipH="1">
                <a:off x="3945"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08" name="Line 544">
                <a:extLst>
                  <a:ext uri="{FF2B5EF4-FFF2-40B4-BE49-F238E27FC236}">
                    <a16:creationId xmlns:a16="http://schemas.microsoft.com/office/drawing/2014/main" id="{B7A041A5-D0F4-93E5-7B5F-813BB490ECCC}"/>
                  </a:ext>
                </a:extLst>
              </p:cNvPr>
              <p:cNvSpPr>
                <a:spLocks noChangeShapeType="1"/>
              </p:cNvSpPr>
              <p:nvPr/>
            </p:nvSpPr>
            <p:spPr bwMode="auto">
              <a:xfrm rot="-5400000" flipH="1" flipV="1">
                <a:off x="3939"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09" name="Line 545">
                <a:extLst>
                  <a:ext uri="{FF2B5EF4-FFF2-40B4-BE49-F238E27FC236}">
                    <a16:creationId xmlns:a16="http://schemas.microsoft.com/office/drawing/2014/main" id="{A1722CEC-0084-7854-05A1-47E7E62F5A4F}"/>
                  </a:ext>
                </a:extLst>
              </p:cNvPr>
              <p:cNvSpPr>
                <a:spLocks noChangeShapeType="1"/>
              </p:cNvSpPr>
              <p:nvPr/>
            </p:nvSpPr>
            <p:spPr bwMode="auto">
              <a:xfrm rot="-5400000" flipH="1" flipV="1">
                <a:off x="1646"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10" name="Line 546">
                <a:extLst>
                  <a:ext uri="{FF2B5EF4-FFF2-40B4-BE49-F238E27FC236}">
                    <a16:creationId xmlns:a16="http://schemas.microsoft.com/office/drawing/2014/main" id="{30CB7E6F-28AE-9B98-FCE3-9572FD228128}"/>
                  </a:ext>
                </a:extLst>
              </p:cNvPr>
              <p:cNvSpPr>
                <a:spLocks noChangeShapeType="1"/>
              </p:cNvSpPr>
              <p:nvPr/>
            </p:nvSpPr>
            <p:spPr bwMode="auto">
              <a:xfrm rot="16200000" flipH="1">
                <a:off x="1549"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11" name="Line 547">
                <a:extLst>
                  <a:ext uri="{FF2B5EF4-FFF2-40B4-BE49-F238E27FC236}">
                    <a16:creationId xmlns:a16="http://schemas.microsoft.com/office/drawing/2014/main" id="{E81C03F6-A4CC-4B70-0786-8F9164D88278}"/>
                  </a:ext>
                </a:extLst>
              </p:cNvPr>
              <p:cNvSpPr>
                <a:spLocks noChangeShapeType="1"/>
              </p:cNvSpPr>
              <p:nvPr/>
            </p:nvSpPr>
            <p:spPr bwMode="auto">
              <a:xfrm rot="16200000" flipH="1">
                <a:off x="1554"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12" name="Line 548">
                <a:extLst>
                  <a:ext uri="{FF2B5EF4-FFF2-40B4-BE49-F238E27FC236}">
                    <a16:creationId xmlns:a16="http://schemas.microsoft.com/office/drawing/2014/main" id="{E8AA9D99-7EFD-B4AA-944B-86704F07B053}"/>
                  </a:ext>
                </a:extLst>
              </p:cNvPr>
              <p:cNvSpPr>
                <a:spLocks noChangeShapeType="1"/>
              </p:cNvSpPr>
              <p:nvPr/>
            </p:nvSpPr>
            <p:spPr bwMode="auto">
              <a:xfrm rot="16200000" flipH="1">
                <a:off x="3588"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13" name="Line 549">
                <a:extLst>
                  <a:ext uri="{FF2B5EF4-FFF2-40B4-BE49-F238E27FC236}">
                    <a16:creationId xmlns:a16="http://schemas.microsoft.com/office/drawing/2014/main" id="{9A5FC3D4-E4F3-88A1-7131-F8670C94A1C1}"/>
                  </a:ext>
                </a:extLst>
              </p:cNvPr>
              <p:cNvSpPr>
                <a:spLocks noChangeShapeType="1"/>
              </p:cNvSpPr>
              <p:nvPr/>
            </p:nvSpPr>
            <p:spPr bwMode="auto">
              <a:xfrm rot="16200000" flipH="1">
                <a:off x="3587"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14" name="Line 550">
                <a:extLst>
                  <a:ext uri="{FF2B5EF4-FFF2-40B4-BE49-F238E27FC236}">
                    <a16:creationId xmlns:a16="http://schemas.microsoft.com/office/drawing/2014/main" id="{497CB45C-5F9D-3022-AC37-BEE55E52EEB2}"/>
                  </a:ext>
                </a:extLst>
              </p:cNvPr>
              <p:cNvSpPr>
                <a:spLocks noChangeShapeType="1"/>
              </p:cNvSpPr>
              <p:nvPr/>
            </p:nvSpPr>
            <p:spPr bwMode="auto">
              <a:xfrm rot="16200000" flipH="1">
                <a:off x="2171"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15" name="Line 551">
                <a:extLst>
                  <a:ext uri="{FF2B5EF4-FFF2-40B4-BE49-F238E27FC236}">
                    <a16:creationId xmlns:a16="http://schemas.microsoft.com/office/drawing/2014/main" id="{6ED14E4F-B469-1362-FD82-372285E6E05F}"/>
                  </a:ext>
                </a:extLst>
              </p:cNvPr>
              <p:cNvSpPr>
                <a:spLocks noChangeShapeType="1"/>
              </p:cNvSpPr>
              <p:nvPr/>
            </p:nvSpPr>
            <p:spPr bwMode="auto">
              <a:xfrm rot="-5400000" flipH="1" flipV="1">
                <a:off x="3425"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16" name="Line 552">
                <a:extLst>
                  <a:ext uri="{FF2B5EF4-FFF2-40B4-BE49-F238E27FC236}">
                    <a16:creationId xmlns:a16="http://schemas.microsoft.com/office/drawing/2014/main" id="{1DE7EFB2-F672-9121-4B94-EA80055CC945}"/>
                  </a:ext>
                </a:extLst>
              </p:cNvPr>
              <p:cNvSpPr>
                <a:spLocks noChangeShapeType="1"/>
              </p:cNvSpPr>
              <p:nvPr/>
            </p:nvSpPr>
            <p:spPr bwMode="auto">
              <a:xfrm rot="16200000" flipH="1">
                <a:off x="3426"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17" name="Line 553">
                <a:extLst>
                  <a:ext uri="{FF2B5EF4-FFF2-40B4-BE49-F238E27FC236}">
                    <a16:creationId xmlns:a16="http://schemas.microsoft.com/office/drawing/2014/main" id="{1EA1386F-5DD0-3F52-1DF9-48FEC9E376AC}"/>
                  </a:ext>
                </a:extLst>
              </p:cNvPr>
              <p:cNvSpPr>
                <a:spLocks noChangeShapeType="1"/>
              </p:cNvSpPr>
              <p:nvPr/>
            </p:nvSpPr>
            <p:spPr bwMode="auto">
              <a:xfrm rot="-5400000" flipH="1" flipV="1">
                <a:off x="2170"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18" name="Line 554">
                <a:extLst>
                  <a:ext uri="{FF2B5EF4-FFF2-40B4-BE49-F238E27FC236}">
                    <a16:creationId xmlns:a16="http://schemas.microsoft.com/office/drawing/2014/main" id="{01064CF5-EBCB-F361-CCEA-C92AC586938E}"/>
                  </a:ext>
                </a:extLst>
              </p:cNvPr>
              <p:cNvSpPr>
                <a:spLocks noChangeShapeType="1"/>
              </p:cNvSpPr>
              <p:nvPr/>
            </p:nvSpPr>
            <p:spPr bwMode="auto">
              <a:xfrm rot="16200000" flipH="1">
                <a:off x="4095"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19" name="Line 555">
                <a:extLst>
                  <a:ext uri="{FF2B5EF4-FFF2-40B4-BE49-F238E27FC236}">
                    <a16:creationId xmlns:a16="http://schemas.microsoft.com/office/drawing/2014/main" id="{CE62B1E8-9AB9-E460-2360-3F44D68E7D84}"/>
                  </a:ext>
                </a:extLst>
              </p:cNvPr>
              <p:cNvSpPr>
                <a:spLocks noChangeShapeType="1"/>
              </p:cNvSpPr>
              <p:nvPr/>
            </p:nvSpPr>
            <p:spPr bwMode="auto">
              <a:xfrm rot="16200000" flipH="1">
                <a:off x="4094"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20" name="Line 556">
                <a:extLst>
                  <a:ext uri="{FF2B5EF4-FFF2-40B4-BE49-F238E27FC236}">
                    <a16:creationId xmlns:a16="http://schemas.microsoft.com/office/drawing/2014/main" id="{443FB948-6E04-98BF-01A1-F04546AD0FF2}"/>
                  </a:ext>
                </a:extLst>
              </p:cNvPr>
              <p:cNvSpPr>
                <a:spLocks noChangeShapeType="1"/>
              </p:cNvSpPr>
              <p:nvPr/>
            </p:nvSpPr>
            <p:spPr bwMode="auto">
              <a:xfrm rot="-5400000">
                <a:off x="1428" y="2255"/>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21" name="Line 557">
                <a:extLst>
                  <a:ext uri="{FF2B5EF4-FFF2-40B4-BE49-F238E27FC236}">
                    <a16:creationId xmlns:a16="http://schemas.microsoft.com/office/drawing/2014/main" id="{DEBAC9DB-83D4-E270-A8AD-251A617E3931}"/>
                  </a:ext>
                </a:extLst>
              </p:cNvPr>
              <p:cNvSpPr>
                <a:spLocks noChangeShapeType="1"/>
              </p:cNvSpPr>
              <p:nvPr/>
            </p:nvSpPr>
            <p:spPr bwMode="auto">
              <a:xfrm rot="-5400000" flipH="1" flipV="1">
                <a:off x="3691"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22" name="Line 558">
                <a:extLst>
                  <a:ext uri="{FF2B5EF4-FFF2-40B4-BE49-F238E27FC236}">
                    <a16:creationId xmlns:a16="http://schemas.microsoft.com/office/drawing/2014/main" id="{66C96028-55F2-52D1-47CB-0F91DCEE7DFF}"/>
                  </a:ext>
                </a:extLst>
              </p:cNvPr>
              <p:cNvSpPr>
                <a:spLocks noChangeShapeType="1"/>
              </p:cNvSpPr>
              <p:nvPr/>
            </p:nvSpPr>
            <p:spPr bwMode="auto">
              <a:xfrm rot="-5400000" flipH="1" flipV="1">
                <a:off x="1906"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23" name="Line 559">
                <a:extLst>
                  <a:ext uri="{FF2B5EF4-FFF2-40B4-BE49-F238E27FC236}">
                    <a16:creationId xmlns:a16="http://schemas.microsoft.com/office/drawing/2014/main" id="{BA0F50B4-B333-5A02-72FC-16B7D6BE6AFC}"/>
                  </a:ext>
                </a:extLst>
              </p:cNvPr>
              <p:cNvSpPr>
                <a:spLocks noChangeShapeType="1"/>
              </p:cNvSpPr>
              <p:nvPr/>
            </p:nvSpPr>
            <p:spPr bwMode="auto">
              <a:xfrm rot="16200000" flipH="1">
                <a:off x="1905"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24" name="Line 560">
                <a:extLst>
                  <a:ext uri="{FF2B5EF4-FFF2-40B4-BE49-F238E27FC236}">
                    <a16:creationId xmlns:a16="http://schemas.microsoft.com/office/drawing/2014/main" id="{E333A98F-543F-DB5B-44A3-E28A8071E24E}"/>
                  </a:ext>
                </a:extLst>
              </p:cNvPr>
              <p:cNvSpPr>
                <a:spLocks noChangeShapeType="1"/>
              </p:cNvSpPr>
              <p:nvPr/>
            </p:nvSpPr>
            <p:spPr bwMode="auto">
              <a:xfrm rot="16200000" flipH="1">
                <a:off x="3690"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25" name="Line 561">
                <a:extLst>
                  <a:ext uri="{FF2B5EF4-FFF2-40B4-BE49-F238E27FC236}">
                    <a16:creationId xmlns:a16="http://schemas.microsoft.com/office/drawing/2014/main" id="{84FCFF7F-66EA-52A1-C650-2850355B9413}"/>
                  </a:ext>
                </a:extLst>
              </p:cNvPr>
              <p:cNvSpPr>
                <a:spLocks noChangeShapeType="1"/>
              </p:cNvSpPr>
              <p:nvPr/>
            </p:nvSpPr>
            <p:spPr bwMode="auto">
              <a:xfrm rot="-5400000" flipH="1" flipV="1">
                <a:off x="4071" y="251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26" name="Line 562">
                <a:extLst>
                  <a:ext uri="{FF2B5EF4-FFF2-40B4-BE49-F238E27FC236}">
                    <a16:creationId xmlns:a16="http://schemas.microsoft.com/office/drawing/2014/main" id="{EB409707-2015-0F02-1D5D-B57D0D94E9FD}"/>
                  </a:ext>
                </a:extLst>
              </p:cNvPr>
              <p:cNvSpPr>
                <a:spLocks noChangeShapeType="1"/>
              </p:cNvSpPr>
              <p:nvPr/>
            </p:nvSpPr>
            <p:spPr bwMode="auto">
              <a:xfrm rot="16200000" flipV="1">
                <a:off x="1524" y="187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27" name="Line 563">
                <a:extLst>
                  <a:ext uri="{FF2B5EF4-FFF2-40B4-BE49-F238E27FC236}">
                    <a16:creationId xmlns:a16="http://schemas.microsoft.com/office/drawing/2014/main" id="{0B6DEDF8-8EBC-2938-4F2B-CA6C7A51B046}"/>
                  </a:ext>
                </a:extLst>
              </p:cNvPr>
              <p:cNvSpPr>
                <a:spLocks noChangeShapeType="1"/>
              </p:cNvSpPr>
              <p:nvPr/>
            </p:nvSpPr>
            <p:spPr bwMode="auto">
              <a:xfrm rot="-5400000" flipH="1" flipV="1">
                <a:off x="1525" y="251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28" name="Line 564">
                <a:extLst>
                  <a:ext uri="{FF2B5EF4-FFF2-40B4-BE49-F238E27FC236}">
                    <a16:creationId xmlns:a16="http://schemas.microsoft.com/office/drawing/2014/main" id="{3C7AC1CF-86CC-874E-FB1B-9B7317F11082}"/>
                  </a:ext>
                </a:extLst>
              </p:cNvPr>
              <p:cNvSpPr>
                <a:spLocks noChangeShapeType="1"/>
              </p:cNvSpPr>
              <p:nvPr/>
            </p:nvSpPr>
            <p:spPr bwMode="auto">
              <a:xfrm rot="16200000" flipV="1">
                <a:off x="4070" y="187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29" name="Line 565">
                <a:extLst>
                  <a:ext uri="{FF2B5EF4-FFF2-40B4-BE49-F238E27FC236}">
                    <a16:creationId xmlns:a16="http://schemas.microsoft.com/office/drawing/2014/main" id="{F7C3ADF4-6CCC-8947-2B5A-DF2AD5BD95BB}"/>
                  </a:ext>
                </a:extLst>
              </p:cNvPr>
              <p:cNvSpPr>
                <a:spLocks noChangeShapeType="1"/>
              </p:cNvSpPr>
              <p:nvPr/>
            </p:nvSpPr>
            <p:spPr bwMode="auto">
              <a:xfrm rot="16200000" flipV="1">
                <a:off x="2296" y="9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30" name="Line 566">
                <a:extLst>
                  <a:ext uri="{FF2B5EF4-FFF2-40B4-BE49-F238E27FC236}">
                    <a16:creationId xmlns:a16="http://schemas.microsoft.com/office/drawing/2014/main" id="{CD2CB762-19FE-8C4D-2669-BAAFCD573D6A}"/>
                  </a:ext>
                </a:extLst>
              </p:cNvPr>
              <p:cNvSpPr>
                <a:spLocks noChangeShapeType="1"/>
              </p:cNvSpPr>
              <p:nvPr/>
            </p:nvSpPr>
            <p:spPr bwMode="auto">
              <a:xfrm rot="-5400000" flipH="1" flipV="1">
                <a:off x="3299" y="34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31" name="Line 567">
                <a:extLst>
                  <a:ext uri="{FF2B5EF4-FFF2-40B4-BE49-F238E27FC236}">
                    <a16:creationId xmlns:a16="http://schemas.microsoft.com/office/drawing/2014/main" id="{B8B7DF6E-0363-03CA-4250-D14B9B1AFAB7}"/>
                  </a:ext>
                </a:extLst>
              </p:cNvPr>
              <p:cNvSpPr>
                <a:spLocks noChangeShapeType="1"/>
              </p:cNvSpPr>
              <p:nvPr/>
            </p:nvSpPr>
            <p:spPr bwMode="auto">
              <a:xfrm rot="16200000" flipV="1">
                <a:off x="3298" y="9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32" name="Line 568">
                <a:extLst>
                  <a:ext uri="{FF2B5EF4-FFF2-40B4-BE49-F238E27FC236}">
                    <a16:creationId xmlns:a16="http://schemas.microsoft.com/office/drawing/2014/main" id="{77036ACC-CB50-D770-74BD-D2693B38AC1C}"/>
                  </a:ext>
                </a:extLst>
              </p:cNvPr>
              <p:cNvSpPr>
                <a:spLocks noChangeShapeType="1"/>
              </p:cNvSpPr>
              <p:nvPr/>
            </p:nvSpPr>
            <p:spPr bwMode="auto">
              <a:xfrm rot="-5400000" flipH="1" flipV="1">
                <a:off x="2297" y="34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33" name="Line 569">
                <a:extLst>
                  <a:ext uri="{FF2B5EF4-FFF2-40B4-BE49-F238E27FC236}">
                    <a16:creationId xmlns:a16="http://schemas.microsoft.com/office/drawing/2014/main" id="{DC966B1C-C686-2923-244F-AC1E43E9A482}"/>
                  </a:ext>
                </a:extLst>
              </p:cNvPr>
              <p:cNvSpPr>
                <a:spLocks noChangeShapeType="1"/>
              </p:cNvSpPr>
              <p:nvPr/>
            </p:nvSpPr>
            <p:spPr bwMode="auto">
              <a:xfrm rot="16200000" flipH="1">
                <a:off x="2068"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34" name="Line 570">
                <a:extLst>
                  <a:ext uri="{FF2B5EF4-FFF2-40B4-BE49-F238E27FC236}">
                    <a16:creationId xmlns:a16="http://schemas.microsoft.com/office/drawing/2014/main" id="{B756D37F-E78D-FB02-BD44-0016D0B06973}"/>
                  </a:ext>
                </a:extLst>
              </p:cNvPr>
              <p:cNvSpPr>
                <a:spLocks noChangeShapeType="1"/>
              </p:cNvSpPr>
              <p:nvPr/>
            </p:nvSpPr>
            <p:spPr bwMode="auto">
              <a:xfrm rot="16200000" flipH="1">
                <a:off x="2067"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35" name="Line 571">
                <a:extLst>
                  <a:ext uri="{FF2B5EF4-FFF2-40B4-BE49-F238E27FC236}">
                    <a16:creationId xmlns:a16="http://schemas.microsoft.com/office/drawing/2014/main" id="{84D27776-1351-8411-E523-0B2A7D5FCD0D}"/>
                  </a:ext>
                </a:extLst>
              </p:cNvPr>
              <p:cNvSpPr>
                <a:spLocks noChangeShapeType="1"/>
              </p:cNvSpPr>
              <p:nvPr/>
            </p:nvSpPr>
            <p:spPr bwMode="auto">
              <a:xfrm rot="-5400000">
                <a:off x="3714"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36" name="Line 572">
                <a:extLst>
                  <a:ext uri="{FF2B5EF4-FFF2-40B4-BE49-F238E27FC236}">
                    <a16:creationId xmlns:a16="http://schemas.microsoft.com/office/drawing/2014/main" id="{CB346C15-65FB-0A90-4644-7C02618E7547}"/>
                  </a:ext>
                </a:extLst>
              </p:cNvPr>
              <p:cNvSpPr>
                <a:spLocks noChangeShapeType="1"/>
              </p:cNvSpPr>
              <p:nvPr/>
            </p:nvSpPr>
            <p:spPr bwMode="auto">
              <a:xfrm rot="-5400000">
                <a:off x="3715"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37" name="Line 573">
                <a:extLst>
                  <a:ext uri="{FF2B5EF4-FFF2-40B4-BE49-F238E27FC236}">
                    <a16:creationId xmlns:a16="http://schemas.microsoft.com/office/drawing/2014/main" id="{DF7A7B80-1C38-2E14-ED3D-71448897655F}"/>
                  </a:ext>
                </a:extLst>
              </p:cNvPr>
              <p:cNvSpPr>
                <a:spLocks noChangeShapeType="1"/>
              </p:cNvSpPr>
              <p:nvPr/>
            </p:nvSpPr>
            <p:spPr bwMode="auto">
              <a:xfrm rot="-5400000">
                <a:off x="3968"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38" name="Line 574">
                <a:extLst>
                  <a:ext uri="{FF2B5EF4-FFF2-40B4-BE49-F238E27FC236}">
                    <a16:creationId xmlns:a16="http://schemas.microsoft.com/office/drawing/2014/main" id="{F2AA8F89-2621-A332-26F4-504701F8068A}"/>
                  </a:ext>
                </a:extLst>
              </p:cNvPr>
              <p:cNvSpPr>
                <a:spLocks noChangeShapeType="1"/>
              </p:cNvSpPr>
              <p:nvPr/>
            </p:nvSpPr>
            <p:spPr bwMode="auto">
              <a:xfrm rot="-5400000">
                <a:off x="3969"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39" name="Line 575">
                <a:extLst>
                  <a:ext uri="{FF2B5EF4-FFF2-40B4-BE49-F238E27FC236}">
                    <a16:creationId xmlns:a16="http://schemas.microsoft.com/office/drawing/2014/main" id="{6AE9D48F-BB71-CD35-9FB2-091B1AC23C57}"/>
                  </a:ext>
                </a:extLst>
              </p:cNvPr>
              <p:cNvSpPr>
                <a:spLocks noChangeShapeType="1"/>
              </p:cNvSpPr>
              <p:nvPr/>
            </p:nvSpPr>
            <p:spPr bwMode="auto">
              <a:xfrm rot="-5400000" flipH="1" flipV="1">
                <a:off x="1779"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40" name="Line 576">
                <a:extLst>
                  <a:ext uri="{FF2B5EF4-FFF2-40B4-BE49-F238E27FC236}">
                    <a16:creationId xmlns:a16="http://schemas.microsoft.com/office/drawing/2014/main" id="{159A89E3-36CE-42B3-FD20-D1733E3C9943}"/>
                  </a:ext>
                </a:extLst>
              </p:cNvPr>
              <p:cNvSpPr>
                <a:spLocks noChangeShapeType="1"/>
              </p:cNvSpPr>
              <p:nvPr/>
            </p:nvSpPr>
            <p:spPr bwMode="auto">
              <a:xfrm rot="-5400000" flipH="1" flipV="1">
                <a:off x="3818"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41" name="Line 577">
                <a:extLst>
                  <a:ext uri="{FF2B5EF4-FFF2-40B4-BE49-F238E27FC236}">
                    <a16:creationId xmlns:a16="http://schemas.microsoft.com/office/drawing/2014/main" id="{F5434B53-AC10-E0C6-BAF9-C40C2FB561D5}"/>
                  </a:ext>
                </a:extLst>
              </p:cNvPr>
              <p:cNvSpPr>
                <a:spLocks noChangeShapeType="1"/>
              </p:cNvSpPr>
              <p:nvPr/>
            </p:nvSpPr>
            <p:spPr bwMode="auto">
              <a:xfrm rot="16200000" flipV="1">
                <a:off x="1773"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42" name="Line 578">
                <a:extLst>
                  <a:ext uri="{FF2B5EF4-FFF2-40B4-BE49-F238E27FC236}">
                    <a16:creationId xmlns:a16="http://schemas.microsoft.com/office/drawing/2014/main" id="{5A84D9D4-5D1A-ACA6-F8CF-E28EB04F490F}"/>
                  </a:ext>
                </a:extLst>
              </p:cNvPr>
              <p:cNvSpPr>
                <a:spLocks noChangeShapeType="1"/>
              </p:cNvSpPr>
              <p:nvPr/>
            </p:nvSpPr>
            <p:spPr bwMode="auto">
              <a:xfrm rot="16200000" flipV="1">
                <a:off x="3812"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43" name="Line 579">
                <a:extLst>
                  <a:ext uri="{FF2B5EF4-FFF2-40B4-BE49-F238E27FC236}">
                    <a16:creationId xmlns:a16="http://schemas.microsoft.com/office/drawing/2014/main" id="{719EF5AA-AA76-CD9F-32CA-5C34248557BF}"/>
                  </a:ext>
                </a:extLst>
              </p:cNvPr>
              <p:cNvSpPr>
                <a:spLocks noChangeShapeType="1"/>
              </p:cNvSpPr>
              <p:nvPr/>
            </p:nvSpPr>
            <p:spPr bwMode="auto">
              <a:xfrm rot="16200000" flipV="1">
                <a:off x="1525" y="229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44" name="Line 580">
                <a:extLst>
                  <a:ext uri="{FF2B5EF4-FFF2-40B4-BE49-F238E27FC236}">
                    <a16:creationId xmlns:a16="http://schemas.microsoft.com/office/drawing/2014/main" id="{3EA7EEBB-79E8-A871-4336-E32041208960}"/>
                  </a:ext>
                </a:extLst>
              </p:cNvPr>
              <p:cNvSpPr>
                <a:spLocks noChangeShapeType="1"/>
              </p:cNvSpPr>
              <p:nvPr/>
            </p:nvSpPr>
            <p:spPr bwMode="auto">
              <a:xfrm rot="16200000" flipV="1">
                <a:off x="4071" y="229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45" name="Line 581">
                <a:extLst>
                  <a:ext uri="{FF2B5EF4-FFF2-40B4-BE49-F238E27FC236}">
                    <a16:creationId xmlns:a16="http://schemas.microsoft.com/office/drawing/2014/main" id="{3AE5C32F-B691-3E7F-52DA-2E19F578E077}"/>
                  </a:ext>
                </a:extLst>
              </p:cNvPr>
              <p:cNvSpPr>
                <a:spLocks noChangeShapeType="1"/>
              </p:cNvSpPr>
              <p:nvPr/>
            </p:nvSpPr>
            <p:spPr bwMode="auto">
              <a:xfrm rot="-5400000" flipH="1" flipV="1">
                <a:off x="4070" y="2089"/>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46" name="Line 582">
                <a:extLst>
                  <a:ext uri="{FF2B5EF4-FFF2-40B4-BE49-F238E27FC236}">
                    <a16:creationId xmlns:a16="http://schemas.microsoft.com/office/drawing/2014/main" id="{7255A59C-54A3-3163-F0EF-AE4C34A280F7}"/>
                  </a:ext>
                </a:extLst>
              </p:cNvPr>
              <p:cNvSpPr>
                <a:spLocks noChangeShapeType="1"/>
              </p:cNvSpPr>
              <p:nvPr/>
            </p:nvSpPr>
            <p:spPr bwMode="auto">
              <a:xfrm rot="-5400000" flipH="1" flipV="1">
                <a:off x="1524" y="2089"/>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47" name="Line 583">
                <a:extLst>
                  <a:ext uri="{FF2B5EF4-FFF2-40B4-BE49-F238E27FC236}">
                    <a16:creationId xmlns:a16="http://schemas.microsoft.com/office/drawing/2014/main" id="{153D8D46-C490-9788-4C39-BDC6789F56FE}"/>
                  </a:ext>
                </a:extLst>
              </p:cNvPr>
              <p:cNvSpPr>
                <a:spLocks noChangeShapeType="1"/>
              </p:cNvSpPr>
              <p:nvPr/>
            </p:nvSpPr>
            <p:spPr bwMode="auto">
              <a:xfrm rot="-5400000" flipH="1" flipV="1">
                <a:off x="3939"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48" name="Line 584">
                <a:extLst>
                  <a:ext uri="{FF2B5EF4-FFF2-40B4-BE49-F238E27FC236}">
                    <a16:creationId xmlns:a16="http://schemas.microsoft.com/office/drawing/2014/main" id="{A3779CCB-28F0-238A-C89D-3CBE3F1107BE}"/>
                  </a:ext>
                </a:extLst>
              </p:cNvPr>
              <p:cNvSpPr>
                <a:spLocks noChangeShapeType="1"/>
              </p:cNvSpPr>
              <p:nvPr/>
            </p:nvSpPr>
            <p:spPr bwMode="auto">
              <a:xfrm rot="16200000" flipH="1">
                <a:off x="1645"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49" name="Line 585">
                <a:extLst>
                  <a:ext uri="{FF2B5EF4-FFF2-40B4-BE49-F238E27FC236}">
                    <a16:creationId xmlns:a16="http://schemas.microsoft.com/office/drawing/2014/main" id="{96E13F8C-BEA9-1613-94CB-28A6DB3F5937}"/>
                  </a:ext>
                </a:extLst>
              </p:cNvPr>
              <p:cNvSpPr>
                <a:spLocks noChangeShapeType="1"/>
              </p:cNvSpPr>
              <p:nvPr/>
            </p:nvSpPr>
            <p:spPr bwMode="auto">
              <a:xfrm rot="-5400000" flipH="1" flipV="1">
                <a:off x="1646"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50" name="Line 586">
                <a:extLst>
                  <a:ext uri="{FF2B5EF4-FFF2-40B4-BE49-F238E27FC236}">
                    <a16:creationId xmlns:a16="http://schemas.microsoft.com/office/drawing/2014/main" id="{211E0E4D-D81E-A2FD-B697-A9E8D5F570F2}"/>
                  </a:ext>
                </a:extLst>
              </p:cNvPr>
              <p:cNvSpPr>
                <a:spLocks noChangeShapeType="1"/>
              </p:cNvSpPr>
              <p:nvPr/>
            </p:nvSpPr>
            <p:spPr bwMode="auto">
              <a:xfrm rot="16200000" flipH="1">
                <a:off x="3938"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51" name="Line 587">
                <a:extLst>
                  <a:ext uri="{FF2B5EF4-FFF2-40B4-BE49-F238E27FC236}">
                    <a16:creationId xmlns:a16="http://schemas.microsoft.com/office/drawing/2014/main" id="{8B99CA4B-9595-3527-854D-27EF1941D35F}"/>
                  </a:ext>
                </a:extLst>
              </p:cNvPr>
              <p:cNvSpPr>
                <a:spLocks noChangeShapeType="1"/>
              </p:cNvSpPr>
              <p:nvPr/>
            </p:nvSpPr>
            <p:spPr bwMode="auto">
              <a:xfrm rot="-5400000" flipH="1" flipV="1">
                <a:off x="3172"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52" name="Line 588">
                <a:extLst>
                  <a:ext uri="{FF2B5EF4-FFF2-40B4-BE49-F238E27FC236}">
                    <a16:creationId xmlns:a16="http://schemas.microsoft.com/office/drawing/2014/main" id="{C2F3944D-228B-9054-179F-8E7323617D95}"/>
                  </a:ext>
                </a:extLst>
              </p:cNvPr>
              <p:cNvSpPr>
                <a:spLocks noChangeShapeType="1"/>
              </p:cNvSpPr>
              <p:nvPr/>
            </p:nvSpPr>
            <p:spPr bwMode="auto">
              <a:xfrm rot="16200000" flipH="1">
                <a:off x="3173"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53" name="Line 589">
                <a:extLst>
                  <a:ext uri="{FF2B5EF4-FFF2-40B4-BE49-F238E27FC236}">
                    <a16:creationId xmlns:a16="http://schemas.microsoft.com/office/drawing/2014/main" id="{19C694BA-0AFC-873D-BB98-C58BE6BCE50C}"/>
                  </a:ext>
                </a:extLst>
              </p:cNvPr>
              <p:cNvSpPr>
                <a:spLocks noChangeShapeType="1"/>
              </p:cNvSpPr>
              <p:nvPr/>
            </p:nvSpPr>
            <p:spPr bwMode="auto">
              <a:xfrm rot="16200000" flipH="1">
                <a:off x="2424"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54" name="Line 590">
                <a:extLst>
                  <a:ext uri="{FF2B5EF4-FFF2-40B4-BE49-F238E27FC236}">
                    <a16:creationId xmlns:a16="http://schemas.microsoft.com/office/drawing/2014/main" id="{EC5F76CD-6D9F-763F-E0C4-1A251478FC74}"/>
                  </a:ext>
                </a:extLst>
              </p:cNvPr>
              <p:cNvSpPr>
                <a:spLocks noChangeShapeType="1"/>
              </p:cNvSpPr>
              <p:nvPr/>
            </p:nvSpPr>
            <p:spPr bwMode="auto">
              <a:xfrm rot="-5400000" flipH="1" flipV="1">
                <a:off x="2423"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55" name="Line 591">
                <a:extLst>
                  <a:ext uri="{FF2B5EF4-FFF2-40B4-BE49-F238E27FC236}">
                    <a16:creationId xmlns:a16="http://schemas.microsoft.com/office/drawing/2014/main" id="{247DC3C4-BB03-3E73-F262-BFFD4DC21330}"/>
                  </a:ext>
                </a:extLst>
              </p:cNvPr>
              <p:cNvSpPr>
                <a:spLocks noChangeShapeType="1"/>
              </p:cNvSpPr>
              <p:nvPr/>
            </p:nvSpPr>
            <p:spPr bwMode="auto">
              <a:xfrm rot="16200000" flipH="1">
                <a:off x="3843"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56" name="Line 592">
                <a:extLst>
                  <a:ext uri="{FF2B5EF4-FFF2-40B4-BE49-F238E27FC236}">
                    <a16:creationId xmlns:a16="http://schemas.microsoft.com/office/drawing/2014/main" id="{24169FD2-BC6D-8237-691D-8B08BDB1B74D}"/>
                  </a:ext>
                </a:extLst>
              </p:cNvPr>
              <p:cNvSpPr>
                <a:spLocks noChangeShapeType="1"/>
              </p:cNvSpPr>
              <p:nvPr/>
            </p:nvSpPr>
            <p:spPr bwMode="auto">
              <a:xfrm rot="16200000" flipH="1">
                <a:off x="3848"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57" name="Line 593">
                <a:extLst>
                  <a:ext uri="{FF2B5EF4-FFF2-40B4-BE49-F238E27FC236}">
                    <a16:creationId xmlns:a16="http://schemas.microsoft.com/office/drawing/2014/main" id="{20CFA995-212F-BD9A-1BCF-A05A372E2FA1}"/>
                  </a:ext>
                </a:extLst>
              </p:cNvPr>
              <p:cNvSpPr>
                <a:spLocks noChangeShapeType="1"/>
              </p:cNvSpPr>
              <p:nvPr/>
            </p:nvSpPr>
            <p:spPr bwMode="auto">
              <a:xfrm rot="16200000" flipV="1">
                <a:off x="3559" y="3178"/>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58" name="Line 594">
                <a:extLst>
                  <a:ext uri="{FF2B5EF4-FFF2-40B4-BE49-F238E27FC236}">
                    <a16:creationId xmlns:a16="http://schemas.microsoft.com/office/drawing/2014/main" id="{EAB9766F-B2FE-199F-4A07-4052658FCF47}"/>
                  </a:ext>
                </a:extLst>
              </p:cNvPr>
              <p:cNvSpPr>
                <a:spLocks noChangeShapeType="1"/>
              </p:cNvSpPr>
              <p:nvPr/>
            </p:nvSpPr>
            <p:spPr bwMode="auto">
              <a:xfrm rot="16200000" flipV="1">
                <a:off x="2039" y="3178"/>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59" name="Line 595">
                <a:extLst>
                  <a:ext uri="{FF2B5EF4-FFF2-40B4-BE49-F238E27FC236}">
                    <a16:creationId xmlns:a16="http://schemas.microsoft.com/office/drawing/2014/main" id="{BC317330-1D74-9E99-32A3-D95B2CA600CB}"/>
                  </a:ext>
                </a:extLst>
              </p:cNvPr>
              <p:cNvSpPr>
                <a:spLocks noChangeShapeType="1"/>
              </p:cNvSpPr>
              <p:nvPr/>
            </p:nvSpPr>
            <p:spPr bwMode="auto">
              <a:xfrm rot="-5400000" flipH="1" flipV="1">
                <a:off x="2038" y="119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60" name="Line 596">
                <a:extLst>
                  <a:ext uri="{FF2B5EF4-FFF2-40B4-BE49-F238E27FC236}">
                    <a16:creationId xmlns:a16="http://schemas.microsoft.com/office/drawing/2014/main" id="{BE5AD7CD-4D8C-7CD0-6373-E93466851B1F}"/>
                  </a:ext>
                </a:extLst>
              </p:cNvPr>
              <p:cNvSpPr>
                <a:spLocks noChangeShapeType="1"/>
              </p:cNvSpPr>
              <p:nvPr/>
            </p:nvSpPr>
            <p:spPr bwMode="auto">
              <a:xfrm rot="-5400000" flipH="1" flipV="1">
                <a:off x="3558" y="119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61" name="Line 597">
                <a:extLst>
                  <a:ext uri="{FF2B5EF4-FFF2-40B4-BE49-F238E27FC236}">
                    <a16:creationId xmlns:a16="http://schemas.microsoft.com/office/drawing/2014/main" id="{409E40CF-9B98-76B2-29FB-A63BA50615E8}"/>
                  </a:ext>
                </a:extLst>
              </p:cNvPr>
              <p:cNvSpPr>
                <a:spLocks noChangeShapeType="1"/>
              </p:cNvSpPr>
              <p:nvPr/>
            </p:nvSpPr>
            <p:spPr bwMode="auto">
              <a:xfrm rot="16200000" flipH="1">
                <a:off x="3324"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62" name="Line 598">
                <a:extLst>
                  <a:ext uri="{FF2B5EF4-FFF2-40B4-BE49-F238E27FC236}">
                    <a16:creationId xmlns:a16="http://schemas.microsoft.com/office/drawing/2014/main" id="{844E4C0A-C94E-4D4D-9E88-987C5AC5C53A}"/>
                  </a:ext>
                </a:extLst>
              </p:cNvPr>
              <p:cNvSpPr>
                <a:spLocks noChangeShapeType="1"/>
              </p:cNvSpPr>
              <p:nvPr/>
            </p:nvSpPr>
            <p:spPr bwMode="auto">
              <a:xfrm rot="16200000" flipH="1">
                <a:off x="3323"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63" name="Line 599">
                <a:extLst>
                  <a:ext uri="{FF2B5EF4-FFF2-40B4-BE49-F238E27FC236}">
                    <a16:creationId xmlns:a16="http://schemas.microsoft.com/office/drawing/2014/main" id="{E2671A20-08B2-CA0D-EAF0-237F3E785250}"/>
                  </a:ext>
                </a:extLst>
              </p:cNvPr>
              <p:cNvSpPr>
                <a:spLocks noChangeShapeType="1"/>
              </p:cNvSpPr>
              <p:nvPr/>
            </p:nvSpPr>
            <p:spPr bwMode="auto">
              <a:xfrm rot="-5400000" flipH="1" flipV="1">
                <a:off x="3047"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64" name="Line 600">
                <a:extLst>
                  <a:ext uri="{FF2B5EF4-FFF2-40B4-BE49-F238E27FC236}">
                    <a16:creationId xmlns:a16="http://schemas.microsoft.com/office/drawing/2014/main" id="{BC9951DB-C9A6-CAF2-856D-5F6165444CFA}"/>
                  </a:ext>
                </a:extLst>
              </p:cNvPr>
              <p:cNvSpPr>
                <a:spLocks noChangeShapeType="1"/>
              </p:cNvSpPr>
              <p:nvPr/>
            </p:nvSpPr>
            <p:spPr bwMode="auto">
              <a:xfrm rot="16200000" flipV="1">
                <a:off x="2551"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65" name="Line 601">
                <a:extLst>
                  <a:ext uri="{FF2B5EF4-FFF2-40B4-BE49-F238E27FC236}">
                    <a16:creationId xmlns:a16="http://schemas.microsoft.com/office/drawing/2014/main" id="{1C02BD96-42B7-A2D9-9932-625C48F4C4FF}"/>
                  </a:ext>
                </a:extLst>
              </p:cNvPr>
              <p:cNvSpPr>
                <a:spLocks noChangeShapeType="1"/>
              </p:cNvSpPr>
              <p:nvPr/>
            </p:nvSpPr>
            <p:spPr bwMode="auto">
              <a:xfrm rot="16200000" flipV="1">
                <a:off x="3046"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66" name="Line 602">
                <a:extLst>
                  <a:ext uri="{FF2B5EF4-FFF2-40B4-BE49-F238E27FC236}">
                    <a16:creationId xmlns:a16="http://schemas.microsoft.com/office/drawing/2014/main" id="{561A06BB-78DD-0935-D1D3-1DBFE4D9658F}"/>
                  </a:ext>
                </a:extLst>
              </p:cNvPr>
              <p:cNvSpPr>
                <a:spLocks noChangeShapeType="1"/>
              </p:cNvSpPr>
              <p:nvPr/>
            </p:nvSpPr>
            <p:spPr bwMode="auto">
              <a:xfrm rot="-5400000" flipH="1" flipV="1">
                <a:off x="2552"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67" name="Line 603">
                <a:extLst>
                  <a:ext uri="{FF2B5EF4-FFF2-40B4-BE49-F238E27FC236}">
                    <a16:creationId xmlns:a16="http://schemas.microsoft.com/office/drawing/2014/main" id="{3D82FCA5-0C2D-1B86-747A-D07EAE87FC08}"/>
                  </a:ext>
                </a:extLst>
              </p:cNvPr>
              <p:cNvSpPr>
                <a:spLocks noChangeShapeType="1"/>
              </p:cNvSpPr>
              <p:nvPr/>
            </p:nvSpPr>
            <p:spPr bwMode="auto">
              <a:xfrm rot="16200000" flipH="1">
                <a:off x="1550"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68" name="Line 604">
                <a:extLst>
                  <a:ext uri="{FF2B5EF4-FFF2-40B4-BE49-F238E27FC236}">
                    <a16:creationId xmlns:a16="http://schemas.microsoft.com/office/drawing/2014/main" id="{799BE25F-7687-7C5F-8439-8B3E7D122B5A}"/>
                  </a:ext>
                </a:extLst>
              </p:cNvPr>
              <p:cNvSpPr>
                <a:spLocks noChangeShapeType="1"/>
              </p:cNvSpPr>
              <p:nvPr/>
            </p:nvSpPr>
            <p:spPr bwMode="auto">
              <a:xfrm rot="16200000" flipH="1">
                <a:off x="1549"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69" name="Line 605">
                <a:extLst>
                  <a:ext uri="{FF2B5EF4-FFF2-40B4-BE49-F238E27FC236}">
                    <a16:creationId xmlns:a16="http://schemas.microsoft.com/office/drawing/2014/main" id="{30A040A2-B5D8-92C5-9D61-3C532B28DA53}"/>
                  </a:ext>
                </a:extLst>
              </p:cNvPr>
              <p:cNvSpPr>
                <a:spLocks noChangeShapeType="1"/>
              </p:cNvSpPr>
              <p:nvPr/>
            </p:nvSpPr>
            <p:spPr bwMode="auto">
              <a:xfrm rot="-5400000" flipH="1" flipV="1">
                <a:off x="2677"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70" name="Line 606">
                <a:extLst>
                  <a:ext uri="{FF2B5EF4-FFF2-40B4-BE49-F238E27FC236}">
                    <a16:creationId xmlns:a16="http://schemas.microsoft.com/office/drawing/2014/main" id="{A01C6411-6D51-D386-82B6-1DDC8E296B6A}"/>
                  </a:ext>
                </a:extLst>
              </p:cNvPr>
              <p:cNvSpPr>
                <a:spLocks noChangeShapeType="1"/>
              </p:cNvSpPr>
              <p:nvPr/>
            </p:nvSpPr>
            <p:spPr bwMode="auto">
              <a:xfrm rot="16200000" flipH="1">
                <a:off x="2920"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71" name="Line 607">
                <a:extLst>
                  <a:ext uri="{FF2B5EF4-FFF2-40B4-BE49-F238E27FC236}">
                    <a16:creationId xmlns:a16="http://schemas.microsoft.com/office/drawing/2014/main" id="{3A4118DE-1963-4F0F-4A05-817412D396F7}"/>
                  </a:ext>
                </a:extLst>
              </p:cNvPr>
              <p:cNvSpPr>
                <a:spLocks noChangeShapeType="1"/>
              </p:cNvSpPr>
              <p:nvPr/>
            </p:nvSpPr>
            <p:spPr bwMode="auto">
              <a:xfrm rot="16200000" flipH="1">
                <a:off x="2678"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72" name="Line 608">
                <a:extLst>
                  <a:ext uri="{FF2B5EF4-FFF2-40B4-BE49-F238E27FC236}">
                    <a16:creationId xmlns:a16="http://schemas.microsoft.com/office/drawing/2014/main" id="{889CD32A-DC36-A152-1378-0EE408953AB6}"/>
                  </a:ext>
                </a:extLst>
              </p:cNvPr>
              <p:cNvSpPr>
                <a:spLocks noChangeShapeType="1"/>
              </p:cNvSpPr>
              <p:nvPr/>
            </p:nvSpPr>
            <p:spPr bwMode="auto">
              <a:xfrm rot="-5400000" flipH="1" flipV="1">
                <a:off x="2919"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73" name="Line 609">
                <a:extLst>
                  <a:ext uri="{FF2B5EF4-FFF2-40B4-BE49-F238E27FC236}">
                    <a16:creationId xmlns:a16="http://schemas.microsoft.com/office/drawing/2014/main" id="{B68AE3B9-75A4-3B72-C8FE-19F72449A2E8}"/>
                  </a:ext>
                </a:extLst>
              </p:cNvPr>
              <p:cNvSpPr>
                <a:spLocks noChangeShapeType="1"/>
              </p:cNvSpPr>
              <p:nvPr/>
            </p:nvSpPr>
            <p:spPr bwMode="auto">
              <a:xfrm rot="-5400000" flipH="1" flipV="1">
                <a:off x="2799" y="3408"/>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74" name="Line 610">
                <a:extLst>
                  <a:ext uri="{FF2B5EF4-FFF2-40B4-BE49-F238E27FC236}">
                    <a16:creationId xmlns:a16="http://schemas.microsoft.com/office/drawing/2014/main" id="{B1DF5BA3-DD64-ED1E-EBE2-4BE7E9304C3A}"/>
                  </a:ext>
                </a:extLst>
              </p:cNvPr>
              <p:cNvSpPr>
                <a:spLocks noChangeShapeType="1"/>
              </p:cNvSpPr>
              <p:nvPr/>
            </p:nvSpPr>
            <p:spPr bwMode="auto">
              <a:xfrm rot="16200000" flipV="1">
                <a:off x="2798" y="989"/>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75" name="Line 611">
                <a:extLst>
                  <a:ext uri="{FF2B5EF4-FFF2-40B4-BE49-F238E27FC236}">
                    <a16:creationId xmlns:a16="http://schemas.microsoft.com/office/drawing/2014/main" id="{60168434-119E-F46B-165B-D888DAE3E61E}"/>
                  </a:ext>
                </a:extLst>
              </p:cNvPr>
              <p:cNvSpPr>
                <a:spLocks noChangeShapeType="1"/>
              </p:cNvSpPr>
              <p:nvPr/>
            </p:nvSpPr>
            <p:spPr bwMode="auto">
              <a:xfrm rot="-5400000">
                <a:off x="3975"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76" name="Line 612">
                <a:extLst>
                  <a:ext uri="{FF2B5EF4-FFF2-40B4-BE49-F238E27FC236}">
                    <a16:creationId xmlns:a16="http://schemas.microsoft.com/office/drawing/2014/main" id="{FEFD8C60-AF24-F1EE-A0F7-8F986B19CD7B}"/>
                  </a:ext>
                </a:extLst>
              </p:cNvPr>
              <p:cNvSpPr>
                <a:spLocks noChangeShapeType="1"/>
              </p:cNvSpPr>
              <p:nvPr/>
            </p:nvSpPr>
            <p:spPr bwMode="auto">
              <a:xfrm rot="-5400000">
                <a:off x="1931"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77" name="Line 613">
                <a:extLst>
                  <a:ext uri="{FF2B5EF4-FFF2-40B4-BE49-F238E27FC236}">
                    <a16:creationId xmlns:a16="http://schemas.microsoft.com/office/drawing/2014/main" id="{6F688756-8AB6-6C3D-88B6-25866B162CB3}"/>
                  </a:ext>
                </a:extLst>
              </p:cNvPr>
              <p:cNvSpPr>
                <a:spLocks noChangeShapeType="1"/>
              </p:cNvSpPr>
              <p:nvPr/>
            </p:nvSpPr>
            <p:spPr bwMode="auto">
              <a:xfrm rot="-5400000">
                <a:off x="1930"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78" name="Line 614">
                <a:extLst>
                  <a:ext uri="{FF2B5EF4-FFF2-40B4-BE49-F238E27FC236}">
                    <a16:creationId xmlns:a16="http://schemas.microsoft.com/office/drawing/2014/main" id="{1AD20AEB-1B44-275D-F04A-95DD2C865F13}"/>
                  </a:ext>
                </a:extLst>
              </p:cNvPr>
              <p:cNvSpPr>
                <a:spLocks noChangeShapeType="1"/>
              </p:cNvSpPr>
              <p:nvPr/>
            </p:nvSpPr>
            <p:spPr bwMode="auto">
              <a:xfrm rot="-5400000" flipH="1" flipV="1">
                <a:off x="3945"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79" name="Line 615">
                <a:extLst>
                  <a:ext uri="{FF2B5EF4-FFF2-40B4-BE49-F238E27FC236}">
                    <a16:creationId xmlns:a16="http://schemas.microsoft.com/office/drawing/2014/main" id="{4B593684-932F-A6D4-A4F3-C1C1DB1803AB}"/>
                  </a:ext>
                </a:extLst>
              </p:cNvPr>
              <p:cNvSpPr>
                <a:spLocks noChangeShapeType="1"/>
              </p:cNvSpPr>
              <p:nvPr/>
            </p:nvSpPr>
            <p:spPr bwMode="auto">
              <a:xfrm rot="16200000" flipH="1">
                <a:off x="3946"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80" name="Line 616">
                <a:extLst>
                  <a:ext uri="{FF2B5EF4-FFF2-40B4-BE49-F238E27FC236}">
                    <a16:creationId xmlns:a16="http://schemas.microsoft.com/office/drawing/2014/main" id="{D775D2B9-5958-A02B-A05C-1C70375B4677}"/>
                  </a:ext>
                </a:extLst>
              </p:cNvPr>
              <p:cNvSpPr>
                <a:spLocks noChangeShapeType="1"/>
              </p:cNvSpPr>
              <p:nvPr/>
            </p:nvSpPr>
            <p:spPr bwMode="auto">
              <a:xfrm rot="-5400000" flipH="1" flipV="1">
                <a:off x="1652"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81" name="Line 617">
                <a:extLst>
                  <a:ext uri="{FF2B5EF4-FFF2-40B4-BE49-F238E27FC236}">
                    <a16:creationId xmlns:a16="http://schemas.microsoft.com/office/drawing/2014/main" id="{8FFB0D54-94E6-2213-3A92-4F2C9D6B3E4A}"/>
                  </a:ext>
                </a:extLst>
              </p:cNvPr>
              <p:cNvSpPr>
                <a:spLocks noChangeShapeType="1"/>
              </p:cNvSpPr>
              <p:nvPr/>
            </p:nvSpPr>
            <p:spPr bwMode="auto">
              <a:xfrm rot="16200000" flipH="1">
                <a:off x="1653"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82" name="Line 618">
                <a:extLst>
                  <a:ext uri="{FF2B5EF4-FFF2-40B4-BE49-F238E27FC236}">
                    <a16:creationId xmlns:a16="http://schemas.microsoft.com/office/drawing/2014/main" id="{90EB558D-45A9-602D-6B10-0DC706927410}"/>
                  </a:ext>
                </a:extLst>
              </p:cNvPr>
              <p:cNvSpPr>
                <a:spLocks noChangeShapeType="1"/>
              </p:cNvSpPr>
              <p:nvPr/>
            </p:nvSpPr>
            <p:spPr bwMode="auto">
              <a:xfrm rot="16200000" flipH="1">
                <a:off x="2322"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83" name="Line 619">
                <a:extLst>
                  <a:ext uri="{FF2B5EF4-FFF2-40B4-BE49-F238E27FC236}">
                    <a16:creationId xmlns:a16="http://schemas.microsoft.com/office/drawing/2014/main" id="{0178D880-14E3-A6ED-34DF-94DC0BAE89FA}"/>
                  </a:ext>
                </a:extLst>
              </p:cNvPr>
              <p:cNvSpPr>
                <a:spLocks noChangeShapeType="1"/>
              </p:cNvSpPr>
              <p:nvPr/>
            </p:nvSpPr>
            <p:spPr bwMode="auto">
              <a:xfrm rot="16200000" flipH="1">
                <a:off x="2321"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84" name="Line 620">
                <a:extLst>
                  <a:ext uri="{FF2B5EF4-FFF2-40B4-BE49-F238E27FC236}">
                    <a16:creationId xmlns:a16="http://schemas.microsoft.com/office/drawing/2014/main" id="{FF0B4748-7D98-FF37-E238-569D2B375D85}"/>
                  </a:ext>
                </a:extLst>
              </p:cNvPr>
              <p:cNvSpPr>
                <a:spLocks noChangeShapeType="1"/>
              </p:cNvSpPr>
              <p:nvPr/>
            </p:nvSpPr>
            <p:spPr bwMode="auto">
              <a:xfrm rot="16200000" flipH="1">
                <a:off x="369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85" name="Line 621">
                <a:extLst>
                  <a:ext uri="{FF2B5EF4-FFF2-40B4-BE49-F238E27FC236}">
                    <a16:creationId xmlns:a16="http://schemas.microsoft.com/office/drawing/2014/main" id="{8230E1FA-693F-E386-1FEA-DF24EE1E3E1C}"/>
                  </a:ext>
                </a:extLst>
              </p:cNvPr>
              <p:cNvSpPr>
                <a:spLocks noChangeShapeType="1"/>
              </p:cNvSpPr>
              <p:nvPr/>
            </p:nvSpPr>
            <p:spPr bwMode="auto">
              <a:xfrm rot="16200000" flipH="1">
                <a:off x="190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86" name="Line 622">
                <a:extLst>
                  <a:ext uri="{FF2B5EF4-FFF2-40B4-BE49-F238E27FC236}">
                    <a16:creationId xmlns:a16="http://schemas.microsoft.com/office/drawing/2014/main" id="{22665A0E-95B8-F824-8329-25FF29D1C511}"/>
                  </a:ext>
                </a:extLst>
              </p:cNvPr>
              <p:cNvSpPr>
                <a:spLocks noChangeShapeType="1"/>
              </p:cNvSpPr>
              <p:nvPr/>
            </p:nvSpPr>
            <p:spPr bwMode="auto">
              <a:xfrm rot="-5400000" flipH="1" flipV="1">
                <a:off x="2172"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87" name="Line 623">
                <a:extLst>
                  <a:ext uri="{FF2B5EF4-FFF2-40B4-BE49-F238E27FC236}">
                    <a16:creationId xmlns:a16="http://schemas.microsoft.com/office/drawing/2014/main" id="{95B63E0C-183B-5B9D-0DB5-A18DF9C735E4}"/>
                  </a:ext>
                </a:extLst>
              </p:cNvPr>
              <p:cNvSpPr>
                <a:spLocks noChangeShapeType="1"/>
              </p:cNvSpPr>
              <p:nvPr/>
            </p:nvSpPr>
            <p:spPr bwMode="auto">
              <a:xfrm rot="-5400000" flipH="1" flipV="1">
                <a:off x="3427"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88" name="Line 624">
                <a:extLst>
                  <a:ext uri="{FF2B5EF4-FFF2-40B4-BE49-F238E27FC236}">
                    <a16:creationId xmlns:a16="http://schemas.microsoft.com/office/drawing/2014/main" id="{389B0715-6324-790B-8D84-C6BC58A4BA75}"/>
                  </a:ext>
                </a:extLst>
              </p:cNvPr>
              <p:cNvSpPr>
                <a:spLocks noChangeShapeType="1"/>
              </p:cNvSpPr>
              <p:nvPr/>
            </p:nvSpPr>
            <p:spPr bwMode="auto">
              <a:xfrm rot="-5400000" flipH="1" flipV="1">
                <a:off x="190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89" name="Line 625">
                <a:extLst>
                  <a:ext uri="{FF2B5EF4-FFF2-40B4-BE49-F238E27FC236}">
                    <a16:creationId xmlns:a16="http://schemas.microsoft.com/office/drawing/2014/main" id="{A4EC961B-7B5E-E087-1D1E-65053803C474}"/>
                  </a:ext>
                </a:extLst>
              </p:cNvPr>
              <p:cNvSpPr>
                <a:spLocks noChangeShapeType="1"/>
              </p:cNvSpPr>
              <p:nvPr/>
            </p:nvSpPr>
            <p:spPr bwMode="auto">
              <a:xfrm rot="-5400000" flipH="1" flipV="1">
                <a:off x="368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90" name="Line 626">
                <a:extLst>
                  <a:ext uri="{FF2B5EF4-FFF2-40B4-BE49-F238E27FC236}">
                    <a16:creationId xmlns:a16="http://schemas.microsoft.com/office/drawing/2014/main" id="{162EF258-7126-4B9B-1264-31229A31DF0C}"/>
                  </a:ext>
                </a:extLst>
              </p:cNvPr>
              <p:cNvSpPr>
                <a:spLocks noChangeShapeType="1"/>
              </p:cNvSpPr>
              <p:nvPr/>
            </p:nvSpPr>
            <p:spPr bwMode="auto">
              <a:xfrm rot="16200000" flipH="1">
                <a:off x="3426"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91" name="Line 627">
                <a:extLst>
                  <a:ext uri="{FF2B5EF4-FFF2-40B4-BE49-F238E27FC236}">
                    <a16:creationId xmlns:a16="http://schemas.microsoft.com/office/drawing/2014/main" id="{8018FCFF-3EB2-EB44-E99A-32BD223DADFC}"/>
                  </a:ext>
                </a:extLst>
              </p:cNvPr>
              <p:cNvSpPr>
                <a:spLocks noChangeShapeType="1"/>
              </p:cNvSpPr>
              <p:nvPr/>
            </p:nvSpPr>
            <p:spPr bwMode="auto">
              <a:xfrm rot="16200000" flipH="1">
                <a:off x="2171"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92" name="Line 628">
                <a:extLst>
                  <a:ext uri="{FF2B5EF4-FFF2-40B4-BE49-F238E27FC236}">
                    <a16:creationId xmlns:a16="http://schemas.microsoft.com/office/drawing/2014/main" id="{61AC5713-AB20-8928-5B49-5DB979061F57}"/>
                  </a:ext>
                </a:extLst>
              </p:cNvPr>
              <p:cNvSpPr>
                <a:spLocks noChangeShapeType="1"/>
              </p:cNvSpPr>
              <p:nvPr/>
            </p:nvSpPr>
            <p:spPr bwMode="auto">
              <a:xfrm rot="-5400000">
                <a:off x="1676"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93" name="Line 629">
                <a:extLst>
                  <a:ext uri="{FF2B5EF4-FFF2-40B4-BE49-F238E27FC236}">
                    <a16:creationId xmlns:a16="http://schemas.microsoft.com/office/drawing/2014/main" id="{57767CD5-C797-36FF-60BE-DA551C669AD2}"/>
                  </a:ext>
                </a:extLst>
              </p:cNvPr>
              <p:cNvSpPr>
                <a:spLocks noChangeShapeType="1"/>
              </p:cNvSpPr>
              <p:nvPr/>
            </p:nvSpPr>
            <p:spPr bwMode="auto">
              <a:xfrm rot="-5400000">
                <a:off x="1677"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94" name="Line 630">
                <a:extLst>
                  <a:ext uri="{FF2B5EF4-FFF2-40B4-BE49-F238E27FC236}">
                    <a16:creationId xmlns:a16="http://schemas.microsoft.com/office/drawing/2014/main" id="{852AFA88-5CDF-E1D4-2B8B-9CCA8CB5A513}"/>
                  </a:ext>
                </a:extLst>
              </p:cNvPr>
              <p:cNvSpPr>
                <a:spLocks noChangeShapeType="1"/>
              </p:cNvSpPr>
              <p:nvPr/>
            </p:nvSpPr>
            <p:spPr bwMode="auto">
              <a:xfrm rot="16200000" flipH="1">
                <a:off x="1804"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95" name="Line 631">
                <a:extLst>
                  <a:ext uri="{FF2B5EF4-FFF2-40B4-BE49-F238E27FC236}">
                    <a16:creationId xmlns:a16="http://schemas.microsoft.com/office/drawing/2014/main" id="{E726E396-0739-C38F-7FF2-B525A357D31B}"/>
                  </a:ext>
                </a:extLst>
              </p:cNvPr>
              <p:cNvSpPr>
                <a:spLocks noChangeShapeType="1"/>
              </p:cNvSpPr>
              <p:nvPr/>
            </p:nvSpPr>
            <p:spPr bwMode="auto">
              <a:xfrm rot="16200000" flipH="1">
                <a:off x="1809"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96" name="Line 632">
                <a:extLst>
                  <a:ext uri="{FF2B5EF4-FFF2-40B4-BE49-F238E27FC236}">
                    <a16:creationId xmlns:a16="http://schemas.microsoft.com/office/drawing/2014/main" id="{AE2E0B0A-F796-8EC5-77E3-BC5B415CB5A6}"/>
                  </a:ext>
                </a:extLst>
              </p:cNvPr>
              <p:cNvSpPr>
                <a:spLocks noChangeShapeType="1"/>
              </p:cNvSpPr>
              <p:nvPr/>
            </p:nvSpPr>
            <p:spPr bwMode="auto">
              <a:xfrm rot="-5400000" flipH="1" flipV="1">
                <a:off x="3812"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97" name="Line 633">
                <a:extLst>
                  <a:ext uri="{FF2B5EF4-FFF2-40B4-BE49-F238E27FC236}">
                    <a16:creationId xmlns:a16="http://schemas.microsoft.com/office/drawing/2014/main" id="{49714BB8-FE15-65FD-F7EA-7ACC0DB801C7}"/>
                  </a:ext>
                </a:extLst>
              </p:cNvPr>
              <p:cNvSpPr>
                <a:spLocks noChangeShapeType="1"/>
              </p:cNvSpPr>
              <p:nvPr/>
            </p:nvSpPr>
            <p:spPr bwMode="auto">
              <a:xfrm rot="-5400000" flipH="1" flipV="1">
                <a:off x="1773"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98" name="Line 634">
                <a:extLst>
                  <a:ext uri="{FF2B5EF4-FFF2-40B4-BE49-F238E27FC236}">
                    <a16:creationId xmlns:a16="http://schemas.microsoft.com/office/drawing/2014/main" id="{1CC114EA-5E73-55F2-0CFA-CA185C7AD0B3}"/>
                  </a:ext>
                </a:extLst>
              </p:cNvPr>
              <p:cNvSpPr>
                <a:spLocks noChangeShapeType="1"/>
              </p:cNvSpPr>
              <p:nvPr/>
            </p:nvSpPr>
            <p:spPr bwMode="auto">
              <a:xfrm rot="16200000" flipV="1">
                <a:off x="3813"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699" name="Line 635">
                <a:extLst>
                  <a:ext uri="{FF2B5EF4-FFF2-40B4-BE49-F238E27FC236}">
                    <a16:creationId xmlns:a16="http://schemas.microsoft.com/office/drawing/2014/main" id="{2E77AE55-A7B7-70FD-AAD1-FB0E55E14293}"/>
                  </a:ext>
                </a:extLst>
              </p:cNvPr>
              <p:cNvSpPr>
                <a:spLocks noChangeShapeType="1"/>
              </p:cNvSpPr>
              <p:nvPr/>
            </p:nvSpPr>
            <p:spPr bwMode="auto">
              <a:xfrm rot="16200000" flipV="1">
                <a:off x="1774"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00" name="Line 636">
                <a:extLst>
                  <a:ext uri="{FF2B5EF4-FFF2-40B4-BE49-F238E27FC236}">
                    <a16:creationId xmlns:a16="http://schemas.microsoft.com/office/drawing/2014/main" id="{A6B1BC2B-D27D-2CB4-24DA-8066CA5C6E6B}"/>
                  </a:ext>
                </a:extLst>
              </p:cNvPr>
              <p:cNvSpPr>
                <a:spLocks noChangeShapeType="1"/>
              </p:cNvSpPr>
              <p:nvPr/>
            </p:nvSpPr>
            <p:spPr bwMode="auto">
              <a:xfrm rot="-5400000" flipH="1" flipV="1">
                <a:off x="3946"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01" name="Line 637">
                <a:extLst>
                  <a:ext uri="{FF2B5EF4-FFF2-40B4-BE49-F238E27FC236}">
                    <a16:creationId xmlns:a16="http://schemas.microsoft.com/office/drawing/2014/main" id="{AAF5D000-4885-0660-6542-C5FAE6E48866}"/>
                  </a:ext>
                </a:extLst>
              </p:cNvPr>
              <p:cNvSpPr>
                <a:spLocks noChangeShapeType="1"/>
              </p:cNvSpPr>
              <p:nvPr/>
            </p:nvSpPr>
            <p:spPr bwMode="auto">
              <a:xfrm rot="-5400000" flipH="1" flipV="1">
                <a:off x="1653"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02" name="Line 638">
                <a:extLst>
                  <a:ext uri="{FF2B5EF4-FFF2-40B4-BE49-F238E27FC236}">
                    <a16:creationId xmlns:a16="http://schemas.microsoft.com/office/drawing/2014/main" id="{CA1C506A-5D93-D6E1-9DC4-3E2482B07587}"/>
                  </a:ext>
                </a:extLst>
              </p:cNvPr>
              <p:cNvSpPr>
                <a:spLocks noChangeShapeType="1"/>
              </p:cNvSpPr>
              <p:nvPr/>
            </p:nvSpPr>
            <p:spPr bwMode="auto">
              <a:xfrm rot="16200000" flipH="1">
                <a:off x="1652"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03" name="Line 639">
                <a:extLst>
                  <a:ext uri="{FF2B5EF4-FFF2-40B4-BE49-F238E27FC236}">
                    <a16:creationId xmlns:a16="http://schemas.microsoft.com/office/drawing/2014/main" id="{0B6743CA-EBCE-DFF1-BAD4-B3916B4D5FA6}"/>
                  </a:ext>
                </a:extLst>
              </p:cNvPr>
              <p:cNvSpPr>
                <a:spLocks noChangeShapeType="1"/>
              </p:cNvSpPr>
              <p:nvPr/>
            </p:nvSpPr>
            <p:spPr bwMode="auto">
              <a:xfrm rot="16200000" flipH="1">
                <a:off x="3945"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04" name="Line 640">
                <a:extLst>
                  <a:ext uri="{FF2B5EF4-FFF2-40B4-BE49-F238E27FC236}">
                    <a16:creationId xmlns:a16="http://schemas.microsoft.com/office/drawing/2014/main" id="{4FB29075-964D-CCA9-BDA3-EC1949ECDC0D}"/>
                  </a:ext>
                </a:extLst>
              </p:cNvPr>
              <p:cNvSpPr>
                <a:spLocks noChangeShapeType="1"/>
              </p:cNvSpPr>
              <p:nvPr/>
            </p:nvSpPr>
            <p:spPr bwMode="auto">
              <a:xfrm rot="16200000" flipH="1">
                <a:off x="3071"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05" name="Line 641">
                <a:extLst>
                  <a:ext uri="{FF2B5EF4-FFF2-40B4-BE49-F238E27FC236}">
                    <a16:creationId xmlns:a16="http://schemas.microsoft.com/office/drawing/2014/main" id="{43AE4BD3-BD1F-2A3B-1F26-C251C6F83315}"/>
                  </a:ext>
                </a:extLst>
              </p:cNvPr>
              <p:cNvSpPr>
                <a:spLocks noChangeShapeType="1"/>
              </p:cNvSpPr>
              <p:nvPr/>
            </p:nvSpPr>
            <p:spPr bwMode="auto">
              <a:xfrm rot="16200000" flipH="1">
                <a:off x="3070"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06" name="Line 642">
                <a:extLst>
                  <a:ext uri="{FF2B5EF4-FFF2-40B4-BE49-F238E27FC236}">
                    <a16:creationId xmlns:a16="http://schemas.microsoft.com/office/drawing/2014/main" id="{48A47798-3915-1D67-146D-074F897C4A01}"/>
                  </a:ext>
                </a:extLst>
              </p:cNvPr>
              <p:cNvSpPr>
                <a:spLocks noChangeShapeType="1"/>
              </p:cNvSpPr>
              <p:nvPr/>
            </p:nvSpPr>
            <p:spPr bwMode="auto">
              <a:xfrm rot="-5400000">
                <a:off x="3451"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07" name="Line 643">
                <a:extLst>
                  <a:ext uri="{FF2B5EF4-FFF2-40B4-BE49-F238E27FC236}">
                    <a16:creationId xmlns:a16="http://schemas.microsoft.com/office/drawing/2014/main" id="{E565DF4D-C023-9214-5452-F2C1CF5A35AC}"/>
                  </a:ext>
                </a:extLst>
              </p:cNvPr>
              <p:cNvSpPr>
                <a:spLocks noChangeShapeType="1"/>
              </p:cNvSpPr>
              <p:nvPr/>
            </p:nvSpPr>
            <p:spPr bwMode="auto">
              <a:xfrm rot="-5400000">
                <a:off x="3450"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08" name="Line 644">
                <a:extLst>
                  <a:ext uri="{FF2B5EF4-FFF2-40B4-BE49-F238E27FC236}">
                    <a16:creationId xmlns:a16="http://schemas.microsoft.com/office/drawing/2014/main" id="{2123B8B3-FA6C-11B7-A4FF-3DC32806EA39}"/>
                  </a:ext>
                </a:extLst>
              </p:cNvPr>
              <p:cNvSpPr>
                <a:spLocks noChangeShapeType="1"/>
              </p:cNvSpPr>
              <p:nvPr/>
            </p:nvSpPr>
            <p:spPr bwMode="auto">
              <a:xfrm rot="16200000" flipH="1">
                <a:off x="2576"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09" name="Line 645">
                <a:extLst>
                  <a:ext uri="{FF2B5EF4-FFF2-40B4-BE49-F238E27FC236}">
                    <a16:creationId xmlns:a16="http://schemas.microsoft.com/office/drawing/2014/main" id="{29B836A0-2F9B-4CEF-DA4A-92567BF10137}"/>
                  </a:ext>
                </a:extLst>
              </p:cNvPr>
              <p:cNvSpPr>
                <a:spLocks noChangeShapeType="1"/>
              </p:cNvSpPr>
              <p:nvPr/>
            </p:nvSpPr>
            <p:spPr bwMode="auto">
              <a:xfrm rot="16200000" flipH="1">
                <a:off x="2575"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10" name="Line 646">
                <a:extLst>
                  <a:ext uri="{FF2B5EF4-FFF2-40B4-BE49-F238E27FC236}">
                    <a16:creationId xmlns:a16="http://schemas.microsoft.com/office/drawing/2014/main" id="{F7400957-9E66-28DA-8440-8CE9DA27DFBE}"/>
                  </a:ext>
                </a:extLst>
              </p:cNvPr>
              <p:cNvSpPr>
                <a:spLocks noChangeShapeType="1"/>
              </p:cNvSpPr>
              <p:nvPr/>
            </p:nvSpPr>
            <p:spPr bwMode="auto">
              <a:xfrm rot="16200000" flipV="1">
                <a:off x="3300"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11" name="Line 647">
                <a:extLst>
                  <a:ext uri="{FF2B5EF4-FFF2-40B4-BE49-F238E27FC236}">
                    <a16:creationId xmlns:a16="http://schemas.microsoft.com/office/drawing/2014/main" id="{6E741D0A-092E-1FB0-F2A2-F2332E3CE3AA}"/>
                  </a:ext>
                </a:extLst>
              </p:cNvPr>
              <p:cNvSpPr>
                <a:spLocks noChangeShapeType="1"/>
              </p:cNvSpPr>
              <p:nvPr/>
            </p:nvSpPr>
            <p:spPr bwMode="auto">
              <a:xfrm rot="16200000" flipV="1">
                <a:off x="2298"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12" name="Line 648">
                <a:extLst>
                  <a:ext uri="{FF2B5EF4-FFF2-40B4-BE49-F238E27FC236}">
                    <a16:creationId xmlns:a16="http://schemas.microsoft.com/office/drawing/2014/main" id="{C5D9C68E-843F-747F-23A1-C7BC4CCEDE28}"/>
                  </a:ext>
                </a:extLst>
              </p:cNvPr>
              <p:cNvSpPr>
                <a:spLocks noChangeShapeType="1"/>
              </p:cNvSpPr>
              <p:nvPr/>
            </p:nvSpPr>
            <p:spPr bwMode="auto">
              <a:xfrm rot="-5400000" flipH="1" flipV="1">
                <a:off x="2297"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13" name="Line 649">
                <a:extLst>
                  <a:ext uri="{FF2B5EF4-FFF2-40B4-BE49-F238E27FC236}">
                    <a16:creationId xmlns:a16="http://schemas.microsoft.com/office/drawing/2014/main" id="{052D899B-C057-DD90-E473-A9D70C1BD057}"/>
                  </a:ext>
                </a:extLst>
              </p:cNvPr>
              <p:cNvSpPr>
                <a:spLocks noChangeShapeType="1"/>
              </p:cNvSpPr>
              <p:nvPr/>
            </p:nvSpPr>
            <p:spPr bwMode="auto">
              <a:xfrm rot="-5400000" flipH="1" flipV="1">
                <a:off x="3299"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14" name="Line 650">
                <a:extLst>
                  <a:ext uri="{FF2B5EF4-FFF2-40B4-BE49-F238E27FC236}">
                    <a16:creationId xmlns:a16="http://schemas.microsoft.com/office/drawing/2014/main" id="{31B9FBA2-D624-030E-9EB4-412F53E9D5A0}"/>
                  </a:ext>
                </a:extLst>
              </p:cNvPr>
              <p:cNvSpPr>
                <a:spLocks noChangeShapeType="1"/>
              </p:cNvSpPr>
              <p:nvPr/>
            </p:nvSpPr>
            <p:spPr bwMode="auto">
              <a:xfrm rot="16200000" flipH="1">
                <a:off x="3843"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15" name="Line 651">
                <a:extLst>
                  <a:ext uri="{FF2B5EF4-FFF2-40B4-BE49-F238E27FC236}">
                    <a16:creationId xmlns:a16="http://schemas.microsoft.com/office/drawing/2014/main" id="{FEE33547-6015-C400-80B0-32D89B2A10A3}"/>
                  </a:ext>
                </a:extLst>
              </p:cNvPr>
              <p:cNvSpPr>
                <a:spLocks noChangeShapeType="1"/>
              </p:cNvSpPr>
              <p:nvPr/>
            </p:nvSpPr>
            <p:spPr bwMode="auto">
              <a:xfrm rot="16200000" flipH="1">
                <a:off x="2818"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16" name="Line 652">
                <a:extLst>
                  <a:ext uri="{FF2B5EF4-FFF2-40B4-BE49-F238E27FC236}">
                    <a16:creationId xmlns:a16="http://schemas.microsoft.com/office/drawing/2014/main" id="{9D619FC1-AB4D-9207-6EA9-F3FC05271FFF}"/>
                  </a:ext>
                </a:extLst>
              </p:cNvPr>
              <p:cNvSpPr>
                <a:spLocks noChangeShapeType="1"/>
              </p:cNvSpPr>
              <p:nvPr/>
            </p:nvSpPr>
            <p:spPr bwMode="auto">
              <a:xfrm rot="16200000" flipH="1">
                <a:off x="3842"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17" name="Line 653">
                <a:extLst>
                  <a:ext uri="{FF2B5EF4-FFF2-40B4-BE49-F238E27FC236}">
                    <a16:creationId xmlns:a16="http://schemas.microsoft.com/office/drawing/2014/main" id="{39C030A3-8ECE-EC2D-8787-9FEFDCBE6B07}"/>
                  </a:ext>
                </a:extLst>
              </p:cNvPr>
              <p:cNvSpPr>
                <a:spLocks noChangeShapeType="1"/>
              </p:cNvSpPr>
              <p:nvPr/>
            </p:nvSpPr>
            <p:spPr bwMode="auto">
              <a:xfrm rot="16200000" flipH="1">
                <a:off x="2817"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18" name="Line 654">
                <a:extLst>
                  <a:ext uri="{FF2B5EF4-FFF2-40B4-BE49-F238E27FC236}">
                    <a16:creationId xmlns:a16="http://schemas.microsoft.com/office/drawing/2014/main" id="{A8EE2FC0-4134-8E2B-793B-C50886DCB961}"/>
                  </a:ext>
                </a:extLst>
              </p:cNvPr>
              <p:cNvSpPr>
                <a:spLocks noChangeShapeType="1"/>
              </p:cNvSpPr>
              <p:nvPr/>
            </p:nvSpPr>
            <p:spPr bwMode="auto">
              <a:xfrm rot="-5400000" flipH="1" flipV="1">
                <a:off x="2039" y="2959"/>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19" name="Line 655">
                <a:extLst>
                  <a:ext uri="{FF2B5EF4-FFF2-40B4-BE49-F238E27FC236}">
                    <a16:creationId xmlns:a16="http://schemas.microsoft.com/office/drawing/2014/main" id="{4F2D7672-7148-0D99-45C7-085AF68FCFCA}"/>
                  </a:ext>
                </a:extLst>
              </p:cNvPr>
              <p:cNvSpPr>
                <a:spLocks noChangeShapeType="1"/>
              </p:cNvSpPr>
              <p:nvPr/>
            </p:nvSpPr>
            <p:spPr bwMode="auto">
              <a:xfrm rot="-5400000" flipH="1" flipV="1">
                <a:off x="3559" y="2959"/>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20" name="Line 656">
                <a:extLst>
                  <a:ext uri="{FF2B5EF4-FFF2-40B4-BE49-F238E27FC236}">
                    <a16:creationId xmlns:a16="http://schemas.microsoft.com/office/drawing/2014/main" id="{4E1C91E1-5437-0B4A-980B-D47B75C9EC30}"/>
                  </a:ext>
                </a:extLst>
              </p:cNvPr>
              <p:cNvSpPr>
                <a:spLocks noChangeShapeType="1"/>
              </p:cNvSpPr>
              <p:nvPr/>
            </p:nvSpPr>
            <p:spPr bwMode="auto">
              <a:xfrm rot="16200000" flipV="1">
                <a:off x="2033" y="1422"/>
                <a:ext cx="80"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21" name="Line 657">
                <a:extLst>
                  <a:ext uri="{FF2B5EF4-FFF2-40B4-BE49-F238E27FC236}">
                    <a16:creationId xmlns:a16="http://schemas.microsoft.com/office/drawing/2014/main" id="{A26663DC-D410-5E2E-8AEF-83A60354B37B}"/>
                  </a:ext>
                </a:extLst>
              </p:cNvPr>
              <p:cNvSpPr>
                <a:spLocks noChangeShapeType="1"/>
              </p:cNvSpPr>
              <p:nvPr/>
            </p:nvSpPr>
            <p:spPr bwMode="auto">
              <a:xfrm rot="16200000" flipV="1">
                <a:off x="3553" y="1422"/>
                <a:ext cx="80"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22" name="Line 658">
                <a:extLst>
                  <a:ext uri="{FF2B5EF4-FFF2-40B4-BE49-F238E27FC236}">
                    <a16:creationId xmlns:a16="http://schemas.microsoft.com/office/drawing/2014/main" id="{729FAC1D-DE7C-CCC2-3C56-9C890CA9473B}"/>
                  </a:ext>
                </a:extLst>
              </p:cNvPr>
              <p:cNvSpPr>
                <a:spLocks noChangeShapeType="1"/>
              </p:cNvSpPr>
              <p:nvPr/>
            </p:nvSpPr>
            <p:spPr bwMode="auto">
              <a:xfrm rot="-5400000">
                <a:off x="1682"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23" name="Line 659">
                <a:extLst>
                  <a:ext uri="{FF2B5EF4-FFF2-40B4-BE49-F238E27FC236}">
                    <a16:creationId xmlns:a16="http://schemas.microsoft.com/office/drawing/2014/main" id="{2D789BFB-7B66-BBA5-109D-1340100ADEA6}"/>
                  </a:ext>
                </a:extLst>
              </p:cNvPr>
              <p:cNvSpPr>
                <a:spLocks noChangeShapeType="1"/>
              </p:cNvSpPr>
              <p:nvPr/>
            </p:nvSpPr>
            <p:spPr bwMode="auto">
              <a:xfrm rot="-5400000" flipH="1" flipV="1">
                <a:off x="1780"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24" name="Line 660">
                <a:extLst>
                  <a:ext uri="{FF2B5EF4-FFF2-40B4-BE49-F238E27FC236}">
                    <a16:creationId xmlns:a16="http://schemas.microsoft.com/office/drawing/2014/main" id="{06A03FA4-C2D7-3CF6-6B0A-C554772F8A91}"/>
                  </a:ext>
                </a:extLst>
              </p:cNvPr>
              <p:cNvSpPr>
                <a:spLocks noChangeShapeType="1"/>
              </p:cNvSpPr>
              <p:nvPr/>
            </p:nvSpPr>
            <p:spPr bwMode="auto">
              <a:xfrm rot="16200000" flipV="1">
                <a:off x="3818"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25" name="Line 661">
                <a:extLst>
                  <a:ext uri="{FF2B5EF4-FFF2-40B4-BE49-F238E27FC236}">
                    <a16:creationId xmlns:a16="http://schemas.microsoft.com/office/drawing/2014/main" id="{8C5917A5-2C41-5584-1DB4-9DF763A9F22A}"/>
                  </a:ext>
                </a:extLst>
              </p:cNvPr>
              <p:cNvSpPr>
                <a:spLocks noChangeShapeType="1"/>
              </p:cNvSpPr>
              <p:nvPr/>
            </p:nvSpPr>
            <p:spPr bwMode="auto">
              <a:xfrm rot="-5400000" flipH="1" flipV="1">
                <a:off x="3819"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26" name="Line 662">
                <a:extLst>
                  <a:ext uri="{FF2B5EF4-FFF2-40B4-BE49-F238E27FC236}">
                    <a16:creationId xmlns:a16="http://schemas.microsoft.com/office/drawing/2014/main" id="{234C103F-79A4-432A-AC00-FAF741F4351B}"/>
                  </a:ext>
                </a:extLst>
              </p:cNvPr>
              <p:cNvSpPr>
                <a:spLocks noChangeShapeType="1"/>
              </p:cNvSpPr>
              <p:nvPr/>
            </p:nvSpPr>
            <p:spPr bwMode="auto">
              <a:xfrm rot="16200000" flipV="1">
                <a:off x="1779"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27" name="Line 663">
                <a:extLst>
                  <a:ext uri="{FF2B5EF4-FFF2-40B4-BE49-F238E27FC236}">
                    <a16:creationId xmlns:a16="http://schemas.microsoft.com/office/drawing/2014/main" id="{B82132EE-B0C9-9C72-1BBE-B3C8ED67D373}"/>
                  </a:ext>
                </a:extLst>
              </p:cNvPr>
              <p:cNvSpPr>
                <a:spLocks noChangeShapeType="1"/>
              </p:cNvSpPr>
              <p:nvPr/>
            </p:nvSpPr>
            <p:spPr bwMode="auto">
              <a:xfrm rot="-5400000" flipH="1" flipV="1">
                <a:off x="2425"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28" name="Line 664">
                <a:extLst>
                  <a:ext uri="{FF2B5EF4-FFF2-40B4-BE49-F238E27FC236}">
                    <a16:creationId xmlns:a16="http://schemas.microsoft.com/office/drawing/2014/main" id="{3617E03F-451A-BEA5-97DA-640151D94930}"/>
                  </a:ext>
                </a:extLst>
              </p:cNvPr>
              <p:cNvSpPr>
                <a:spLocks noChangeShapeType="1"/>
              </p:cNvSpPr>
              <p:nvPr/>
            </p:nvSpPr>
            <p:spPr bwMode="auto">
              <a:xfrm rot="-5400000" flipH="1" flipV="1">
                <a:off x="3174"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29" name="Line 665">
                <a:extLst>
                  <a:ext uri="{FF2B5EF4-FFF2-40B4-BE49-F238E27FC236}">
                    <a16:creationId xmlns:a16="http://schemas.microsoft.com/office/drawing/2014/main" id="{C9AF10F9-66A2-A6A6-0E0B-10DC66CF79C5}"/>
                  </a:ext>
                </a:extLst>
              </p:cNvPr>
              <p:cNvSpPr>
                <a:spLocks noChangeShapeType="1"/>
              </p:cNvSpPr>
              <p:nvPr/>
            </p:nvSpPr>
            <p:spPr bwMode="auto">
              <a:xfrm rot="16200000" flipH="1">
                <a:off x="2424"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30" name="Line 666">
                <a:extLst>
                  <a:ext uri="{FF2B5EF4-FFF2-40B4-BE49-F238E27FC236}">
                    <a16:creationId xmlns:a16="http://schemas.microsoft.com/office/drawing/2014/main" id="{081B2B9C-CB71-1AA8-DD3C-15E939AC43AE}"/>
                  </a:ext>
                </a:extLst>
              </p:cNvPr>
              <p:cNvSpPr>
                <a:spLocks noChangeShapeType="1"/>
              </p:cNvSpPr>
              <p:nvPr/>
            </p:nvSpPr>
            <p:spPr bwMode="auto">
              <a:xfrm rot="16200000" flipH="1">
                <a:off x="3173"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31" name="Line 667">
                <a:extLst>
                  <a:ext uri="{FF2B5EF4-FFF2-40B4-BE49-F238E27FC236}">
                    <a16:creationId xmlns:a16="http://schemas.microsoft.com/office/drawing/2014/main" id="{9887B50C-40A7-BACC-5EA7-07F45435185F}"/>
                  </a:ext>
                </a:extLst>
              </p:cNvPr>
              <p:cNvSpPr>
                <a:spLocks noChangeShapeType="1"/>
              </p:cNvSpPr>
              <p:nvPr/>
            </p:nvSpPr>
            <p:spPr bwMode="auto">
              <a:xfrm rot="16200000" flipH="1">
                <a:off x="3589"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32" name="Line 668">
                <a:extLst>
                  <a:ext uri="{FF2B5EF4-FFF2-40B4-BE49-F238E27FC236}">
                    <a16:creationId xmlns:a16="http://schemas.microsoft.com/office/drawing/2014/main" id="{F6FE594F-D94A-2473-4514-6A5B4302618C}"/>
                  </a:ext>
                </a:extLst>
              </p:cNvPr>
              <p:cNvSpPr>
                <a:spLocks noChangeShapeType="1"/>
              </p:cNvSpPr>
              <p:nvPr/>
            </p:nvSpPr>
            <p:spPr bwMode="auto">
              <a:xfrm rot="16200000" flipH="1">
                <a:off x="3594"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33" name="Line 669">
                <a:extLst>
                  <a:ext uri="{FF2B5EF4-FFF2-40B4-BE49-F238E27FC236}">
                    <a16:creationId xmlns:a16="http://schemas.microsoft.com/office/drawing/2014/main" id="{62AC81F9-14D3-2AE6-E5E6-2061B24F774D}"/>
                  </a:ext>
                </a:extLst>
              </p:cNvPr>
              <p:cNvSpPr>
                <a:spLocks noChangeShapeType="1"/>
              </p:cNvSpPr>
              <p:nvPr/>
            </p:nvSpPr>
            <p:spPr bwMode="auto">
              <a:xfrm rot="-5400000">
                <a:off x="3716"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34" name="Line 670">
                <a:extLst>
                  <a:ext uri="{FF2B5EF4-FFF2-40B4-BE49-F238E27FC236}">
                    <a16:creationId xmlns:a16="http://schemas.microsoft.com/office/drawing/2014/main" id="{0BFBABAD-BE2B-FF36-338B-D3890969DC3D}"/>
                  </a:ext>
                </a:extLst>
              </p:cNvPr>
              <p:cNvSpPr>
                <a:spLocks noChangeShapeType="1"/>
              </p:cNvSpPr>
              <p:nvPr/>
            </p:nvSpPr>
            <p:spPr bwMode="auto">
              <a:xfrm rot="-5400000">
                <a:off x="3715"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35" name="Line 671">
                <a:extLst>
                  <a:ext uri="{FF2B5EF4-FFF2-40B4-BE49-F238E27FC236}">
                    <a16:creationId xmlns:a16="http://schemas.microsoft.com/office/drawing/2014/main" id="{297C0F16-E6E6-F321-413A-889DF767996B}"/>
                  </a:ext>
                </a:extLst>
              </p:cNvPr>
              <p:cNvSpPr>
                <a:spLocks noChangeShapeType="1"/>
              </p:cNvSpPr>
              <p:nvPr/>
            </p:nvSpPr>
            <p:spPr bwMode="auto">
              <a:xfrm rot="-5400000">
                <a:off x="2195"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36" name="Line 672">
                <a:extLst>
                  <a:ext uri="{FF2B5EF4-FFF2-40B4-BE49-F238E27FC236}">
                    <a16:creationId xmlns:a16="http://schemas.microsoft.com/office/drawing/2014/main" id="{87BA118D-D7B4-DC79-70F6-F4472A3629E6}"/>
                  </a:ext>
                </a:extLst>
              </p:cNvPr>
              <p:cNvSpPr>
                <a:spLocks noChangeShapeType="1"/>
              </p:cNvSpPr>
              <p:nvPr/>
            </p:nvSpPr>
            <p:spPr bwMode="auto">
              <a:xfrm rot="-5400000">
                <a:off x="2196"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37" name="Line 673">
                <a:extLst>
                  <a:ext uri="{FF2B5EF4-FFF2-40B4-BE49-F238E27FC236}">
                    <a16:creationId xmlns:a16="http://schemas.microsoft.com/office/drawing/2014/main" id="{D1E61BB2-A201-F648-42EF-155BF0E4E0A6}"/>
                  </a:ext>
                </a:extLst>
              </p:cNvPr>
              <p:cNvSpPr>
                <a:spLocks noChangeShapeType="1"/>
              </p:cNvSpPr>
              <p:nvPr/>
            </p:nvSpPr>
            <p:spPr bwMode="auto">
              <a:xfrm rot="-5400000" flipH="1" flipV="1">
                <a:off x="368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38" name="Line 674">
                <a:extLst>
                  <a:ext uri="{FF2B5EF4-FFF2-40B4-BE49-F238E27FC236}">
                    <a16:creationId xmlns:a16="http://schemas.microsoft.com/office/drawing/2014/main" id="{46345B6D-DE00-FD37-4E37-CB872DD02A9D}"/>
                  </a:ext>
                </a:extLst>
              </p:cNvPr>
              <p:cNvSpPr>
                <a:spLocks noChangeShapeType="1"/>
              </p:cNvSpPr>
              <p:nvPr/>
            </p:nvSpPr>
            <p:spPr bwMode="auto">
              <a:xfrm rot="16200000" flipH="1">
                <a:off x="368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39" name="Line 675">
                <a:extLst>
                  <a:ext uri="{FF2B5EF4-FFF2-40B4-BE49-F238E27FC236}">
                    <a16:creationId xmlns:a16="http://schemas.microsoft.com/office/drawing/2014/main" id="{7CE2D8BB-0D1B-4784-AF12-88013D382FAB}"/>
                  </a:ext>
                </a:extLst>
              </p:cNvPr>
              <p:cNvSpPr>
                <a:spLocks noChangeShapeType="1"/>
              </p:cNvSpPr>
              <p:nvPr/>
            </p:nvSpPr>
            <p:spPr bwMode="auto">
              <a:xfrm rot="-5400000" flipH="1" flipV="1">
                <a:off x="190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40" name="Line 676">
                <a:extLst>
                  <a:ext uri="{FF2B5EF4-FFF2-40B4-BE49-F238E27FC236}">
                    <a16:creationId xmlns:a16="http://schemas.microsoft.com/office/drawing/2014/main" id="{31D2CA47-EA4C-9CA1-0BEF-ACD4363DB05D}"/>
                  </a:ext>
                </a:extLst>
              </p:cNvPr>
              <p:cNvSpPr>
                <a:spLocks noChangeShapeType="1"/>
              </p:cNvSpPr>
              <p:nvPr/>
            </p:nvSpPr>
            <p:spPr bwMode="auto">
              <a:xfrm rot="16200000" flipH="1">
                <a:off x="190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41" name="Line 677">
                <a:extLst>
                  <a:ext uri="{FF2B5EF4-FFF2-40B4-BE49-F238E27FC236}">
                    <a16:creationId xmlns:a16="http://schemas.microsoft.com/office/drawing/2014/main" id="{1D1BDD4D-9ACB-DD53-4EC8-01D76740A045}"/>
                  </a:ext>
                </a:extLst>
              </p:cNvPr>
              <p:cNvSpPr>
                <a:spLocks noChangeShapeType="1"/>
              </p:cNvSpPr>
              <p:nvPr/>
            </p:nvSpPr>
            <p:spPr bwMode="auto">
              <a:xfrm rot="16200000" flipV="1">
                <a:off x="3819"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42" name="Line 678">
                <a:extLst>
                  <a:ext uri="{FF2B5EF4-FFF2-40B4-BE49-F238E27FC236}">
                    <a16:creationId xmlns:a16="http://schemas.microsoft.com/office/drawing/2014/main" id="{AA6F2E16-D9CA-3053-67B4-D6B474583FCC}"/>
                  </a:ext>
                </a:extLst>
              </p:cNvPr>
              <p:cNvSpPr>
                <a:spLocks noChangeShapeType="1"/>
              </p:cNvSpPr>
              <p:nvPr/>
            </p:nvSpPr>
            <p:spPr bwMode="auto">
              <a:xfrm rot="16200000" flipV="1">
                <a:off x="1780"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43" name="Line 679">
                <a:extLst>
                  <a:ext uri="{FF2B5EF4-FFF2-40B4-BE49-F238E27FC236}">
                    <a16:creationId xmlns:a16="http://schemas.microsoft.com/office/drawing/2014/main" id="{AD15A768-6320-C3F2-6612-48BAB4E1D9B7}"/>
                  </a:ext>
                </a:extLst>
              </p:cNvPr>
              <p:cNvSpPr>
                <a:spLocks noChangeShapeType="1"/>
              </p:cNvSpPr>
              <p:nvPr/>
            </p:nvSpPr>
            <p:spPr bwMode="auto">
              <a:xfrm rot="-5400000" flipH="1" flipV="1">
                <a:off x="1779"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44" name="Line 680">
                <a:extLst>
                  <a:ext uri="{FF2B5EF4-FFF2-40B4-BE49-F238E27FC236}">
                    <a16:creationId xmlns:a16="http://schemas.microsoft.com/office/drawing/2014/main" id="{B1C1C15F-23A6-8168-6558-6442408FD91E}"/>
                  </a:ext>
                </a:extLst>
              </p:cNvPr>
              <p:cNvSpPr>
                <a:spLocks noChangeShapeType="1"/>
              </p:cNvSpPr>
              <p:nvPr/>
            </p:nvSpPr>
            <p:spPr bwMode="auto">
              <a:xfrm rot="-5400000" flipH="1" flipV="1">
                <a:off x="3818"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45" name="Line 681">
                <a:extLst>
                  <a:ext uri="{FF2B5EF4-FFF2-40B4-BE49-F238E27FC236}">
                    <a16:creationId xmlns:a16="http://schemas.microsoft.com/office/drawing/2014/main" id="{B61B0296-A478-CB91-A85D-7EDCB74257B5}"/>
                  </a:ext>
                </a:extLst>
              </p:cNvPr>
              <p:cNvSpPr>
                <a:spLocks noChangeShapeType="1"/>
              </p:cNvSpPr>
              <p:nvPr/>
            </p:nvSpPr>
            <p:spPr bwMode="auto">
              <a:xfrm rot="16200000" flipV="1">
                <a:off x="2552"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46" name="Line 682">
                <a:extLst>
                  <a:ext uri="{FF2B5EF4-FFF2-40B4-BE49-F238E27FC236}">
                    <a16:creationId xmlns:a16="http://schemas.microsoft.com/office/drawing/2014/main" id="{4FF6196C-7A4E-0A8D-BE68-2A72E02DA650}"/>
                  </a:ext>
                </a:extLst>
              </p:cNvPr>
              <p:cNvSpPr>
                <a:spLocks noChangeShapeType="1"/>
              </p:cNvSpPr>
              <p:nvPr/>
            </p:nvSpPr>
            <p:spPr bwMode="auto">
              <a:xfrm rot="16200000" flipV="1">
                <a:off x="3047"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47" name="Line 683">
                <a:extLst>
                  <a:ext uri="{FF2B5EF4-FFF2-40B4-BE49-F238E27FC236}">
                    <a16:creationId xmlns:a16="http://schemas.microsoft.com/office/drawing/2014/main" id="{CD4B28EC-7EE2-610E-5B42-E852ABBA912C}"/>
                  </a:ext>
                </a:extLst>
              </p:cNvPr>
              <p:cNvSpPr>
                <a:spLocks noChangeShapeType="1"/>
              </p:cNvSpPr>
              <p:nvPr/>
            </p:nvSpPr>
            <p:spPr bwMode="auto">
              <a:xfrm rot="-5400000" flipH="1" flipV="1">
                <a:off x="3046"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48" name="Line 684">
                <a:extLst>
                  <a:ext uri="{FF2B5EF4-FFF2-40B4-BE49-F238E27FC236}">
                    <a16:creationId xmlns:a16="http://schemas.microsoft.com/office/drawing/2014/main" id="{562B509B-1B5E-5322-22D3-7E9DFAC70C30}"/>
                  </a:ext>
                </a:extLst>
              </p:cNvPr>
              <p:cNvSpPr>
                <a:spLocks noChangeShapeType="1"/>
              </p:cNvSpPr>
              <p:nvPr/>
            </p:nvSpPr>
            <p:spPr bwMode="auto">
              <a:xfrm rot="-5400000" flipH="1" flipV="1">
                <a:off x="2551"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49" name="Line 685">
                <a:extLst>
                  <a:ext uri="{FF2B5EF4-FFF2-40B4-BE49-F238E27FC236}">
                    <a16:creationId xmlns:a16="http://schemas.microsoft.com/office/drawing/2014/main" id="{64B38701-93E3-9F72-4608-2A58C898843D}"/>
                  </a:ext>
                </a:extLst>
              </p:cNvPr>
              <p:cNvSpPr>
                <a:spLocks noChangeShapeType="1"/>
              </p:cNvSpPr>
              <p:nvPr/>
            </p:nvSpPr>
            <p:spPr bwMode="auto">
              <a:xfrm rot="-5400000" flipH="1" flipV="1">
                <a:off x="2920"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50" name="Line 686">
                <a:extLst>
                  <a:ext uri="{FF2B5EF4-FFF2-40B4-BE49-F238E27FC236}">
                    <a16:creationId xmlns:a16="http://schemas.microsoft.com/office/drawing/2014/main" id="{3C18D9EB-4247-388C-E808-91884D5EE752}"/>
                  </a:ext>
                </a:extLst>
              </p:cNvPr>
              <p:cNvSpPr>
                <a:spLocks noChangeShapeType="1"/>
              </p:cNvSpPr>
              <p:nvPr/>
            </p:nvSpPr>
            <p:spPr bwMode="auto">
              <a:xfrm rot="-5400000" flipH="1" flipV="1">
                <a:off x="2678"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51" name="Line 687">
                <a:extLst>
                  <a:ext uri="{FF2B5EF4-FFF2-40B4-BE49-F238E27FC236}">
                    <a16:creationId xmlns:a16="http://schemas.microsoft.com/office/drawing/2014/main" id="{587912CE-D835-C94D-20E7-5F080834DF14}"/>
                  </a:ext>
                </a:extLst>
              </p:cNvPr>
              <p:cNvSpPr>
                <a:spLocks noChangeShapeType="1"/>
              </p:cNvSpPr>
              <p:nvPr/>
            </p:nvSpPr>
            <p:spPr bwMode="auto">
              <a:xfrm rot="16200000" flipH="1">
                <a:off x="342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52" name="Line 688">
                <a:extLst>
                  <a:ext uri="{FF2B5EF4-FFF2-40B4-BE49-F238E27FC236}">
                    <a16:creationId xmlns:a16="http://schemas.microsoft.com/office/drawing/2014/main" id="{16F8A294-30D2-77B5-C883-EE7DB94F56B0}"/>
                  </a:ext>
                </a:extLst>
              </p:cNvPr>
              <p:cNvSpPr>
                <a:spLocks noChangeShapeType="1"/>
              </p:cNvSpPr>
              <p:nvPr/>
            </p:nvSpPr>
            <p:spPr bwMode="auto">
              <a:xfrm rot="16200000" flipH="1">
                <a:off x="217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53" name="Line 689">
                <a:extLst>
                  <a:ext uri="{FF2B5EF4-FFF2-40B4-BE49-F238E27FC236}">
                    <a16:creationId xmlns:a16="http://schemas.microsoft.com/office/drawing/2014/main" id="{113C94FD-2F7F-0F4C-08E5-E20B42FA1C1C}"/>
                  </a:ext>
                </a:extLst>
              </p:cNvPr>
              <p:cNvSpPr>
                <a:spLocks noChangeShapeType="1"/>
              </p:cNvSpPr>
              <p:nvPr/>
            </p:nvSpPr>
            <p:spPr bwMode="auto">
              <a:xfrm rot="-5400000" flipH="1" flipV="1">
                <a:off x="342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54" name="Line 690">
                <a:extLst>
                  <a:ext uri="{FF2B5EF4-FFF2-40B4-BE49-F238E27FC236}">
                    <a16:creationId xmlns:a16="http://schemas.microsoft.com/office/drawing/2014/main" id="{118D704E-A9C4-A77D-D39D-7FA18AAC4D48}"/>
                  </a:ext>
                </a:extLst>
              </p:cNvPr>
              <p:cNvSpPr>
                <a:spLocks noChangeShapeType="1"/>
              </p:cNvSpPr>
              <p:nvPr/>
            </p:nvSpPr>
            <p:spPr bwMode="auto">
              <a:xfrm rot="-5400000" flipH="1" flipV="1">
                <a:off x="216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55" name="Line 691">
                <a:extLst>
                  <a:ext uri="{FF2B5EF4-FFF2-40B4-BE49-F238E27FC236}">
                    <a16:creationId xmlns:a16="http://schemas.microsoft.com/office/drawing/2014/main" id="{75BFA442-A9FE-BF3C-D8D6-72A7568FD933}"/>
                  </a:ext>
                </a:extLst>
              </p:cNvPr>
              <p:cNvSpPr>
                <a:spLocks noChangeShapeType="1"/>
              </p:cNvSpPr>
              <p:nvPr/>
            </p:nvSpPr>
            <p:spPr bwMode="auto">
              <a:xfrm rot="16200000" flipH="1">
                <a:off x="2677"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56" name="Line 692">
                <a:extLst>
                  <a:ext uri="{FF2B5EF4-FFF2-40B4-BE49-F238E27FC236}">
                    <a16:creationId xmlns:a16="http://schemas.microsoft.com/office/drawing/2014/main" id="{70ECB060-96DA-A5D2-C406-6C3D7EB4C948}"/>
                  </a:ext>
                </a:extLst>
              </p:cNvPr>
              <p:cNvSpPr>
                <a:spLocks noChangeShapeType="1"/>
              </p:cNvSpPr>
              <p:nvPr/>
            </p:nvSpPr>
            <p:spPr bwMode="auto">
              <a:xfrm rot="16200000" flipH="1">
                <a:off x="2919"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57" name="Line 693">
                <a:extLst>
                  <a:ext uri="{FF2B5EF4-FFF2-40B4-BE49-F238E27FC236}">
                    <a16:creationId xmlns:a16="http://schemas.microsoft.com/office/drawing/2014/main" id="{593AF757-A498-F486-3F60-D1DE3E0B9A7B}"/>
                  </a:ext>
                </a:extLst>
              </p:cNvPr>
              <p:cNvSpPr>
                <a:spLocks noChangeShapeType="1"/>
              </p:cNvSpPr>
              <p:nvPr/>
            </p:nvSpPr>
            <p:spPr bwMode="auto">
              <a:xfrm rot="16200000" flipV="1">
                <a:off x="2799" y="3189"/>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58" name="Line 694">
                <a:extLst>
                  <a:ext uri="{FF2B5EF4-FFF2-40B4-BE49-F238E27FC236}">
                    <a16:creationId xmlns:a16="http://schemas.microsoft.com/office/drawing/2014/main" id="{E9015E09-D20B-C060-E7C4-6B1E6FA4EDCF}"/>
                  </a:ext>
                </a:extLst>
              </p:cNvPr>
              <p:cNvSpPr>
                <a:spLocks noChangeShapeType="1"/>
              </p:cNvSpPr>
              <p:nvPr/>
            </p:nvSpPr>
            <p:spPr bwMode="auto">
              <a:xfrm rot="-5400000" flipH="1" flipV="1">
                <a:off x="2798" y="1208"/>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59" name="Line 695">
                <a:extLst>
                  <a:ext uri="{FF2B5EF4-FFF2-40B4-BE49-F238E27FC236}">
                    <a16:creationId xmlns:a16="http://schemas.microsoft.com/office/drawing/2014/main" id="{0BF41BB3-ED1D-7650-E9CE-FEA8FD96C205}"/>
                  </a:ext>
                </a:extLst>
              </p:cNvPr>
              <p:cNvSpPr>
                <a:spLocks noChangeShapeType="1"/>
              </p:cNvSpPr>
              <p:nvPr/>
            </p:nvSpPr>
            <p:spPr bwMode="auto">
              <a:xfrm rot="-5400000">
                <a:off x="3197"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60" name="Line 696">
                <a:extLst>
                  <a:ext uri="{FF2B5EF4-FFF2-40B4-BE49-F238E27FC236}">
                    <a16:creationId xmlns:a16="http://schemas.microsoft.com/office/drawing/2014/main" id="{BC1EC4BA-A452-2B01-73C8-8406EB61996A}"/>
                  </a:ext>
                </a:extLst>
              </p:cNvPr>
              <p:cNvSpPr>
                <a:spLocks noChangeShapeType="1"/>
              </p:cNvSpPr>
              <p:nvPr/>
            </p:nvSpPr>
            <p:spPr bwMode="auto">
              <a:xfrm rot="-5400000">
                <a:off x="3198"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61" name="Line 697">
                <a:extLst>
                  <a:ext uri="{FF2B5EF4-FFF2-40B4-BE49-F238E27FC236}">
                    <a16:creationId xmlns:a16="http://schemas.microsoft.com/office/drawing/2014/main" id="{2D1253CD-2C45-037A-471F-B28A953A6AB6}"/>
                  </a:ext>
                </a:extLst>
              </p:cNvPr>
              <p:cNvSpPr>
                <a:spLocks noChangeShapeType="1"/>
              </p:cNvSpPr>
              <p:nvPr/>
            </p:nvSpPr>
            <p:spPr bwMode="auto">
              <a:xfrm rot="16200000" flipH="1">
                <a:off x="1804"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62" name="Line 698">
                <a:extLst>
                  <a:ext uri="{FF2B5EF4-FFF2-40B4-BE49-F238E27FC236}">
                    <a16:creationId xmlns:a16="http://schemas.microsoft.com/office/drawing/2014/main" id="{4A9B06A1-3A23-10CB-120C-AF5E61424D8D}"/>
                  </a:ext>
                </a:extLst>
              </p:cNvPr>
              <p:cNvSpPr>
                <a:spLocks noChangeShapeType="1"/>
              </p:cNvSpPr>
              <p:nvPr/>
            </p:nvSpPr>
            <p:spPr bwMode="auto">
              <a:xfrm rot="16200000" flipH="1">
                <a:off x="1803"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63" name="Line 699">
                <a:extLst>
                  <a:ext uri="{FF2B5EF4-FFF2-40B4-BE49-F238E27FC236}">
                    <a16:creationId xmlns:a16="http://schemas.microsoft.com/office/drawing/2014/main" id="{B903E34A-4AE9-984D-24C5-D0C437415B12}"/>
                  </a:ext>
                </a:extLst>
              </p:cNvPr>
              <p:cNvSpPr>
                <a:spLocks noChangeShapeType="1"/>
              </p:cNvSpPr>
              <p:nvPr/>
            </p:nvSpPr>
            <p:spPr bwMode="auto">
              <a:xfrm rot="16200000" flipH="1">
                <a:off x="2069"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64" name="Line 700">
                <a:extLst>
                  <a:ext uri="{FF2B5EF4-FFF2-40B4-BE49-F238E27FC236}">
                    <a16:creationId xmlns:a16="http://schemas.microsoft.com/office/drawing/2014/main" id="{6315DF30-E076-F870-9650-C2E567CBFABE}"/>
                  </a:ext>
                </a:extLst>
              </p:cNvPr>
              <p:cNvSpPr>
                <a:spLocks noChangeShapeType="1"/>
              </p:cNvSpPr>
              <p:nvPr/>
            </p:nvSpPr>
            <p:spPr bwMode="auto">
              <a:xfrm rot="16200000" flipH="1">
                <a:off x="2074"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65" name="Line 701">
                <a:extLst>
                  <a:ext uri="{FF2B5EF4-FFF2-40B4-BE49-F238E27FC236}">
                    <a16:creationId xmlns:a16="http://schemas.microsoft.com/office/drawing/2014/main" id="{27E1B1D9-52FA-5ED4-169C-C3C4EA504E2B}"/>
                  </a:ext>
                </a:extLst>
              </p:cNvPr>
              <p:cNvSpPr>
                <a:spLocks noChangeShapeType="1"/>
              </p:cNvSpPr>
              <p:nvPr/>
            </p:nvSpPr>
            <p:spPr bwMode="auto">
              <a:xfrm rot="-5400000">
                <a:off x="3721"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66" name="Line 702">
                <a:extLst>
                  <a:ext uri="{FF2B5EF4-FFF2-40B4-BE49-F238E27FC236}">
                    <a16:creationId xmlns:a16="http://schemas.microsoft.com/office/drawing/2014/main" id="{E9D8660C-B346-9091-3D00-6BC38E466032}"/>
                  </a:ext>
                </a:extLst>
              </p:cNvPr>
              <p:cNvSpPr>
                <a:spLocks noChangeShapeType="1"/>
              </p:cNvSpPr>
              <p:nvPr/>
            </p:nvSpPr>
            <p:spPr bwMode="auto">
              <a:xfrm rot="16200000" flipH="1">
                <a:off x="369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67" name="Line 703">
                <a:extLst>
                  <a:ext uri="{FF2B5EF4-FFF2-40B4-BE49-F238E27FC236}">
                    <a16:creationId xmlns:a16="http://schemas.microsoft.com/office/drawing/2014/main" id="{EBB8BA5C-6DAB-EDED-965B-F8AD600071F0}"/>
                  </a:ext>
                </a:extLst>
              </p:cNvPr>
              <p:cNvSpPr>
                <a:spLocks noChangeShapeType="1"/>
              </p:cNvSpPr>
              <p:nvPr/>
            </p:nvSpPr>
            <p:spPr bwMode="auto">
              <a:xfrm rot="-5400000" flipH="1" flipV="1">
                <a:off x="190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68" name="Line 704">
                <a:extLst>
                  <a:ext uri="{FF2B5EF4-FFF2-40B4-BE49-F238E27FC236}">
                    <a16:creationId xmlns:a16="http://schemas.microsoft.com/office/drawing/2014/main" id="{26927547-FB08-5ABF-0A76-5ABAD0751242}"/>
                  </a:ext>
                </a:extLst>
              </p:cNvPr>
              <p:cNvSpPr>
                <a:spLocks noChangeShapeType="1"/>
              </p:cNvSpPr>
              <p:nvPr/>
            </p:nvSpPr>
            <p:spPr bwMode="auto">
              <a:xfrm rot="-5400000" flipH="1" flipV="1">
                <a:off x="369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69" name="Line 705">
                <a:extLst>
                  <a:ext uri="{FF2B5EF4-FFF2-40B4-BE49-F238E27FC236}">
                    <a16:creationId xmlns:a16="http://schemas.microsoft.com/office/drawing/2014/main" id="{CD447EE4-1A9E-1F50-B28C-724B3E73617C}"/>
                  </a:ext>
                </a:extLst>
              </p:cNvPr>
              <p:cNvSpPr>
                <a:spLocks noChangeShapeType="1"/>
              </p:cNvSpPr>
              <p:nvPr/>
            </p:nvSpPr>
            <p:spPr bwMode="auto">
              <a:xfrm rot="16200000" flipH="1">
                <a:off x="190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70" name="Line 706">
                <a:extLst>
                  <a:ext uri="{FF2B5EF4-FFF2-40B4-BE49-F238E27FC236}">
                    <a16:creationId xmlns:a16="http://schemas.microsoft.com/office/drawing/2014/main" id="{30DE881D-3996-068A-588D-4CFF59BFB35E}"/>
                  </a:ext>
                </a:extLst>
              </p:cNvPr>
              <p:cNvSpPr>
                <a:spLocks noChangeShapeType="1"/>
              </p:cNvSpPr>
              <p:nvPr/>
            </p:nvSpPr>
            <p:spPr bwMode="auto">
              <a:xfrm rot="16200000" flipV="1">
                <a:off x="3553" y="2735"/>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71" name="Line 707">
                <a:extLst>
                  <a:ext uri="{FF2B5EF4-FFF2-40B4-BE49-F238E27FC236}">
                    <a16:creationId xmlns:a16="http://schemas.microsoft.com/office/drawing/2014/main" id="{F3D6A629-8539-6D8C-C0B0-08070B29A6BA}"/>
                  </a:ext>
                </a:extLst>
              </p:cNvPr>
              <p:cNvSpPr>
                <a:spLocks noChangeShapeType="1"/>
              </p:cNvSpPr>
              <p:nvPr/>
            </p:nvSpPr>
            <p:spPr bwMode="auto">
              <a:xfrm rot="-5400000" flipH="1" flipV="1">
                <a:off x="2032" y="1640"/>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72" name="Line 708">
                <a:extLst>
                  <a:ext uri="{FF2B5EF4-FFF2-40B4-BE49-F238E27FC236}">
                    <a16:creationId xmlns:a16="http://schemas.microsoft.com/office/drawing/2014/main" id="{614B3A73-7CF9-41D9-3D28-1E6A15358A17}"/>
                  </a:ext>
                </a:extLst>
              </p:cNvPr>
              <p:cNvSpPr>
                <a:spLocks noChangeShapeType="1"/>
              </p:cNvSpPr>
              <p:nvPr/>
            </p:nvSpPr>
            <p:spPr bwMode="auto">
              <a:xfrm rot="-5400000" flipH="1" flipV="1">
                <a:off x="3552" y="1640"/>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73" name="Line 709">
                <a:extLst>
                  <a:ext uri="{FF2B5EF4-FFF2-40B4-BE49-F238E27FC236}">
                    <a16:creationId xmlns:a16="http://schemas.microsoft.com/office/drawing/2014/main" id="{BE9171DE-F436-5A8F-B55B-5B677AFDBD15}"/>
                  </a:ext>
                </a:extLst>
              </p:cNvPr>
              <p:cNvSpPr>
                <a:spLocks noChangeShapeType="1"/>
              </p:cNvSpPr>
              <p:nvPr/>
            </p:nvSpPr>
            <p:spPr bwMode="auto">
              <a:xfrm rot="16200000" flipV="1">
                <a:off x="2033" y="2735"/>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74" name="Line 710">
                <a:extLst>
                  <a:ext uri="{FF2B5EF4-FFF2-40B4-BE49-F238E27FC236}">
                    <a16:creationId xmlns:a16="http://schemas.microsoft.com/office/drawing/2014/main" id="{786E9B03-D033-80FF-8F52-688B0A15A1D3}"/>
                  </a:ext>
                </a:extLst>
              </p:cNvPr>
              <p:cNvSpPr>
                <a:spLocks noChangeShapeType="1"/>
              </p:cNvSpPr>
              <p:nvPr/>
            </p:nvSpPr>
            <p:spPr bwMode="auto">
              <a:xfrm rot="-5400000">
                <a:off x="2448"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75" name="Line 711">
                <a:extLst>
                  <a:ext uri="{FF2B5EF4-FFF2-40B4-BE49-F238E27FC236}">
                    <a16:creationId xmlns:a16="http://schemas.microsoft.com/office/drawing/2014/main" id="{9A389D34-E1FC-D6AA-3C38-FACEF8C7281B}"/>
                  </a:ext>
                </a:extLst>
              </p:cNvPr>
              <p:cNvSpPr>
                <a:spLocks noChangeShapeType="1"/>
              </p:cNvSpPr>
              <p:nvPr/>
            </p:nvSpPr>
            <p:spPr bwMode="auto">
              <a:xfrm rot="-5400000">
                <a:off x="2449"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76" name="Line 712">
                <a:extLst>
                  <a:ext uri="{FF2B5EF4-FFF2-40B4-BE49-F238E27FC236}">
                    <a16:creationId xmlns:a16="http://schemas.microsoft.com/office/drawing/2014/main" id="{89A537D5-8E13-4009-45C0-F349020A4AE2}"/>
                  </a:ext>
                </a:extLst>
              </p:cNvPr>
              <p:cNvSpPr>
                <a:spLocks noChangeShapeType="1"/>
              </p:cNvSpPr>
              <p:nvPr/>
            </p:nvSpPr>
            <p:spPr bwMode="auto">
              <a:xfrm rot="-5400000">
                <a:off x="1930"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77" name="Line 713">
                <a:extLst>
                  <a:ext uri="{FF2B5EF4-FFF2-40B4-BE49-F238E27FC236}">
                    <a16:creationId xmlns:a16="http://schemas.microsoft.com/office/drawing/2014/main" id="{7F94AF74-CD36-4457-2988-71208FD88902}"/>
                  </a:ext>
                </a:extLst>
              </p:cNvPr>
              <p:cNvSpPr>
                <a:spLocks noChangeShapeType="1"/>
              </p:cNvSpPr>
              <p:nvPr/>
            </p:nvSpPr>
            <p:spPr bwMode="auto">
              <a:xfrm rot="-5400000">
                <a:off x="1931"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78" name="Line 714">
                <a:extLst>
                  <a:ext uri="{FF2B5EF4-FFF2-40B4-BE49-F238E27FC236}">
                    <a16:creationId xmlns:a16="http://schemas.microsoft.com/office/drawing/2014/main" id="{C42915DF-D694-C9F9-0D18-A7F2AB22F624}"/>
                  </a:ext>
                </a:extLst>
              </p:cNvPr>
              <p:cNvSpPr>
                <a:spLocks noChangeShapeType="1"/>
              </p:cNvSpPr>
              <p:nvPr/>
            </p:nvSpPr>
            <p:spPr bwMode="auto">
              <a:xfrm rot="-5400000" flipH="1" flipV="1">
                <a:off x="3300"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79" name="Line 715">
                <a:extLst>
                  <a:ext uri="{FF2B5EF4-FFF2-40B4-BE49-F238E27FC236}">
                    <a16:creationId xmlns:a16="http://schemas.microsoft.com/office/drawing/2014/main" id="{574EF0BC-DDC8-CE96-0075-ACF869FAE5C7}"/>
                  </a:ext>
                </a:extLst>
              </p:cNvPr>
              <p:cNvSpPr>
                <a:spLocks noChangeShapeType="1"/>
              </p:cNvSpPr>
              <p:nvPr/>
            </p:nvSpPr>
            <p:spPr bwMode="auto">
              <a:xfrm rot="-5400000" flipH="1" flipV="1">
                <a:off x="2298"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80" name="Line 716">
                <a:extLst>
                  <a:ext uri="{FF2B5EF4-FFF2-40B4-BE49-F238E27FC236}">
                    <a16:creationId xmlns:a16="http://schemas.microsoft.com/office/drawing/2014/main" id="{890E0C3B-CC12-BF3F-F21C-E6794E9C653E}"/>
                  </a:ext>
                </a:extLst>
              </p:cNvPr>
              <p:cNvSpPr>
                <a:spLocks noChangeShapeType="1"/>
              </p:cNvSpPr>
              <p:nvPr/>
            </p:nvSpPr>
            <p:spPr bwMode="auto">
              <a:xfrm rot="16200000" flipV="1">
                <a:off x="3294"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81" name="Line 717">
                <a:extLst>
                  <a:ext uri="{FF2B5EF4-FFF2-40B4-BE49-F238E27FC236}">
                    <a16:creationId xmlns:a16="http://schemas.microsoft.com/office/drawing/2014/main" id="{B2C68068-48C7-D869-B3C1-246B688DD2F9}"/>
                  </a:ext>
                </a:extLst>
              </p:cNvPr>
              <p:cNvSpPr>
                <a:spLocks noChangeShapeType="1"/>
              </p:cNvSpPr>
              <p:nvPr/>
            </p:nvSpPr>
            <p:spPr bwMode="auto">
              <a:xfrm rot="16200000" flipV="1">
                <a:off x="2292"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82" name="Line 718">
                <a:extLst>
                  <a:ext uri="{FF2B5EF4-FFF2-40B4-BE49-F238E27FC236}">
                    <a16:creationId xmlns:a16="http://schemas.microsoft.com/office/drawing/2014/main" id="{4E2C18F7-AB10-A294-7F57-005DF7F326CE}"/>
                  </a:ext>
                </a:extLst>
              </p:cNvPr>
              <p:cNvSpPr>
                <a:spLocks noChangeShapeType="1"/>
              </p:cNvSpPr>
              <p:nvPr/>
            </p:nvSpPr>
            <p:spPr bwMode="auto">
              <a:xfrm rot="-5400000">
                <a:off x="2944"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83" name="Line 719">
                <a:extLst>
                  <a:ext uri="{FF2B5EF4-FFF2-40B4-BE49-F238E27FC236}">
                    <a16:creationId xmlns:a16="http://schemas.microsoft.com/office/drawing/2014/main" id="{949B1313-EAAD-B543-89FC-48E716D75887}"/>
                  </a:ext>
                </a:extLst>
              </p:cNvPr>
              <p:cNvSpPr>
                <a:spLocks noChangeShapeType="1"/>
              </p:cNvSpPr>
              <p:nvPr/>
            </p:nvSpPr>
            <p:spPr bwMode="auto">
              <a:xfrm rot="-5400000">
                <a:off x="2943"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84" name="Line 720">
                <a:extLst>
                  <a:ext uri="{FF2B5EF4-FFF2-40B4-BE49-F238E27FC236}">
                    <a16:creationId xmlns:a16="http://schemas.microsoft.com/office/drawing/2014/main" id="{E70BDEDF-6D2B-A7BE-E199-A8E73BB493BD}"/>
                  </a:ext>
                </a:extLst>
              </p:cNvPr>
              <p:cNvSpPr>
                <a:spLocks noChangeShapeType="1"/>
              </p:cNvSpPr>
              <p:nvPr/>
            </p:nvSpPr>
            <p:spPr bwMode="auto">
              <a:xfrm rot="-5400000" flipH="1" flipV="1">
                <a:off x="369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85" name="Line 721">
                <a:extLst>
                  <a:ext uri="{FF2B5EF4-FFF2-40B4-BE49-F238E27FC236}">
                    <a16:creationId xmlns:a16="http://schemas.microsoft.com/office/drawing/2014/main" id="{237455CE-C29E-FDEF-DEA1-51AE5B3A9C15}"/>
                  </a:ext>
                </a:extLst>
              </p:cNvPr>
              <p:cNvSpPr>
                <a:spLocks noChangeShapeType="1"/>
              </p:cNvSpPr>
              <p:nvPr/>
            </p:nvSpPr>
            <p:spPr bwMode="auto">
              <a:xfrm rot="16200000" flipH="1">
                <a:off x="369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86" name="Line 722">
                <a:extLst>
                  <a:ext uri="{FF2B5EF4-FFF2-40B4-BE49-F238E27FC236}">
                    <a16:creationId xmlns:a16="http://schemas.microsoft.com/office/drawing/2014/main" id="{F6269AD0-C103-3E3E-0283-5944B827BCCC}"/>
                  </a:ext>
                </a:extLst>
              </p:cNvPr>
              <p:cNvSpPr>
                <a:spLocks noChangeShapeType="1"/>
              </p:cNvSpPr>
              <p:nvPr/>
            </p:nvSpPr>
            <p:spPr bwMode="auto">
              <a:xfrm rot="-5400000" flipH="1" flipV="1">
                <a:off x="190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87" name="Line 723">
                <a:extLst>
                  <a:ext uri="{FF2B5EF4-FFF2-40B4-BE49-F238E27FC236}">
                    <a16:creationId xmlns:a16="http://schemas.microsoft.com/office/drawing/2014/main" id="{1E04C6F6-2BDB-1EED-D9AC-31677F534F4E}"/>
                  </a:ext>
                </a:extLst>
              </p:cNvPr>
              <p:cNvSpPr>
                <a:spLocks noChangeShapeType="1"/>
              </p:cNvSpPr>
              <p:nvPr/>
            </p:nvSpPr>
            <p:spPr bwMode="auto">
              <a:xfrm rot="16200000" flipH="1">
                <a:off x="190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88" name="Line 724">
                <a:extLst>
                  <a:ext uri="{FF2B5EF4-FFF2-40B4-BE49-F238E27FC236}">
                    <a16:creationId xmlns:a16="http://schemas.microsoft.com/office/drawing/2014/main" id="{ED02F6FD-379B-9D78-3A13-F4D551B607F0}"/>
                  </a:ext>
                </a:extLst>
              </p:cNvPr>
              <p:cNvSpPr>
                <a:spLocks noChangeShapeType="1"/>
              </p:cNvSpPr>
              <p:nvPr/>
            </p:nvSpPr>
            <p:spPr bwMode="auto">
              <a:xfrm rot="-5400000">
                <a:off x="2701"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89" name="Line 725">
                <a:extLst>
                  <a:ext uri="{FF2B5EF4-FFF2-40B4-BE49-F238E27FC236}">
                    <a16:creationId xmlns:a16="http://schemas.microsoft.com/office/drawing/2014/main" id="{9CF4EA4F-5424-D09C-9E17-D16208BB6097}"/>
                  </a:ext>
                </a:extLst>
              </p:cNvPr>
              <p:cNvSpPr>
                <a:spLocks noChangeShapeType="1"/>
              </p:cNvSpPr>
              <p:nvPr/>
            </p:nvSpPr>
            <p:spPr bwMode="auto">
              <a:xfrm rot="-5400000">
                <a:off x="2702"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90" name="Line 726">
                <a:extLst>
                  <a:ext uri="{FF2B5EF4-FFF2-40B4-BE49-F238E27FC236}">
                    <a16:creationId xmlns:a16="http://schemas.microsoft.com/office/drawing/2014/main" id="{C3BA71F8-A879-4F3C-8E5F-0580A62AB875}"/>
                  </a:ext>
                </a:extLst>
              </p:cNvPr>
              <p:cNvSpPr>
                <a:spLocks noChangeShapeType="1"/>
              </p:cNvSpPr>
              <p:nvPr/>
            </p:nvSpPr>
            <p:spPr bwMode="auto">
              <a:xfrm rot="16200000" flipH="1">
                <a:off x="3324"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91" name="Line 727">
                <a:extLst>
                  <a:ext uri="{FF2B5EF4-FFF2-40B4-BE49-F238E27FC236}">
                    <a16:creationId xmlns:a16="http://schemas.microsoft.com/office/drawing/2014/main" id="{498B8BD9-F8C4-E3C9-2EA1-9B131339B84F}"/>
                  </a:ext>
                </a:extLst>
              </p:cNvPr>
              <p:cNvSpPr>
                <a:spLocks noChangeShapeType="1"/>
              </p:cNvSpPr>
              <p:nvPr/>
            </p:nvSpPr>
            <p:spPr bwMode="auto">
              <a:xfrm rot="16200000" flipH="1">
                <a:off x="3329"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92" name="Line 728">
                <a:extLst>
                  <a:ext uri="{FF2B5EF4-FFF2-40B4-BE49-F238E27FC236}">
                    <a16:creationId xmlns:a16="http://schemas.microsoft.com/office/drawing/2014/main" id="{DC57EBB3-1F3C-EDD7-8EA4-1DC65BD63FAB}"/>
                  </a:ext>
                </a:extLst>
              </p:cNvPr>
              <p:cNvSpPr>
                <a:spLocks noChangeShapeType="1"/>
              </p:cNvSpPr>
              <p:nvPr/>
            </p:nvSpPr>
            <p:spPr bwMode="auto">
              <a:xfrm rot="16200000" flipH="1">
                <a:off x="2425"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93" name="Line 729">
                <a:extLst>
                  <a:ext uri="{FF2B5EF4-FFF2-40B4-BE49-F238E27FC236}">
                    <a16:creationId xmlns:a16="http://schemas.microsoft.com/office/drawing/2014/main" id="{89EA8E2E-A343-D7E6-3814-0D86E599188B}"/>
                  </a:ext>
                </a:extLst>
              </p:cNvPr>
              <p:cNvSpPr>
                <a:spLocks noChangeShapeType="1"/>
              </p:cNvSpPr>
              <p:nvPr/>
            </p:nvSpPr>
            <p:spPr bwMode="auto">
              <a:xfrm rot="16200000" flipH="1">
                <a:off x="3174"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94" name="Line 730">
                <a:extLst>
                  <a:ext uri="{FF2B5EF4-FFF2-40B4-BE49-F238E27FC236}">
                    <a16:creationId xmlns:a16="http://schemas.microsoft.com/office/drawing/2014/main" id="{3E2F51C2-E2A2-46F0-58D2-255994459CA2}"/>
                  </a:ext>
                </a:extLst>
              </p:cNvPr>
              <p:cNvSpPr>
                <a:spLocks noChangeShapeType="1"/>
              </p:cNvSpPr>
              <p:nvPr/>
            </p:nvSpPr>
            <p:spPr bwMode="auto">
              <a:xfrm rot="-5400000" flipH="1" flipV="1">
                <a:off x="2419"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95" name="Line 731">
                <a:extLst>
                  <a:ext uri="{FF2B5EF4-FFF2-40B4-BE49-F238E27FC236}">
                    <a16:creationId xmlns:a16="http://schemas.microsoft.com/office/drawing/2014/main" id="{01615495-E997-648B-967B-6AA9F50DC5AE}"/>
                  </a:ext>
                </a:extLst>
              </p:cNvPr>
              <p:cNvSpPr>
                <a:spLocks noChangeShapeType="1"/>
              </p:cNvSpPr>
              <p:nvPr/>
            </p:nvSpPr>
            <p:spPr bwMode="auto">
              <a:xfrm rot="-5400000" flipH="1" flipV="1">
                <a:off x="3168"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96" name="Line 732">
                <a:extLst>
                  <a:ext uri="{FF2B5EF4-FFF2-40B4-BE49-F238E27FC236}">
                    <a16:creationId xmlns:a16="http://schemas.microsoft.com/office/drawing/2014/main" id="{0356C064-BB86-F873-9A15-5E12CF77199F}"/>
                  </a:ext>
                </a:extLst>
              </p:cNvPr>
              <p:cNvSpPr>
                <a:spLocks noChangeShapeType="1"/>
              </p:cNvSpPr>
              <p:nvPr/>
            </p:nvSpPr>
            <p:spPr bwMode="auto">
              <a:xfrm rot="16200000" flipH="1">
                <a:off x="3589"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97" name="Line 733">
                <a:extLst>
                  <a:ext uri="{FF2B5EF4-FFF2-40B4-BE49-F238E27FC236}">
                    <a16:creationId xmlns:a16="http://schemas.microsoft.com/office/drawing/2014/main" id="{3287D526-6B72-F45E-7CD7-E19C23696F01}"/>
                  </a:ext>
                </a:extLst>
              </p:cNvPr>
              <p:cNvSpPr>
                <a:spLocks noChangeShapeType="1"/>
              </p:cNvSpPr>
              <p:nvPr/>
            </p:nvSpPr>
            <p:spPr bwMode="auto">
              <a:xfrm rot="16200000" flipH="1">
                <a:off x="3588"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98" name="Line 734">
                <a:extLst>
                  <a:ext uri="{FF2B5EF4-FFF2-40B4-BE49-F238E27FC236}">
                    <a16:creationId xmlns:a16="http://schemas.microsoft.com/office/drawing/2014/main" id="{04B3879F-ADA3-F72C-F334-A3295979C4EF}"/>
                  </a:ext>
                </a:extLst>
              </p:cNvPr>
              <p:cNvSpPr>
                <a:spLocks noChangeShapeType="1"/>
              </p:cNvSpPr>
              <p:nvPr/>
            </p:nvSpPr>
            <p:spPr bwMode="auto">
              <a:xfrm rot="16200000" flipH="1">
                <a:off x="216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799" name="Line 735">
                <a:extLst>
                  <a:ext uri="{FF2B5EF4-FFF2-40B4-BE49-F238E27FC236}">
                    <a16:creationId xmlns:a16="http://schemas.microsoft.com/office/drawing/2014/main" id="{256BFF04-71E5-DAAE-5A6E-72513317C2DF}"/>
                  </a:ext>
                </a:extLst>
              </p:cNvPr>
              <p:cNvSpPr>
                <a:spLocks noChangeShapeType="1"/>
              </p:cNvSpPr>
              <p:nvPr/>
            </p:nvSpPr>
            <p:spPr bwMode="auto">
              <a:xfrm rot="-5400000" flipH="1" flipV="1">
                <a:off x="342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00" name="Line 736">
                <a:extLst>
                  <a:ext uri="{FF2B5EF4-FFF2-40B4-BE49-F238E27FC236}">
                    <a16:creationId xmlns:a16="http://schemas.microsoft.com/office/drawing/2014/main" id="{7215ADB6-F395-3846-CF45-4BB9A8B215FB}"/>
                  </a:ext>
                </a:extLst>
              </p:cNvPr>
              <p:cNvSpPr>
                <a:spLocks noChangeShapeType="1"/>
              </p:cNvSpPr>
              <p:nvPr/>
            </p:nvSpPr>
            <p:spPr bwMode="auto">
              <a:xfrm rot="16200000" flipH="1">
                <a:off x="342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01" name="Line 737">
                <a:extLst>
                  <a:ext uri="{FF2B5EF4-FFF2-40B4-BE49-F238E27FC236}">
                    <a16:creationId xmlns:a16="http://schemas.microsoft.com/office/drawing/2014/main" id="{6822838B-F813-9855-EC1F-214BE25FDE10}"/>
                  </a:ext>
                </a:extLst>
              </p:cNvPr>
              <p:cNvSpPr>
                <a:spLocks noChangeShapeType="1"/>
              </p:cNvSpPr>
              <p:nvPr/>
            </p:nvSpPr>
            <p:spPr bwMode="auto">
              <a:xfrm rot="-5400000" flipH="1" flipV="1">
                <a:off x="216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02" name="Line 738">
                <a:extLst>
                  <a:ext uri="{FF2B5EF4-FFF2-40B4-BE49-F238E27FC236}">
                    <a16:creationId xmlns:a16="http://schemas.microsoft.com/office/drawing/2014/main" id="{39F00521-7D9E-C7F7-D08A-03CEE2441837}"/>
                  </a:ext>
                </a:extLst>
              </p:cNvPr>
              <p:cNvSpPr>
                <a:spLocks noChangeShapeType="1"/>
              </p:cNvSpPr>
              <p:nvPr/>
            </p:nvSpPr>
            <p:spPr bwMode="auto">
              <a:xfrm rot="16200000" flipV="1">
                <a:off x="2038" y="1865"/>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03" name="Line 739">
                <a:extLst>
                  <a:ext uri="{FF2B5EF4-FFF2-40B4-BE49-F238E27FC236}">
                    <a16:creationId xmlns:a16="http://schemas.microsoft.com/office/drawing/2014/main" id="{2CA41C99-5C04-158D-7FF6-B75F94CEFE0B}"/>
                  </a:ext>
                </a:extLst>
              </p:cNvPr>
              <p:cNvSpPr>
                <a:spLocks noChangeShapeType="1"/>
              </p:cNvSpPr>
              <p:nvPr/>
            </p:nvSpPr>
            <p:spPr bwMode="auto">
              <a:xfrm rot="16200000" flipV="1">
                <a:off x="3558" y="1865"/>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04" name="Line 740">
                <a:extLst>
                  <a:ext uri="{FF2B5EF4-FFF2-40B4-BE49-F238E27FC236}">
                    <a16:creationId xmlns:a16="http://schemas.microsoft.com/office/drawing/2014/main" id="{E7ED6F6F-5894-1C2E-F480-4B709A4174F1}"/>
                  </a:ext>
                </a:extLst>
              </p:cNvPr>
              <p:cNvSpPr>
                <a:spLocks noChangeShapeType="1"/>
              </p:cNvSpPr>
              <p:nvPr/>
            </p:nvSpPr>
            <p:spPr bwMode="auto">
              <a:xfrm rot="-5400000" flipH="1" flipV="1">
                <a:off x="2039" y="2510"/>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05" name="Line 741">
                <a:extLst>
                  <a:ext uri="{FF2B5EF4-FFF2-40B4-BE49-F238E27FC236}">
                    <a16:creationId xmlns:a16="http://schemas.microsoft.com/office/drawing/2014/main" id="{62325652-73A6-B6BB-74FA-02FF2B9C7CEC}"/>
                  </a:ext>
                </a:extLst>
              </p:cNvPr>
              <p:cNvSpPr>
                <a:spLocks noChangeShapeType="1"/>
              </p:cNvSpPr>
              <p:nvPr/>
            </p:nvSpPr>
            <p:spPr bwMode="auto">
              <a:xfrm rot="-5400000" flipH="1" flipV="1">
                <a:off x="3559" y="2510"/>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06" name="Line 742">
                <a:extLst>
                  <a:ext uri="{FF2B5EF4-FFF2-40B4-BE49-F238E27FC236}">
                    <a16:creationId xmlns:a16="http://schemas.microsoft.com/office/drawing/2014/main" id="{DF4FAD53-7DFA-192B-46B6-5DB46053F0FD}"/>
                  </a:ext>
                </a:extLst>
              </p:cNvPr>
              <p:cNvSpPr>
                <a:spLocks noChangeShapeType="1"/>
              </p:cNvSpPr>
              <p:nvPr/>
            </p:nvSpPr>
            <p:spPr bwMode="auto">
              <a:xfrm rot="-5400000">
                <a:off x="3451"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07" name="Line 743">
                <a:extLst>
                  <a:ext uri="{FF2B5EF4-FFF2-40B4-BE49-F238E27FC236}">
                    <a16:creationId xmlns:a16="http://schemas.microsoft.com/office/drawing/2014/main" id="{A265DAF9-C768-B28A-0FCA-7F4FE97344E9}"/>
                  </a:ext>
                </a:extLst>
              </p:cNvPr>
              <p:cNvSpPr>
                <a:spLocks noChangeShapeType="1"/>
              </p:cNvSpPr>
              <p:nvPr/>
            </p:nvSpPr>
            <p:spPr bwMode="auto">
              <a:xfrm rot="-5400000">
                <a:off x="3450"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08" name="Line 744">
                <a:extLst>
                  <a:ext uri="{FF2B5EF4-FFF2-40B4-BE49-F238E27FC236}">
                    <a16:creationId xmlns:a16="http://schemas.microsoft.com/office/drawing/2014/main" id="{58FB1A46-8F39-9D35-DC30-3647663F2C87}"/>
                  </a:ext>
                </a:extLst>
              </p:cNvPr>
              <p:cNvSpPr>
                <a:spLocks noChangeShapeType="1"/>
              </p:cNvSpPr>
              <p:nvPr/>
            </p:nvSpPr>
            <p:spPr bwMode="auto">
              <a:xfrm rot="-5400000">
                <a:off x="1936"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09" name="Line 745">
                <a:extLst>
                  <a:ext uri="{FF2B5EF4-FFF2-40B4-BE49-F238E27FC236}">
                    <a16:creationId xmlns:a16="http://schemas.microsoft.com/office/drawing/2014/main" id="{9FD3B8B7-A45F-E6B8-B91C-35E0FA0DCA2F}"/>
                  </a:ext>
                </a:extLst>
              </p:cNvPr>
              <p:cNvSpPr>
                <a:spLocks noChangeShapeType="1"/>
              </p:cNvSpPr>
              <p:nvPr/>
            </p:nvSpPr>
            <p:spPr bwMode="auto">
              <a:xfrm rot="-5400000" flipH="1" flipV="1">
                <a:off x="304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10" name="Line 746">
                <a:extLst>
                  <a:ext uri="{FF2B5EF4-FFF2-40B4-BE49-F238E27FC236}">
                    <a16:creationId xmlns:a16="http://schemas.microsoft.com/office/drawing/2014/main" id="{FA39E075-EAA0-01AC-1DFA-F259074C5CC6}"/>
                  </a:ext>
                </a:extLst>
              </p:cNvPr>
              <p:cNvSpPr>
                <a:spLocks noChangeShapeType="1"/>
              </p:cNvSpPr>
              <p:nvPr/>
            </p:nvSpPr>
            <p:spPr bwMode="auto">
              <a:xfrm rot="-5400000" flipH="1" flipV="1">
                <a:off x="255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11" name="Line 747">
                <a:extLst>
                  <a:ext uri="{FF2B5EF4-FFF2-40B4-BE49-F238E27FC236}">
                    <a16:creationId xmlns:a16="http://schemas.microsoft.com/office/drawing/2014/main" id="{8525B002-A524-90E8-F691-1D986BF953ED}"/>
                  </a:ext>
                </a:extLst>
              </p:cNvPr>
              <p:cNvSpPr>
                <a:spLocks noChangeShapeType="1"/>
              </p:cNvSpPr>
              <p:nvPr/>
            </p:nvSpPr>
            <p:spPr bwMode="auto">
              <a:xfrm rot="16200000" flipV="1">
                <a:off x="254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12" name="Line 748">
                <a:extLst>
                  <a:ext uri="{FF2B5EF4-FFF2-40B4-BE49-F238E27FC236}">
                    <a16:creationId xmlns:a16="http://schemas.microsoft.com/office/drawing/2014/main" id="{79B4A24B-632E-9CB8-8F55-D3C23DC4EAA3}"/>
                  </a:ext>
                </a:extLst>
              </p:cNvPr>
              <p:cNvSpPr>
                <a:spLocks noChangeShapeType="1"/>
              </p:cNvSpPr>
              <p:nvPr/>
            </p:nvSpPr>
            <p:spPr bwMode="auto">
              <a:xfrm rot="16200000" flipV="1">
                <a:off x="304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13" name="Line 749">
                <a:extLst>
                  <a:ext uri="{FF2B5EF4-FFF2-40B4-BE49-F238E27FC236}">
                    <a16:creationId xmlns:a16="http://schemas.microsoft.com/office/drawing/2014/main" id="{04C5F8E0-46AF-F29B-B9DB-9E64156679BE}"/>
                  </a:ext>
                </a:extLst>
              </p:cNvPr>
              <p:cNvSpPr>
                <a:spLocks noChangeShapeType="1"/>
              </p:cNvSpPr>
              <p:nvPr/>
            </p:nvSpPr>
            <p:spPr bwMode="auto">
              <a:xfrm rot="16200000" flipH="1">
                <a:off x="2322"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14" name="Line 750">
                <a:extLst>
                  <a:ext uri="{FF2B5EF4-FFF2-40B4-BE49-F238E27FC236}">
                    <a16:creationId xmlns:a16="http://schemas.microsoft.com/office/drawing/2014/main" id="{518E1740-5A1A-8B8A-92FF-F49B0898C6F7}"/>
                  </a:ext>
                </a:extLst>
              </p:cNvPr>
              <p:cNvSpPr>
                <a:spLocks noChangeShapeType="1"/>
              </p:cNvSpPr>
              <p:nvPr/>
            </p:nvSpPr>
            <p:spPr bwMode="auto">
              <a:xfrm rot="16200000" flipH="1">
                <a:off x="2327"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15" name="Line 751">
                <a:extLst>
                  <a:ext uri="{FF2B5EF4-FFF2-40B4-BE49-F238E27FC236}">
                    <a16:creationId xmlns:a16="http://schemas.microsoft.com/office/drawing/2014/main" id="{0E99C580-C148-9437-A58C-D5B6349785AA}"/>
                  </a:ext>
                </a:extLst>
              </p:cNvPr>
              <p:cNvSpPr>
                <a:spLocks noChangeShapeType="1"/>
              </p:cNvSpPr>
              <p:nvPr/>
            </p:nvSpPr>
            <p:spPr bwMode="auto">
              <a:xfrm rot="16200000" flipH="1">
                <a:off x="2678"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16" name="Line 752">
                <a:extLst>
                  <a:ext uri="{FF2B5EF4-FFF2-40B4-BE49-F238E27FC236}">
                    <a16:creationId xmlns:a16="http://schemas.microsoft.com/office/drawing/2014/main" id="{FAB25BF4-54B8-8B46-1A23-801D587EC9D5}"/>
                  </a:ext>
                </a:extLst>
              </p:cNvPr>
              <p:cNvSpPr>
                <a:spLocks noChangeShapeType="1"/>
              </p:cNvSpPr>
              <p:nvPr/>
            </p:nvSpPr>
            <p:spPr bwMode="auto">
              <a:xfrm rot="16200000" flipH="1">
                <a:off x="2920"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17" name="Line 753">
                <a:extLst>
                  <a:ext uri="{FF2B5EF4-FFF2-40B4-BE49-F238E27FC236}">
                    <a16:creationId xmlns:a16="http://schemas.microsoft.com/office/drawing/2014/main" id="{F3FC31A9-0FCB-90D4-05AC-2E6B641B2587}"/>
                  </a:ext>
                </a:extLst>
              </p:cNvPr>
              <p:cNvSpPr>
                <a:spLocks noChangeShapeType="1"/>
              </p:cNvSpPr>
              <p:nvPr/>
            </p:nvSpPr>
            <p:spPr bwMode="auto">
              <a:xfrm rot="-5400000" flipH="1" flipV="1">
                <a:off x="2672"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18" name="Line 754">
                <a:extLst>
                  <a:ext uri="{FF2B5EF4-FFF2-40B4-BE49-F238E27FC236}">
                    <a16:creationId xmlns:a16="http://schemas.microsoft.com/office/drawing/2014/main" id="{63F8074E-F03C-6E2E-AFFA-1D74E4E27144}"/>
                  </a:ext>
                </a:extLst>
              </p:cNvPr>
              <p:cNvSpPr>
                <a:spLocks noChangeShapeType="1"/>
              </p:cNvSpPr>
              <p:nvPr/>
            </p:nvSpPr>
            <p:spPr bwMode="auto">
              <a:xfrm rot="-5400000" flipH="1" flipV="1">
                <a:off x="2914"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19" name="Line 755">
                <a:extLst>
                  <a:ext uri="{FF2B5EF4-FFF2-40B4-BE49-F238E27FC236}">
                    <a16:creationId xmlns:a16="http://schemas.microsoft.com/office/drawing/2014/main" id="{E441CAC1-6049-AA47-9B59-FFD03283D75A}"/>
                  </a:ext>
                </a:extLst>
              </p:cNvPr>
              <p:cNvSpPr>
                <a:spLocks noChangeShapeType="1"/>
              </p:cNvSpPr>
              <p:nvPr/>
            </p:nvSpPr>
            <p:spPr bwMode="auto">
              <a:xfrm rot="-5400000" flipH="1" flipV="1">
                <a:off x="2799" y="2970"/>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20" name="Line 756">
                <a:extLst>
                  <a:ext uri="{FF2B5EF4-FFF2-40B4-BE49-F238E27FC236}">
                    <a16:creationId xmlns:a16="http://schemas.microsoft.com/office/drawing/2014/main" id="{F371275E-4138-EF06-A6F4-83A9299BC1E3}"/>
                  </a:ext>
                </a:extLst>
              </p:cNvPr>
              <p:cNvSpPr>
                <a:spLocks noChangeShapeType="1"/>
              </p:cNvSpPr>
              <p:nvPr/>
            </p:nvSpPr>
            <p:spPr bwMode="auto">
              <a:xfrm rot="16200000" flipV="1">
                <a:off x="2793" y="1433"/>
                <a:ext cx="80"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21" name="Line 757">
                <a:extLst>
                  <a:ext uri="{FF2B5EF4-FFF2-40B4-BE49-F238E27FC236}">
                    <a16:creationId xmlns:a16="http://schemas.microsoft.com/office/drawing/2014/main" id="{D6D09DE5-9B6F-9F6C-89C8-8B35C391D818}"/>
                  </a:ext>
                </a:extLst>
              </p:cNvPr>
              <p:cNvSpPr>
                <a:spLocks noChangeShapeType="1"/>
              </p:cNvSpPr>
              <p:nvPr/>
            </p:nvSpPr>
            <p:spPr bwMode="auto">
              <a:xfrm rot="16200000" flipV="1">
                <a:off x="3559" y="2291"/>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22" name="Line 758">
                <a:extLst>
                  <a:ext uri="{FF2B5EF4-FFF2-40B4-BE49-F238E27FC236}">
                    <a16:creationId xmlns:a16="http://schemas.microsoft.com/office/drawing/2014/main" id="{31829F99-7CF7-BA31-3957-2B3B533044CB}"/>
                  </a:ext>
                </a:extLst>
              </p:cNvPr>
              <p:cNvSpPr>
                <a:spLocks noChangeShapeType="1"/>
              </p:cNvSpPr>
              <p:nvPr/>
            </p:nvSpPr>
            <p:spPr bwMode="auto">
              <a:xfrm rot="16200000" flipV="1">
                <a:off x="2039" y="2291"/>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23" name="Line 759">
                <a:extLst>
                  <a:ext uri="{FF2B5EF4-FFF2-40B4-BE49-F238E27FC236}">
                    <a16:creationId xmlns:a16="http://schemas.microsoft.com/office/drawing/2014/main" id="{5A8AD9F8-CD84-3E8D-6C4B-8F4B772CEDF2}"/>
                  </a:ext>
                </a:extLst>
              </p:cNvPr>
              <p:cNvSpPr>
                <a:spLocks noChangeShapeType="1"/>
              </p:cNvSpPr>
              <p:nvPr/>
            </p:nvSpPr>
            <p:spPr bwMode="auto">
              <a:xfrm rot="-5400000" flipH="1" flipV="1">
                <a:off x="2038" y="2084"/>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24" name="Line 760">
                <a:extLst>
                  <a:ext uri="{FF2B5EF4-FFF2-40B4-BE49-F238E27FC236}">
                    <a16:creationId xmlns:a16="http://schemas.microsoft.com/office/drawing/2014/main" id="{51C1CA88-5B15-3F32-462A-84ED94425D72}"/>
                  </a:ext>
                </a:extLst>
              </p:cNvPr>
              <p:cNvSpPr>
                <a:spLocks noChangeShapeType="1"/>
              </p:cNvSpPr>
              <p:nvPr/>
            </p:nvSpPr>
            <p:spPr bwMode="auto">
              <a:xfrm rot="-5400000" flipH="1" flipV="1">
                <a:off x="3558" y="2084"/>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25" name="Line 761">
                <a:extLst>
                  <a:ext uri="{FF2B5EF4-FFF2-40B4-BE49-F238E27FC236}">
                    <a16:creationId xmlns:a16="http://schemas.microsoft.com/office/drawing/2014/main" id="{3E1FEB84-DDD4-DE7B-AB04-124FEF7EE926}"/>
                  </a:ext>
                </a:extLst>
              </p:cNvPr>
              <p:cNvSpPr>
                <a:spLocks noChangeShapeType="1"/>
              </p:cNvSpPr>
              <p:nvPr/>
            </p:nvSpPr>
            <p:spPr bwMode="auto">
              <a:xfrm rot="16200000" flipV="1">
                <a:off x="2292"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26" name="Line 762">
                <a:extLst>
                  <a:ext uri="{FF2B5EF4-FFF2-40B4-BE49-F238E27FC236}">
                    <a16:creationId xmlns:a16="http://schemas.microsoft.com/office/drawing/2014/main" id="{9532BE29-E8D2-39A9-86BB-5305002092CC}"/>
                  </a:ext>
                </a:extLst>
              </p:cNvPr>
              <p:cNvSpPr>
                <a:spLocks noChangeShapeType="1"/>
              </p:cNvSpPr>
              <p:nvPr/>
            </p:nvSpPr>
            <p:spPr bwMode="auto">
              <a:xfrm rot="-5400000" flipH="1" flipV="1">
                <a:off x="2291"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27" name="Line 763">
                <a:extLst>
                  <a:ext uri="{FF2B5EF4-FFF2-40B4-BE49-F238E27FC236}">
                    <a16:creationId xmlns:a16="http://schemas.microsoft.com/office/drawing/2014/main" id="{49029F63-C383-D1B6-943B-C1D6F899BC1C}"/>
                  </a:ext>
                </a:extLst>
              </p:cNvPr>
              <p:cNvSpPr>
                <a:spLocks noChangeShapeType="1"/>
              </p:cNvSpPr>
              <p:nvPr/>
            </p:nvSpPr>
            <p:spPr bwMode="auto">
              <a:xfrm rot="16200000" flipV="1">
                <a:off x="3294"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28" name="Line 764">
                <a:extLst>
                  <a:ext uri="{FF2B5EF4-FFF2-40B4-BE49-F238E27FC236}">
                    <a16:creationId xmlns:a16="http://schemas.microsoft.com/office/drawing/2014/main" id="{F7385A4E-871B-06EA-1D85-C9C7A336F6B7}"/>
                  </a:ext>
                </a:extLst>
              </p:cNvPr>
              <p:cNvSpPr>
                <a:spLocks noChangeShapeType="1"/>
              </p:cNvSpPr>
              <p:nvPr/>
            </p:nvSpPr>
            <p:spPr bwMode="auto">
              <a:xfrm rot="-5400000" flipH="1" flipV="1">
                <a:off x="3293"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29" name="Line 765">
                <a:extLst>
                  <a:ext uri="{FF2B5EF4-FFF2-40B4-BE49-F238E27FC236}">
                    <a16:creationId xmlns:a16="http://schemas.microsoft.com/office/drawing/2014/main" id="{D311F453-A056-DECF-CC09-7D29CB71E249}"/>
                  </a:ext>
                </a:extLst>
              </p:cNvPr>
              <p:cNvSpPr>
                <a:spLocks noChangeShapeType="1"/>
              </p:cNvSpPr>
              <p:nvPr/>
            </p:nvSpPr>
            <p:spPr bwMode="auto">
              <a:xfrm rot="16200000" flipH="1">
                <a:off x="3071"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30" name="Line 766">
                <a:extLst>
                  <a:ext uri="{FF2B5EF4-FFF2-40B4-BE49-F238E27FC236}">
                    <a16:creationId xmlns:a16="http://schemas.microsoft.com/office/drawing/2014/main" id="{B34DA32C-7560-3FB0-B203-7CB8DAF5F263}"/>
                  </a:ext>
                </a:extLst>
              </p:cNvPr>
              <p:cNvSpPr>
                <a:spLocks noChangeShapeType="1"/>
              </p:cNvSpPr>
              <p:nvPr/>
            </p:nvSpPr>
            <p:spPr bwMode="auto">
              <a:xfrm rot="16200000" flipH="1">
                <a:off x="2069"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31" name="Line 767">
                <a:extLst>
                  <a:ext uri="{FF2B5EF4-FFF2-40B4-BE49-F238E27FC236}">
                    <a16:creationId xmlns:a16="http://schemas.microsoft.com/office/drawing/2014/main" id="{62CBC506-3366-A3CB-D091-19EB7B16BCE7}"/>
                  </a:ext>
                </a:extLst>
              </p:cNvPr>
              <p:cNvSpPr>
                <a:spLocks noChangeShapeType="1"/>
              </p:cNvSpPr>
              <p:nvPr/>
            </p:nvSpPr>
            <p:spPr bwMode="auto">
              <a:xfrm rot="16200000" flipH="1">
                <a:off x="2068"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32" name="Line 768">
                <a:extLst>
                  <a:ext uri="{FF2B5EF4-FFF2-40B4-BE49-F238E27FC236}">
                    <a16:creationId xmlns:a16="http://schemas.microsoft.com/office/drawing/2014/main" id="{12E651C2-99E9-B73B-8B7F-AB6B03B084BF}"/>
                  </a:ext>
                </a:extLst>
              </p:cNvPr>
              <p:cNvSpPr>
                <a:spLocks noChangeShapeType="1"/>
              </p:cNvSpPr>
              <p:nvPr/>
            </p:nvSpPr>
            <p:spPr bwMode="auto">
              <a:xfrm rot="16200000" flipH="1">
                <a:off x="3076"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33" name="Line 769">
                <a:extLst>
                  <a:ext uri="{FF2B5EF4-FFF2-40B4-BE49-F238E27FC236}">
                    <a16:creationId xmlns:a16="http://schemas.microsoft.com/office/drawing/2014/main" id="{D1C864D7-D50F-0944-6928-01DE2B213C8D}"/>
                  </a:ext>
                </a:extLst>
              </p:cNvPr>
              <p:cNvSpPr>
                <a:spLocks noChangeShapeType="1"/>
              </p:cNvSpPr>
              <p:nvPr/>
            </p:nvSpPr>
            <p:spPr bwMode="auto">
              <a:xfrm rot="-5400000">
                <a:off x="2195"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34" name="Line 770">
                <a:extLst>
                  <a:ext uri="{FF2B5EF4-FFF2-40B4-BE49-F238E27FC236}">
                    <a16:creationId xmlns:a16="http://schemas.microsoft.com/office/drawing/2014/main" id="{EA78E1F5-8C1C-A742-1A61-9D1EE70D5687}"/>
                  </a:ext>
                </a:extLst>
              </p:cNvPr>
              <p:cNvSpPr>
                <a:spLocks noChangeShapeType="1"/>
              </p:cNvSpPr>
              <p:nvPr/>
            </p:nvSpPr>
            <p:spPr bwMode="auto">
              <a:xfrm rot="-5400000">
                <a:off x="2196"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35" name="Line 771">
                <a:extLst>
                  <a:ext uri="{FF2B5EF4-FFF2-40B4-BE49-F238E27FC236}">
                    <a16:creationId xmlns:a16="http://schemas.microsoft.com/office/drawing/2014/main" id="{DBC6CC16-0C3E-E37F-7B7B-D770C9947593}"/>
                  </a:ext>
                </a:extLst>
              </p:cNvPr>
              <p:cNvSpPr>
                <a:spLocks noChangeShapeType="1"/>
              </p:cNvSpPr>
              <p:nvPr/>
            </p:nvSpPr>
            <p:spPr bwMode="auto">
              <a:xfrm rot="-5400000" flipH="1" flipV="1">
                <a:off x="342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36" name="Line 772">
                <a:extLst>
                  <a:ext uri="{FF2B5EF4-FFF2-40B4-BE49-F238E27FC236}">
                    <a16:creationId xmlns:a16="http://schemas.microsoft.com/office/drawing/2014/main" id="{E6FDCCE5-68D1-1A4A-7BF3-9E836CEE790F}"/>
                  </a:ext>
                </a:extLst>
              </p:cNvPr>
              <p:cNvSpPr>
                <a:spLocks noChangeShapeType="1"/>
              </p:cNvSpPr>
              <p:nvPr/>
            </p:nvSpPr>
            <p:spPr bwMode="auto">
              <a:xfrm rot="-5400000" flipH="1" flipV="1">
                <a:off x="217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37" name="Line 773">
                <a:extLst>
                  <a:ext uri="{FF2B5EF4-FFF2-40B4-BE49-F238E27FC236}">
                    <a16:creationId xmlns:a16="http://schemas.microsoft.com/office/drawing/2014/main" id="{51B078EF-013E-774F-C523-AFC2B4A50BC9}"/>
                  </a:ext>
                </a:extLst>
              </p:cNvPr>
              <p:cNvSpPr>
                <a:spLocks noChangeShapeType="1"/>
              </p:cNvSpPr>
              <p:nvPr/>
            </p:nvSpPr>
            <p:spPr bwMode="auto">
              <a:xfrm rot="16200000" flipH="1">
                <a:off x="217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38" name="Line 774">
                <a:extLst>
                  <a:ext uri="{FF2B5EF4-FFF2-40B4-BE49-F238E27FC236}">
                    <a16:creationId xmlns:a16="http://schemas.microsoft.com/office/drawing/2014/main" id="{F5D9BD63-4C32-C7D7-461E-632D64313CA0}"/>
                  </a:ext>
                </a:extLst>
              </p:cNvPr>
              <p:cNvSpPr>
                <a:spLocks noChangeShapeType="1"/>
              </p:cNvSpPr>
              <p:nvPr/>
            </p:nvSpPr>
            <p:spPr bwMode="auto">
              <a:xfrm rot="16200000" flipH="1">
                <a:off x="342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39" name="Line 775">
                <a:extLst>
                  <a:ext uri="{FF2B5EF4-FFF2-40B4-BE49-F238E27FC236}">
                    <a16:creationId xmlns:a16="http://schemas.microsoft.com/office/drawing/2014/main" id="{BCC290B9-B973-D171-AFFE-F11A9F7BF1C0}"/>
                  </a:ext>
                </a:extLst>
              </p:cNvPr>
              <p:cNvSpPr>
                <a:spLocks noChangeShapeType="1"/>
              </p:cNvSpPr>
              <p:nvPr/>
            </p:nvSpPr>
            <p:spPr bwMode="auto">
              <a:xfrm rot="-5400000">
                <a:off x="3456"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40" name="Line 776">
                <a:extLst>
                  <a:ext uri="{FF2B5EF4-FFF2-40B4-BE49-F238E27FC236}">
                    <a16:creationId xmlns:a16="http://schemas.microsoft.com/office/drawing/2014/main" id="{C9A8A933-3BB4-0B80-7C6C-B13B246470C1}"/>
                  </a:ext>
                </a:extLst>
              </p:cNvPr>
              <p:cNvSpPr>
                <a:spLocks noChangeShapeType="1"/>
              </p:cNvSpPr>
              <p:nvPr/>
            </p:nvSpPr>
            <p:spPr bwMode="auto">
              <a:xfrm rot="16200000" flipH="1">
                <a:off x="2576"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41" name="Line 777">
                <a:extLst>
                  <a:ext uri="{FF2B5EF4-FFF2-40B4-BE49-F238E27FC236}">
                    <a16:creationId xmlns:a16="http://schemas.microsoft.com/office/drawing/2014/main" id="{19B841C1-7577-D1E0-E667-F0A75AC73C59}"/>
                  </a:ext>
                </a:extLst>
              </p:cNvPr>
              <p:cNvSpPr>
                <a:spLocks noChangeShapeType="1"/>
              </p:cNvSpPr>
              <p:nvPr/>
            </p:nvSpPr>
            <p:spPr bwMode="auto">
              <a:xfrm rot="16200000" flipH="1">
                <a:off x="2581"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42" name="Line 778">
                <a:extLst>
                  <a:ext uri="{FF2B5EF4-FFF2-40B4-BE49-F238E27FC236}">
                    <a16:creationId xmlns:a16="http://schemas.microsoft.com/office/drawing/2014/main" id="{E5E1D093-A168-7789-B0EE-A06312553318}"/>
                  </a:ext>
                </a:extLst>
              </p:cNvPr>
              <p:cNvSpPr>
                <a:spLocks noChangeShapeType="1"/>
              </p:cNvSpPr>
              <p:nvPr/>
            </p:nvSpPr>
            <p:spPr bwMode="auto">
              <a:xfrm rot="16200000" flipH="1">
                <a:off x="2418"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43" name="Line 779">
                <a:extLst>
                  <a:ext uri="{FF2B5EF4-FFF2-40B4-BE49-F238E27FC236}">
                    <a16:creationId xmlns:a16="http://schemas.microsoft.com/office/drawing/2014/main" id="{F7D9EF2E-C670-1DAE-8B4A-A86935ECC2FC}"/>
                  </a:ext>
                </a:extLst>
              </p:cNvPr>
              <p:cNvSpPr>
                <a:spLocks noChangeShapeType="1"/>
              </p:cNvSpPr>
              <p:nvPr/>
            </p:nvSpPr>
            <p:spPr bwMode="auto">
              <a:xfrm rot="-5400000" flipH="1" flipV="1">
                <a:off x="2419"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44" name="Line 780">
                <a:extLst>
                  <a:ext uri="{FF2B5EF4-FFF2-40B4-BE49-F238E27FC236}">
                    <a16:creationId xmlns:a16="http://schemas.microsoft.com/office/drawing/2014/main" id="{B7DEE4EA-02FD-A50D-0B5F-3792213FC03F}"/>
                  </a:ext>
                </a:extLst>
              </p:cNvPr>
              <p:cNvSpPr>
                <a:spLocks noChangeShapeType="1"/>
              </p:cNvSpPr>
              <p:nvPr/>
            </p:nvSpPr>
            <p:spPr bwMode="auto">
              <a:xfrm rot="16200000" flipH="1">
                <a:off x="3167"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45" name="Line 781">
                <a:extLst>
                  <a:ext uri="{FF2B5EF4-FFF2-40B4-BE49-F238E27FC236}">
                    <a16:creationId xmlns:a16="http://schemas.microsoft.com/office/drawing/2014/main" id="{83AC1D79-BB2D-AA14-5B7B-513418246A1D}"/>
                  </a:ext>
                </a:extLst>
              </p:cNvPr>
              <p:cNvSpPr>
                <a:spLocks noChangeShapeType="1"/>
              </p:cNvSpPr>
              <p:nvPr/>
            </p:nvSpPr>
            <p:spPr bwMode="auto">
              <a:xfrm rot="-5400000" flipH="1" flipV="1">
                <a:off x="3168"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46" name="Line 782">
                <a:extLst>
                  <a:ext uri="{FF2B5EF4-FFF2-40B4-BE49-F238E27FC236}">
                    <a16:creationId xmlns:a16="http://schemas.microsoft.com/office/drawing/2014/main" id="{1EA66B7A-CCB1-877A-912B-ED852204F802}"/>
                  </a:ext>
                </a:extLst>
              </p:cNvPr>
              <p:cNvSpPr>
                <a:spLocks noChangeShapeType="1"/>
              </p:cNvSpPr>
              <p:nvPr/>
            </p:nvSpPr>
            <p:spPr bwMode="auto">
              <a:xfrm rot="16200000" flipH="1">
                <a:off x="2818"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47" name="Line 783">
                <a:extLst>
                  <a:ext uri="{FF2B5EF4-FFF2-40B4-BE49-F238E27FC236}">
                    <a16:creationId xmlns:a16="http://schemas.microsoft.com/office/drawing/2014/main" id="{0356BC9A-2C7A-6929-FB43-7ECD0175F2F6}"/>
                  </a:ext>
                </a:extLst>
              </p:cNvPr>
              <p:cNvSpPr>
                <a:spLocks noChangeShapeType="1"/>
              </p:cNvSpPr>
              <p:nvPr/>
            </p:nvSpPr>
            <p:spPr bwMode="auto">
              <a:xfrm rot="16200000" flipH="1">
                <a:off x="2823"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48" name="Line 784">
                <a:extLst>
                  <a:ext uri="{FF2B5EF4-FFF2-40B4-BE49-F238E27FC236}">
                    <a16:creationId xmlns:a16="http://schemas.microsoft.com/office/drawing/2014/main" id="{2F257AF7-57EF-AF87-F6B3-EAAC19158535}"/>
                  </a:ext>
                </a:extLst>
              </p:cNvPr>
              <p:cNvSpPr>
                <a:spLocks noChangeShapeType="1"/>
              </p:cNvSpPr>
              <p:nvPr/>
            </p:nvSpPr>
            <p:spPr bwMode="auto">
              <a:xfrm rot="-5400000" flipH="1" flipV="1">
                <a:off x="217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49" name="Line 785">
                <a:extLst>
                  <a:ext uri="{FF2B5EF4-FFF2-40B4-BE49-F238E27FC236}">
                    <a16:creationId xmlns:a16="http://schemas.microsoft.com/office/drawing/2014/main" id="{B35A8E56-A1CA-19F4-124B-E514288B0E22}"/>
                  </a:ext>
                </a:extLst>
              </p:cNvPr>
              <p:cNvSpPr>
                <a:spLocks noChangeShapeType="1"/>
              </p:cNvSpPr>
              <p:nvPr/>
            </p:nvSpPr>
            <p:spPr bwMode="auto">
              <a:xfrm rot="-5400000" flipH="1" flipV="1">
                <a:off x="342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50" name="Line 786">
                <a:extLst>
                  <a:ext uri="{FF2B5EF4-FFF2-40B4-BE49-F238E27FC236}">
                    <a16:creationId xmlns:a16="http://schemas.microsoft.com/office/drawing/2014/main" id="{D7E9CE50-2CA2-99F7-F105-3D7ABA6C3CCD}"/>
                  </a:ext>
                </a:extLst>
              </p:cNvPr>
              <p:cNvSpPr>
                <a:spLocks noChangeShapeType="1"/>
              </p:cNvSpPr>
              <p:nvPr/>
            </p:nvSpPr>
            <p:spPr bwMode="auto">
              <a:xfrm rot="16200000" flipH="1">
                <a:off x="217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51" name="Line 787">
                <a:extLst>
                  <a:ext uri="{FF2B5EF4-FFF2-40B4-BE49-F238E27FC236}">
                    <a16:creationId xmlns:a16="http://schemas.microsoft.com/office/drawing/2014/main" id="{213F2CF2-0FA4-9860-4D08-28F9AEC0ACB6}"/>
                  </a:ext>
                </a:extLst>
              </p:cNvPr>
              <p:cNvSpPr>
                <a:spLocks noChangeShapeType="1"/>
              </p:cNvSpPr>
              <p:nvPr/>
            </p:nvSpPr>
            <p:spPr bwMode="auto">
              <a:xfrm rot="16200000" flipH="1">
                <a:off x="342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52" name="Line 788">
                <a:extLst>
                  <a:ext uri="{FF2B5EF4-FFF2-40B4-BE49-F238E27FC236}">
                    <a16:creationId xmlns:a16="http://schemas.microsoft.com/office/drawing/2014/main" id="{26CC9DB6-0D55-8FD7-DC4F-3455522127D3}"/>
                  </a:ext>
                </a:extLst>
              </p:cNvPr>
              <p:cNvSpPr>
                <a:spLocks noChangeShapeType="1"/>
              </p:cNvSpPr>
              <p:nvPr/>
            </p:nvSpPr>
            <p:spPr bwMode="auto">
              <a:xfrm rot="-5400000">
                <a:off x="3197"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53" name="Line 789">
                <a:extLst>
                  <a:ext uri="{FF2B5EF4-FFF2-40B4-BE49-F238E27FC236}">
                    <a16:creationId xmlns:a16="http://schemas.microsoft.com/office/drawing/2014/main" id="{09BC5B0F-83DA-8341-E6FE-A62254BF5C08}"/>
                  </a:ext>
                </a:extLst>
              </p:cNvPr>
              <p:cNvSpPr>
                <a:spLocks noChangeShapeType="1"/>
              </p:cNvSpPr>
              <p:nvPr/>
            </p:nvSpPr>
            <p:spPr bwMode="auto">
              <a:xfrm rot="-5400000">
                <a:off x="3198"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54" name="Line 790">
                <a:extLst>
                  <a:ext uri="{FF2B5EF4-FFF2-40B4-BE49-F238E27FC236}">
                    <a16:creationId xmlns:a16="http://schemas.microsoft.com/office/drawing/2014/main" id="{6722D62A-2A6C-E49F-BC85-41532DF96867}"/>
                  </a:ext>
                </a:extLst>
              </p:cNvPr>
              <p:cNvSpPr>
                <a:spLocks noChangeShapeType="1"/>
              </p:cNvSpPr>
              <p:nvPr/>
            </p:nvSpPr>
            <p:spPr bwMode="auto">
              <a:xfrm rot="16200000" flipH="1">
                <a:off x="3324"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55" name="Line 791">
                <a:extLst>
                  <a:ext uri="{FF2B5EF4-FFF2-40B4-BE49-F238E27FC236}">
                    <a16:creationId xmlns:a16="http://schemas.microsoft.com/office/drawing/2014/main" id="{6085DCCB-6D7C-1E68-C857-F168DE040C82}"/>
                  </a:ext>
                </a:extLst>
              </p:cNvPr>
              <p:cNvSpPr>
                <a:spLocks noChangeShapeType="1"/>
              </p:cNvSpPr>
              <p:nvPr/>
            </p:nvSpPr>
            <p:spPr bwMode="auto">
              <a:xfrm rot="16200000" flipH="1">
                <a:off x="3323"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56" name="Line 792">
                <a:extLst>
                  <a:ext uri="{FF2B5EF4-FFF2-40B4-BE49-F238E27FC236}">
                    <a16:creationId xmlns:a16="http://schemas.microsoft.com/office/drawing/2014/main" id="{2759C7FC-6420-42AA-6F89-FAED87592018}"/>
                  </a:ext>
                </a:extLst>
              </p:cNvPr>
              <p:cNvSpPr>
                <a:spLocks noChangeShapeType="1"/>
              </p:cNvSpPr>
              <p:nvPr/>
            </p:nvSpPr>
            <p:spPr bwMode="auto">
              <a:xfrm rot="-5400000" flipH="1" flipV="1">
                <a:off x="254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57" name="Line 793">
                <a:extLst>
                  <a:ext uri="{FF2B5EF4-FFF2-40B4-BE49-F238E27FC236}">
                    <a16:creationId xmlns:a16="http://schemas.microsoft.com/office/drawing/2014/main" id="{28105239-2911-E8F5-179E-AA8ABA69E49C}"/>
                  </a:ext>
                </a:extLst>
              </p:cNvPr>
              <p:cNvSpPr>
                <a:spLocks noChangeShapeType="1"/>
              </p:cNvSpPr>
              <p:nvPr/>
            </p:nvSpPr>
            <p:spPr bwMode="auto">
              <a:xfrm rot="16200000" flipV="1">
                <a:off x="254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58" name="Line 794">
                <a:extLst>
                  <a:ext uri="{FF2B5EF4-FFF2-40B4-BE49-F238E27FC236}">
                    <a16:creationId xmlns:a16="http://schemas.microsoft.com/office/drawing/2014/main" id="{1D6C2EE2-78A5-5C30-16EA-8E8F399FA2C3}"/>
                  </a:ext>
                </a:extLst>
              </p:cNvPr>
              <p:cNvSpPr>
                <a:spLocks noChangeShapeType="1"/>
              </p:cNvSpPr>
              <p:nvPr/>
            </p:nvSpPr>
            <p:spPr bwMode="auto">
              <a:xfrm rot="-5400000" flipH="1" flipV="1">
                <a:off x="304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59" name="Line 795">
                <a:extLst>
                  <a:ext uri="{FF2B5EF4-FFF2-40B4-BE49-F238E27FC236}">
                    <a16:creationId xmlns:a16="http://schemas.microsoft.com/office/drawing/2014/main" id="{6F1E40F8-14BB-3A4F-FD74-A4A496CD51E5}"/>
                  </a:ext>
                </a:extLst>
              </p:cNvPr>
              <p:cNvSpPr>
                <a:spLocks noChangeShapeType="1"/>
              </p:cNvSpPr>
              <p:nvPr/>
            </p:nvSpPr>
            <p:spPr bwMode="auto">
              <a:xfrm rot="16200000" flipV="1">
                <a:off x="304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60" name="Line 796">
                <a:extLst>
                  <a:ext uri="{FF2B5EF4-FFF2-40B4-BE49-F238E27FC236}">
                    <a16:creationId xmlns:a16="http://schemas.microsoft.com/office/drawing/2014/main" id="{5F811EF4-9831-B2B6-55DC-EB9127EA1EA1}"/>
                  </a:ext>
                </a:extLst>
              </p:cNvPr>
              <p:cNvSpPr>
                <a:spLocks noChangeShapeType="1"/>
              </p:cNvSpPr>
              <p:nvPr/>
            </p:nvSpPr>
            <p:spPr bwMode="auto">
              <a:xfrm rot="16200000" flipV="1">
                <a:off x="3299"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61" name="Line 797">
                <a:extLst>
                  <a:ext uri="{FF2B5EF4-FFF2-40B4-BE49-F238E27FC236}">
                    <a16:creationId xmlns:a16="http://schemas.microsoft.com/office/drawing/2014/main" id="{38DC3339-2B1C-6E70-F455-A2E419B17B3F}"/>
                  </a:ext>
                </a:extLst>
              </p:cNvPr>
              <p:cNvSpPr>
                <a:spLocks noChangeShapeType="1"/>
              </p:cNvSpPr>
              <p:nvPr/>
            </p:nvSpPr>
            <p:spPr bwMode="auto">
              <a:xfrm rot="-5400000" flipH="1" flipV="1">
                <a:off x="3300"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62" name="Line 798">
                <a:extLst>
                  <a:ext uri="{FF2B5EF4-FFF2-40B4-BE49-F238E27FC236}">
                    <a16:creationId xmlns:a16="http://schemas.microsoft.com/office/drawing/2014/main" id="{6EC3EBE4-6E72-4F5B-A81C-34D08A295829}"/>
                  </a:ext>
                </a:extLst>
              </p:cNvPr>
              <p:cNvSpPr>
                <a:spLocks noChangeShapeType="1"/>
              </p:cNvSpPr>
              <p:nvPr/>
            </p:nvSpPr>
            <p:spPr bwMode="auto">
              <a:xfrm rot="-5400000" flipH="1" flipV="1">
                <a:off x="2298"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63" name="Line 799">
                <a:extLst>
                  <a:ext uri="{FF2B5EF4-FFF2-40B4-BE49-F238E27FC236}">
                    <a16:creationId xmlns:a16="http://schemas.microsoft.com/office/drawing/2014/main" id="{46F8AB0C-AC26-291E-0345-D4AAE6A67DC3}"/>
                  </a:ext>
                </a:extLst>
              </p:cNvPr>
              <p:cNvSpPr>
                <a:spLocks noChangeShapeType="1"/>
              </p:cNvSpPr>
              <p:nvPr/>
            </p:nvSpPr>
            <p:spPr bwMode="auto">
              <a:xfrm rot="16200000" flipV="1">
                <a:off x="2297"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64" name="Line 800">
                <a:extLst>
                  <a:ext uri="{FF2B5EF4-FFF2-40B4-BE49-F238E27FC236}">
                    <a16:creationId xmlns:a16="http://schemas.microsoft.com/office/drawing/2014/main" id="{B8CC2512-65FB-0CB8-148A-FEDEA8F35A18}"/>
                  </a:ext>
                </a:extLst>
              </p:cNvPr>
              <p:cNvSpPr>
                <a:spLocks noChangeShapeType="1"/>
              </p:cNvSpPr>
              <p:nvPr/>
            </p:nvSpPr>
            <p:spPr bwMode="auto">
              <a:xfrm rot="-5400000">
                <a:off x="2201"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65" name="Line 801">
                <a:extLst>
                  <a:ext uri="{FF2B5EF4-FFF2-40B4-BE49-F238E27FC236}">
                    <a16:creationId xmlns:a16="http://schemas.microsoft.com/office/drawing/2014/main" id="{2F3EA357-100B-B309-1AE8-921B698D6F3D}"/>
                  </a:ext>
                </a:extLst>
              </p:cNvPr>
              <p:cNvSpPr>
                <a:spLocks noChangeShapeType="1"/>
              </p:cNvSpPr>
              <p:nvPr/>
            </p:nvSpPr>
            <p:spPr bwMode="auto">
              <a:xfrm rot="16200000" flipH="1">
                <a:off x="2913"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66" name="Line 802">
                <a:extLst>
                  <a:ext uri="{FF2B5EF4-FFF2-40B4-BE49-F238E27FC236}">
                    <a16:creationId xmlns:a16="http://schemas.microsoft.com/office/drawing/2014/main" id="{6B5FA249-6EA0-FA6D-7D06-651AC9DAE316}"/>
                  </a:ext>
                </a:extLst>
              </p:cNvPr>
              <p:cNvSpPr>
                <a:spLocks noChangeShapeType="1"/>
              </p:cNvSpPr>
              <p:nvPr/>
            </p:nvSpPr>
            <p:spPr bwMode="auto">
              <a:xfrm rot="-5400000" flipH="1" flipV="1">
                <a:off x="2914"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67" name="Line 803">
                <a:extLst>
                  <a:ext uri="{FF2B5EF4-FFF2-40B4-BE49-F238E27FC236}">
                    <a16:creationId xmlns:a16="http://schemas.microsoft.com/office/drawing/2014/main" id="{F8A11C61-9FE1-F420-B8BE-3C31F165095B}"/>
                  </a:ext>
                </a:extLst>
              </p:cNvPr>
              <p:cNvSpPr>
                <a:spLocks noChangeShapeType="1"/>
              </p:cNvSpPr>
              <p:nvPr/>
            </p:nvSpPr>
            <p:spPr bwMode="auto">
              <a:xfrm rot="16200000" flipH="1">
                <a:off x="2671"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68" name="Line 804">
                <a:extLst>
                  <a:ext uri="{FF2B5EF4-FFF2-40B4-BE49-F238E27FC236}">
                    <a16:creationId xmlns:a16="http://schemas.microsoft.com/office/drawing/2014/main" id="{ADB7531A-3662-5D8F-EE70-C18F28D314B2}"/>
                  </a:ext>
                </a:extLst>
              </p:cNvPr>
              <p:cNvSpPr>
                <a:spLocks noChangeShapeType="1"/>
              </p:cNvSpPr>
              <p:nvPr/>
            </p:nvSpPr>
            <p:spPr bwMode="auto">
              <a:xfrm rot="-5400000" flipH="1" flipV="1">
                <a:off x="2672"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69" name="Line 805">
                <a:extLst>
                  <a:ext uri="{FF2B5EF4-FFF2-40B4-BE49-F238E27FC236}">
                    <a16:creationId xmlns:a16="http://schemas.microsoft.com/office/drawing/2014/main" id="{3DCA4E9B-EA95-FEBD-0576-B7BDA312FEC1}"/>
                  </a:ext>
                </a:extLst>
              </p:cNvPr>
              <p:cNvSpPr>
                <a:spLocks noChangeShapeType="1"/>
              </p:cNvSpPr>
              <p:nvPr/>
            </p:nvSpPr>
            <p:spPr bwMode="auto">
              <a:xfrm rot="16200000" flipV="1">
                <a:off x="2793" y="2746"/>
                <a:ext cx="81"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70" name="Line 806">
                <a:extLst>
                  <a:ext uri="{FF2B5EF4-FFF2-40B4-BE49-F238E27FC236}">
                    <a16:creationId xmlns:a16="http://schemas.microsoft.com/office/drawing/2014/main" id="{8727F9D0-7843-7295-CDF9-5A5C4DE93420}"/>
                  </a:ext>
                </a:extLst>
              </p:cNvPr>
              <p:cNvSpPr>
                <a:spLocks noChangeShapeType="1"/>
              </p:cNvSpPr>
              <p:nvPr/>
            </p:nvSpPr>
            <p:spPr bwMode="auto">
              <a:xfrm rot="-5400000" flipH="1" flipV="1">
                <a:off x="2792" y="1651"/>
                <a:ext cx="81"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71" name="Line 807">
                <a:extLst>
                  <a:ext uri="{FF2B5EF4-FFF2-40B4-BE49-F238E27FC236}">
                    <a16:creationId xmlns:a16="http://schemas.microsoft.com/office/drawing/2014/main" id="{42255F73-A9CC-D96C-749F-D7733A386B06}"/>
                  </a:ext>
                </a:extLst>
              </p:cNvPr>
              <p:cNvSpPr>
                <a:spLocks noChangeShapeType="1"/>
              </p:cNvSpPr>
              <p:nvPr/>
            </p:nvSpPr>
            <p:spPr bwMode="auto">
              <a:xfrm rot="-5400000">
                <a:off x="2449"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72" name="Line 808">
                <a:extLst>
                  <a:ext uri="{FF2B5EF4-FFF2-40B4-BE49-F238E27FC236}">
                    <a16:creationId xmlns:a16="http://schemas.microsoft.com/office/drawing/2014/main" id="{00A89CCF-B203-EE2C-8A93-D2270701CDE7}"/>
                  </a:ext>
                </a:extLst>
              </p:cNvPr>
              <p:cNvSpPr>
                <a:spLocks noChangeShapeType="1"/>
              </p:cNvSpPr>
              <p:nvPr/>
            </p:nvSpPr>
            <p:spPr bwMode="auto">
              <a:xfrm rot="-5400000">
                <a:off x="2448"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73" name="Line 809">
                <a:extLst>
                  <a:ext uri="{FF2B5EF4-FFF2-40B4-BE49-F238E27FC236}">
                    <a16:creationId xmlns:a16="http://schemas.microsoft.com/office/drawing/2014/main" id="{C9C9B341-08BC-0FE2-C20B-8707B6DE18F2}"/>
                  </a:ext>
                </a:extLst>
              </p:cNvPr>
              <p:cNvSpPr>
                <a:spLocks noChangeShapeType="1"/>
              </p:cNvSpPr>
              <p:nvPr/>
            </p:nvSpPr>
            <p:spPr bwMode="auto">
              <a:xfrm rot="16200000" flipV="1">
                <a:off x="2298"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74" name="Line 810">
                <a:extLst>
                  <a:ext uri="{FF2B5EF4-FFF2-40B4-BE49-F238E27FC236}">
                    <a16:creationId xmlns:a16="http://schemas.microsoft.com/office/drawing/2014/main" id="{E2F7E511-1853-87ED-A533-C08548FFB9D9}"/>
                  </a:ext>
                </a:extLst>
              </p:cNvPr>
              <p:cNvSpPr>
                <a:spLocks noChangeShapeType="1"/>
              </p:cNvSpPr>
              <p:nvPr/>
            </p:nvSpPr>
            <p:spPr bwMode="auto">
              <a:xfrm rot="16200000" flipV="1">
                <a:off x="3300"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75" name="Line 811">
                <a:extLst>
                  <a:ext uri="{FF2B5EF4-FFF2-40B4-BE49-F238E27FC236}">
                    <a16:creationId xmlns:a16="http://schemas.microsoft.com/office/drawing/2014/main" id="{646BA041-7346-DCFB-3FDC-FE6AB1DD69B3}"/>
                  </a:ext>
                </a:extLst>
              </p:cNvPr>
              <p:cNvSpPr>
                <a:spLocks noChangeShapeType="1"/>
              </p:cNvSpPr>
              <p:nvPr/>
            </p:nvSpPr>
            <p:spPr bwMode="auto">
              <a:xfrm rot="-5400000" flipH="1" flipV="1">
                <a:off x="2297"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76" name="Line 812">
                <a:extLst>
                  <a:ext uri="{FF2B5EF4-FFF2-40B4-BE49-F238E27FC236}">
                    <a16:creationId xmlns:a16="http://schemas.microsoft.com/office/drawing/2014/main" id="{8A056043-AF83-E760-0C85-E980600332CD}"/>
                  </a:ext>
                </a:extLst>
              </p:cNvPr>
              <p:cNvSpPr>
                <a:spLocks noChangeShapeType="1"/>
              </p:cNvSpPr>
              <p:nvPr/>
            </p:nvSpPr>
            <p:spPr bwMode="auto">
              <a:xfrm rot="-5400000" flipH="1" flipV="1">
                <a:off x="3299"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77" name="Line 813">
                <a:extLst>
                  <a:ext uri="{FF2B5EF4-FFF2-40B4-BE49-F238E27FC236}">
                    <a16:creationId xmlns:a16="http://schemas.microsoft.com/office/drawing/2014/main" id="{5B7CFCDF-8B04-1764-FBC9-C292C5BBCADE}"/>
                  </a:ext>
                </a:extLst>
              </p:cNvPr>
              <p:cNvSpPr>
                <a:spLocks noChangeShapeType="1"/>
              </p:cNvSpPr>
              <p:nvPr/>
            </p:nvSpPr>
            <p:spPr bwMode="auto">
              <a:xfrm rot="-5400000" flipH="1" flipV="1">
                <a:off x="3173"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78" name="Line 814">
                <a:extLst>
                  <a:ext uri="{FF2B5EF4-FFF2-40B4-BE49-F238E27FC236}">
                    <a16:creationId xmlns:a16="http://schemas.microsoft.com/office/drawing/2014/main" id="{31E307D3-BF0A-3ED5-8F2D-5698B950F52C}"/>
                  </a:ext>
                </a:extLst>
              </p:cNvPr>
              <p:cNvSpPr>
                <a:spLocks noChangeShapeType="1"/>
              </p:cNvSpPr>
              <p:nvPr/>
            </p:nvSpPr>
            <p:spPr bwMode="auto">
              <a:xfrm rot="-5400000" flipH="1" flipV="1">
                <a:off x="2424"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79" name="Line 815">
                <a:extLst>
                  <a:ext uri="{FF2B5EF4-FFF2-40B4-BE49-F238E27FC236}">
                    <a16:creationId xmlns:a16="http://schemas.microsoft.com/office/drawing/2014/main" id="{CF2F8174-D277-E4BC-D91A-7520CDBFE78A}"/>
                  </a:ext>
                </a:extLst>
              </p:cNvPr>
              <p:cNvSpPr>
                <a:spLocks noChangeShapeType="1"/>
              </p:cNvSpPr>
              <p:nvPr/>
            </p:nvSpPr>
            <p:spPr bwMode="auto">
              <a:xfrm rot="16200000" flipH="1">
                <a:off x="2425"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80" name="Line 816">
                <a:extLst>
                  <a:ext uri="{FF2B5EF4-FFF2-40B4-BE49-F238E27FC236}">
                    <a16:creationId xmlns:a16="http://schemas.microsoft.com/office/drawing/2014/main" id="{D3F93795-B7BA-FBE5-1102-FA918E18DBAC}"/>
                  </a:ext>
                </a:extLst>
              </p:cNvPr>
              <p:cNvSpPr>
                <a:spLocks noChangeShapeType="1"/>
              </p:cNvSpPr>
              <p:nvPr/>
            </p:nvSpPr>
            <p:spPr bwMode="auto">
              <a:xfrm rot="16200000" flipH="1">
                <a:off x="3174"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81" name="Line 817">
                <a:extLst>
                  <a:ext uri="{FF2B5EF4-FFF2-40B4-BE49-F238E27FC236}">
                    <a16:creationId xmlns:a16="http://schemas.microsoft.com/office/drawing/2014/main" id="{2D71DC49-154F-A202-48EA-77590B3916C1}"/>
                  </a:ext>
                </a:extLst>
              </p:cNvPr>
              <p:cNvSpPr>
                <a:spLocks noChangeShapeType="1"/>
              </p:cNvSpPr>
              <p:nvPr/>
            </p:nvSpPr>
            <p:spPr bwMode="auto">
              <a:xfrm rot="16200000" flipH="1">
                <a:off x="2322"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82" name="Line 818">
                <a:extLst>
                  <a:ext uri="{FF2B5EF4-FFF2-40B4-BE49-F238E27FC236}">
                    <a16:creationId xmlns:a16="http://schemas.microsoft.com/office/drawing/2014/main" id="{3E7169FA-F41C-1EC9-1AED-8C978A888343}"/>
                  </a:ext>
                </a:extLst>
              </p:cNvPr>
              <p:cNvSpPr>
                <a:spLocks noChangeShapeType="1"/>
              </p:cNvSpPr>
              <p:nvPr/>
            </p:nvSpPr>
            <p:spPr bwMode="auto">
              <a:xfrm rot="16200000" flipH="1">
                <a:off x="2321"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83" name="Line 819">
                <a:extLst>
                  <a:ext uri="{FF2B5EF4-FFF2-40B4-BE49-F238E27FC236}">
                    <a16:creationId xmlns:a16="http://schemas.microsoft.com/office/drawing/2014/main" id="{425C06B8-D1F4-A1B1-481E-435B7244C032}"/>
                  </a:ext>
                </a:extLst>
              </p:cNvPr>
              <p:cNvSpPr>
                <a:spLocks noChangeShapeType="1"/>
              </p:cNvSpPr>
              <p:nvPr/>
            </p:nvSpPr>
            <p:spPr bwMode="auto">
              <a:xfrm rot="-5400000">
                <a:off x="2944"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84" name="Line 820">
                <a:extLst>
                  <a:ext uri="{FF2B5EF4-FFF2-40B4-BE49-F238E27FC236}">
                    <a16:creationId xmlns:a16="http://schemas.microsoft.com/office/drawing/2014/main" id="{C04AACB7-0392-97D3-D973-902AAEEBCD90}"/>
                  </a:ext>
                </a:extLst>
              </p:cNvPr>
              <p:cNvSpPr>
                <a:spLocks noChangeShapeType="1"/>
              </p:cNvSpPr>
              <p:nvPr/>
            </p:nvSpPr>
            <p:spPr bwMode="auto">
              <a:xfrm rot="-5400000">
                <a:off x="2943"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85" name="Line 821">
                <a:extLst>
                  <a:ext uri="{FF2B5EF4-FFF2-40B4-BE49-F238E27FC236}">
                    <a16:creationId xmlns:a16="http://schemas.microsoft.com/office/drawing/2014/main" id="{0E8EC68D-8436-0ABE-F158-60B9E854BA15}"/>
                  </a:ext>
                </a:extLst>
              </p:cNvPr>
              <p:cNvSpPr>
                <a:spLocks noChangeShapeType="1"/>
              </p:cNvSpPr>
              <p:nvPr/>
            </p:nvSpPr>
            <p:spPr bwMode="auto">
              <a:xfrm rot="-5400000">
                <a:off x="2702"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86" name="Line 822">
                <a:extLst>
                  <a:ext uri="{FF2B5EF4-FFF2-40B4-BE49-F238E27FC236}">
                    <a16:creationId xmlns:a16="http://schemas.microsoft.com/office/drawing/2014/main" id="{0B2E86A8-E9F9-AE1E-410F-47A646101F54}"/>
                  </a:ext>
                </a:extLst>
              </p:cNvPr>
              <p:cNvSpPr>
                <a:spLocks noChangeShapeType="1"/>
              </p:cNvSpPr>
              <p:nvPr/>
            </p:nvSpPr>
            <p:spPr bwMode="auto">
              <a:xfrm rot="-5400000">
                <a:off x="2701"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87" name="Line 823">
                <a:extLst>
                  <a:ext uri="{FF2B5EF4-FFF2-40B4-BE49-F238E27FC236}">
                    <a16:creationId xmlns:a16="http://schemas.microsoft.com/office/drawing/2014/main" id="{C2C2A206-DC2C-B6C0-8227-8D42BCFFC954}"/>
                  </a:ext>
                </a:extLst>
              </p:cNvPr>
              <p:cNvSpPr>
                <a:spLocks noChangeShapeType="1"/>
              </p:cNvSpPr>
              <p:nvPr/>
            </p:nvSpPr>
            <p:spPr bwMode="auto">
              <a:xfrm rot="-5400000">
                <a:off x="3203"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88" name="Line 824">
                <a:extLst>
                  <a:ext uri="{FF2B5EF4-FFF2-40B4-BE49-F238E27FC236}">
                    <a16:creationId xmlns:a16="http://schemas.microsoft.com/office/drawing/2014/main" id="{B86D01DB-51CC-BAEC-CDA7-661A5F71C647}"/>
                  </a:ext>
                </a:extLst>
              </p:cNvPr>
              <p:cNvSpPr>
                <a:spLocks noChangeShapeType="1"/>
              </p:cNvSpPr>
              <p:nvPr/>
            </p:nvSpPr>
            <p:spPr bwMode="auto">
              <a:xfrm rot="-5400000" flipH="1" flipV="1">
                <a:off x="304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89" name="Line 825">
                <a:extLst>
                  <a:ext uri="{FF2B5EF4-FFF2-40B4-BE49-F238E27FC236}">
                    <a16:creationId xmlns:a16="http://schemas.microsoft.com/office/drawing/2014/main" id="{1AB65A4F-E8AF-6EF4-BA2D-D0BF04728B0F}"/>
                  </a:ext>
                </a:extLst>
              </p:cNvPr>
              <p:cNvSpPr>
                <a:spLocks noChangeShapeType="1"/>
              </p:cNvSpPr>
              <p:nvPr/>
            </p:nvSpPr>
            <p:spPr bwMode="auto">
              <a:xfrm rot="16200000" flipV="1">
                <a:off x="304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90" name="Line 826">
                <a:extLst>
                  <a:ext uri="{FF2B5EF4-FFF2-40B4-BE49-F238E27FC236}">
                    <a16:creationId xmlns:a16="http://schemas.microsoft.com/office/drawing/2014/main" id="{CA3A3AB4-E7B9-3884-5A71-E659D2CC9551}"/>
                  </a:ext>
                </a:extLst>
              </p:cNvPr>
              <p:cNvSpPr>
                <a:spLocks noChangeShapeType="1"/>
              </p:cNvSpPr>
              <p:nvPr/>
            </p:nvSpPr>
            <p:spPr bwMode="auto">
              <a:xfrm rot="-5400000" flipH="1" flipV="1">
                <a:off x="255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91" name="Line 827">
                <a:extLst>
                  <a:ext uri="{FF2B5EF4-FFF2-40B4-BE49-F238E27FC236}">
                    <a16:creationId xmlns:a16="http://schemas.microsoft.com/office/drawing/2014/main" id="{F99A13E6-24BA-D8B8-EA68-242F93F652C8}"/>
                  </a:ext>
                </a:extLst>
              </p:cNvPr>
              <p:cNvSpPr>
                <a:spLocks noChangeShapeType="1"/>
              </p:cNvSpPr>
              <p:nvPr/>
            </p:nvSpPr>
            <p:spPr bwMode="auto">
              <a:xfrm rot="16200000" flipV="1">
                <a:off x="255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92" name="Line 828">
                <a:extLst>
                  <a:ext uri="{FF2B5EF4-FFF2-40B4-BE49-F238E27FC236}">
                    <a16:creationId xmlns:a16="http://schemas.microsoft.com/office/drawing/2014/main" id="{F0EE23D9-933A-4DC8-9A73-6A84F2FB0C97}"/>
                  </a:ext>
                </a:extLst>
              </p:cNvPr>
              <p:cNvSpPr>
                <a:spLocks noChangeShapeType="1"/>
              </p:cNvSpPr>
              <p:nvPr/>
            </p:nvSpPr>
            <p:spPr bwMode="auto">
              <a:xfrm rot="-5400000" flipH="1" flipV="1">
                <a:off x="3174"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93" name="Line 829">
                <a:extLst>
                  <a:ext uri="{FF2B5EF4-FFF2-40B4-BE49-F238E27FC236}">
                    <a16:creationId xmlns:a16="http://schemas.microsoft.com/office/drawing/2014/main" id="{D1E34F18-FBC3-5FF9-B7A1-C6AEE53E8072}"/>
                  </a:ext>
                </a:extLst>
              </p:cNvPr>
              <p:cNvSpPr>
                <a:spLocks noChangeShapeType="1"/>
              </p:cNvSpPr>
              <p:nvPr/>
            </p:nvSpPr>
            <p:spPr bwMode="auto">
              <a:xfrm rot="-5400000" flipH="1" flipV="1">
                <a:off x="2425"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94" name="Line 830">
                <a:extLst>
                  <a:ext uri="{FF2B5EF4-FFF2-40B4-BE49-F238E27FC236}">
                    <a16:creationId xmlns:a16="http://schemas.microsoft.com/office/drawing/2014/main" id="{5AFBB41F-AD68-D935-70A4-C8E121D17DD7}"/>
                  </a:ext>
                </a:extLst>
              </p:cNvPr>
              <p:cNvSpPr>
                <a:spLocks noChangeShapeType="1"/>
              </p:cNvSpPr>
              <p:nvPr/>
            </p:nvSpPr>
            <p:spPr bwMode="auto">
              <a:xfrm rot="16200000" flipH="1">
                <a:off x="2424"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95" name="Line 831">
                <a:extLst>
                  <a:ext uri="{FF2B5EF4-FFF2-40B4-BE49-F238E27FC236}">
                    <a16:creationId xmlns:a16="http://schemas.microsoft.com/office/drawing/2014/main" id="{C8DA43CC-DAB4-0AB6-20FD-EBF1B1D833B9}"/>
                  </a:ext>
                </a:extLst>
              </p:cNvPr>
              <p:cNvSpPr>
                <a:spLocks noChangeShapeType="1"/>
              </p:cNvSpPr>
              <p:nvPr/>
            </p:nvSpPr>
            <p:spPr bwMode="auto">
              <a:xfrm rot="16200000" flipH="1">
                <a:off x="3173"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96" name="Line 832">
                <a:extLst>
                  <a:ext uri="{FF2B5EF4-FFF2-40B4-BE49-F238E27FC236}">
                    <a16:creationId xmlns:a16="http://schemas.microsoft.com/office/drawing/2014/main" id="{76C95A46-D5C0-19EC-A3FC-B64DF49FB9F3}"/>
                  </a:ext>
                </a:extLst>
              </p:cNvPr>
              <p:cNvSpPr>
                <a:spLocks noChangeShapeType="1"/>
              </p:cNvSpPr>
              <p:nvPr/>
            </p:nvSpPr>
            <p:spPr bwMode="auto">
              <a:xfrm rot="16200000" flipH="1">
                <a:off x="3071"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97" name="Line 833">
                <a:extLst>
                  <a:ext uri="{FF2B5EF4-FFF2-40B4-BE49-F238E27FC236}">
                    <a16:creationId xmlns:a16="http://schemas.microsoft.com/office/drawing/2014/main" id="{852DCB94-7655-F926-3D55-714A210DC76F}"/>
                  </a:ext>
                </a:extLst>
              </p:cNvPr>
              <p:cNvSpPr>
                <a:spLocks noChangeShapeType="1"/>
              </p:cNvSpPr>
              <p:nvPr/>
            </p:nvSpPr>
            <p:spPr bwMode="auto">
              <a:xfrm rot="16200000" flipH="1">
                <a:off x="3070"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98" name="Line 834">
                <a:extLst>
                  <a:ext uri="{FF2B5EF4-FFF2-40B4-BE49-F238E27FC236}">
                    <a16:creationId xmlns:a16="http://schemas.microsoft.com/office/drawing/2014/main" id="{997194ED-C26C-394E-7507-802CFE2AA1C2}"/>
                  </a:ext>
                </a:extLst>
              </p:cNvPr>
              <p:cNvSpPr>
                <a:spLocks noChangeShapeType="1"/>
              </p:cNvSpPr>
              <p:nvPr/>
            </p:nvSpPr>
            <p:spPr bwMode="auto">
              <a:xfrm rot="16200000" flipH="1">
                <a:off x="2920"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899" name="Line 835">
                <a:extLst>
                  <a:ext uri="{FF2B5EF4-FFF2-40B4-BE49-F238E27FC236}">
                    <a16:creationId xmlns:a16="http://schemas.microsoft.com/office/drawing/2014/main" id="{8DF33ED5-42E4-2570-F31F-E8CE4152FEE8}"/>
                  </a:ext>
                </a:extLst>
              </p:cNvPr>
              <p:cNvSpPr>
                <a:spLocks noChangeShapeType="1"/>
              </p:cNvSpPr>
              <p:nvPr/>
            </p:nvSpPr>
            <p:spPr bwMode="auto">
              <a:xfrm rot="-5400000" flipH="1" flipV="1">
                <a:off x="2919"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00" name="Line 836">
                <a:extLst>
                  <a:ext uri="{FF2B5EF4-FFF2-40B4-BE49-F238E27FC236}">
                    <a16:creationId xmlns:a16="http://schemas.microsoft.com/office/drawing/2014/main" id="{668E5D4A-C5A8-69F6-2171-8951B1715213}"/>
                  </a:ext>
                </a:extLst>
              </p:cNvPr>
              <p:cNvSpPr>
                <a:spLocks noChangeShapeType="1"/>
              </p:cNvSpPr>
              <p:nvPr/>
            </p:nvSpPr>
            <p:spPr bwMode="auto">
              <a:xfrm rot="-5400000" flipH="1" flipV="1">
                <a:off x="2677"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01" name="Line 837">
                <a:extLst>
                  <a:ext uri="{FF2B5EF4-FFF2-40B4-BE49-F238E27FC236}">
                    <a16:creationId xmlns:a16="http://schemas.microsoft.com/office/drawing/2014/main" id="{62D384F7-BD80-CE7D-A5B8-8CDDE94FA631}"/>
                  </a:ext>
                </a:extLst>
              </p:cNvPr>
              <p:cNvSpPr>
                <a:spLocks noChangeShapeType="1"/>
              </p:cNvSpPr>
              <p:nvPr/>
            </p:nvSpPr>
            <p:spPr bwMode="auto">
              <a:xfrm rot="16200000" flipH="1">
                <a:off x="2678"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02" name="Line 838">
                <a:extLst>
                  <a:ext uri="{FF2B5EF4-FFF2-40B4-BE49-F238E27FC236}">
                    <a16:creationId xmlns:a16="http://schemas.microsoft.com/office/drawing/2014/main" id="{5BBBDDED-007B-37E8-7A05-A1D05C72E712}"/>
                  </a:ext>
                </a:extLst>
              </p:cNvPr>
              <p:cNvSpPr>
                <a:spLocks noChangeShapeType="1"/>
              </p:cNvSpPr>
              <p:nvPr/>
            </p:nvSpPr>
            <p:spPr bwMode="auto">
              <a:xfrm rot="16200000" flipV="1">
                <a:off x="2798" y="1876"/>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03" name="Line 839">
                <a:extLst>
                  <a:ext uri="{FF2B5EF4-FFF2-40B4-BE49-F238E27FC236}">
                    <a16:creationId xmlns:a16="http://schemas.microsoft.com/office/drawing/2014/main" id="{36C4F8BA-070D-6810-318B-3AF3AE297353}"/>
                  </a:ext>
                </a:extLst>
              </p:cNvPr>
              <p:cNvSpPr>
                <a:spLocks noChangeShapeType="1"/>
              </p:cNvSpPr>
              <p:nvPr/>
            </p:nvSpPr>
            <p:spPr bwMode="auto">
              <a:xfrm rot="-5400000" flipH="1" flipV="1">
                <a:off x="2799" y="2521"/>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04" name="Line 840">
                <a:extLst>
                  <a:ext uri="{FF2B5EF4-FFF2-40B4-BE49-F238E27FC236}">
                    <a16:creationId xmlns:a16="http://schemas.microsoft.com/office/drawing/2014/main" id="{BAB7E0A2-2CB1-2D2F-B919-E069EE51C59F}"/>
                  </a:ext>
                </a:extLst>
              </p:cNvPr>
              <p:cNvSpPr>
                <a:spLocks noChangeShapeType="1"/>
              </p:cNvSpPr>
              <p:nvPr/>
            </p:nvSpPr>
            <p:spPr bwMode="auto">
              <a:xfrm rot="-5400000">
                <a:off x="2454"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05" name="Line 841">
                <a:extLst>
                  <a:ext uri="{FF2B5EF4-FFF2-40B4-BE49-F238E27FC236}">
                    <a16:creationId xmlns:a16="http://schemas.microsoft.com/office/drawing/2014/main" id="{44CBBA16-EE16-33E8-7DE1-654BD53CA602}"/>
                  </a:ext>
                </a:extLst>
              </p:cNvPr>
              <p:cNvSpPr>
                <a:spLocks noChangeShapeType="1"/>
              </p:cNvSpPr>
              <p:nvPr/>
            </p:nvSpPr>
            <p:spPr bwMode="auto">
              <a:xfrm rot="16200000" flipH="1">
                <a:off x="2575"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06" name="Line 842">
                <a:extLst>
                  <a:ext uri="{FF2B5EF4-FFF2-40B4-BE49-F238E27FC236}">
                    <a16:creationId xmlns:a16="http://schemas.microsoft.com/office/drawing/2014/main" id="{17448D7F-60B0-6ADF-A695-E385951D7EF1}"/>
                  </a:ext>
                </a:extLst>
              </p:cNvPr>
              <p:cNvSpPr>
                <a:spLocks noChangeShapeType="1"/>
              </p:cNvSpPr>
              <p:nvPr/>
            </p:nvSpPr>
            <p:spPr bwMode="auto">
              <a:xfrm rot="16200000" flipH="1">
                <a:off x="2576"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07" name="Line 843">
                <a:extLst>
                  <a:ext uri="{FF2B5EF4-FFF2-40B4-BE49-F238E27FC236}">
                    <a16:creationId xmlns:a16="http://schemas.microsoft.com/office/drawing/2014/main" id="{FE886F5B-3D14-583D-B2DF-11B694E9D6AD}"/>
                  </a:ext>
                </a:extLst>
              </p:cNvPr>
              <p:cNvSpPr>
                <a:spLocks noChangeShapeType="1"/>
              </p:cNvSpPr>
              <p:nvPr/>
            </p:nvSpPr>
            <p:spPr bwMode="auto">
              <a:xfrm rot="16200000" flipV="1">
                <a:off x="304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08" name="Line 844">
                <a:extLst>
                  <a:ext uri="{FF2B5EF4-FFF2-40B4-BE49-F238E27FC236}">
                    <a16:creationId xmlns:a16="http://schemas.microsoft.com/office/drawing/2014/main" id="{2DBF6EE9-52B4-FC52-C05B-0BF165A2600C}"/>
                  </a:ext>
                </a:extLst>
              </p:cNvPr>
              <p:cNvSpPr>
                <a:spLocks noChangeShapeType="1"/>
              </p:cNvSpPr>
              <p:nvPr/>
            </p:nvSpPr>
            <p:spPr bwMode="auto">
              <a:xfrm rot="16200000" flipV="1">
                <a:off x="255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09" name="Line 845">
                <a:extLst>
                  <a:ext uri="{FF2B5EF4-FFF2-40B4-BE49-F238E27FC236}">
                    <a16:creationId xmlns:a16="http://schemas.microsoft.com/office/drawing/2014/main" id="{C39BD947-4E52-321D-9E61-EEA44DD5CA11}"/>
                  </a:ext>
                </a:extLst>
              </p:cNvPr>
              <p:cNvSpPr>
                <a:spLocks noChangeShapeType="1"/>
              </p:cNvSpPr>
              <p:nvPr/>
            </p:nvSpPr>
            <p:spPr bwMode="auto">
              <a:xfrm rot="-5400000" flipH="1" flipV="1">
                <a:off x="304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10" name="Line 846">
                <a:extLst>
                  <a:ext uri="{FF2B5EF4-FFF2-40B4-BE49-F238E27FC236}">
                    <a16:creationId xmlns:a16="http://schemas.microsoft.com/office/drawing/2014/main" id="{553D6A6E-CC35-437D-59E0-E206ECD874BA}"/>
                  </a:ext>
                </a:extLst>
              </p:cNvPr>
              <p:cNvSpPr>
                <a:spLocks noChangeShapeType="1"/>
              </p:cNvSpPr>
              <p:nvPr/>
            </p:nvSpPr>
            <p:spPr bwMode="auto">
              <a:xfrm rot="-5400000" flipH="1" flipV="1">
                <a:off x="255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11" name="Line 847">
                <a:extLst>
                  <a:ext uri="{FF2B5EF4-FFF2-40B4-BE49-F238E27FC236}">
                    <a16:creationId xmlns:a16="http://schemas.microsoft.com/office/drawing/2014/main" id="{92620A9A-C155-4F62-B90B-E6862471BBCF}"/>
                  </a:ext>
                </a:extLst>
              </p:cNvPr>
              <p:cNvSpPr>
                <a:spLocks noChangeShapeType="1"/>
              </p:cNvSpPr>
              <p:nvPr/>
            </p:nvSpPr>
            <p:spPr bwMode="auto">
              <a:xfrm rot="16200000" flipH="1">
                <a:off x="2818"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12" name="Line 848">
                <a:extLst>
                  <a:ext uri="{FF2B5EF4-FFF2-40B4-BE49-F238E27FC236}">
                    <a16:creationId xmlns:a16="http://schemas.microsoft.com/office/drawing/2014/main" id="{8C155EDD-4EB8-9D7B-5D0A-AEA4BD85E68D}"/>
                  </a:ext>
                </a:extLst>
              </p:cNvPr>
              <p:cNvSpPr>
                <a:spLocks noChangeShapeType="1"/>
              </p:cNvSpPr>
              <p:nvPr/>
            </p:nvSpPr>
            <p:spPr bwMode="auto">
              <a:xfrm rot="16200000" flipH="1">
                <a:off x="2817"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13" name="Line 849">
                <a:extLst>
                  <a:ext uri="{FF2B5EF4-FFF2-40B4-BE49-F238E27FC236}">
                    <a16:creationId xmlns:a16="http://schemas.microsoft.com/office/drawing/2014/main" id="{24E2B655-53AA-8CBE-F4E3-CAF34B4BC63C}"/>
                  </a:ext>
                </a:extLst>
              </p:cNvPr>
              <p:cNvSpPr>
                <a:spLocks noChangeShapeType="1"/>
              </p:cNvSpPr>
              <p:nvPr/>
            </p:nvSpPr>
            <p:spPr bwMode="auto">
              <a:xfrm rot="-5400000">
                <a:off x="2949"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14" name="Line 850">
                <a:extLst>
                  <a:ext uri="{FF2B5EF4-FFF2-40B4-BE49-F238E27FC236}">
                    <a16:creationId xmlns:a16="http://schemas.microsoft.com/office/drawing/2014/main" id="{8F0E5097-8C26-CC3F-2282-6F273FF20BA0}"/>
                  </a:ext>
                </a:extLst>
              </p:cNvPr>
              <p:cNvSpPr>
                <a:spLocks noChangeShapeType="1"/>
              </p:cNvSpPr>
              <p:nvPr/>
            </p:nvSpPr>
            <p:spPr bwMode="auto">
              <a:xfrm rot="-5400000" flipH="1" flipV="1">
                <a:off x="2678"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15" name="Line 851">
                <a:extLst>
                  <a:ext uri="{FF2B5EF4-FFF2-40B4-BE49-F238E27FC236}">
                    <a16:creationId xmlns:a16="http://schemas.microsoft.com/office/drawing/2014/main" id="{E3F53F2A-26E6-1B85-9883-39A3D2CAE4F3}"/>
                  </a:ext>
                </a:extLst>
              </p:cNvPr>
              <p:cNvSpPr>
                <a:spLocks noChangeShapeType="1"/>
              </p:cNvSpPr>
              <p:nvPr/>
            </p:nvSpPr>
            <p:spPr bwMode="auto">
              <a:xfrm rot="-5400000" flipH="1" flipV="1">
                <a:off x="2920"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16" name="Line 852">
                <a:extLst>
                  <a:ext uri="{FF2B5EF4-FFF2-40B4-BE49-F238E27FC236}">
                    <a16:creationId xmlns:a16="http://schemas.microsoft.com/office/drawing/2014/main" id="{D9821392-D722-AF98-C54C-24B135341123}"/>
                  </a:ext>
                </a:extLst>
              </p:cNvPr>
              <p:cNvSpPr>
                <a:spLocks noChangeShapeType="1"/>
              </p:cNvSpPr>
              <p:nvPr/>
            </p:nvSpPr>
            <p:spPr bwMode="auto">
              <a:xfrm rot="16200000" flipH="1">
                <a:off x="2919"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17" name="Line 853">
                <a:extLst>
                  <a:ext uri="{FF2B5EF4-FFF2-40B4-BE49-F238E27FC236}">
                    <a16:creationId xmlns:a16="http://schemas.microsoft.com/office/drawing/2014/main" id="{75CAD02C-632F-125E-77B5-359F4D0DCC8E}"/>
                  </a:ext>
                </a:extLst>
              </p:cNvPr>
              <p:cNvSpPr>
                <a:spLocks noChangeShapeType="1"/>
              </p:cNvSpPr>
              <p:nvPr/>
            </p:nvSpPr>
            <p:spPr bwMode="auto">
              <a:xfrm rot="16200000" flipH="1">
                <a:off x="2677"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18" name="Line 854">
                <a:extLst>
                  <a:ext uri="{FF2B5EF4-FFF2-40B4-BE49-F238E27FC236}">
                    <a16:creationId xmlns:a16="http://schemas.microsoft.com/office/drawing/2014/main" id="{9AD52982-F0AE-F625-C4A0-70549124860B}"/>
                  </a:ext>
                </a:extLst>
              </p:cNvPr>
              <p:cNvSpPr>
                <a:spLocks noChangeShapeType="1"/>
              </p:cNvSpPr>
              <p:nvPr/>
            </p:nvSpPr>
            <p:spPr bwMode="auto">
              <a:xfrm rot="16200000" flipV="1">
                <a:off x="2799" y="2302"/>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19" name="Line 855">
                <a:extLst>
                  <a:ext uri="{FF2B5EF4-FFF2-40B4-BE49-F238E27FC236}">
                    <a16:creationId xmlns:a16="http://schemas.microsoft.com/office/drawing/2014/main" id="{CABC5665-E5DD-FD45-975E-77AEDA5F2E32}"/>
                  </a:ext>
                </a:extLst>
              </p:cNvPr>
              <p:cNvSpPr>
                <a:spLocks noChangeShapeType="1"/>
              </p:cNvSpPr>
              <p:nvPr/>
            </p:nvSpPr>
            <p:spPr bwMode="auto">
              <a:xfrm rot="-5400000" flipH="1" flipV="1">
                <a:off x="2798" y="2095"/>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20" name="Line 856">
                <a:extLst>
                  <a:ext uri="{FF2B5EF4-FFF2-40B4-BE49-F238E27FC236}">
                    <a16:creationId xmlns:a16="http://schemas.microsoft.com/office/drawing/2014/main" id="{28D51715-E4D5-D2D5-9601-69F280F9930B}"/>
                  </a:ext>
                </a:extLst>
              </p:cNvPr>
              <p:cNvSpPr>
                <a:spLocks noChangeShapeType="1"/>
              </p:cNvSpPr>
              <p:nvPr/>
            </p:nvSpPr>
            <p:spPr bwMode="auto">
              <a:xfrm rot="-5400000">
                <a:off x="2707"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12921" name="Group 857">
              <a:extLst>
                <a:ext uri="{FF2B5EF4-FFF2-40B4-BE49-F238E27FC236}">
                  <a16:creationId xmlns:a16="http://schemas.microsoft.com/office/drawing/2014/main" id="{04F2BB39-9D89-73F7-44EA-BF798BB7156D}"/>
                </a:ext>
              </a:extLst>
            </p:cNvPr>
            <p:cNvGrpSpPr>
              <a:grpSpLocks/>
            </p:cNvGrpSpPr>
            <p:nvPr/>
          </p:nvGrpSpPr>
          <p:grpSpPr bwMode="auto">
            <a:xfrm>
              <a:off x="324" y="2583"/>
              <a:ext cx="3056" cy="2489"/>
              <a:chOff x="1369" y="1011"/>
              <a:chExt cx="3056" cy="2489"/>
            </a:xfrm>
          </p:grpSpPr>
          <p:sp>
            <p:nvSpPr>
              <p:cNvPr id="1112922" name="Line 858">
                <a:extLst>
                  <a:ext uri="{FF2B5EF4-FFF2-40B4-BE49-F238E27FC236}">
                    <a16:creationId xmlns:a16="http://schemas.microsoft.com/office/drawing/2014/main" id="{25D764CA-6774-BBDE-7405-6A2A01C0033F}"/>
                  </a:ext>
                </a:extLst>
              </p:cNvPr>
              <p:cNvSpPr>
                <a:spLocks noChangeShapeType="1"/>
              </p:cNvSpPr>
              <p:nvPr/>
            </p:nvSpPr>
            <p:spPr bwMode="auto">
              <a:xfrm rot="16200000" flipV="1">
                <a:off x="4325"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23" name="Line 859">
                <a:extLst>
                  <a:ext uri="{FF2B5EF4-FFF2-40B4-BE49-F238E27FC236}">
                    <a16:creationId xmlns:a16="http://schemas.microsoft.com/office/drawing/2014/main" id="{FC8D07E9-0CE9-F321-DEC8-38893D8188BF}"/>
                  </a:ext>
                </a:extLst>
              </p:cNvPr>
              <p:cNvSpPr>
                <a:spLocks noChangeShapeType="1"/>
              </p:cNvSpPr>
              <p:nvPr/>
            </p:nvSpPr>
            <p:spPr bwMode="auto">
              <a:xfrm rot="-5400000" flipH="1" flipV="1">
                <a:off x="4326"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24" name="Line 860">
                <a:extLst>
                  <a:ext uri="{FF2B5EF4-FFF2-40B4-BE49-F238E27FC236}">
                    <a16:creationId xmlns:a16="http://schemas.microsoft.com/office/drawing/2014/main" id="{3E802CF1-6CAB-1565-FD11-B377B24745A5}"/>
                  </a:ext>
                </a:extLst>
              </p:cNvPr>
              <p:cNvSpPr>
                <a:spLocks noChangeShapeType="1"/>
              </p:cNvSpPr>
              <p:nvPr/>
            </p:nvSpPr>
            <p:spPr bwMode="auto">
              <a:xfrm rot="16200000" flipH="1">
                <a:off x="4350"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25" name="Line 861">
                <a:extLst>
                  <a:ext uri="{FF2B5EF4-FFF2-40B4-BE49-F238E27FC236}">
                    <a16:creationId xmlns:a16="http://schemas.microsoft.com/office/drawing/2014/main" id="{F723CDD4-B5D1-2EE5-731F-26FA067F24D6}"/>
                  </a:ext>
                </a:extLst>
              </p:cNvPr>
              <p:cNvSpPr>
                <a:spLocks noChangeShapeType="1"/>
              </p:cNvSpPr>
              <p:nvPr/>
            </p:nvSpPr>
            <p:spPr bwMode="auto">
              <a:xfrm rot="16200000" flipH="1">
                <a:off x="4349"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26" name="Line 862">
                <a:extLst>
                  <a:ext uri="{FF2B5EF4-FFF2-40B4-BE49-F238E27FC236}">
                    <a16:creationId xmlns:a16="http://schemas.microsoft.com/office/drawing/2014/main" id="{7ABAD79D-1187-95E8-B273-787ADC63E7A7}"/>
                  </a:ext>
                </a:extLst>
              </p:cNvPr>
              <p:cNvSpPr>
                <a:spLocks noChangeShapeType="1"/>
              </p:cNvSpPr>
              <p:nvPr/>
            </p:nvSpPr>
            <p:spPr bwMode="auto">
              <a:xfrm rot="16200000" flipH="1">
                <a:off x="1400"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27" name="Line 863">
                <a:extLst>
                  <a:ext uri="{FF2B5EF4-FFF2-40B4-BE49-F238E27FC236}">
                    <a16:creationId xmlns:a16="http://schemas.microsoft.com/office/drawing/2014/main" id="{7C263A8D-6736-0E58-F25D-125FB9D0D7CC}"/>
                  </a:ext>
                </a:extLst>
              </p:cNvPr>
              <p:cNvSpPr>
                <a:spLocks noChangeShapeType="1"/>
              </p:cNvSpPr>
              <p:nvPr/>
            </p:nvSpPr>
            <p:spPr bwMode="auto">
              <a:xfrm rot="-5400000" flipH="1" flipV="1">
                <a:off x="1399"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28" name="Line 864">
                <a:extLst>
                  <a:ext uri="{FF2B5EF4-FFF2-40B4-BE49-F238E27FC236}">
                    <a16:creationId xmlns:a16="http://schemas.microsoft.com/office/drawing/2014/main" id="{2357138A-BD84-76F2-D979-BA0076602B07}"/>
                  </a:ext>
                </a:extLst>
              </p:cNvPr>
              <p:cNvSpPr>
                <a:spLocks noChangeShapeType="1"/>
              </p:cNvSpPr>
              <p:nvPr/>
            </p:nvSpPr>
            <p:spPr bwMode="auto">
              <a:xfrm rot="16200000" flipH="1">
                <a:off x="4199"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29" name="Line 865">
                <a:extLst>
                  <a:ext uri="{FF2B5EF4-FFF2-40B4-BE49-F238E27FC236}">
                    <a16:creationId xmlns:a16="http://schemas.microsoft.com/office/drawing/2014/main" id="{B36D0B3A-D20F-582A-5377-5B36C795F1BB}"/>
                  </a:ext>
                </a:extLst>
              </p:cNvPr>
              <p:cNvSpPr>
                <a:spLocks noChangeShapeType="1"/>
              </p:cNvSpPr>
              <p:nvPr/>
            </p:nvSpPr>
            <p:spPr bwMode="auto">
              <a:xfrm rot="-5400000" flipH="1" flipV="1">
                <a:off x="4198"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30" name="Line 866">
                <a:extLst>
                  <a:ext uri="{FF2B5EF4-FFF2-40B4-BE49-F238E27FC236}">
                    <a16:creationId xmlns:a16="http://schemas.microsoft.com/office/drawing/2014/main" id="{01E2765C-F2BA-75CB-1B94-C0A0E5C672FF}"/>
                  </a:ext>
                </a:extLst>
              </p:cNvPr>
              <p:cNvSpPr>
                <a:spLocks noChangeShapeType="1"/>
              </p:cNvSpPr>
              <p:nvPr/>
            </p:nvSpPr>
            <p:spPr bwMode="auto">
              <a:xfrm rot="16200000" flipH="1">
                <a:off x="1297"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31" name="Line 867">
                <a:extLst>
                  <a:ext uri="{FF2B5EF4-FFF2-40B4-BE49-F238E27FC236}">
                    <a16:creationId xmlns:a16="http://schemas.microsoft.com/office/drawing/2014/main" id="{E4EF1A4D-9DA2-FA56-6420-CAE0696E08ED}"/>
                  </a:ext>
                </a:extLst>
              </p:cNvPr>
              <p:cNvSpPr>
                <a:spLocks noChangeShapeType="1"/>
              </p:cNvSpPr>
              <p:nvPr/>
            </p:nvSpPr>
            <p:spPr bwMode="auto">
              <a:xfrm rot="16200000" flipH="1">
                <a:off x="1296"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32" name="Line 868">
                <a:extLst>
                  <a:ext uri="{FF2B5EF4-FFF2-40B4-BE49-F238E27FC236}">
                    <a16:creationId xmlns:a16="http://schemas.microsoft.com/office/drawing/2014/main" id="{6590A64D-DF3A-CF88-369D-E4BE9F19B1CA}"/>
                  </a:ext>
                </a:extLst>
              </p:cNvPr>
              <p:cNvSpPr>
                <a:spLocks noChangeShapeType="1"/>
              </p:cNvSpPr>
              <p:nvPr/>
            </p:nvSpPr>
            <p:spPr bwMode="auto">
              <a:xfrm rot="16200000" flipV="1">
                <a:off x="4326"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33" name="Line 869">
                <a:extLst>
                  <a:ext uri="{FF2B5EF4-FFF2-40B4-BE49-F238E27FC236}">
                    <a16:creationId xmlns:a16="http://schemas.microsoft.com/office/drawing/2014/main" id="{EFD539BE-EB8B-7CBB-A93E-68F84918D8BA}"/>
                  </a:ext>
                </a:extLst>
              </p:cNvPr>
              <p:cNvSpPr>
                <a:spLocks noChangeShapeType="1"/>
              </p:cNvSpPr>
              <p:nvPr/>
            </p:nvSpPr>
            <p:spPr bwMode="auto">
              <a:xfrm rot="-5400000" flipH="1" flipV="1">
                <a:off x="4325"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34" name="Line 870">
                <a:extLst>
                  <a:ext uri="{FF2B5EF4-FFF2-40B4-BE49-F238E27FC236}">
                    <a16:creationId xmlns:a16="http://schemas.microsoft.com/office/drawing/2014/main" id="{CDCD916F-13A6-9AAF-5D79-FE22B2AFDE33}"/>
                  </a:ext>
                </a:extLst>
              </p:cNvPr>
              <p:cNvSpPr>
                <a:spLocks noChangeShapeType="1"/>
              </p:cNvSpPr>
              <p:nvPr/>
            </p:nvSpPr>
            <p:spPr bwMode="auto">
              <a:xfrm rot="-5400000" flipH="1" flipV="1">
                <a:off x="1526"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35" name="Line 871">
                <a:extLst>
                  <a:ext uri="{FF2B5EF4-FFF2-40B4-BE49-F238E27FC236}">
                    <a16:creationId xmlns:a16="http://schemas.microsoft.com/office/drawing/2014/main" id="{B40AD6A9-A856-3C95-CD0D-0C168ACF8F21}"/>
                  </a:ext>
                </a:extLst>
              </p:cNvPr>
              <p:cNvSpPr>
                <a:spLocks noChangeShapeType="1"/>
              </p:cNvSpPr>
              <p:nvPr/>
            </p:nvSpPr>
            <p:spPr bwMode="auto">
              <a:xfrm rot="16200000" flipV="1">
                <a:off x="1525"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36" name="Line 872">
                <a:extLst>
                  <a:ext uri="{FF2B5EF4-FFF2-40B4-BE49-F238E27FC236}">
                    <a16:creationId xmlns:a16="http://schemas.microsoft.com/office/drawing/2014/main" id="{DE807E3F-2CDA-DF7D-6CF7-4EACBA38126D}"/>
                  </a:ext>
                </a:extLst>
              </p:cNvPr>
              <p:cNvSpPr>
                <a:spLocks noChangeShapeType="1"/>
              </p:cNvSpPr>
              <p:nvPr/>
            </p:nvSpPr>
            <p:spPr bwMode="auto">
              <a:xfrm rot="16200000" flipV="1">
                <a:off x="4071"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37" name="Line 873">
                <a:extLst>
                  <a:ext uri="{FF2B5EF4-FFF2-40B4-BE49-F238E27FC236}">
                    <a16:creationId xmlns:a16="http://schemas.microsoft.com/office/drawing/2014/main" id="{1CCD4FFE-F3FC-1EE2-F7D0-B79AED4EE117}"/>
                  </a:ext>
                </a:extLst>
              </p:cNvPr>
              <p:cNvSpPr>
                <a:spLocks noChangeShapeType="1"/>
              </p:cNvSpPr>
              <p:nvPr/>
            </p:nvSpPr>
            <p:spPr bwMode="auto">
              <a:xfrm rot="-5400000" flipH="1" flipV="1">
                <a:off x="4072"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38" name="Line 874">
                <a:extLst>
                  <a:ext uri="{FF2B5EF4-FFF2-40B4-BE49-F238E27FC236}">
                    <a16:creationId xmlns:a16="http://schemas.microsoft.com/office/drawing/2014/main" id="{724D881E-4BF7-DCD8-476E-FFE988B04AFF}"/>
                  </a:ext>
                </a:extLst>
              </p:cNvPr>
              <p:cNvSpPr>
                <a:spLocks noChangeShapeType="1"/>
              </p:cNvSpPr>
              <p:nvPr/>
            </p:nvSpPr>
            <p:spPr bwMode="auto">
              <a:xfrm rot="16200000" flipH="1">
                <a:off x="4096"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39" name="Line 875">
                <a:extLst>
                  <a:ext uri="{FF2B5EF4-FFF2-40B4-BE49-F238E27FC236}">
                    <a16:creationId xmlns:a16="http://schemas.microsoft.com/office/drawing/2014/main" id="{24A94736-051C-1C4F-66D3-F4D24314376F}"/>
                  </a:ext>
                </a:extLst>
              </p:cNvPr>
              <p:cNvSpPr>
                <a:spLocks noChangeShapeType="1"/>
              </p:cNvSpPr>
              <p:nvPr/>
            </p:nvSpPr>
            <p:spPr bwMode="auto">
              <a:xfrm rot="16200000" flipH="1">
                <a:off x="4095"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40" name="Line 876">
                <a:extLst>
                  <a:ext uri="{FF2B5EF4-FFF2-40B4-BE49-F238E27FC236}">
                    <a16:creationId xmlns:a16="http://schemas.microsoft.com/office/drawing/2014/main" id="{2D8F350B-92E6-CD96-0D47-1AB2B84E4854}"/>
                  </a:ext>
                </a:extLst>
              </p:cNvPr>
              <p:cNvSpPr>
                <a:spLocks noChangeShapeType="1"/>
              </p:cNvSpPr>
              <p:nvPr/>
            </p:nvSpPr>
            <p:spPr bwMode="auto">
              <a:xfrm rot="16200000" flipH="1">
                <a:off x="4350"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41" name="Line 877">
                <a:extLst>
                  <a:ext uri="{FF2B5EF4-FFF2-40B4-BE49-F238E27FC236}">
                    <a16:creationId xmlns:a16="http://schemas.microsoft.com/office/drawing/2014/main" id="{BB421B64-FE92-5F35-FD89-308C46CD28BA}"/>
                  </a:ext>
                </a:extLst>
              </p:cNvPr>
              <p:cNvSpPr>
                <a:spLocks noChangeShapeType="1"/>
              </p:cNvSpPr>
              <p:nvPr/>
            </p:nvSpPr>
            <p:spPr bwMode="auto">
              <a:xfrm rot="16200000" flipH="1">
                <a:off x="4355"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42" name="Line 878">
                <a:extLst>
                  <a:ext uri="{FF2B5EF4-FFF2-40B4-BE49-F238E27FC236}">
                    <a16:creationId xmlns:a16="http://schemas.microsoft.com/office/drawing/2014/main" id="{E131CD4F-C3D9-590C-A398-22910230059D}"/>
                  </a:ext>
                </a:extLst>
              </p:cNvPr>
              <p:cNvSpPr>
                <a:spLocks noChangeShapeType="1"/>
              </p:cNvSpPr>
              <p:nvPr/>
            </p:nvSpPr>
            <p:spPr bwMode="auto">
              <a:xfrm rot="-5400000" flipH="1" flipV="1">
                <a:off x="4199"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43" name="Line 879">
                <a:extLst>
                  <a:ext uri="{FF2B5EF4-FFF2-40B4-BE49-F238E27FC236}">
                    <a16:creationId xmlns:a16="http://schemas.microsoft.com/office/drawing/2014/main" id="{23AE7A92-00AA-AADE-A116-D76F098EBF25}"/>
                  </a:ext>
                </a:extLst>
              </p:cNvPr>
              <p:cNvSpPr>
                <a:spLocks noChangeShapeType="1"/>
              </p:cNvSpPr>
              <p:nvPr/>
            </p:nvSpPr>
            <p:spPr bwMode="auto">
              <a:xfrm rot="-5400000" flipH="1" flipV="1">
                <a:off x="1400"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44" name="Line 880">
                <a:extLst>
                  <a:ext uri="{FF2B5EF4-FFF2-40B4-BE49-F238E27FC236}">
                    <a16:creationId xmlns:a16="http://schemas.microsoft.com/office/drawing/2014/main" id="{82F50AA7-2059-4BAA-9CAA-9B72CA68BD8C}"/>
                  </a:ext>
                </a:extLst>
              </p:cNvPr>
              <p:cNvSpPr>
                <a:spLocks noChangeShapeType="1"/>
              </p:cNvSpPr>
              <p:nvPr/>
            </p:nvSpPr>
            <p:spPr bwMode="auto">
              <a:xfrm rot="16200000" flipH="1">
                <a:off x="1399"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45" name="Line 881">
                <a:extLst>
                  <a:ext uri="{FF2B5EF4-FFF2-40B4-BE49-F238E27FC236}">
                    <a16:creationId xmlns:a16="http://schemas.microsoft.com/office/drawing/2014/main" id="{63A420A0-2E79-44FA-3062-91E4802E1AE1}"/>
                  </a:ext>
                </a:extLst>
              </p:cNvPr>
              <p:cNvSpPr>
                <a:spLocks noChangeShapeType="1"/>
              </p:cNvSpPr>
              <p:nvPr/>
            </p:nvSpPr>
            <p:spPr bwMode="auto">
              <a:xfrm rot="16200000" flipH="1">
                <a:off x="4198"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46" name="Line 882">
                <a:extLst>
                  <a:ext uri="{FF2B5EF4-FFF2-40B4-BE49-F238E27FC236}">
                    <a16:creationId xmlns:a16="http://schemas.microsoft.com/office/drawing/2014/main" id="{4E101CC8-138A-A8C3-AD18-0AA458FB8124}"/>
                  </a:ext>
                </a:extLst>
              </p:cNvPr>
              <p:cNvSpPr>
                <a:spLocks noChangeShapeType="1"/>
              </p:cNvSpPr>
              <p:nvPr/>
            </p:nvSpPr>
            <p:spPr bwMode="auto">
              <a:xfrm rot="-5400000" flipH="1" flipV="1">
                <a:off x="4326"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47" name="Line 883">
                <a:extLst>
                  <a:ext uri="{FF2B5EF4-FFF2-40B4-BE49-F238E27FC236}">
                    <a16:creationId xmlns:a16="http://schemas.microsoft.com/office/drawing/2014/main" id="{107236C9-2270-DD54-F5F9-94B24E8C30E2}"/>
                  </a:ext>
                </a:extLst>
              </p:cNvPr>
              <p:cNvSpPr>
                <a:spLocks noChangeShapeType="1"/>
              </p:cNvSpPr>
              <p:nvPr/>
            </p:nvSpPr>
            <p:spPr bwMode="auto">
              <a:xfrm rot="16200000" flipV="1">
                <a:off x="4320"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48" name="Line 884">
                <a:extLst>
                  <a:ext uri="{FF2B5EF4-FFF2-40B4-BE49-F238E27FC236}">
                    <a16:creationId xmlns:a16="http://schemas.microsoft.com/office/drawing/2014/main" id="{7B822865-BD31-C1D6-D0DF-8EB13737F659}"/>
                  </a:ext>
                </a:extLst>
              </p:cNvPr>
              <p:cNvSpPr>
                <a:spLocks noChangeShapeType="1"/>
              </p:cNvSpPr>
              <p:nvPr/>
            </p:nvSpPr>
            <p:spPr bwMode="auto">
              <a:xfrm rot="-5400000">
                <a:off x="4222"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49" name="Line 885">
                <a:extLst>
                  <a:ext uri="{FF2B5EF4-FFF2-40B4-BE49-F238E27FC236}">
                    <a16:creationId xmlns:a16="http://schemas.microsoft.com/office/drawing/2014/main" id="{CD2288F3-69CF-7D85-3DF5-53994B78E634}"/>
                  </a:ext>
                </a:extLst>
              </p:cNvPr>
              <p:cNvSpPr>
                <a:spLocks noChangeShapeType="1"/>
              </p:cNvSpPr>
              <p:nvPr/>
            </p:nvSpPr>
            <p:spPr bwMode="auto">
              <a:xfrm rot="-5400000">
                <a:off x="4223"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50" name="Line 886">
                <a:extLst>
                  <a:ext uri="{FF2B5EF4-FFF2-40B4-BE49-F238E27FC236}">
                    <a16:creationId xmlns:a16="http://schemas.microsoft.com/office/drawing/2014/main" id="{A1AB79B0-1247-3FA7-56AF-100C2695C8B7}"/>
                  </a:ext>
                </a:extLst>
              </p:cNvPr>
              <p:cNvSpPr>
                <a:spLocks noChangeShapeType="1"/>
              </p:cNvSpPr>
              <p:nvPr/>
            </p:nvSpPr>
            <p:spPr bwMode="auto">
              <a:xfrm rot="-5400000" flipH="1" flipV="1">
                <a:off x="1652"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51" name="Line 887">
                <a:extLst>
                  <a:ext uri="{FF2B5EF4-FFF2-40B4-BE49-F238E27FC236}">
                    <a16:creationId xmlns:a16="http://schemas.microsoft.com/office/drawing/2014/main" id="{909264CB-FB7E-5989-55E0-E79DDC28460E}"/>
                  </a:ext>
                </a:extLst>
              </p:cNvPr>
              <p:cNvSpPr>
                <a:spLocks noChangeShapeType="1"/>
              </p:cNvSpPr>
              <p:nvPr/>
            </p:nvSpPr>
            <p:spPr bwMode="auto">
              <a:xfrm rot="-5400000" flipH="1" flipV="1">
                <a:off x="3945"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52" name="Line 888">
                <a:extLst>
                  <a:ext uri="{FF2B5EF4-FFF2-40B4-BE49-F238E27FC236}">
                    <a16:creationId xmlns:a16="http://schemas.microsoft.com/office/drawing/2014/main" id="{DBA29BF2-8079-713E-625D-1B3136E34ADD}"/>
                  </a:ext>
                </a:extLst>
              </p:cNvPr>
              <p:cNvSpPr>
                <a:spLocks noChangeShapeType="1"/>
              </p:cNvSpPr>
              <p:nvPr/>
            </p:nvSpPr>
            <p:spPr bwMode="auto">
              <a:xfrm rot="16200000" flipH="1">
                <a:off x="1653"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53" name="Line 889">
                <a:extLst>
                  <a:ext uri="{FF2B5EF4-FFF2-40B4-BE49-F238E27FC236}">
                    <a16:creationId xmlns:a16="http://schemas.microsoft.com/office/drawing/2014/main" id="{25E691DA-FB22-57B1-5655-67979CDA070A}"/>
                  </a:ext>
                </a:extLst>
              </p:cNvPr>
              <p:cNvSpPr>
                <a:spLocks noChangeShapeType="1"/>
              </p:cNvSpPr>
              <p:nvPr/>
            </p:nvSpPr>
            <p:spPr bwMode="auto">
              <a:xfrm rot="16200000" flipH="1">
                <a:off x="3945"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54" name="Line 890">
                <a:extLst>
                  <a:ext uri="{FF2B5EF4-FFF2-40B4-BE49-F238E27FC236}">
                    <a16:creationId xmlns:a16="http://schemas.microsoft.com/office/drawing/2014/main" id="{63208FEA-8037-9E80-FD40-44E2399A4643}"/>
                  </a:ext>
                </a:extLst>
              </p:cNvPr>
              <p:cNvSpPr>
                <a:spLocks noChangeShapeType="1"/>
              </p:cNvSpPr>
              <p:nvPr/>
            </p:nvSpPr>
            <p:spPr bwMode="auto">
              <a:xfrm rot="16200000" flipH="1">
                <a:off x="1549"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55" name="Line 891">
                <a:extLst>
                  <a:ext uri="{FF2B5EF4-FFF2-40B4-BE49-F238E27FC236}">
                    <a16:creationId xmlns:a16="http://schemas.microsoft.com/office/drawing/2014/main" id="{9EC6F9F4-B558-4F6C-E648-73B1E3489A71}"/>
                  </a:ext>
                </a:extLst>
              </p:cNvPr>
              <p:cNvSpPr>
                <a:spLocks noChangeShapeType="1"/>
              </p:cNvSpPr>
              <p:nvPr/>
            </p:nvSpPr>
            <p:spPr bwMode="auto">
              <a:xfrm rot="16200000" flipH="1">
                <a:off x="1548"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56" name="Line 892">
                <a:extLst>
                  <a:ext uri="{FF2B5EF4-FFF2-40B4-BE49-F238E27FC236}">
                    <a16:creationId xmlns:a16="http://schemas.microsoft.com/office/drawing/2014/main" id="{A46839D5-F443-BEC3-1224-6A70042E238F}"/>
                  </a:ext>
                </a:extLst>
              </p:cNvPr>
              <p:cNvSpPr>
                <a:spLocks noChangeShapeType="1"/>
              </p:cNvSpPr>
              <p:nvPr/>
            </p:nvSpPr>
            <p:spPr bwMode="auto">
              <a:xfrm rot="16200000" flipV="1">
                <a:off x="4319"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57" name="Line 893">
                <a:extLst>
                  <a:ext uri="{FF2B5EF4-FFF2-40B4-BE49-F238E27FC236}">
                    <a16:creationId xmlns:a16="http://schemas.microsoft.com/office/drawing/2014/main" id="{9307EE0C-B0F1-98AE-AD84-97A05EC2ED0A}"/>
                  </a:ext>
                </a:extLst>
              </p:cNvPr>
              <p:cNvSpPr>
                <a:spLocks noChangeShapeType="1"/>
              </p:cNvSpPr>
              <p:nvPr/>
            </p:nvSpPr>
            <p:spPr bwMode="auto">
              <a:xfrm rot="-5400000" flipH="1" flipV="1">
                <a:off x="4318"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58" name="Line 894">
                <a:extLst>
                  <a:ext uri="{FF2B5EF4-FFF2-40B4-BE49-F238E27FC236}">
                    <a16:creationId xmlns:a16="http://schemas.microsoft.com/office/drawing/2014/main" id="{0F6A1410-0C0A-59A5-9C24-657B5C6288D3}"/>
                  </a:ext>
                </a:extLst>
              </p:cNvPr>
              <p:cNvSpPr>
                <a:spLocks noChangeShapeType="1"/>
              </p:cNvSpPr>
              <p:nvPr/>
            </p:nvSpPr>
            <p:spPr bwMode="auto">
              <a:xfrm rot="16200000" flipV="1">
                <a:off x="4071" y="31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59" name="Line 895">
                <a:extLst>
                  <a:ext uri="{FF2B5EF4-FFF2-40B4-BE49-F238E27FC236}">
                    <a16:creationId xmlns:a16="http://schemas.microsoft.com/office/drawing/2014/main" id="{F4045C68-DA66-DF94-4D09-9FECC3E183BB}"/>
                  </a:ext>
                </a:extLst>
              </p:cNvPr>
              <p:cNvSpPr>
                <a:spLocks noChangeShapeType="1"/>
              </p:cNvSpPr>
              <p:nvPr/>
            </p:nvSpPr>
            <p:spPr bwMode="auto">
              <a:xfrm rot="16200000" flipV="1">
                <a:off x="1525" y="31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60" name="Line 896">
                <a:extLst>
                  <a:ext uri="{FF2B5EF4-FFF2-40B4-BE49-F238E27FC236}">
                    <a16:creationId xmlns:a16="http://schemas.microsoft.com/office/drawing/2014/main" id="{B7C70719-DF5A-39A3-61D6-56677B6A4DA8}"/>
                  </a:ext>
                </a:extLst>
              </p:cNvPr>
              <p:cNvSpPr>
                <a:spLocks noChangeShapeType="1"/>
              </p:cNvSpPr>
              <p:nvPr/>
            </p:nvSpPr>
            <p:spPr bwMode="auto">
              <a:xfrm rot="-5400000" flipH="1" flipV="1">
                <a:off x="1524" y="12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61" name="Line 897">
                <a:extLst>
                  <a:ext uri="{FF2B5EF4-FFF2-40B4-BE49-F238E27FC236}">
                    <a16:creationId xmlns:a16="http://schemas.microsoft.com/office/drawing/2014/main" id="{9D31C4DF-4488-F6A4-B00E-56B959B7936D}"/>
                  </a:ext>
                </a:extLst>
              </p:cNvPr>
              <p:cNvSpPr>
                <a:spLocks noChangeShapeType="1"/>
              </p:cNvSpPr>
              <p:nvPr/>
            </p:nvSpPr>
            <p:spPr bwMode="auto">
              <a:xfrm rot="-5400000" flipH="1" flipV="1">
                <a:off x="4070" y="12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62" name="Line 898">
                <a:extLst>
                  <a:ext uri="{FF2B5EF4-FFF2-40B4-BE49-F238E27FC236}">
                    <a16:creationId xmlns:a16="http://schemas.microsoft.com/office/drawing/2014/main" id="{7F0DA663-045A-4A15-157B-03D33C9C5655}"/>
                  </a:ext>
                </a:extLst>
              </p:cNvPr>
              <p:cNvSpPr>
                <a:spLocks noChangeShapeType="1"/>
              </p:cNvSpPr>
              <p:nvPr/>
            </p:nvSpPr>
            <p:spPr bwMode="auto">
              <a:xfrm rot="16200000" flipH="1">
                <a:off x="1296"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63" name="Line 899">
                <a:extLst>
                  <a:ext uri="{FF2B5EF4-FFF2-40B4-BE49-F238E27FC236}">
                    <a16:creationId xmlns:a16="http://schemas.microsoft.com/office/drawing/2014/main" id="{5DF0CDE5-3409-ACD0-1423-57E574B51301}"/>
                  </a:ext>
                </a:extLst>
              </p:cNvPr>
              <p:cNvSpPr>
                <a:spLocks noChangeShapeType="1"/>
              </p:cNvSpPr>
              <p:nvPr/>
            </p:nvSpPr>
            <p:spPr bwMode="auto">
              <a:xfrm rot="16200000" flipH="1">
                <a:off x="1301"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64" name="Line 900">
                <a:extLst>
                  <a:ext uri="{FF2B5EF4-FFF2-40B4-BE49-F238E27FC236}">
                    <a16:creationId xmlns:a16="http://schemas.microsoft.com/office/drawing/2014/main" id="{DD6929BC-8311-FF8F-C927-609A8A394E64}"/>
                  </a:ext>
                </a:extLst>
              </p:cNvPr>
              <p:cNvSpPr>
                <a:spLocks noChangeShapeType="1"/>
              </p:cNvSpPr>
              <p:nvPr/>
            </p:nvSpPr>
            <p:spPr bwMode="auto">
              <a:xfrm rot="16200000" flipH="1">
                <a:off x="4349"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65" name="Line 901">
                <a:extLst>
                  <a:ext uri="{FF2B5EF4-FFF2-40B4-BE49-F238E27FC236}">
                    <a16:creationId xmlns:a16="http://schemas.microsoft.com/office/drawing/2014/main" id="{027EDFDD-5BDF-51C7-CA28-C224AD765CFE}"/>
                  </a:ext>
                </a:extLst>
              </p:cNvPr>
              <p:cNvSpPr>
                <a:spLocks noChangeShapeType="1"/>
              </p:cNvSpPr>
              <p:nvPr/>
            </p:nvSpPr>
            <p:spPr bwMode="auto">
              <a:xfrm rot="16200000" flipH="1">
                <a:off x="4348"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66" name="Line 902">
                <a:extLst>
                  <a:ext uri="{FF2B5EF4-FFF2-40B4-BE49-F238E27FC236}">
                    <a16:creationId xmlns:a16="http://schemas.microsoft.com/office/drawing/2014/main" id="{39BD81BB-1CB7-862E-B239-988AA5C3051D}"/>
                  </a:ext>
                </a:extLst>
              </p:cNvPr>
              <p:cNvSpPr>
                <a:spLocks noChangeShapeType="1"/>
              </p:cNvSpPr>
              <p:nvPr/>
            </p:nvSpPr>
            <p:spPr bwMode="auto">
              <a:xfrm rot="-5400000">
                <a:off x="1422"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67" name="Line 903">
                <a:extLst>
                  <a:ext uri="{FF2B5EF4-FFF2-40B4-BE49-F238E27FC236}">
                    <a16:creationId xmlns:a16="http://schemas.microsoft.com/office/drawing/2014/main" id="{0A6E551E-0E95-7B62-A9DB-8A8AA3D7F3A4}"/>
                  </a:ext>
                </a:extLst>
              </p:cNvPr>
              <p:cNvSpPr>
                <a:spLocks noChangeShapeType="1"/>
              </p:cNvSpPr>
              <p:nvPr/>
            </p:nvSpPr>
            <p:spPr bwMode="auto">
              <a:xfrm rot="-5400000">
                <a:off x="1423"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68" name="Line 904">
                <a:extLst>
                  <a:ext uri="{FF2B5EF4-FFF2-40B4-BE49-F238E27FC236}">
                    <a16:creationId xmlns:a16="http://schemas.microsoft.com/office/drawing/2014/main" id="{2EE8F1EF-0E09-4F47-AD05-C3AEB23E5F9F}"/>
                  </a:ext>
                </a:extLst>
              </p:cNvPr>
              <p:cNvSpPr>
                <a:spLocks noChangeShapeType="1"/>
              </p:cNvSpPr>
              <p:nvPr/>
            </p:nvSpPr>
            <p:spPr bwMode="auto">
              <a:xfrm rot="16200000" flipH="1">
                <a:off x="1399"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69" name="Line 905">
                <a:extLst>
                  <a:ext uri="{FF2B5EF4-FFF2-40B4-BE49-F238E27FC236}">
                    <a16:creationId xmlns:a16="http://schemas.microsoft.com/office/drawing/2014/main" id="{8EFD50CF-86CF-8671-2945-6D995550D45E}"/>
                  </a:ext>
                </a:extLst>
              </p:cNvPr>
              <p:cNvSpPr>
                <a:spLocks noChangeShapeType="1"/>
              </p:cNvSpPr>
              <p:nvPr/>
            </p:nvSpPr>
            <p:spPr bwMode="auto">
              <a:xfrm rot="16200000" flipH="1">
                <a:off x="4198"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70" name="Line 906">
                <a:extLst>
                  <a:ext uri="{FF2B5EF4-FFF2-40B4-BE49-F238E27FC236}">
                    <a16:creationId xmlns:a16="http://schemas.microsoft.com/office/drawing/2014/main" id="{ACDE2AB1-3450-D2D4-1D5C-89E8B23269B0}"/>
                  </a:ext>
                </a:extLst>
              </p:cNvPr>
              <p:cNvSpPr>
                <a:spLocks noChangeShapeType="1"/>
              </p:cNvSpPr>
              <p:nvPr/>
            </p:nvSpPr>
            <p:spPr bwMode="auto">
              <a:xfrm rot="-5400000" flipH="1" flipV="1">
                <a:off x="4192"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71" name="Line 907">
                <a:extLst>
                  <a:ext uri="{FF2B5EF4-FFF2-40B4-BE49-F238E27FC236}">
                    <a16:creationId xmlns:a16="http://schemas.microsoft.com/office/drawing/2014/main" id="{BD823A0A-6F73-4AC8-0988-73E766F9B373}"/>
                  </a:ext>
                </a:extLst>
              </p:cNvPr>
              <p:cNvSpPr>
                <a:spLocks noChangeShapeType="1"/>
              </p:cNvSpPr>
              <p:nvPr/>
            </p:nvSpPr>
            <p:spPr bwMode="auto">
              <a:xfrm rot="-5400000" flipH="1" flipV="1">
                <a:off x="1393"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72" name="Line 908">
                <a:extLst>
                  <a:ext uri="{FF2B5EF4-FFF2-40B4-BE49-F238E27FC236}">
                    <a16:creationId xmlns:a16="http://schemas.microsoft.com/office/drawing/2014/main" id="{90B9EE82-5420-2A14-190B-0EF1276312F6}"/>
                  </a:ext>
                </a:extLst>
              </p:cNvPr>
              <p:cNvSpPr>
                <a:spLocks noChangeShapeType="1"/>
              </p:cNvSpPr>
              <p:nvPr/>
            </p:nvSpPr>
            <p:spPr bwMode="auto">
              <a:xfrm rot="-5400000" flipH="1" flipV="1">
                <a:off x="1779"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73" name="Line 909">
                <a:extLst>
                  <a:ext uri="{FF2B5EF4-FFF2-40B4-BE49-F238E27FC236}">
                    <a16:creationId xmlns:a16="http://schemas.microsoft.com/office/drawing/2014/main" id="{3F51BB5B-7D6C-FEF3-4BEE-0D735A73DAF6}"/>
                  </a:ext>
                </a:extLst>
              </p:cNvPr>
              <p:cNvSpPr>
                <a:spLocks noChangeShapeType="1"/>
              </p:cNvSpPr>
              <p:nvPr/>
            </p:nvSpPr>
            <p:spPr bwMode="auto">
              <a:xfrm rot="16200000" flipV="1">
                <a:off x="3817"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74" name="Line 910">
                <a:extLst>
                  <a:ext uri="{FF2B5EF4-FFF2-40B4-BE49-F238E27FC236}">
                    <a16:creationId xmlns:a16="http://schemas.microsoft.com/office/drawing/2014/main" id="{0FFC569E-86A9-9FB2-5BA7-86822DEB4C4D}"/>
                  </a:ext>
                </a:extLst>
              </p:cNvPr>
              <p:cNvSpPr>
                <a:spLocks noChangeShapeType="1"/>
              </p:cNvSpPr>
              <p:nvPr/>
            </p:nvSpPr>
            <p:spPr bwMode="auto">
              <a:xfrm rot="16200000" flipV="1">
                <a:off x="1778"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75" name="Line 911">
                <a:extLst>
                  <a:ext uri="{FF2B5EF4-FFF2-40B4-BE49-F238E27FC236}">
                    <a16:creationId xmlns:a16="http://schemas.microsoft.com/office/drawing/2014/main" id="{3E0B2B6E-0385-BFCC-4251-87A7287E38D2}"/>
                  </a:ext>
                </a:extLst>
              </p:cNvPr>
              <p:cNvSpPr>
                <a:spLocks noChangeShapeType="1"/>
              </p:cNvSpPr>
              <p:nvPr/>
            </p:nvSpPr>
            <p:spPr bwMode="auto">
              <a:xfrm rot="-5400000" flipH="1" flipV="1">
                <a:off x="3818"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76" name="Line 912">
                <a:extLst>
                  <a:ext uri="{FF2B5EF4-FFF2-40B4-BE49-F238E27FC236}">
                    <a16:creationId xmlns:a16="http://schemas.microsoft.com/office/drawing/2014/main" id="{5DD215C2-F413-2DA6-4EC8-4662A6EEF821}"/>
                  </a:ext>
                </a:extLst>
              </p:cNvPr>
              <p:cNvSpPr>
                <a:spLocks noChangeShapeType="1"/>
              </p:cNvSpPr>
              <p:nvPr/>
            </p:nvSpPr>
            <p:spPr bwMode="auto">
              <a:xfrm rot="-5400000" flipH="1" flipV="1">
                <a:off x="4325"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77" name="Line 913">
                <a:extLst>
                  <a:ext uri="{FF2B5EF4-FFF2-40B4-BE49-F238E27FC236}">
                    <a16:creationId xmlns:a16="http://schemas.microsoft.com/office/drawing/2014/main" id="{262782C2-A9E3-9B9E-2BDF-635ABEC38233}"/>
                  </a:ext>
                </a:extLst>
              </p:cNvPr>
              <p:cNvSpPr>
                <a:spLocks noChangeShapeType="1"/>
              </p:cNvSpPr>
              <p:nvPr/>
            </p:nvSpPr>
            <p:spPr bwMode="auto">
              <a:xfrm rot="16200000" flipV="1">
                <a:off x="4324"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78" name="Line 914">
                <a:extLst>
                  <a:ext uri="{FF2B5EF4-FFF2-40B4-BE49-F238E27FC236}">
                    <a16:creationId xmlns:a16="http://schemas.microsoft.com/office/drawing/2014/main" id="{63180430-9AF3-9180-C171-BC57877A4BFB}"/>
                  </a:ext>
                </a:extLst>
              </p:cNvPr>
              <p:cNvSpPr>
                <a:spLocks noChangeShapeType="1"/>
              </p:cNvSpPr>
              <p:nvPr/>
            </p:nvSpPr>
            <p:spPr bwMode="auto">
              <a:xfrm rot="16200000" flipH="1">
                <a:off x="3842"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79" name="Line 915">
                <a:extLst>
                  <a:ext uri="{FF2B5EF4-FFF2-40B4-BE49-F238E27FC236}">
                    <a16:creationId xmlns:a16="http://schemas.microsoft.com/office/drawing/2014/main" id="{40013E04-F728-16D1-7E7D-A1E006E298B4}"/>
                  </a:ext>
                </a:extLst>
              </p:cNvPr>
              <p:cNvSpPr>
                <a:spLocks noChangeShapeType="1"/>
              </p:cNvSpPr>
              <p:nvPr/>
            </p:nvSpPr>
            <p:spPr bwMode="auto">
              <a:xfrm rot="16200000" flipH="1">
                <a:off x="3841"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80" name="Line 916">
                <a:extLst>
                  <a:ext uri="{FF2B5EF4-FFF2-40B4-BE49-F238E27FC236}">
                    <a16:creationId xmlns:a16="http://schemas.microsoft.com/office/drawing/2014/main" id="{802EC2F9-B13A-C6E0-DADB-4E0C7902B7FD}"/>
                  </a:ext>
                </a:extLst>
              </p:cNvPr>
              <p:cNvSpPr>
                <a:spLocks noChangeShapeType="1"/>
              </p:cNvSpPr>
              <p:nvPr/>
            </p:nvSpPr>
            <p:spPr bwMode="auto">
              <a:xfrm rot="16200000" flipV="1">
                <a:off x="4325"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81" name="Line 917">
                <a:extLst>
                  <a:ext uri="{FF2B5EF4-FFF2-40B4-BE49-F238E27FC236}">
                    <a16:creationId xmlns:a16="http://schemas.microsoft.com/office/drawing/2014/main" id="{7D196F8C-0AB7-0086-FDFA-F60F7CCBE21D}"/>
                  </a:ext>
                </a:extLst>
              </p:cNvPr>
              <p:cNvSpPr>
                <a:spLocks noChangeShapeType="1"/>
              </p:cNvSpPr>
              <p:nvPr/>
            </p:nvSpPr>
            <p:spPr bwMode="auto">
              <a:xfrm rot="-5400000" flipH="1" flipV="1">
                <a:off x="4324"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82" name="Line 918">
                <a:extLst>
                  <a:ext uri="{FF2B5EF4-FFF2-40B4-BE49-F238E27FC236}">
                    <a16:creationId xmlns:a16="http://schemas.microsoft.com/office/drawing/2014/main" id="{21B4C750-DD73-9D3E-7CC4-4447EDB76141}"/>
                  </a:ext>
                </a:extLst>
              </p:cNvPr>
              <p:cNvSpPr>
                <a:spLocks noChangeShapeType="1"/>
              </p:cNvSpPr>
              <p:nvPr/>
            </p:nvSpPr>
            <p:spPr bwMode="auto">
              <a:xfrm rot="-5400000">
                <a:off x="4221"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83" name="Line 919">
                <a:extLst>
                  <a:ext uri="{FF2B5EF4-FFF2-40B4-BE49-F238E27FC236}">
                    <a16:creationId xmlns:a16="http://schemas.microsoft.com/office/drawing/2014/main" id="{EEB9832E-71F2-3C61-562A-26286C2F85A6}"/>
                  </a:ext>
                </a:extLst>
              </p:cNvPr>
              <p:cNvSpPr>
                <a:spLocks noChangeShapeType="1"/>
              </p:cNvSpPr>
              <p:nvPr/>
            </p:nvSpPr>
            <p:spPr bwMode="auto">
              <a:xfrm rot="-5400000">
                <a:off x="4222"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84" name="Line 920">
                <a:extLst>
                  <a:ext uri="{FF2B5EF4-FFF2-40B4-BE49-F238E27FC236}">
                    <a16:creationId xmlns:a16="http://schemas.microsoft.com/office/drawing/2014/main" id="{E3921AC7-2861-8C89-CDAF-23CDFE618014}"/>
                  </a:ext>
                </a:extLst>
              </p:cNvPr>
              <p:cNvSpPr>
                <a:spLocks noChangeShapeType="1"/>
              </p:cNvSpPr>
              <p:nvPr/>
            </p:nvSpPr>
            <p:spPr bwMode="auto">
              <a:xfrm rot="-5400000" flipH="1" flipV="1">
                <a:off x="1652"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85" name="Line 921">
                <a:extLst>
                  <a:ext uri="{FF2B5EF4-FFF2-40B4-BE49-F238E27FC236}">
                    <a16:creationId xmlns:a16="http://schemas.microsoft.com/office/drawing/2014/main" id="{099B676E-F0AB-3D1C-7500-C8C57D260719}"/>
                  </a:ext>
                </a:extLst>
              </p:cNvPr>
              <p:cNvSpPr>
                <a:spLocks noChangeShapeType="1"/>
              </p:cNvSpPr>
              <p:nvPr/>
            </p:nvSpPr>
            <p:spPr bwMode="auto">
              <a:xfrm rot="-5400000" flipH="1" flipV="1">
                <a:off x="3945"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86" name="Line 922">
                <a:extLst>
                  <a:ext uri="{FF2B5EF4-FFF2-40B4-BE49-F238E27FC236}">
                    <a16:creationId xmlns:a16="http://schemas.microsoft.com/office/drawing/2014/main" id="{8E92E380-FCCF-A3B6-F9A1-29DCC2CB5A3D}"/>
                  </a:ext>
                </a:extLst>
              </p:cNvPr>
              <p:cNvSpPr>
                <a:spLocks noChangeShapeType="1"/>
              </p:cNvSpPr>
              <p:nvPr/>
            </p:nvSpPr>
            <p:spPr bwMode="auto">
              <a:xfrm rot="16200000" flipH="1">
                <a:off x="1651"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87" name="Line 923">
                <a:extLst>
                  <a:ext uri="{FF2B5EF4-FFF2-40B4-BE49-F238E27FC236}">
                    <a16:creationId xmlns:a16="http://schemas.microsoft.com/office/drawing/2014/main" id="{7CE6AC60-A0A0-17E4-520C-930CE8BF3AC3}"/>
                  </a:ext>
                </a:extLst>
              </p:cNvPr>
              <p:cNvSpPr>
                <a:spLocks noChangeShapeType="1"/>
              </p:cNvSpPr>
              <p:nvPr/>
            </p:nvSpPr>
            <p:spPr bwMode="auto">
              <a:xfrm rot="16200000" flipH="1">
                <a:off x="3944"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88" name="Line 924">
                <a:extLst>
                  <a:ext uri="{FF2B5EF4-FFF2-40B4-BE49-F238E27FC236}">
                    <a16:creationId xmlns:a16="http://schemas.microsoft.com/office/drawing/2014/main" id="{26F5F0AA-374F-9517-5322-D0F8138CAB3A}"/>
                  </a:ext>
                </a:extLst>
              </p:cNvPr>
              <p:cNvSpPr>
                <a:spLocks noChangeShapeType="1"/>
              </p:cNvSpPr>
              <p:nvPr/>
            </p:nvSpPr>
            <p:spPr bwMode="auto">
              <a:xfrm rot="-5400000" flipH="1" flipV="1">
                <a:off x="1393"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89" name="Line 925">
                <a:extLst>
                  <a:ext uri="{FF2B5EF4-FFF2-40B4-BE49-F238E27FC236}">
                    <a16:creationId xmlns:a16="http://schemas.microsoft.com/office/drawing/2014/main" id="{D24F9FC2-C8F8-5211-76E7-C538C96DDF26}"/>
                  </a:ext>
                </a:extLst>
              </p:cNvPr>
              <p:cNvSpPr>
                <a:spLocks noChangeShapeType="1"/>
              </p:cNvSpPr>
              <p:nvPr/>
            </p:nvSpPr>
            <p:spPr bwMode="auto">
              <a:xfrm rot="16200000" flipH="1">
                <a:off x="1392"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90" name="Line 926">
                <a:extLst>
                  <a:ext uri="{FF2B5EF4-FFF2-40B4-BE49-F238E27FC236}">
                    <a16:creationId xmlns:a16="http://schemas.microsoft.com/office/drawing/2014/main" id="{6DB35B7D-C71B-124B-16AE-D94178934150}"/>
                  </a:ext>
                </a:extLst>
              </p:cNvPr>
              <p:cNvSpPr>
                <a:spLocks noChangeShapeType="1"/>
              </p:cNvSpPr>
              <p:nvPr/>
            </p:nvSpPr>
            <p:spPr bwMode="auto">
              <a:xfrm rot="16200000" flipH="1">
                <a:off x="4191"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91" name="Line 927">
                <a:extLst>
                  <a:ext uri="{FF2B5EF4-FFF2-40B4-BE49-F238E27FC236}">
                    <a16:creationId xmlns:a16="http://schemas.microsoft.com/office/drawing/2014/main" id="{1FBAFB41-621F-8AB5-5914-42FE7F610B97}"/>
                  </a:ext>
                </a:extLst>
              </p:cNvPr>
              <p:cNvSpPr>
                <a:spLocks noChangeShapeType="1"/>
              </p:cNvSpPr>
              <p:nvPr/>
            </p:nvSpPr>
            <p:spPr bwMode="auto">
              <a:xfrm rot="-5400000" flipH="1" flipV="1">
                <a:off x="4192"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92" name="Line 928">
                <a:extLst>
                  <a:ext uri="{FF2B5EF4-FFF2-40B4-BE49-F238E27FC236}">
                    <a16:creationId xmlns:a16="http://schemas.microsoft.com/office/drawing/2014/main" id="{969A2E77-CF76-8572-8670-970FA7687404}"/>
                  </a:ext>
                </a:extLst>
              </p:cNvPr>
              <p:cNvSpPr>
                <a:spLocks noChangeShapeType="1"/>
              </p:cNvSpPr>
              <p:nvPr/>
            </p:nvSpPr>
            <p:spPr bwMode="auto">
              <a:xfrm rot="-5400000" flipH="1" flipV="1">
                <a:off x="3690"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93" name="Line 929">
                <a:extLst>
                  <a:ext uri="{FF2B5EF4-FFF2-40B4-BE49-F238E27FC236}">
                    <a16:creationId xmlns:a16="http://schemas.microsoft.com/office/drawing/2014/main" id="{BED67BA3-B183-1754-7E1B-FC623A3C6A39}"/>
                  </a:ext>
                </a:extLst>
              </p:cNvPr>
              <p:cNvSpPr>
                <a:spLocks noChangeShapeType="1"/>
              </p:cNvSpPr>
              <p:nvPr/>
            </p:nvSpPr>
            <p:spPr bwMode="auto">
              <a:xfrm rot="-5400000" flipH="1" flipV="1">
                <a:off x="1905"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94" name="Line 930">
                <a:extLst>
                  <a:ext uri="{FF2B5EF4-FFF2-40B4-BE49-F238E27FC236}">
                    <a16:creationId xmlns:a16="http://schemas.microsoft.com/office/drawing/2014/main" id="{BD9B4EA0-511C-47CF-4FE1-604D40141865}"/>
                  </a:ext>
                </a:extLst>
              </p:cNvPr>
              <p:cNvSpPr>
                <a:spLocks noChangeShapeType="1"/>
              </p:cNvSpPr>
              <p:nvPr/>
            </p:nvSpPr>
            <p:spPr bwMode="auto">
              <a:xfrm rot="16200000" flipH="1">
                <a:off x="3691"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95" name="Line 931">
                <a:extLst>
                  <a:ext uri="{FF2B5EF4-FFF2-40B4-BE49-F238E27FC236}">
                    <a16:creationId xmlns:a16="http://schemas.microsoft.com/office/drawing/2014/main" id="{B8CCD671-8EE6-6F2A-CF42-5F857469F726}"/>
                  </a:ext>
                </a:extLst>
              </p:cNvPr>
              <p:cNvSpPr>
                <a:spLocks noChangeShapeType="1"/>
              </p:cNvSpPr>
              <p:nvPr/>
            </p:nvSpPr>
            <p:spPr bwMode="auto">
              <a:xfrm rot="16200000" flipH="1">
                <a:off x="1906"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96" name="Line 932">
                <a:extLst>
                  <a:ext uri="{FF2B5EF4-FFF2-40B4-BE49-F238E27FC236}">
                    <a16:creationId xmlns:a16="http://schemas.microsoft.com/office/drawing/2014/main" id="{96A4721A-FCFC-CF29-371E-BEA4F192D5B2}"/>
                  </a:ext>
                </a:extLst>
              </p:cNvPr>
              <p:cNvSpPr>
                <a:spLocks noChangeShapeType="1"/>
              </p:cNvSpPr>
              <p:nvPr/>
            </p:nvSpPr>
            <p:spPr bwMode="auto">
              <a:xfrm rot="-5400000">
                <a:off x="3969"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97" name="Line 933">
                <a:extLst>
                  <a:ext uri="{FF2B5EF4-FFF2-40B4-BE49-F238E27FC236}">
                    <a16:creationId xmlns:a16="http://schemas.microsoft.com/office/drawing/2014/main" id="{E720FC6E-EC42-716B-3403-401B145D357F}"/>
                  </a:ext>
                </a:extLst>
              </p:cNvPr>
              <p:cNvSpPr>
                <a:spLocks noChangeShapeType="1"/>
              </p:cNvSpPr>
              <p:nvPr/>
            </p:nvSpPr>
            <p:spPr bwMode="auto">
              <a:xfrm rot="-5400000">
                <a:off x="3968"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98" name="Line 934">
                <a:extLst>
                  <a:ext uri="{FF2B5EF4-FFF2-40B4-BE49-F238E27FC236}">
                    <a16:creationId xmlns:a16="http://schemas.microsoft.com/office/drawing/2014/main" id="{71766C5E-7E30-D519-A16D-4998DD1AA87F}"/>
                  </a:ext>
                </a:extLst>
              </p:cNvPr>
              <p:cNvSpPr>
                <a:spLocks noChangeShapeType="1"/>
              </p:cNvSpPr>
              <p:nvPr/>
            </p:nvSpPr>
            <p:spPr bwMode="auto">
              <a:xfrm rot="16200000" flipH="1">
                <a:off x="4095"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999" name="Line 935">
                <a:extLst>
                  <a:ext uri="{FF2B5EF4-FFF2-40B4-BE49-F238E27FC236}">
                    <a16:creationId xmlns:a16="http://schemas.microsoft.com/office/drawing/2014/main" id="{A2940DFD-3AB8-FFFF-FE5D-461F0FDF56B9}"/>
                  </a:ext>
                </a:extLst>
              </p:cNvPr>
              <p:cNvSpPr>
                <a:spLocks noChangeShapeType="1"/>
              </p:cNvSpPr>
              <p:nvPr/>
            </p:nvSpPr>
            <p:spPr bwMode="auto">
              <a:xfrm rot="16200000" flipH="1">
                <a:off x="4100"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00" name="Line 936">
                <a:extLst>
                  <a:ext uri="{FF2B5EF4-FFF2-40B4-BE49-F238E27FC236}">
                    <a16:creationId xmlns:a16="http://schemas.microsoft.com/office/drawing/2014/main" id="{54D2B7A5-B0BA-0FE1-0621-628B94F0B3BF}"/>
                  </a:ext>
                </a:extLst>
              </p:cNvPr>
              <p:cNvSpPr>
                <a:spLocks noChangeShapeType="1"/>
              </p:cNvSpPr>
              <p:nvPr/>
            </p:nvSpPr>
            <p:spPr bwMode="auto">
              <a:xfrm rot="-5400000" flipH="1" flipV="1">
                <a:off x="4071" y="296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01" name="Line 937">
                <a:extLst>
                  <a:ext uri="{FF2B5EF4-FFF2-40B4-BE49-F238E27FC236}">
                    <a16:creationId xmlns:a16="http://schemas.microsoft.com/office/drawing/2014/main" id="{45B2FA3C-7012-E84C-F966-F80A84F3E233}"/>
                  </a:ext>
                </a:extLst>
              </p:cNvPr>
              <p:cNvSpPr>
                <a:spLocks noChangeShapeType="1"/>
              </p:cNvSpPr>
              <p:nvPr/>
            </p:nvSpPr>
            <p:spPr bwMode="auto">
              <a:xfrm rot="-5400000" flipH="1" flipV="1">
                <a:off x="1525" y="296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02" name="Line 938">
                <a:extLst>
                  <a:ext uri="{FF2B5EF4-FFF2-40B4-BE49-F238E27FC236}">
                    <a16:creationId xmlns:a16="http://schemas.microsoft.com/office/drawing/2014/main" id="{D8E6FC66-5E57-DD64-A5AB-C6F2CCA94800}"/>
                  </a:ext>
                </a:extLst>
              </p:cNvPr>
              <p:cNvSpPr>
                <a:spLocks noChangeShapeType="1"/>
              </p:cNvSpPr>
              <p:nvPr/>
            </p:nvSpPr>
            <p:spPr bwMode="auto">
              <a:xfrm rot="16200000" flipV="1">
                <a:off x="1519" y="1427"/>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03" name="Line 939">
                <a:extLst>
                  <a:ext uri="{FF2B5EF4-FFF2-40B4-BE49-F238E27FC236}">
                    <a16:creationId xmlns:a16="http://schemas.microsoft.com/office/drawing/2014/main" id="{0BE0D158-4199-687E-7AE4-26F547D03D29}"/>
                  </a:ext>
                </a:extLst>
              </p:cNvPr>
              <p:cNvSpPr>
                <a:spLocks noChangeShapeType="1"/>
              </p:cNvSpPr>
              <p:nvPr/>
            </p:nvSpPr>
            <p:spPr bwMode="auto">
              <a:xfrm rot="16200000" flipV="1">
                <a:off x="4065" y="1427"/>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04" name="Line 940">
                <a:extLst>
                  <a:ext uri="{FF2B5EF4-FFF2-40B4-BE49-F238E27FC236}">
                    <a16:creationId xmlns:a16="http://schemas.microsoft.com/office/drawing/2014/main" id="{25AC7DA4-A885-7BAF-0593-3358E3CDE07D}"/>
                  </a:ext>
                </a:extLst>
              </p:cNvPr>
              <p:cNvSpPr>
                <a:spLocks noChangeShapeType="1"/>
              </p:cNvSpPr>
              <p:nvPr/>
            </p:nvSpPr>
            <p:spPr bwMode="auto">
              <a:xfrm rot="16200000" flipH="1">
                <a:off x="1296"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05" name="Line 941">
                <a:extLst>
                  <a:ext uri="{FF2B5EF4-FFF2-40B4-BE49-F238E27FC236}">
                    <a16:creationId xmlns:a16="http://schemas.microsoft.com/office/drawing/2014/main" id="{42B88F9C-11AF-D832-4A7A-3E2249CD27CF}"/>
                  </a:ext>
                </a:extLst>
              </p:cNvPr>
              <p:cNvSpPr>
                <a:spLocks noChangeShapeType="1"/>
              </p:cNvSpPr>
              <p:nvPr/>
            </p:nvSpPr>
            <p:spPr bwMode="auto">
              <a:xfrm rot="16200000" flipH="1">
                <a:off x="1295"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06" name="Line 942">
                <a:extLst>
                  <a:ext uri="{FF2B5EF4-FFF2-40B4-BE49-F238E27FC236}">
                    <a16:creationId xmlns:a16="http://schemas.microsoft.com/office/drawing/2014/main" id="{1DA0B52C-BAEA-38BA-D099-CE63C4F7DA7F}"/>
                  </a:ext>
                </a:extLst>
              </p:cNvPr>
              <p:cNvSpPr>
                <a:spLocks noChangeShapeType="1"/>
              </p:cNvSpPr>
              <p:nvPr/>
            </p:nvSpPr>
            <p:spPr bwMode="auto">
              <a:xfrm rot="-5400000">
                <a:off x="4227" y="2255"/>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07" name="Line 943">
                <a:extLst>
                  <a:ext uri="{FF2B5EF4-FFF2-40B4-BE49-F238E27FC236}">
                    <a16:creationId xmlns:a16="http://schemas.microsoft.com/office/drawing/2014/main" id="{3A96D51B-80A8-E874-50C5-A0E444B5B809}"/>
                  </a:ext>
                </a:extLst>
              </p:cNvPr>
              <p:cNvSpPr>
                <a:spLocks noChangeShapeType="1"/>
              </p:cNvSpPr>
              <p:nvPr/>
            </p:nvSpPr>
            <p:spPr bwMode="auto">
              <a:xfrm rot="16200000" flipH="1">
                <a:off x="1803"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08" name="Line 944">
                <a:extLst>
                  <a:ext uri="{FF2B5EF4-FFF2-40B4-BE49-F238E27FC236}">
                    <a16:creationId xmlns:a16="http://schemas.microsoft.com/office/drawing/2014/main" id="{F3900599-5847-3DB9-A2A3-4C7A9CFBDDBC}"/>
                  </a:ext>
                </a:extLst>
              </p:cNvPr>
              <p:cNvSpPr>
                <a:spLocks noChangeShapeType="1"/>
              </p:cNvSpPr>
              <p:nvPr/>
            </p:nvSpPr>
            <p:spPr bwMode="auto">
              <a:xfrm rot="16200000" flipH="1">
                <a:off x="1802"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09" name="Line 945">
                <a:extLst>
                  <a:ext uri="{FF2B5EF4-FFF2-40B4-BE49-F238E27FC236}">
                    <a16:creationId xmlns:a16="http://schemas.microsoft.com/office/drawing/2014/main" id="{24CA19DD-C24A-FC4D-A71D-5B078761DFFF}"/>
                  </a:ext>
                </a:extLst>
              </p:cNvPr>
              <p:cNvSpPr>
                <a:spLocks noChangeShapeType="1"/>
              </p:cNvSpPr>
              <p:nvPr/>
            </p:nvSpPr>
            <p:spPr bwMode="auto">
              <a:xfrm rot="-5400000" flipH="1" flipV="1">
                <a:off x="4197"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10" name="Line 946">
                <a:extLst>
                  <a:ext uri="{FF2B5EF4-FFF2-40B4-BE49-F238E27FC236}">
                    <a16:creationId xmlns:a16="http://schemas.microsoft.com/office/drawing/2014/main" id="{D583EC98-54FD-87A9-0502-E365E2270A59}"/>
                  </a:ext>
                </a:extLst>
              </p:cNvPr>
              <p:cNvSpPr>
                <a:spLocks noChangeShapeType="1"/>
              </p:cNvSpPr>
              <p:nvPr/>
            </p:nvSpPr>
            <p:spPr bwMode="auto">
              <a:xfrm rot="16200000" flipH="1">
                <a:off x="4198"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11" name="Line 947">
                <a:extLst>
                  <a:ext uri="{FF2B5EF4-FFF2-40B4-BE49-F238E27FC236}">
                    <a16:creationId xmlns:a16="http://schemas.microsoft.com/office/drawing/2014/main" id="{E83FFD08-D79C-E33A-8958-8AD1227227A4}"/>
                  </a:ext>
                </a:extLst>
              </p:cNvPr>
              <p:cNvSpPr>
                <a:spLocks noChangeShapeType="1"/>
              </p:cNvSpPr>
              <p:nvPr/>
            </p:nvSpPr>
            <p:spPr bwMode="auto">
              <a:xfrm rot="16200000" flipH="1">
                <a:off x="1399"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12" name="Line 948">
                <a:extLst>
                  <a:ext uri="{FF2B5EF4-FFF2-40B4-BE49-F238E27FC236}">
                    <a16:creationId xmlns:a16="http://schemas.microsoft.com/office/drawing/2014/main" id="{8C0A907C-126A-B6DF-4838-9AD5EF8B575F}"/>
                  </a:ext>
                </a:extLst>
              </p:cNvPr>
              <p:cNvSpPr>
                <a:spLocks noChangeShapeType="1"/>
              </p:cNvSpPr>
              <p:nvPr/>
            </p:nvSpPr>
            <p:spPr bwMode="auto">
              <a:xfrm rot="-5400000" flipH="1" flipV="1">
                <a:off x="1398"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13" name="Line 949">
                <a:extLst>
                  <a:ext uri="{FF2B5EF4-FFF2-40B4-BE49-F238E27FC236}">
                    <a16:creationId xmlns:a16="http://schemas.microsoft.com/office/drawing/2014/main" id="{25DD8A84-8BE6-9E93-DB3B-48FD410154FF}"/>
                  </a:ext>
                </a:extLst>
              </p:cNvPr>
              <p:cNvSpPr>
                <a:spLocks noChangeShapeType="1"/>
              </p:cNvSpPr>
              <p:nvPr/>
            </p:nvSpPr>
            <p:spPr bwMode="auto">
              <a:xfrm rot="16200000" flipV="1">
                <a:off x="2037" y="97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14" name="Line 950">
                <a:extLst>
                  <a:ext uri="{FF2B5EF4-FFF2-40B4-BE49-F238E27FC236}">
                    <a16:creationId xmlns:a16="http://schemas.microsoft.com/office/drawing/2014/main" id="{FD1015A9-7D0F-044F-9D3B-D76EDCCD25EE}"/>
                  </a:ext>
                </a:extLst>
              </p:cNvPr>
              <p:cNvSpPr>
                <a:spLocks noChangeShapeType="1"/>
              </p:cNvSpPr>
              <p:nvPr/>
            </p:nvSpPr>
            <p:spPr bwMode="auto">
              <a:xfrm rot="-5400000" flipH="1" flipV="1">
                <a:off x="2038" y="3396"/>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15" name="Line 951">
                <a:extLst>
                  <a:ext uri="{FF2B5EF4-FFF2-40B4-BE49-F238E27FC236}">
                    <a16:creationId xmlns:a16="http://schemas.microsoft.com/office/drawing/2014/main" id="{3FE6A51A-DC1D-3F7C-F042-EEB433F1D740}"/>
                  </a:ext>
                </a:extLst>
              </p:cNvPr>
              <p:cNvSpPr>
                <a:spLocks noChangeShapeType="1"/>
              </p:cNvSpPr>
              <p:nvPr/>
            </p:nvSpPr>
            <p:spPr bwMode="auto">
              <a:xfrm rot="-5400000" flipH="1" flipV="1">
                <a:off x="3558" y="3396"/>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16" name="Line 952">
                <a:extLst>
                  <a:ext uri="{FF2B5EF4-FFF2-40B4-BE49-F238E27FC236}">
                    <a16:creationId xmlns:a16="http://schemas.microsoft.com/office/drawing/2014/main" id="{7C7D526B-13D0-73F0-FE2B-7EB51B575C21}"/>
                  </a:ext>
                </a:extLst>
              </p:cNvPr>
              <p:cNvSpPr>
                <a:spLocks noChangeShapeType="1"/>
              </p:cNvSpPr>
              <p:nvPr/>
            </p:nvSpPr>
            <p:spPr bwMode="auto">
              <a:xfrm rot="16200000" flipV="1">
                <a:off x="3557" y="97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17" name="Line 953">
                <a:extLst>
                  <a:ext uri="{FF2B5EF4-FFF2-40B4-BE49-F238E27FC236}">
                    <a16:creationId xmlns:a16="http://schemas.microsoft.com/office/drawing/2014/main" id="{7361C801-23B7-D1CB-24EE-E5A6B8C77388}"/>
                  </a:ext>
                </a:extLst>
              </p:cNvPr>
              <p:cNvSpPr>
                <a:spLocks noChangeShapeType="1"/>
              </p:cNvSpPr>
              <p:nvPr/>
            </p:nvSpPr>
            <p:spPr bwMode="auto">
              <a:xfrm rot="16200000" flipV="1">
                <a:off x="3818"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18" name="Line 954">
                <a:extLst>
                  <a:ext uri="{FF2B5EF4-FFF2-40B4-BE49-F238E27FC236}">
                    <a16:creationId xmlns:a16="http://schemas.microsoft.com/office/drawing/2014/main" id="{29D89916-CD0E-203F-C830-E8B1A584E9EE}"/>
                  </a:ext>
                </a:extLst>
              </p:cNvPr>
              <p:cNvSpPr>
                <a:spLocks noChangeShapeType="1"/>
              </p:cNvSpPr>
              <p:nvPr/>
            </p:nvSpPr>
            <p:spPr bwMode="auto">
              <a:xfrm rot="16200000" flipV="1">
                <a:off x="1779"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19" name="Line 955">
                <a:extLst>
                  <a:ext uri="{FF2B5EF4-FFF2-40B4-BE49-F238E27FC236}">
                    <a16:creationId xmlns:a16="http://schemas.microsoft.com/office/drawing/2014/main" id="{A9454056-9E29-4EA3-45DA-8A9D21C2C253}"/>
                  </a:ext>
                </a:extLst>
              </p:cNvPr>
              <p:cNvSpPr>
                <a:spLocks noChangeShapeType="1"/>
              </p:cNvSpPr>
              <p:nvPr/>
            </p:nvSpPr>
            <p:spPr bwMode="auto">
              <a:xfrm rot="-5400000" flipH="1" flipV="1">
                <a:off x="1778"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20" name="Line 956">
                <a:extLst>
                  <a:ext uri="{FF2B5EF4-FFF2-40B4-BE49-F238E27FC236}">
                    <a16:creationId xmlns:a16="http://schemas.microsoft.com/office/drawing/2014/main" id="{9B206DF2-D9D7-1617-5A5C-8C50B6FB0E1B}"/>
                  </a:ext>
                </a:extLst>
              </p:cNvPr>
              <p:cNvSpPr>
                <a:spLocks noChangeShapeType="1"/>
              </p:cNvSpPr>
              <p:nvPr/>
            </p:nvSpPr>
            <p:spPr bwMode="auto">
              <a:xfrm rot="-5400000" flipH="1" flipV="1">
                <a:off x="3817"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21" name="Line 957">
                <a:extLst>
                  <a:ext uri="{FF2B5EF4-FFF2-40B4-BE49-F238E27FC236}">
                    <a16:creationId xmlns:a16="http://schemas.microsoft.com/office/drawing/2014/main" id="{90C43801-C43B-8D1C-E0CA-995E98520283}"/>
                  </a:ext>
                </a:extLst>
              </p:cNvPr>
              <p:cNvSpPr>
                <a:spLocks noChangeShapeType="1"/>
              </p:cNvSpPr>
              <p:nvPr/>
            </p:nvSpPr>
            <p:spPr bwMode="auto">
              <a:xfrm rot="-5400000">
                <a:off x="1423"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22" name="Line 958">
                <a:extLst>
                  <a:ext uri="{FF2B5EF4-FFF2-40B4-BE49-F238E27FC236}">
                    <a16:creationId xmlns:a16="http://schemas.microsoft.com/office/drawing/2014/main" id="{D8FAC7E4-A58D-294D-046E-4CD9231AA684}"/>
                  </a:ext>
                </a:extLst>
              </p:cNvPr>
              <p:cNvSpPr>
                <a:spLocks noChangeShapeType="1"/>
              </p:cNvSpPr>
              <p:nvPr/>
            </p:nvSpPr>
            <p:spPr bwMode="auto">
              <a:xfrm rot="-5400000">
                <a:off x="1422"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23" name="Line 959">
                <a:extLst>
                  <a:ext uri="{FF2B5EF4-FFF2-40B4-BE49-F238E27FC236}">
                    <a16:creationId xmlns:a16="http://schemas.microsoft.com/office/drawing/2014/main" id="{4AAF196D-8912-F7D4-F46C-E569551BCDAC}"/>
                  </a:ext>
                </a:extLst>
              </p:cNvPr>
              <p:cNvSpPr>
                <a:spLocks noChangeShapeType="1"/>
              </p:cNvSpPr>
              <p:nvPr/>
            </p:nvSpPr>
            <p:spPr bwMode="auto">
              <a:xfrm rot="-5400000" flipH="1" flipV="1">
                <a:off x="1399"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24" name="Line 960">
                <a:extLst>
                  <a:ext uri="{FF2B5EF4-FFF2-40B4-BE49-F238E27FC236}">
                    <a16:creationId xmlns:a16="http://schemas.microsoft.com/office/drawing/2014/main" id="{871C7D7F-BF1B-9C0A-C139-6D978A26BCC3}"/>
                  </a:ext>
                </a:extLst>
              </p:cNvPr>
              <p:cNvSpPr>
                <a:spLocks noChangeShapeType="1"/>
              </p:cNvSpPr>
              <p:nvPr/>
            </p:nvSpPr>
            <p:spPr bwMode="auto">
              <a:xfrm rot="-5400000" flipH="1" flipV="1">
                <a:off x="4198"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25" name="Line 961">
                <a:extLst>
                  <a:ext uri="{FF2B5EF4-FFF2-40B4-BE49-F238E27FC236}">
                    <a16:creationId xmlns:a16="http://schemas.microsoft.com/office/drawing/2014/main" id="{E6040558-C748-11D1-E22D-BE96C423E485}"/>
                  </a:ext>
                </a:extLst>
              </p:cNvPr>
              <p:cNvSpPr>
                <a:spLocks noChangeShapeType="1"/>
              </p:cNvSpPr>
              <p:nvPr/>
            </p:nvSpPr>
            <p:spPr bwMode="auto">
              <a:xfrm rot="16200000" flipH="1">
                <a:off x="1398"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26" name="Line 962">
                <a:extLst>
                  <a:ext uri="{FF2B5EF4-FFF2-40B4-BE49-F238E27FC236}">
                    <a16:creationId xmlns:a16="http://schemas.microsoft.com/office/drawing/2014/main" id="{159DDF2F-D0F6-8E64-9D66-4ECA3B329CF3}"/>
                  </a:ext>
                </a:extLst>
              </p:cNvPr>
              <p:cNvSpPr>
                <a:spLocks noChangeShapeType="1"/>
              </p:cNvSpPr>
              <p:nvPr/>
            </p:nvSpPr>
            <p:spPr bwMode="auto">
              <a:xfrm rot="16200000" flipH="1">
                <a:off x="4197"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27" name="Line 963">
                <a:extLst>
                  <a:ext uri="{FF2B5EF4-FFF2-40B4-BE49-F238E27FC236}">
                    <a16:creationId xmlns:a16="http://schemas.microsoft.com/office/drawing/2014/main" id="{6E3763E1-65D0-E950-8FB1-4DED90F6D101}"/>
                  </a:ext>
                </a:extLst>
              </p:cNvPr>
              <p:cNvSpPr>
                <a:spLocks noChangeShapeType="1"/>
              </p:cNvSpPr>
              <p:nvPr/>
            </p:nvSpPr>
            <p:spPr bwMode="auto">
              <a:xfrm rot="-5400000">
                <a:off x="1676"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28" name="Line 964">
                <a:extLst>
                  <a:ext uri="{FF2B5EF4-FFF2-40B4-BE49-F238E27FC236}">
                    <a16:creationId xmlns:a16="http://schemas.microsoft.com/office/drawing/2014/main" id="{404DE0D1-05A5-B724-FEA9-D1D7DBF7677D}"/>
                  </a:ext>
                </a:extLst>
              </p:cNvPr>
              <p:cNvSpPr>
                <a:spLocks noChangeShapeType="1"/>
              </p:cNvSpPr>
              <p:nvPr/>
            </p:nvSpPr>
            <p:spPr bwMode="auto">
              <a:xfrm rot="-5400000">
                <a:off x="1675"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29" name="Line 965">
                <a:extLst>
                  <a:ext uri="{FF2B5EF4-FFF2-40B4-BE49-F238E27FC236}">
                    <a16:creationId xmlns:a16="http://schemas.microsoft.com/office/drawing/2014/main" id="{73BE110C-FD12-0A03-2878-C75BE30EB0A3}"/>
                  </a:ext>
                </a:extLst>
              </p:cNvPr>
              <p:cNvSpPr>
                <a:spLocks noChangeShapeType="1"/>
              </p:cNvSpPr>
              <p:nvPr/>
            </p:nvSpPr>
            <p:spPr bwMode="auto">
              <a:xfrm rot="16200000" flipV="1">
                <a:off x="1519" y="2740"/>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30" name="Line 966">
                <a:extLst>
                  <a:ext uri="{FF2B5EF4-FFF2-40B4-BE49-F238E27FC236}">
                    <a16:creationId xmlns:a16="http://schemas.microsoft.com/office/drawing/2014/main" id="{473521AA-8A5B-73B3-5D6D-4448C6458134}"/>
                  </a:ext>
                </a:extLst>
              </p:cNvPr>
              <p:cNvSpPr>
                <a:spLocks noChangeShapeType="1"/>
              </p:cNvSpPr>
              <p:nvPr/>
            </p:nvSpPr>
            <p:spPr bwMode="auto">
              <a:xfrm rot="-5400000" flipH="1" flipV="1">
                <a:off x="4064" y="1645"/>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31" name="Line 967">
                <a:extLst>
                  <a:ext uri="{FF2B5EF4-FFF2-40B4-BE49-F238E27FC236}">
                    <a16:creationId xmlns:a16="http://schemas.microsoft.com/office/drawing/2014/main" id="{BC071E0C-2841-6411-7182-A020A3700586}"/>
                  </a:ext>
                </a:extLst>
              </p:cNvPr>
              <p:cNvSpPr>
                <a:spLocks noChangeShapeType="1"/>
              </p:cNvSpPr>
              <p:nvPr/>
            </p:nvSpPr>
            <p:spPr bwMode="auto">
              <a:xfrm rot="16200000" flipV="1">
                <a:off x="4065" y="2740"/>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32" name="Line 968">
                <a:extLst>
                  <a:ext uri="{FF2B5EF4-FFF2-40B4-BE49-F238E27FC236}">
                    <a16:creationId xmlns:a16="http://schemas.microsoft.com/office/drawing/2014/main" id="{414EE5E7-4BA7-A6CA-A133-9527EF05461A}"/>
                  </a:ext>
                </a:extLst>
              </p:cNvPr>
              <p:cNvSpPr>
                <a:spLocks noChangeShapeType="1"/>
              </p:cNvSpPr>
              <p:nvPr/>
            </p:nvSpPr>
            <p:spPr bwMode="auto">
              <a:xfrm rot="-5400000" flipH="1" flipV="1">
                <a:off x="1518" y="1645"/>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33" name="Line 969">
                <a:extLst>
                  <a:ext uri="{FF2B5EF4-FFF2-40B4-BE49-F238E27FC236}">
                    <a16:creationId xmlns:a16="http://schemas.microsoft.com/office/drawing/2014/main" id="{F42043C0-2096-9060-F8F5-8034CCD36CC7}"/>
                  </a:ext>
                </a:extLst>
              </p:cNvPr>
              <p:cNvSpPr>
                <a:spLocks noChangeShapeType="1"/>
              </p:cNvSpPr>
              <p:nvPr/>
            </p:nvSpPr>
            <p:spPr bwMode="auto">
              <a:xfrm rot="16200000" flipH="1">
                <a:off x="1652"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34" name="Line 970">
                <a:extLst>
                  <a:ext uri="{FF2B5EF4-FFF2-40B4-BE49-F238E27FC236}">
                    <a16:creationId xmlns:a16="http://schemas.microsoft.com/office/drawing/2014/main" id="{CF4A1459-DF2C-B81B-3A9C-103552A4034C}"/>
                  </a:ext>
                </a:extLst>
              </p:cNvPr>
              <p:cNvSpPr>
                <a:spLocks noChangeShapeType="1"/>
              </p:cNvSpPr>
              <p:nvPr/>
            </p:nvSpPr>
            <p:spPr bwMode="auto">
              <a:xfrm rot="16200000" flipH="1">
                <a:off x="3945"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35" name="Line 971">
                <a:extLst>
                  <a:ext uri="{FF2B5EF4-FFF2-40B4-BE49-F238E27FC236}">
                    <a16:creationId xmlns:a16="http://schemas.microsoft.com/office/drawing/2014/main" id="{10A5481E-2A6A-6505-76F0-8AB420DC7E72}"/>
                  </a:ext>
                </a:extLst>
              </p:cNvPr>
              <p:cNvSpPr>
                <a:spLocks noChangeShapeType="1"/>
              </p:cNvSpPr>
              <p:nvPr/>
            </p:nvSpPr>
            <p:spPr bwMode="auto">
              <a:xfrm rot="-5400000" flipH="1" flipV="1">
                <a:off x="3939"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36" name="Line 972">
                <a:extLst>
                  <a:ext uri="{FF2B5EF4-FFF2-40B4-BE49-F238E27FC236}">
                    <a16:creationId xmlns:a16="http://schemas.microsoft.com/office/drawing/2014/main" id="{4CF34A80-0656-60B8-ADF4-0BB0C605158A}"/>
                  </a:ext>
                </a:extLst>
              </p:cNvPr>
              <p:cNvSpPr>
                <a:spLocks noChangeShapeType="1"/>
              </p:cNvSpPr>
              <p:nvPr/>
            </p:nvSpPr>
            <p:spPr bwMode="auto">
              <a:xfrm rot="-5400000" flipH="1" flipV="1">
                <a:off x="1646"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37" name="Line 973">
                <a:extLst>
                  <a:ext uri="{FF2B5EF4-FFF2-40B4-BE49-F238E27FC236}">
                    <a16:creationId xmlns:a16="http://schemas.microsoft.com/office/drawing/2014/main" id="{C296D356-B493-2BCE-E215-6032FC6E097F}"/>
                  </a:ext>
                </a:extLst>
              </p:cNvPr>
              <p:cNvSpPr>
                <a:spLocks noChangeShapeType="1"/>
              </p:cNvSpPr>
              <p:nvPr/>
            </p:nvSpPr>
            <p:spPr bwMode="auto">
              <a:xfrm rot="16200000" flipH="1">
                <a:off x="1549"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38" name="Line 974">
                <a:extLst>
                  <a:ext uri="{FF2B5EF4-FFF2-40B4-BE49-F238E27FC236}">
                    <a16:creationId xmlns:a16="http://schemas.microsoft.com/office/drawing/2014/main" id="{64C967B5-4B6C-41DD-EC33-44D168A48C85}"/>
                  </a:ext>
                </a:extLst>
              </p:cNvPr>
              <p:cNvSpPr>
                <a:spLocks noChangeShapeType="1"/>
              </p:cNvSpPr>
              <p:nvPr/>
            </p:nvSpPr>
            <p:spPr bwMode="auto">
              <a:xfrm rot="16200000" flipH="1">
                <a:off x="1554"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39" name="Line 975">
                <a:extLst>
                  <a:ext uri="{FF2B5EF4-FFF2-40B4-BE49-F238E27FC236}">
                    <a16:creationId xmlns:a16="http://schemas.microsoft.com/office/drawing/2014/main" id="{B1F6735E-C3F4-E52C-9557-425C545ACDB1}"/>
                  </a:ext>
                </a:extLst>
              </p:cNvPr>
              <p:cNvSpPr>
                <a:spLocks noChangeShapeType="1"/>
              </p:cNvSpPr>
              <p:nvPr/>
            </p:nvSpPr>
            <p:spPr bwMode="auto">
              <a:xfrm rot="16200000" flipH="1">
                <a:off x="3588"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40" name="Line 976">
                <a:extLst>
                  <a:ext uri="{FF2B5EF4-FFF2-40B4-BE49-F238E27FC236}">
                    <a16:creationId xmlns:a16="http://schemas.microsoft.com/office/drawing/2014/main" id="{9BA1621C-383D-2E23-5643-408A5E869A1B}"/>
                  </a:ext>
                </a:extLst>
              </p:cNvPr>
              <p:cNvSpPr>
                <a:spLocks noChangeShapeType="1"/>
              </p:cNvSpPr>
              <p:nvPr/>
            </p:nvSpPr>
            <p:spPr bwMode="auto">
              <a:xfrm rot="16200000" flipH="1">
                <a:off x="3587"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41" name="Line 977">
                <a:extLst>
                  <a:ext uri="{FF2B5EF4-FFF2-40B4-BE49-F238E27FC236}">
                    <a16:creationId xmlns:a16="http://schemas.microsoft.com/office/drawing/2014/main" id="{1A242F05-81A6-FA51-C59C-AB6286069A8B}"/>
                  </a:ext>
                </a:extLst>
              </p:cNvPr>
              <p:cNvSpPr>
                <a:spLocks noChangeShapeType="1"/>
              </p:cNvSpPr>
              <p:nvPr/>
            </p:nvSpPr>
            <p:spPr bwMode="auto">
              <a:xfrm rot="16200000" flipH="1">
                <a:off x="2171"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42" name="Line 978">
                <a:extLst>
                  <a:ext uri="{FF2B5EF4-FFF2-40B4-BE49-F238E27FC236}">
                    <a16:creationId xmlns:a16="http://schemas.microsoft.com/office/drawing/2014/main" id="{FCAC4574-5FBA-F901-8243-0438827B180C}"/>
                  </a:ext>
                </a:extLst>
              </p:cNvPr>
              <p:cNvSpPr>
                <a:spLocks noChangeShapeType="1"/>
              </p:cNvSpPr>
              <p:nvPr/>
            </p:nvSpPr>
            <p:spPr bwMode="auto">
              <a:xfrm rot="-5400000" flipH="1" flipV="1">
                <a:off x="3425"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43" name="Line 979">
                <a:extLst>
                  <a:ext uri="{FF2B5EF4-FFF2-40B4-BE49-F238E27FC236}">
                    <a16:creationId xmlns:a16="http://schemas.microsoft.com/office/drawing/2014/main" id="{340DE1C2-A22A-4A73-AF81-BEADE42BD005}"/>
                  </a:ext>
                </a:extLst>
              </p:cNvPr>
              <p:cNvSpPr>
                <a:spLocks noChangeShapeType="1"/>
              </p:cNvSpPr>
              <p:nvPr/>
            </p:nvSpPr>
            <p:spPr bwMode="auto">
              <a:xfrm rot="16200000" flipH="1">
                <a:off x="3426"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44" name="Line 980">
                <a:extLst>
                  <a:ext uri="{FF2B5EF4-FFF2-40B4-BE49-F238E27FC236}">
                    <a16:creationId xmlns:a16="http://schemas.microsoft.com/office/drawing/2014/main" id="{703AD834-D542-AA9C-5525-05E9CBB16131}"/>
                  </a:ext>
                </a:extLst>
              </p:cNvPr>
              <p:cNvSpPr>
                <a:spLocks noChangeShapeType="1"/>
              </p:cNvSpPr>
              <p:nvPr/>
            </p:nvSpPr>
            <p:spPr bwMode="auto">
              <a:xfrm rot="-5400000" flipH="1" flipV="1">
                <a:off x="2170"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45" name="Line 981">
                <a:extLst>
                  <a:ext uri="{FF2B5EF4-FFF2-40B4-BE49-F238E27FC236}">
                    <a16:creationId xmlns:a16="http://schemas.microsoft.com/office/drawing/2014/main" id="{17D66DF0-7462-F68F-5FC3-E1ABE92D9944}"/>
                  </a:ext>
                </a:extLst>
              </p:cNvPr>
              <p:cNvSpPr>
                <a:spLocks noChangeShapeType="1"/>
              </p:cNvSpPr>
              <p:nvPr/>
            </p:nvSpPr>
            <p:spPr bwMode="auto">
              <a:xfrm rot="16200000" flipH="1">
                <a:off x="4095"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46" name="Line 982">
                <a:extLst>
                  <a:ext uri="{FF2B5EF4-FFF2-40B4-BE49-F238E27FC236}">
                    <a16:creationId xmlns:a16="http://schemas.microsoft.com/office/drawing/2014/main" id="{1D547B6A-AF84-5D44-D9A7-351ED925570D}"/>
                  </a:ext>
                </a:extLst>
              </p:cNvPr>
              <p:cNvSpPr>
                <a:spLocks noChangeShapeType="1"/>
              </p:cNvSpPr>
              <p:nvPr/>
            </p:nvSpPr>
            <p:spPr bwMode="auto">
              <a:xfrm rot="16200000" flipH="1">
                <a:off x="4094"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47" name="Line 983">
                <a:extLst>
                  <a:ext uri="{FF2B5EF4-FFF2-40B4-BE49-F238E27FC236}">
                    <a16:creationId xmlns:a16="http://schemas.microsoft.com/office/drawing/2014/main" id="{FDD173C5-B4A5-6325-21F4-6F1EB1F05619}"/>
                  </a:ext>
                </a:extLst>
              </p:cNvPr>
              <p:cNvSpPr>
                <a:spLocks noChangeShapeType="1"/>
              </p:cNvSpPr>
              <p:nvPr/>
            </p:nvSpPr>
            <p:spPr bwMode="auto">
              <a:xfrm rot="-5400000">
                <a:off x="1428" y="2255"/>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48" name="Line 984">
                <a:extLst>
                  <a:ext uri="{FF2B5EF4-FFF2-40B4-BE49-F238E27FC236}">
                    <a16:creationId xmlns:a16="http://schemas.microsoft.com/office/drawing/2014/main" id="{99C9BE7A-41C3-E9FC-B4DE-68D0837EC6B9}"/>
                  </a:ext>
                </a:extLst>
              </p:cNvPr>
              <p:cNvSpPr>
                <a:spLocks noChangeShapeType="1"/>
              </p:cNvSpPr>
              <p:nvPr/>
            </p:nvSpPr>
            <p:spPr bwMode="auto">
              <a:xfrm rot="-5400000" flipH="1" flipV="1">
                <a:off x="3691"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49" name="Line 985">
                <a:extLst>
                  <a:ext uri="{FF2B5EF4-FFF2-40B4-BE49-F238E27FC236}">
                    <a16:creationId xmlns:a16="http://schemas.microsoft.com/office/drawing/2014/main" id="{1DFEE407-E6C8-B28A-292C-4FCFEA69A95C}"/>
                  </a:ext>
                </a:extLst>
              </p:cNvPr>
              <p:cNvSpPr>
                <a:spLocks noChangeShapeType="1"/>
              </p:cNvSpPr>
              <p:nvPr/>
            </p:nvSpPr>
            <p:spPr bwMode="auto">
              <a:xfrm rot="-5400000" flipH="1" flipV="1">
                <a:off x="1906"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50" name="Line 986">
                <a:extLst>
                  <a:ext uri="{FF2B5EF4-FFF2-40B4-BE49-F238E27FC236}">
                    <a16:creationId xmlns:a16="http://schemas.microsoft.com/office/drawing/2014/main" id="{FB891C49-4DB8-9030-8900-C4D73823D7F8}"/>
                  </a:ext>
                </a:extLst>
              </p:cNvPr>
              <p:cNvSpPr>
                <a:spLocks noChangeShapeType="1"/>
              </p:cNvSpPr>
              <p:nvPr/>
            </p:nvSpPr>
            <p:spPr bwMode="auto">
              <a:xfrm rot="16200000" flipH="1">
                <a:off x="1905"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51" name="Line 987">
                <a:extLst>
                  <a:ext uri="{FF2B5EF4-FFF2-40B4-BE49-F238E27FC236}">
                    <a16:creationId xmlns:a16="http://schemas.microsoft.com/office/drawing/2014/main" id="{8B340057-6766-B15B-E384-A6B9C7F6684D}"/>
                  </a:ext>
                </a:extLst>
              </p:cNvPr>
              <p:cNvSpPr>
                <a:spLocks noChangeShapeType="1"/>
              </p:cNvSpPr>
              <p:nvPr/>
            </p:nvSpPr>
            <p:spPr bwMode="auto">
              <a:xfrm rot="16200000" flipH="1">
                <a:off x="3690"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52" name="Line 988">
                <a:extLst>
                  <a:ext uri="{FF2B5EF4-FFF2-40B4-BE49-F238E27FC236}">
                    <a16:creationId xmlns:a16="http://schemas.microsoft.com/office/drawing/2014/main" id="{EFDCF7A9-B2A8-01A9-7339-E934B3753DEE}"/>
                  </a:ext>
                </a:extLst>
              </p:cNvPr>
              <p:cNvSpPr>
                <a:spLocks noChangeShapeType="1"/>
              </p:cNvSpPr>
              <p:nvPr/>
            </p:nvSpPr>
            <p:spPr bwMode="auto">
              <a:xfrm rot="-5400000" flipH="1" flipV="1">
                <a:off x="4071" y="251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53" name="Line 989">
                <a:extLst>
                  <a:ext uri="{FF2B5EF4-FFF2-40B4-BE49-F238E27FC236}">
                    <a16:creationId xmlns:a16="http://schemas.microsoft.com/office/drawing/2014/main" id="{B6ECB546-ACD3-40BD-437D-E192931B623A}"/>
                  </a:ext>
                </a:extLst>
              </p:cNvPr>
              <p:cNvSpPr>
                <a:spLocks noChangeShapeType="1"/>
              </p:cNvSpPr>
              <p:nvPr/>
            </p:nvSpPr>
            <p:spPr bwMode="auto">
              <a:xfrm rot="16200000" flipV="1">
                <a:off x="1524" y="187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54" name="Line 990">
                <a:extLst>
                  <a:ext uri="{FF2B5EF4-FFF2-40B4-BE49-F238E27FC236}">
                    <a16:creationId xmlns:a16="http://schemas.microsoft.com/office/drawing/2014/main" id="{A76131E5-A16D-8804-73AA-E050255319F9}"/>
                  </a:ext>
                </a:extLst>
              </p:cNvPr>
              <p:cNvSpPr>
                <a:spLocks noChangeShapeType="1"/>
              </p:cNvSpPr>
              <p:nvPr/>
            </p:nvSpPr>
            <p:spPr bwMode="auto">
              <a:xfrm rot="-5400000" flipH="1" flipV="1">
                <a:off x="1525" y="251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55" name="Line 991">
                <a:extLst>
                  <a:ext uri="{FF2B5EF4-FFF2-40B4-BE49-F238E27FC236}">
                    <a16:creationId xmlns:a16="http://schemas.microsoft.com/office/drawing/2014/main" id="{219DB0B5-084C-EF6B-D029-6A40998643C6}"/>
                  </a:ext>
                </a:extLst>
              </p:cNvPr>
              <p:cNvSpPr>
                <a:spLocks noChangeShapeType="1"/>
              </p:cNvSpPr>
              <p:nvPr/>
            </p:nvSpPr>
            <p:spPr bwMode="auto">
              <a:xfrm rot="16200000" flipV="1">
                <a:off x="4070" y="187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56" name="Line 992">
                <a:extLst>
                  <a:ext uri="{FF2B5EF4-FFF2-40B4-BE49-F238E27FC236}">
                    <a16:creationId xmlns:a16="http://schemas.microsoft.com/office/drawing/2014/main" id="{940123CF-44FB-AF34-3E6E-0E593EECF256}"/>
                  </a:ext>
                </a:extLst>
              </p:cNvPr>
              <p:cNvSpPr>
                <a:spLocks noChangeShapeType="1"/>
              </p:cNvSpPr>
              <p:nvPr/>
            </p:nvSpPr>
            <p:spPr bwMode="auto">
              <a:xfrm rot="16200000" flipV="1">
                <a:off x="2296" y="9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57" name="Line 993">
                <a:extLst>
                  <a:ext uri="{FF2B5EF4-FFF2-40B4-BE49-F238E27FC236}">
                    <a16:creationId xmlns:a16="http://schemas.microsoft.com/office/drawing/2014/main" id="{7D731351-5840-9B79-BC47-BF0353D159E5}"/>
                  </a:ext>
                </a:extLst>
              </p:cNvPr>
              <p:cNvSpPr>
                <a:spLocks noChangeShapeType="1"/>
              </p:cNvSpPr>
              <p:nvPr/>
            </p:nvSpPr>
            <p:spPr bwMode="auto">
              <a:xfrm rot="-5400000" flipH="1" flipV="1">
                <a:off x="3299" y="34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58" name="Line 994">
                <a:extLst>
                  <a:ext uri="{FF2B5EF4-FFF2-40B4-BE49-F238E27FC236}">
                    <a16:creationId xmlns:a16="http://schemas.microsoft.com/office/drawing/2014/main" id="{B062B8D1-804D-DA8F-50B2-B340E6DD2054}"/>
                  </a:ext>
                </a:extLst>
              </p:cNvPr>
              <p:cNvSpPr>
                <a:spLocks noChangeShapeType="1"/>
              </p:cNvSpPr>
              <p:nvPr/>
            </p:nvSpPr>
            <p:spPr bwMode="auto">
              <a:xfrm rot="16200000" flipV="1">
                <a:off x="3298" y="9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59" name="Line 995">
                <a:extLst>
                  <a:ext uri="{FF2B5EF4-FFF2-40B4-BE49-F238E27FC236}">
                    <a16:creationId xmlns:a16="http://schemas.microsoft.com/office/drawing/2014/main" id="{D18B747F-B3DF-D34A-CF1B-F493EDEDDF89}"/>
                  </a:ext>
                </a:extLst>
              </p:cNvPr>
              <p:cNvSpPr>
                <a:spLocks noChangeShapeType="1"/>
              </p:cNvSpPr>
              <p:nvPr/>
            </p:nvSpPr>
            <p:spPr bwMode="auto">
              <a:xfrm rot="-5400000" flipH="1" flipV="1">
                <a:off x="2297" y="34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60" name="Line 996">
                <a:extLst>
                  <a:ext uri="{FF2B5EF4-FFF2-40B4-BE49-F238E27FC236}">
                    <a16:creationId xmlns:a16="http://schemas.microsoft.com/office/drawing/2014/main" id="{23708085-03EE-3013-2F97-ADB01B007045}"/>
                  </a:ext>
                </a:extLst>
              </p:cNvPr>
              <p:cNvSpPr>
                <a:spLocks noChangeShapeType="1"/>
              </p:cNvSpPr>
              <p:nvPr/>
            </p:nvSpPr>
            <p:spPr bwMode="auto">
              <a:xfrm rot="16200000" flipH="1">
                <a:off x="2068"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61" name="Line 997">
                <a:extLst>
                  <a:ext uri="{FF2B5EF4-FFF2-40B4-BE49-F238E27FC236}">
                    <a16:creationId xmlns:a16="http://schemas.microsoft.com/office/drawing/2014/main" id="{9DC40AF5-7D68-B2F0-D0E2-C6F03ACB0189}"/>
                  </a:ext>
                </a:extLst>
              </p:cNvPr>
              <p:cNvSpPr>
                <a:spLocks noChangeShapeType="1"/>
              </p:cNvSpPr>
              <p:nvPr/>
            </p:nvSpPr>
            <p:spPr bwMode="auto">
              <a:xfrm rot="16200000" flipH="1">
                <a:off x="2067"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62" name="Line 998">
                <a:extLst>
                  <a:ext uri="{FF2B5EF4-FFF2-40B4-BE49-F238E27FC236}">
                    <a16:creationId xmlns:a16="http://schemas.microsoft.com/office/drawing/2014/main" id="{E70D3A47-E848-F35C-9E15-B44B0388C6FF}"/>
                  </a:ext>
                </a:extLst>
              </p:cNvPr>
              <p:cNvSpPr>
                <a:spLocks noChangeShapeType="1"/>
              </p:cNvSpPr>
              <p:nvPr/>
            </p:nvSpPr>
            <p:spPr bwMode="auto">
              <a:xfrm rot="-5400000">
                <a:off x="3714"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63" name="Line 999">
                <a:extLst>
                  <a:ext uri="{FF2B5EF4-FFF2-40B4-BE49-F238E27FC236}">
                    <a16:creationId xmlns:a16="http://schemas.microsoft.com/office/drawing/2014/main" id="{199CEBB4-E8A4-CB5F-6F69-7666290A7FBC}"/>
                  </a:ext>
                </a:extLst>
              </p:cNvPr>
              <p:cNvSpPr>
                <a:spLocks noChangeShapeType="1"/>
              </p:cNvSpPr>
              <p:nvPr/>
            </p:nvSpPr>
            <p:spPr bwMode="auto">
              <a:xfrm rot="-5400000">
                <a:off x="3715"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64" name="Line 1000">
                <a:extLst>
                  <a:ext uri="{FF2B5EF4-FFF2-40B4-BE49-F238E27FC236}">
                    <a16:creationId xmlns:a16="http://schemas.microsoft.com/office/drawing/2014/main" id="{3AA4B16B-7049-E665-3170-5B5B313D0810}"/>
                  </a:ext>
                </a:extLst>
              </p:cNvPr>
              <p:cNvSpPr>
                <a:spLocks noChangeShapeType="1"/>
              </p:cNvSpPr>
              <p:nvPr/>
            </p:nvSpPr>
            <p:spPr bwMode="auto">
              <a:xfrm rot="-5400000">
                <a:off x="3968"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65" name="Line 1001">
                <a:extLst>
                  <a:ext uri="{FF2B5EF4-FFF2-40B4-BE49-F238E27FC236}">
                    <a16:creationId xmlns:a16="http://schemas.microsoft.com/office/drawing/2014/main" id="{D328D978-A971-7149-2EC2-AB3C938D666B}"/>
                  </a:ext>
                </a:extLst>
              </p:cNvPr>
              <p:cNvSpPr>
                <a:spLocks noChangeShapeType="1"/>
              </p:cNvSpPr>
              <p:nvPr/>
            </p:nvSpPr>
            <p:spPr bwMode="auto">
              <a:xfrm rot="-5400000">
                <a:off x="3969"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66" name="Line 1002">
                <a:extLst>
                  <a:ext uri="{FF2B5EF4-FFF2-40B4-BE49-F238E27FC236}">
                    <a16:creationId xmlns:a16="http://schemas.microsoft.com/office/drawing/2014/main" id="{D860A945-40A1-E0E4-4D8D-46BEC9247442}"/>
                  </a:ext>
                </a:extLst>
              </p:cNvPr>
              <p:cNvSpPr>
                <a:spLocks noChangeShapeType="1"/>
              </p:cNvSpPr>
              <p:nvPr/>
            </p:nvSpPr>
            <p:spPr bwMode="auto">
              <a:xfrm rot="-5400000" flipH="1" flipV="1">
                <a:off x="1779"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67" name="Line 1003">
                <a:extLst>
                  <a:ext uri="{FF2B5EF4-FFF2-40B4-BE49-F238E27FC236}">
                    <a16:creationId xmlns:a16="http://schemas.microsoft.com/office/drawing/2014/main" id="{80173DCE-8ED5-B7FE-987B-2D6420BD66FA}"/>
                  </a:ext>
                </a:extLst>
              </p:cNvPr>
              <p:cNvSpPr>
                <a:spLocks noChangeShapeType="1"/>
              </p:cNvSpPr>
              <p:nvPr/>
            </p:nvSpPr>
            <p:spPr bwMode="auto">
              <a:xfrm rot="-5400000" flipH="1" flipV="1">
                <a:off x="3818"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68" name="Line 1004">
                <a:extLst>
                  <a:ext uri="{FF2B5EF4-FFF2-40B4-BE49-F238E27FC236}">
                    <a16:creationId xmlns:a16="http://schemas.microsoft.com/office/drawing/2014/main" id="{B4B7CF74-A51F-456B-A9D8-2CAC89384426}"/>
                  </a:ext>
                </a:extLst>
              </p:cNvPr>
              <p:cNvSpPr>
                <a:spLocks noChangeShapeType="1"/>
              </p:cNvSpPr>
              <p:nvPr/>
            </p:nvSpPr>
            <p:spPr bwMode="auto">
              <a:xfrm rot="16200000" flipV="1">
                <a:off x="1773"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69" name="Line 1005">
                <a:extLst>
                  <a:ext uri="{FF2B5EF4-FFF2-40B4-BE49-F238E27FC236}">
                    <a16:creationId xmlns:a16="http://schemas.microsoft.com/office/drawing/2014/main" id="{D2F531CC-84B0-8B69-144D-C1B8D39AD4DF}"/>
                  </a:ext>
                </a:extLst>
              </p:cNvPr>
              <p:cNvSpPr>
                <a:spLocks noChangeShapeType="1"/>
              </p:cNvSpPr>
              <p:nvPr/>
            </p:nvSpPr>
            <p:spPr bwMode="auto">
              <a:xfrm rot="16200000" flipV="1">
                <a:off x="3812"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70" name="Line 1006">
                <a:extLst>
                  <a:ext uri="{FF2B5EF4-FFF2-40B4-BE49-F238E27FC236}">
                    <a16:creationId xmlns:a16="http://schemas.microsoft.com/office/drawing/2014/main" id="{9CD7EF57-FF8E-C050-4F62-05CC569B8973}"/>
                  </a:ext>
                </a:extLst>
              </p:cNvPr>
              <p:cNvSpPr>
                <a:spLocks noChangeShapeType="1"/>
              </p:cNvSpPr>
              <p:nvPr/>
            </p:nvSpPr>
            <p:spPr bwMode="auto">
              <a:xfrm rot="16200000" flipV="1">
                <a:off x="1525" y="229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71" name="Line 1007">
                <a:extLst>
                  <a:ext uri="{FF2B5EF4-FFF2-40B4-BE49-F238E27FC236}">
                    <a16:creationId xmlns:a16="http://schemas.microsoft.com/office/drawing/2014/main" id="{82709CA0-C634-E5C0-E650-D985A5E56A01}"/>
                  </a:ext>
                </a:extLst>
              </p:cNvPr>
              <p:cNvSpPr>
                <a:spLocks noChangeShapeType="1"/>
              </p:cNvSpPr>
              <p:nvPr/>
            </p:nvSpPr>
            <p:spPr bwMode="auto">
              <a:xfrm rot="16200000" flipV="1">
                <a:off x="4071" y="229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72" name="Line 1008">
                <a:extLst>
                  <a:ext uri="{FF2B5EF4-FFF2-40B4-BE49-F238E27FC236}">
                    <a16:creationId xmlns:a16="http://schemas.microsoft.com/office/drawing/2014/main" id="{2B987BEC-D7E7-5EB8-A6A7-4BE912F26418}"/>
                  </a:ext>
                </a:extLst>
              </p:cNvPr>
              <p:cNvSpPr>
                <a:spLocks noChangeShapeType="1"/>
              </p:cNvSpPr>
              <p:nvPr/>
            </p:nvSpPr>
            <p:spPr bwMode="auto">
              <a:xfrm rot="-5400000" flipH="1" flipV="1">
                <a:off x="4070" y="2089"/>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73" name="Line 1009">
                <a:extLst>
                  <a:ext uri="{FF2B5EF4-FFF2-40B4-BE49-F238E27FC236}">
                    <a16:creationId xmlns:a16="http://schemas.microsoft.com/office/drawing/2014/main" id="{0292FB6E-9C73-0EC5-FC66-338F663B1A4B}"/>
                  </a:ext>
                </a:extLst>
              </p:cNvPr>
              <p:cNvSpPr>
                <a:spLocks noChangeShapeType="1"/>
              </p:cNvSpPr>
              <p:nvPr/>
            </p:nvSpPr>
            <p:spPr bwMode="auto">
              <a:xfrm rot="-5400000" flipH="1" flipV="1">
                <a:off x="1524" y="2089"/>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74" name="Line 1010">
                <a:extLst>
                  <a:ext uri="{FF2B5EF4-FFF2-40B4-BE49-F238E27FC236}">
                    <a16:creationId xmlns:a16="http://schemas.microsoft.com/office/drawing/2014/main" id="{0C09A834-C0D6-36C1-CF96-43055D432D6E}"/>
                  </a:ext>
                </a:extLst>
              </p:cNvPr>
              <p:cNvSpPr>
                <a:spLocks noChangeShapeType="1"/>
              </p:cNvSpPr>
              <p:nvPr/>
            </p:nvSpPr>
            <p:spPr bwMode="auto">
              <a:xfrm rot="-5400000" flipH="1" flipV="1">
                <a:off x="3939"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75" name="Line 1011">
                <a:extLst>
                  <a:ext uri="{FF2B5EF4-FFF2-40B4-BE49-F238E27FC236}">
                    <a16:creationId xmlns:a16="http://schemas.microsoft.com/office/drawing/2014/main" id="{A3A756D1-4DE9-048A-3332-FC250BE03829}"/>
                  </a:ext>
                </a:extLst>
              </p:cNvPr>
              <p:cNvSpPr>
                <a:spLocks noChangeShapeType="1"/>
              </p:cNvSpPr>
              <p:nvPr/>
            </p:nvSpPr>
            <p:spPr bwMode="auto">
              <a:xfrm rot="16200000" flipH="1">
                <a:off x="1645"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76" name="Line 1012">
                <a:extLst>
                  <a:ext uri="{FF2B5EF4-FFF2-40B4-BE49-F238E27FC236}">
                    <a16:creationId xmlns:a16="http://schemas.microsoft.com/office/drawing/2014/main" id="{1BABC7C9-7D2F-73FB-AB22-675D79701C8A}"/>
                  </a:ext>
                </a:extLst>
              </p:cNvPr>
              <p:cNvSpPr>
                <a:spLocks noChangeShapeType="1"/>
              </p:cNvSpPr>
              <p:nvPr/>
            </p:nvSpPr>
            <p:spPr bwMode="auto">
              <a:xfrm rot="-5400000" flipH="1" flipV="1">
                <a:off x="1646"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77" name="Line 1013">
                <a:extLst>
                  <a:ext uri="{FF2B5EF4-FFF2-40B4-BE49-F238E27FC236}">
                    <a16:creationId xmlns:a16="http://schemas.microsoft.com/office/drawing/2014/main" id="{0A19C421-7BE1-CED0-0280-CCFAFC4047F7}"/>
                  </a:ext>
                </a:extLst>
              </p:cNvPr>
              <p:cNvSpPr>
                <a:spLocks noChangeShapeType="1"/>
              </p:cNvSpPr>
              <p:nvPr/>
            </p:nvSpPr>
            <p:spPr bwMode="auto">
              <a:xfrm rot="16200000" flipH="1">
                <a:off x="3938"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78" name="Line 1014">
                <a:extLst>
                  <a:ext uri="{FF2B5EF4-FFF2-40B4-BE49-F238E27FC236}">
                    <a16:creationId xmlns:a16="http://schemas.microsoft.com/office/drawing/2014/main" id="{E6FC9281-7750-8A9E-9717-55651662F0B6}"/>
                  </a:ext>
                </a:extLst>
              </p:cNvPr>
              <p:cNvSpPr>
                <a:spLocks noChangeShapeType="1"/>
              </p:cNvSpPr>
              <p:nvPr/>
            </p:nvSpPr>
            <p:spPr bwMode="auto">
              <a:xfrm rot="-5400000" flipH="1" flipV="1">
                <a:off x="3172"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79" name="Line 1015">
                <a:extLst>
                  <a:ext uri="{FF2B5EF4-FFF2-40B4-BE49-F238E27FC236}">
                    <a16:creationId xmlns:a16="http://schemas.microsoft.com/office/drawing/2014/main" id="{A9C82387-C1AF-9F6F-D7E7-34D663948ABE}"/>
                  </a:ext>
                </a:extLst>
              </p:cNvPr>
              <p:cNvSpPr>
                <a:spLocks noChangeShapeType="1"/>
              </p:cNvSpPr>
              <p:nvPr/>
            </p:nvSpPr>
            <p:spPr bwMode="auto">
              <a:xfrm rot="16200000" flipH="1">
                <a:off x="3173"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80" name="Line 1016">
                <a:extLst>
                  <a:ext uri="{FF2B5EF4-FFF2-40B4-BE49-F238E27FC236}">
                    <a16:creationId xmlns:a16="http://schemas.microsoft.com/office/drawing/2014/main" id="{2458BED2-97BA-F972-3D82-785AA4BB8299}"/>
                  </a:ext>
                </a:extLst>
              </p:cNvPr>
              <p:cNvSpPr>
                <a:spLocks noChangeShapeType="1"/>
              </p:cNvSpPr>
              <p:nvPr/>
            </p:nvSpPr>
            <p:spPr bwMode="auto">
              <a:xfrm rot="16200000" flipH="1">
                <a:off x="2424"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81" name="Line 1017">
                <a:extLst>
                  <a:ext uri="{FF2B5EF4-FFF2-40B4-BE49-F238E27FC236}">
                    <a16:creationId xmlns:a16="http://schemas.microsoft.com/office/drawing/2014/main" id="{5EB57CEC-0FFF-F71A-1717-05D8F1840924}"/>
                  </a:ext>
                </a:extLst>
              </p:cNvPr>
              <p:cNvSpPr>
                <a:spLocks noChangeShapeType="1"/>
              </p:cNvSpPr>
              <p:nvPr/>
            </p:nvSpPr>
            <p:spPr bwMode="auto">
              <a:xfrm rot="-5400000" flipH="1" flipV="1">
                <a:off x="2423"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82" name="Line 1018">
                <a:extLst>
                  <a:ext uri="{FF2B5EF4-FFF2-40B4-BE49-F238E27FC236}">
                    <a16:creationId xmlns:a16="http://schemas.microsoft.com/office/drawing/2014/main" id="{29D3564C-3582-ADB0-408B-EA04654E2AFD}"/>
                  </a:ext>
                </a:extLst>
              </p:cNvPr>
              <p:cNvSpPr>
                <a:spLocks noChangeShapeType="1"/>
              </p:cNvSpPr>
              <p:nvPr/>
            </p:nvSpPr>
            <p:spPr bwMode="auto">
              <a:xfrm rot="16200000" flipH="1">
                <a:off x="3843"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83" name="Line 1019">
                <a:extLst>
                  <a:ext uri="{FF2B5EF4-FFF2-40B4-BE49-F238E27FC236}">
                    <a16:creationId xmlns:a16="http://schemas.microsoft.com/office/drawing/2014/main" id="{D80518E6-C377-A293-3813-9306042314C6}"/>
                  </a:ext>
                </a:extLst>
              </p:cNvPr>
              <p:cNvSpPr>
                <a:spLocks noChangeShapeType="1"/>
              </p:cNvSpPr>
              <p:nvPr/>
            </p:nvSpPr>
            <p:spPr bwMode="auto">
              <a:xfrm rot="16200000" flipH="1">
                <a:off x="3848"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84" name="Line 1020">
                <a:extLst>
                  <a:ext uri="{FF2B5EF4-FFF2-40B4-BE49-F238E27FC236}">
                    <a16:creationId xmlns:a16="http://schemas.microsoft.com/office/drawing/2014/main" id="{E39D71FA-31E3-3923-1C32-0BC0096E60AD}"/>
                  </a:ext>
                </a:extLst>
              </p:cNvPr>
              <p:cNvSpPr>
                <a:spLocks noChangeShapeType="1"/>
              </p:cNvSpPr>
              <p:nvPr/>
            </p:nvSpPr>
            <p:spPr bwMode="auto">
              <a:xfrm rot="16200000" flipV="1">
                <a:off x="3559" y="3178"/>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85" name="Line 1021">
                <a:extLst>
                  <a:ext uri="{FF2B5EF4-FFF2-40B4-BE49-F238E27FC236}">
                    <a16:creationId xmlns:a16="http://schemas.microsoft.com/office/drawing/2014/main" id="{4574A834-9F28-529D-35B3-0E2D9BA45D8F}"/>
                  </a:ext>
                </a:extLst>
              </p:cNvPr>
              <p:cNvSpPr>
                <a:spLocks noChangeShapeType="1"/>
              </p:cNvSpPr>
              <p:nvPr/>
            </p:nvSpPr>
            <p:spPr bwMode="auto">
              <a:xfrm rot="16200000" flipV="1">
                <a:off x="2039" y="3178"/>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86" name="Line 1022">
                <a:extLst>
                  <a:ext uri="{FF2B5EF4-FFF2-40B4-BE49-F238E27FC236}">
                    <a16:creationId xmlns:a16="http://schemas.microsoft.com/office/drawing/2014/main" id="{F7A05BEC-0EB7-A7CA-B31C-082A032D8817}"/>
                  </a:ext>
                </a:extLst>
              </p:cNvPr>
              <p:cNvSpPr>
                <a:spLocks noChangeShapeType="1"/>
              </p:cNvSpPr>
              <p:nvPr/>
            </p:nvSpPr>
            <p:spPr bwMode="auto">
              <a:xfrm rot="-5400000" flipH="1" flipV="1">
                <a:off x="2038" y="119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87" name="Line 1023">
                <a:extLst>
                  <a:ext uri="{FF2B5EF4-FFF2-40B4-BE49-F238E27FC236}">
                    <a16:creationId xmlns:a16="http://schemas.microsoft.com/office/drawing/2014/main" id="{3F87660E-4253-4842-3F39-9477FE9BB156}"/>
                  </a:ext>
                </a:extLst>
              </p:cNvPr>
              <p:cNvSpPr>
                <a:spLocks noChangeShapeType="1"/>
              </p:cNvSpPr>
              <p:nvPr/>
            </p:nvSpPr>
            <p:spPr bwMode="auto">
              <a:xfrm rot="-5400000" flipH="1" flipV="1">
                <a:off x="3558" y="119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88" name="Line 1024">
                <a:extLst>
                  <a:ext uri="{FF2B5EF4-FFF2-40B4-BE49-F238E27FC236}">
                    <a16:creationId xmlns:a16="http://schemas.microsoft.com/office/drawing/2014/main" id="{AF35C032-DA9E-6A93-579F-FF90DA5BD427}"/>
                  </a:ext>
                </a:extLst>
              </p:cNvPr>
              <p:cNvSpPr>
                <a:spLocks noChangeShapeType="1"/>
              </p:cNvSpPr>
              <p:nvPr/>
            </p:nvSpPr>
            <p:spPr bwMode="auto">
              <a:xfrm rot="16200000" flipH="1">
                <a:off x="3324"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89" name="Line 1025">
                <a:extLst>
                  <a:ext uri="{FF2B5EF4-FFF2-40B4-BE49-F238E27FC236}">
                    <a16:creationId xmlns:a16="http://schemas.microsoft.com/office/drawing/2014/main" id="{59BC9668-43F2-A0E8-3BF6-83578F5E5A53}"/>
                  </a:ext>
                </a:extLst>
              </p:cNvPr>
              <p:cNvSpPr>
                <a:spLocks noChangeShapeType="1"/>
              </p:cNvSpPr>
              <p:nvPr/>
            </p:nvSpPr>
            <p:spPr bwMode="auto">
              <a:xfrm rot="16200000" flipH="1">
                <a:off x="3323"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90" name="Line 1026">
                <a:extLst>
                  <a:ext uri="{FF2B5EF4-FFF2-40B4-BE49-F238E27FC236}">
                    <a16:creationId xmlns:a16="http://schemas.microsoft.com/office/drawing/2014/main" id="{341F2118-4B82-96BC-16C4-1362D224E11D}"/>
                  </a:ext>
                </a:extLst>
              </p:cNvPr>
              <p:cNvSpPr>
                <a:spLocks noChangeShapeType="1"/>
              </p:cNvSpPr>
              <p:nvPr/>
            </p:nvSpPr>
            <p:spPr bwMode="auto">
              <a:xfrm rot="-5400000" flipH="1" flipV="1">
                <a:off x="3047"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91" name="Line 1027">
                <a:extLst>
                  <a:ext uri="{FF2B5EF4-FFF2-40B4-BE49-F238E27FC236}">
                    <a16:creationId xmlns:a16="http://schemas.microsoft.com/office/drawing/2014/main" id="{C11AF499-9710-C7C5-500A-03E9D4AAB371}"/>
                  </a:ext>
                </a:extLst>
              </p:cNvPr>
              <p:cNvSpPr>
                <a:spLocks noChangeShapeType="1"/>
              </p:cNvSpPr>
              <p:nvPr/>
            </p:nvSpPr>
            <p:spPr bwMode="auto">
              <a:xfrm rot="16200000" flipV="1">
                <a:off x="2551"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92" name="Line 1028">
                <a:extLst>
                  <a:ext uri="{FF2B5EF4-FFF2-40B4-BE49-F238E27FC236}">
                    <a16:creationId xmlns:a16="http://schemas.microsoft.com/office/drawing/2014/main" id="{FD2A0FD7-BD04-9664-55A8-42394DD7DF73}"/>
                  </a:ext>
                </a:extLst>
              </p:cNvPr>
              <p:cNvSpPr>
                <a:spLocks noChangeShapeType="1"/>
              </p:cNvSpPr>
              <p:nvPr/>
            </p:nvSpPr>
            <p:spPr bwMode="auto">
              <a:xfrm rot="16200000" flipV="1">
                <a:off x="3046"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93" name="Line 1029">
                <a:extLst>
                  <a:ext uri="{FF2B5EF4-FFF2-40B4-BE49-F238E27FC236}">
                    <a16:creationId xmlns:a16="http://schemas.microsoft.com/office/drawing/2014/main" id="{5314F60D-9659-0FBB-9EAC-E560FE128D71}"/>
                  </a:ext>
                </a:extLst>
              </p:cNvPr>
              <p:cNvSpPr>
                <a:spLocks noChangeShapeType="1"/>
              </p:cNvSpPr>
              <p:nvPr/>
            </p:nvSpPr>
            <p:spPr bwMode="auto">
              <a:xfrm rot="-5400000" flipH="1" flipV="1">
                <a:off x="2552"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94" name="Line 1030">
                <a:extLst>
                  <a:ext uri="{FF2B5EF4-FFF2-40B4-BE49-F238E27FC236}">
                    <a16:creationId xmlns:a16="http://schemas.microsoft.com/office/drawing/2014/main" id="{3FD6BBD4-4B3D-9930-EC2C-96673CD4DF5E}"/>
                  </a:ext>
                </a:extLst>
              </p:cNvPr>
              <p:cNvSpPr>
                <a:spLocks noChangeShapeType="1"/>
              </p:cNvSpPr>
              <p:nvPr/>
            </p:nvSpPr>
            <p:spPr bwMode="auto">
              <a:xfrm rot="16200000" flipH="1">
                <a:off x="1550"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95" name="Line 1031">
                <a:extLst>
                  <a:ext uri="{FF2B5EF4-FFF2-40B4-BE49-F238E27FC236}">
                    <a16:creationId xmlns:a16="http://schemas.microsoft.com/office/drawing/2014/main" id="{40CFAE6F-0244-BB4C-F78F-9E76511AEB99}"/>
                  </a:ext>
                </a:extLst>
              </p:cNvPr>
              <p:cNvSpPr>
                <a:spLocks noChangeShapeType="1"/>
              </p:cNvSpPr>
              <p:nvPr/>
            </p:nvSpPr>
            <p:spPr bwMode="auto">
              <a:xfrm rot="16200000" flipH="1">
                <a:off x="1549"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96" name="Line 1032">
                <a:extLst>
                  <a:ext uri="{FF2B5EF4-FFF2-40B4-BE49-F238E27FC236}">
                    <a16:creationId xmlns:a16="http://schemas.microsoft.com/office/drawing/2014/main" id="{AEDC3D27-4E05-3DE7-7AFC-323E1BCC8A4C}"/>
                  </a:ext>
                </a:extLst>
              </p:cNvPr>
              <p:cNvSpPr>
                <a:spLocks noChangeShapeType="1"/>
              </p:cNvSpPr>
              <p:nvPr/>
            </p:nvSpPr>
            <p:spPr bwMode="auto">
              <a:xfrm rot="-5400000" flipH="1" flipV="1">
                <a:off x="2677"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97" name="Line 1033">
                <a:extLst>
                  <a:ext uri="{FF2B5EF4-FFF2-40B4-BE49-F238E27FC236}">
                    <a16:creationId xmlns:a16="http://schemas.microsoft.com/office/drawing/2014/main" id="{002E7BD7-67A7-A643-0606-139CCE4E6298}"/>
                  </a:ext>
                </a:extLst>
              </p:cNvPr>
              <p:cNvSpPr>
                <a:spLocks noChangeShapeType="1"/>
              </p:cNvSpPr>
              <p:nvPr/>
            </p:nvSpPr>
            <p:spPr bwMode="auto">
              <a:xfrm rot="16200000" flipH="1">
                <a:off x="2920"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98" name="Line 1034">
                <a:extLst>
                  <a:ext uri="{FF2B5EF4-FFF2-40B4-BE49-F238E27FC236}">
                    <a16:creationId xmlns:a16="http://schemas.microsoft.com/office/drawing/2014/main" id="{554D54F7-B863-A0BD-DE9E-63EB56E1F3EC}"/>
                  </a:ext>
                </a:extLst>
              </p:cNvPr>
              <p:cNvSpPr>
                <a:spLocks noChangeShapeType="1"/>
              </p:cNvSpPr>
              <p:nvPr/>
            </p:nvSpPr>
            <p:spPr bwMode="auto">
              <a:xfrm rot="16200000" flipH="1">
                <a:off x="2678"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099" name="Line 1035">
                <a:extLst>
                  <a:ext uri="{FF2B5EF4-FFF2-40B4-BE49-F238E27FC236}">
                    <a16:creationId xmlns:a16="http://schemas.microsoft.com/office/drawing/2014/main" id="{EE4BBCAE-54A1-E439-5C4D-93ED5D6005FF}"/>
                  </a:ext>
                </a:extLst>
              </p:cNvPr>
              <p:cNvSpPr>
                <a:spLocks noChangeShapeType="1"/>
              </p:cNvSpPr>
              <p:nvPr/>
            </p:nvSpPr>
            <p:spPr bwMode="auto">
              <a:xfrm rot="-5400000" flipH="1" flipV="1">
                <a:off x="2919"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00" name="Line 1036">
                <a:extLst>
                  <a:ext uri="{FF2B5EF4-FFF2-40B4-BE49-F238E27FC236}">
                    <a16:creationId xmlns:a16="http://schemas.microsoft.com/office/drawing/2014/main" id="{8B242882-DDC5-C1B3-F0BE-06DC73B20088}"/>
                  </a:ext>
                </a:extLst>
              </p:cNvPr>
              <p:cNvSpPr>
                <a:spLocks noChangeShapeType="1"/>
              </p:cNvSpPr>
              <p:nvPr/>
            </p:nvSpPr>
            <p:spPr bwMode="auto">
              <a:xfrm rot="-5400000" flipH="1" flipV="1">
                <a:off x="2799" y="3408"/>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01" name="Line 1037">
                <a:extLst>
                  <a:ext uri="{FF2B5EF4-FFF2-40B4-BE49-F238E27FC236}">
                    <a16:creationId xmlns:a16="http://schemas.microsoft.com/office/drawing/2014/main" id="{B9A75B0A-6DC7-01ED-7EA8-4B7D24365A29}"/>
                  </a:ext>
                </a:extLst>
              </p:cNvPr>
              <p:cNvSpPr>
                <a:spLocks noChangeShapeType="1"/>
              </p:cNvSpPr>
              <p:nvPr/>
            </p:nvSpPr>
            <p:spPr bwMode="auto">
              <a:xfrm rot="16200000" flipV="1">
                <a:off x="2798" y="989"/>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02" name="Line 1038">
                <a:extLst>
                  <a:ext uri="{FF2B5EF4-FFF2-40B4-BE49-F238E27FC236}">
                    <a16:creationId xmlns:a16="http://schemas.microsoft.com/office/drawing/2014/main" id="{9D05B523-B438-0B8F-83C8-333534C2AE87}"/>
                  </a:ext>
                </a:extLst>
              </p:cNvPr>
              <p:cNvSpPr>
                <a:spLocks noChangeShapeType="1"/>
              </p:cNvSpPr>
              <p:nvPr/>
            </p:nvSpPr>
            <p:spPr bwMode="auto">
              <a:xfrm rot="-5400000">
                <a:off x="3975"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03" name="Line 1039">
                <a:extLst>
                  <a:ext uri="{FF2B5EF4-FFF2-40B4-BE49-F238E27FC236}">
                    <a16:creationId xmlns:a16="http://schemas.microsoft.com/office/drawing/2014/main" id="{96FEF965-7009-145A-C3B6-0DE947D6467E}"/>
                  </a:ext>
                </a:extLst>
              </p:cNvPr>
              <p:cNvSpPr>
                <a:spLocks noChangeShapeType="1"/>
              </p:cNvSpPr>
              <p:nvPr/>
            </p:nvSpPr>
            <p:spPr bwMode="auto">
              <a:xfrm rot="-5400000">
                <a:off x="1931"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04" name="Line 1040">
                <a:extLst>
                  <a:ext uri="{FF2B5EF4-FFF2-40B4-BE49-F238E27FC236}">
                    <a16:creationId xmlns:a16="http://schemas.microsoft.com/office/drawing/2014/main" id="{195D32DE-1ECA-1E49-3D87-6AE3405EB154}"/>
                  </a:ext>
                </a:extLst>
              </p:cNvPr>
              <p:cNvSpPr>
                <a:spLocks noChangeShapeType="1"/>
              </p:cNvSpPr>
              <p:nvPr/>
            </p:nvSpPr>
            <p:spPr bwMode="auto">
              <a:xfrm rot="-5400000">
                <a:off x="1930"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05" name="Line 1041">
                <a:extLst>
                  <a:ext uri="{FF2B5EF4-FFF2-40B4-BE49-F238E27FC236}">
                    <a16:creationId xmlns:a16="http://schemas.microsoft.com/office/drawing/2014/main" id="{93878D33-2FE7-72EE-221B-085747DEED51}"/>
                  </a:ext>
                </a:extLst>
              </p:cNvPr>
              <p:cNvSpPr>
                <a:spLocks noChangeShapeType="1"/>
              </p:cNvSpPr>
              <p:nvPr/>
            </p:nvSpPr>
            <p:spPr bwMode="auto">
              <a:xfrm rot="-5400000" flipH="1" flipV="1">
                <a:off x="3945"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06" name="Line 1042">
                <a:extLst>
                  <a:ext uri="{FF2B5EF4-FFF2-40B4-BE49-F238E27FC236}">
                    <a16:creationId xmlns:a16="http://schemas.microsoft.com/office/drawing/2014/main" id="{4B3FBB5F-F21F-6ACB-714C-EA1DBD33EF7B}"/>
                  </a:ext>
                </a:extLst>
              </p:cNvPr>
              <p:cNvSpPr>
                <a:spLocks noChangeShapeType="1"/>
              </p:cNvSpPr>
              <p:nvPr/>
            </p:nvSpPr>
            <p:spPr bwMode="auto">
              <a:xfrm rot="16200000" flipH="1">
                <a:off x="3946"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07" name="Line 1043">
                <a:extLst>
                  <a:ext uri="{FF2B5EF4-FFF2-40B4-BE49-F238E27FC236}">
                    <a16:creationId xmlns:a16="http://schemas.microsoft.com/office/drawing/2014/main" id="{EEC7CA5E-FA8C-A559-C17A-B7E04A2A7200}"/>
                  </a:ext>
                </a:extLst>
              </p:cNvPr>
              <p:cNvSpPr>
                <a:spLocks noChangeShapeType="1"/>
              </p:cNvSpPr>
              <p:nvPr/>
            </p:nvSpPr>
            <p:spPr bwMode="auto">
              <a:xfrm rot="-5400000" flipH="1" flipV="1">
                <a:off x="1652"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08" name="Line 1044">
                <a:extLst>
                  <a:ext uri="{FF2B5EF4-FFF2-40B4-BE49-F238E27FC236}">
                    <a16:creationId xmlns:a16="http://schemas.microsoft.com/office/drawing/2014/main" id="{217B3AD5-977F-41B7-BD35-0F8306C1198C}"/>
                  </a:ext>
                </a:extLst>
              </p:cNvPr>
              <p:cNvSpPr>
                <a:spLocks noChangeShapeType="1"/>
              </p:cNvSpPr>
              <p:nvPr/>
            </p:nvSpPr>
            <p:spPr bwMode="auto">
              <a:xfrm rot="16200000" flipH="1">
                <a:off x="1653"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09" name="Line 1045">
                <a:extLst>
                  <a:ext uri="{FF2B5EF4-FFF2-40B4-BE49-F238E27FC236}">
                    <a16:creationId xmlns:a16="http://schemas.microsoft.com/office/drawing/2014/main" id="{7AD6CE52-4AEE-A1A1-FFB1-B4FAD5FC9015}"/>
                  </a:ext>
                </a:extLst>
              </p:cNvPr>
              <p:cNvSpPr>
                <a:spLocks noChangeShapeType="1"/>
              </p:cNvSpPr>
              <p:nvPr/>
            </p:nvSpPr>
            <p:spPr bwMode="auto">
              <a:xfrm rot="16200000" flipH="1">
                <a:off x="2322"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10" name="Line 1046">
                <a:extLst>
                  <a:ext uri="{FF2B5EF4-FFF2-40B4-BE49-F238E27FC236}">
                    <a16:creationId xmlns:a16="http://schemas.microsoft.com/office/drawing/2014/main" id="{A3629D80-F9CC-8F68-B790-D603A33FF63E}"/>
                  </a:ext>
                </a:extLst>
              </p:cNvPr>
              <p:cNvSpPr>
                <a:spLocks noChangeShapeType="1"/>
              </p:cNvSpPr>
              <p:nvPr/>
            </p:nvSpPr>
            <p:spPr bwMode="auto">
              <a:xfrm rot="16200000" flipH="1">
                <a:off x="2321"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11" name="Line 1047">
                <a:extLst>
                  <a:ext uri="{FF2B5EF4-FFF2-40B4-BE49-F238E27FC236}">
                    <a16:creationId xmlns:a16="http://schemas.microsoft.com/office/drawing/2014/main" id="{7F900502-ECF7-ABAB-BBBC-B726114FAB1E}"/>
                  </a:ext>
                </a:extLst>
              </p:cNvPr>
              <p:cNvSpPr>
                <a:spLocks noChangeShapeType="1"/>
              </p:cNvSpPr>
              <p:nvPr/>
            </p:nvSpPr>
            <p:spPr bwMode="auto">
              <a:xfrm rot="16200000" flipH="1">
                <a:off x="369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12" name="Line 1048">
                <a:extLst>
                  <a:ext uri="{FF2B5EF4-FFF2-40B4-BE49-F238E27FC236}">
                    <a16:creationId xmlns:a16="http://schemas.microsoft.com/office/drawing/2014/main" id="{A2820979-8F32-460C-D0E8-0B92E466C258}"/>
                  </a:ext>
                </a:extLst>
              </p:cNvPr>
              <p:cNvSpPr>
                <a:spLocks noChangeShapeType="1"/>
              </p:cNvSpPr>
              <p:nvPr/>
            </p:nvSpPr>
            <p:spPr bwMode="auto">
              <a:xfrm rot="16200000" flipH="1">
                <a:off x="190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13" name="Line 1049">
                <a:extLst>
                  <a:ext uri="{FF2B5EF4-FFF2-40B4-BE49-F238E27FC236}">
                    <a16:creationId xmlns:a16="http://schemas.microsoft.com/office/drawing/2014/main" id="{960185DF-11F0-B501-334A-B8F9180B7DC1}"/>
                  </a:ext>
                </a:extLst>
              </p:cNvPr>
              <p:cNvSpPr>
                <a:spLocks noChangeShapeType="1"/>
              </p:cNvSpPr>
              <p:nvPr/>
            </p:nvSpPr>
            <p:spPr bwMode="auto">
              <a:xfrm rot="-5400000" flipH="1" flipV="1">
                <a:off x="2172"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14" name="Line 1050">
                <a:extLst>
                  <a:ext uri="{FF2B5EF4-FFF2-40B4-BE49-F238E27FC236}">
                    <a16:creationId xmlns:a16="http://schemas.microsoft.com/office/drawing/2014/main" id="{6258789E-F95B-102C-2D85-6E523F338581}"/>
                  </a:ext>
                </a:extLst>
              </p:cNvPr>
              <p:cNvSpPr>
                <a:spLocks noChangeShapeType="1"/>
              </p:cNvSpPr>
              <p:nvPr/>
            </p:nvSpPr>
            <p:spPr bwMode="auto">
              <a:xfrm rot="-5400000" flipH="1" flipV="1">
                <a:off x="3427"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15" name="Line 1051">
                <a:extLst>
                  <a:ext uri="{FF2B5EF4-FFF2-40B4-BE49-F238E27FC236}">
                    <a16:creationId xmlns:a16="http://schemas.microsoft.com/office/drawing/2014/main" id="{6DD45D17-D708-66BD-3A6E-B3AD841B2925}"/>
                  </a:ext>
                </a:extLst>
              </p:cNvPr>
              <p:cNvSpPr>
                <a:spLocks noChangeShapeType="1"/>
              </p:cNvSpPr>
              <p:nvPr/>
            </p:nvSpPr>
            <p:spPr bwMode="auto">
              <a:xfrm rot="-5400000" flipH="1" flipV="1">
                <a:off x="190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16" name="Line 1052">
                <a:extLst>
                  <a:ext uri="{FF2B5EF4-FFF2-40B4-BE49-F238E27FC236}">
                    <a16:creationId xmlns:a16="http://schemas.microsoft.com/office/drawing/2014/main" id="{DC4412A2-AE01-F858-235D-A9DC64682E52}"/>
                  </a:ext>
                </a:extLst>
              </p:cNvPr>
              <p:cNvSpPr>
                <a:spLocks noChangeShapeType="1"/>
              </p:cNvSpPr>
              <p:nvPr/>
            </p:nvSpPr>
            <p:spPr bwMode="auto">
              <a:xfrm rot="-5400000" flipH="1" flipV="1">
                <a:off x="368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17" name="Line 1053">
                <a:extLst>
                  <a:ext uri="{FF2B5EF4-FFF2-40B4-BE49-F238E27FC236}">
                    <a16:creationId xmlns:a16="http://schemas.microsoft.com/office/drawing/2014/main" id="{6F70861D-5255-D8C1-2D0A-C957AD7BA273}"/>
                  </a:ext>
                </a:extLst>
              </p:cNvPr>
              <p:cNvSpPr>
                <a:spLocks noChangeShapeType="1"/>
              </p:cNvSpPr>
              <p:nvPr/>
            </p:nvSpPr>
            <p:spPr bwMode="auto">
              <a:xfrm rot="16200000" flipH="1">
                <a:off x="3426"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18" name="Line 1054">
                <a:extLst>
                  <a:ext uri="{FF2B5EF4-FFF2-40B4-BE49-F238E27FC236}">
                    <a16:creationId xmlns:a16="http://schemas.microsoft.com/office/drawing/2014/main" id="{18251527-4F56-2374-1D30-C846BBB09BA9}"/>
                  </a:ext>
                </a:extLst>
              </p:cNvPr>
              <p:cNvSpPr>
                <a:spLocks noChangeShapeType="1"/>
              </p:cNvSpPr>
              <p:nvPr/>
            </p:nvSpPr>
            <p:spPr bwMode="auto">
              <a:xfrm rot="16200000" flipH="1">
                <a:off x="2171"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19" name="Line 1055">
                <a:extLst>
                  <a:ext uri="{FF2B5EF4-FFF2-40B4-BE49-F238E27FC236}">
                    <a16:creationId xmlns:a16="http://schemas.microsoft.com/office/drawing/2014/main" id="{569F3789-FE7B-B2ED-E7BB-B8E027A5D984}"/>
                  </a:ext>
                </a:extLst>
              </p:cNvPr>
              <p:cNvSpPr>
                <a:spLocks noChangeShapeType="1"/>
              </p:cNvSpPr>
              <p:nvPr/>
            </p:nvSpPr>
            <p:spPr bwMode="auto">
              <a:xfrm rot="-5400000">
                <a:off x="1676"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20" name="Line 1056">
                <a:extLst>
                  <a:ext uri="{FF2B5EF4-FFF2-40B4-BE49-F238E27FC236}">
                    <a16:creationId xmlns:a16="http://schemas.microsoft.com/office/drawing/2014/main" id="{E307E1C7-0230-F1D6-2B5A-66DE23E843D5}"/>
                  </a:ext>
                </a:extLst>
              </p:cNvPr>
              <p:cNvSpPr>
                <a:spLocks noChangeShapeType="1"/>
              </p:cNvSpPr>
              <p:nvPr/>
            </p:nvSpPr>
            <p:spPr bwMode="auto">
              <a:xfrm rot="-5400000">
                <a:off x="1677"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21" name="Line 1057">
                <a:extLst>
                  <a:ext uri="{FF2B5EF4-FFF2-40B4-BE49-F238E27FC236}">
                    <a16:creationId xmlns:a16="http://schemas.microsoft.com/office/drawing/2014/main" id="{3CED68C9-762B-3145-89F0-67F4867ECDC6}"/>
                  </a:ext>
                </a:extLst>
              </p:cNvPr>
              <p:cNvSpPr>
                <a:spLocks noChangeShapeType="1"/>
              </p:cNvSpPr>
              <p:nvPr/>
            </p:nvSpPr>
            <p:spPr bwMode="auto">
              <a:xfrm rot="16200000" flipH="1">
                <a:off x="1804"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22" name="Line 1058">
                <a:extLst>
                  <a:ext uri="{FF2B5EF4-FFF2-40B4-BE49-F238E27FC236}">
                    <a16:creationId xmlns:a16="http://schemas.microsoft.com/office/drawing/2014/main" id="{762A6883-E26A-D432-8E15-F967CF232DFD}"/>
                  </a:ext>
                </a:extLst>
              </p:cNvPr>
              <p:cNvSpPr>
                <a:spLocks noChangeShapeType="1"/>
              </p:cNvSpPr>
              <p:nvPr/>
            </p:nvSpPr>
            <p:spPr bwMode="auto">
              <a:xfrm rot="16200000" flipH="1">
                <a:off x="1809"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23" name="Line 1059">
                <a:extLst>
                  <a:ext uri="{FF2B5EF4-FFF2-40B4-BE49-F238E27FC236}">
                    <a16:creationId xmlns:a16="http://schemas.microsoft.com/office/drawing/2014/main" id="{D48287AA-913A-D495-8A7F-4F7206A974A9}"/>
                  </a:ext>
                </a:extLst>
              </p:cNvPr>
              <p:cNvSpPr>
                <a:spLocks noChangeShapeType="1"/>
              </p:cNvSpPr>
              <p:nvPr/>
            </p:nvSpPr>
            <p:spPr bwMode="auto">
              <a:xfrm rot="-5400000" flipH="1" flipV="1">
                <a:off x="3812"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24" name="Line 1060">
                <a:extLst>
                  <a:ext uri="{FF2B5EF4-FFF2-40B4-BE49-F238E27FC236}">
                    <a16:creationId xmlns:a16="http://schemas.microsoft.com/office/drawing/2014/main" id="{07241A02-120A-1A7C-087F-2D41D03E5FB3}"/>
                  </a:ext>
                </a:extLst>
              </p:cNvPr>
              <p:cNvSpPr>
                <a:spLocks noChangeShapeType="1"/>
              </p:cNvSpPr>
              <p:nvPr/>
            </p:nvSpPr>
            <p:spPr bwMode="auto">
              <a:xfrm rot="-5400000" flipH="1" flipV="1">
                <a:off x="1773"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25" name="Line 1061">
                <a:extLst>
                  <a:ext uri="{FF2B5EF4-FFF2-40B4-BE49-F238E27FC236}">
                    <a16:creationId xmlns:a16="http://schemas.microsoft.com/office/drawing/2014/main" id="{18AF3D67-03DE-636B-26AD-760BE603BABF}"/>
                  </a:ext>
                </a:extLst>
              </p:cNvPr>
              <p:cNvSpPr>
                <a:spLocks noChangeShapeType="1"/>
              </p:cNvSpPr>
              <p:nvPr/>
            </p:nvSpPr>
            <p:spPr bwMode="auto">
              <a:xfrm rot="16200000" flipV="1">
                <a:off x="3813"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26" name="Line 1062">
                <a:extLst>
                  <a:ext uri="{FF2B5EF4-FFF2-40B4-BE49-F238E27FC236}">
                    <a16:creationId xmlns:a16="http://schemas.microsoft.com/office/drawing/2014/main" id="{5592A2C5-54AB-BB6D-4397-F5E8373F749E}"/>
                  </a:ext>
                </a:extLst>
              </p:cNvPr>
              <p:cNvSpPr>
                <a:spLocks noChangeShapeType="1"/>
              </p:cNvSpPr>
              <p:nvPr/>
            </p:nvSpPr>
            <p:spPr bwMode="auto">
              <a:xfrm rot="16200000" flipV="1">
                <a:off x="1774"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27" name="Line 1063">
                <a:extLst>
                  <a:ext uri="{FF2B5EF4-FFF2-40B4-BE49-F238E27FC236}">
                    <a16:creationId xmlns:a16="http://schemas.microsoft.com/office/drawing/2014/main" id="{769C251D-6162-57E4-C293-BA970E637D43}"/>
                  </a:ext>
                </a:extLst>
              </p:cNvPr>
              <p:cNvSpPr>
                <a:spLocks noChangeShapeType="1"/>
              </p:cNvSpPr>
              <p:nvPr/>
            </p:nvSpPr>
            <p:spPr bwMode="auto">
              <a:xfrm rot="-5400000" flipH="1" flipV="1">
                <a:off x="3946"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28" name="Line 1064">
                <a:extLst>
                  <a:ext uri="{FF2B5EF4-FFF2-40B4-BE49-F238E27FC236}">
                    <a16:creationId xmlns:a16="http://schemas.microsoft.com/office/drawing/2014/main" id="{8DA50B84-18F5-8319-0AAD-D294277BAFA1}"/>
                  </a:ext>
                </a:extLst>
              </p:cNvPr>
              <p:cNvSpPr>
                <a:spLocks noChangeShapeType="1"/>
              </p:cNvSpPr>
              <p:nvPr/>
            </p:nvSpPr>
            <p:spPr bwMode="auto">
              <a:xfrm rot="-5400000" flipH="1" flipV="1">
                <a:off x="1653"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29" name="Line 1065">
                <a:extLst>
                  <a:ext uri="{FF2B5EF4-FFF2-40B4-BE49-F238E27FC236}">
                    <a16:creationId xmlns:a16="http://schemas.microsoft.com/office/drawing/2014/main" id="{79F66FC8-6597-D694-77C5-1A74DF07E713}"/>
                  </a:ext>
                </a:extLst>
              </p:cNvPr>
              <p:cNvSpPr>
                <a:spLocks noChangeShapeType="1"/>
              </p:cNvSpPr>
              <p:nvPr/>
            </p:nvSpPr>
            <p:spPr bwMode="auto">
              <a:xfrm rot="16200000" flipH="1">
                <a:off x="1652"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30" name="Line 1066">
                <a:extLst>
                  <a:ext uri="{FF2B5EF4-FFF2-40B4-BE49-F238E27FC236}">
                    <a16:creationId xmlns:a16="http://schemas.microsoft.com/office/drawing/2014/main" id="{A58E726F-B9D4-07F0-4589-DDDC7D35DA05}"/>
                  </a:ext>
                </a:extLst>
              </p:cNvPr>
              <p:cNvSpPr>
                <a:spLocks noChangeShapeType="1"/>
              </p:cNvSpPr>
              <p:nvPr/>
            </p:nvSpPr>
            <p:spPr bwMode="auto">
              <a:xfrm rot="16200000" flipH="1">
                <a:off x="3945"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31" name="Line 1067">
                <a:extLst>
                  <a:ext uri="{FF2B5EF4-FFF2-40B4-BE49-F238E27FC236}">
                    <a16:creationId xmlns:a16="http://schemas.microsoft.com/office/drawing/2014/main" id="{32A8EA63-DD98-C2C4-D69F-7372978BC702}"/>
                  </a:ext>
                </a:extLst>
              </p:cNvPr>
              <p:cNvSpPr>
                <a:spLocks noChangeShapeType="1"/>
              </p:cNvSpPr>
              <p:nvPr/>
            </p:nvSpPr>
            <p:spPr bwMode="auto">
              <a:xfrm rot="16200000" flipH="1">
                <a:off x="3071"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32" name="Line 1068">
                <a:extLst>
                  <a:ext uri="{FF2B5EF4-FFF2-40B4-BE49-F238E27FC236}">
                    <a16:creationId xmlns:a16="http://schemas.microsoft.com/office/drawing/2014/main" id="{5A9E8FC6-F972-C439-EF8C-C961D03D3884}"/>
                  </a:ext>
                </a:extLst>
              </p:cNvPr>
              <p:cNvSpPr>
                <a:spLocks noChangeShapeType="1"/>
              </p:cNvSpPr>
              <p:nvPr/>
            </p:nvSpPr>
            <p:spPr bwMode="auto">
              <a:xfrm rot="16200000" flipH="1">
                <a:off x="3070"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33" name="Line 1069">
                <a:extLst>
                  <a:ext uri="{FF2B5EF4-FFF2-40B4-BE49-F238E27FC236}">
                    <a16:creationId xmlns:a16="http://schemas.microsoft.com/office/drawing/2014/main" id="{AA36B5C8-E67B-E109-3065-A335ED30DC66}"/>
                  </a:ext>
                </a:extLst>
              </p:cNvPr>
              <p:cNvSpPr>
                <a:spLocks noChangeShapeType="1"/>
              </p:cNvSpPr>
              <p:nvPr/>
            </p:nvSpPr>
            <p:spPr bwMode="auto">
              <a:xfrm rot="-5400000">
                <a:off x="3451"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34" name="Line 1070">
                <a:extLst>
                  <a:ext uri="{FF2B5EF4-FFF2-40B4-BE49-F238E27FC236}">
                    <a16:creationId xmlns:a16="http://schemas.microsoft.com/office/drawing/2014/main" id="{224FA542-A967-9F92-A564-1E06E514C7AA}"/>
                  </a:ext>
                </a:extLst>
              </p:cNvPr>
              <p:cNvSpPr>
                <a:spLocks noChangeShapeType="1"/>
              </p:cNvSpPr>
              <p:nvPr/>
            </p:nvSpPr>
            <p:spPr bwMode="auto">
              <a:xfrm rot="-5400000">
                <a:off x="3450"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35" name="Line 1071">
                <a:extLst>
                  <a:ext uri="{FF2B5EF4-FFF2-40B4-BE49-F238E27FC236}">
                    <a16:creationId xmlns:a16="http://schemas.microsoft.com/office/drawing/2014/main" id="{0328CC6C-E875-2F6C-5D44-7DB6AE7A3242}"/>
                  </a:ext>
                </a:extLst>
              </p:cNvPr>
              <p:cNvSpPr>
                <a:spLocks noChangeShapeType="1"/>
              </p:cNvSpPr>
              <p:nvPr/>
            </p:nvSpPr>
            <p:spPr bwMode="auto">
              <a:xfrm rot="16200000" flipH="1">
                <a:off x="2576"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36" name="Line 1072">
                <a:extLst>
                  <a:ext uri="{FF2B5EF4-FFF2-40B4-BE49-F238E27FC236}">
                    <a16:creationId xmlns:a16="http://schemas.microsoft.com/office/drawing/2014/main" id="{F597C524-B0A2-0107-7583-8DC8C2EADD37}"/>
                  </a:ext>
                </a:extLst>
              </p:cNvPr>
              <p:cNvSpPr>
                <a:spLocks noChangeShapeType="1"/>
              </p:cNvSpPr>
              <p:nvPr/>
            </p:nvSpPr>
            <p:spPr bwMode="auto">
              <a:xfrm rot="16200000" flipH="1">
                <a:off x="2575"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37" name="Line 1073">
                <a:extLst>
                  <a:ext uri="{FF2B5EF4-FFF2-40B4-BE49-F238E27FC236}">
                    <a16:creationId xmlns:a16="http://schemas.microsoft.com/office/drawing/2014/main" id="{2B589A1A-E0B0-A6D5-B3BE-9B82EAE3CE55}"/>
                  </a:ext>
                </a:extLst>
              </p:cNvPr>
              <p:cNvSpPr>
                <a:spLocks noChangeShapeType="1"/>
              </p:cNvSpPr>
              <p:nvPr/>
            </p:nvSpPr>
            <p:spPr bwMode="auto">
              <a:xfrm rot="16200000" flipV="1">
                <a:off x="3300"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38" name="Line 1074">
                <a:extLst>
                  <a:ext uri="{FF2B5EF4-FFF2-40B4-BE49-F238E27FC236}">
                    <a16:creationId xmlns:a16="http://schemas.microsoft.com/office/drawing/2014/main" id="{D3E6B2E6-4540-CA91-7AB6-BF173F514F18}"/>
                  </a:ext>
                </a:extLst>
              </p:cNvPr>
              <p:cNvSpPr>
                <a:spLocks noChangeShapeType="1"/>
              </p:cNvSpPr>
              <p:nvPr/>
            </p:nvSpPr>
            <p:spPr bwMode="auto">
              <a:xfrm rot="16200000" flipV="1">
                <a:off x="2298"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39" name="Line 1075">
                <a:extLst>
                  <a:ext uri="{FF2B5EF4-FFF2-40B4-BE49-F238E27FC236}">
                    <a16:creationId xmlns:a16="http://schemas.microsoft.com/office/drawing/2014/main" id="{B0C44FBB-3966-FAE0-9885-7407098944E4}"/>
                  </a:ext>
                </a:extLst>
              </p:cNvPr>
              <p:cNvSpPr>
                <a:spLocks noChangeShapeType="1"/>
              </p:cNvSpPr>
              <p:nvPr/>
            </p:nvSpPr>
            <p:spPr bwMode="auto">
              <a:xfrm rot="-5400000" flipH="1" flipV="1">
                <a:off x="2297"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40" name="Line 1076">
                <a:extLst>
                  <a:ext uri="{FF2B5EF4-FFF2-40B4-BE49-F238E27FC236}">
                    <a16:creationId xmlns:a16="http://schemas.microsoft.com/office/drawing/2014/main" id="{4686C935-215C-D95E-B746-CFE12C6CCEFD}"/>
                  </a:ext>
                </a:extLst>
              </p:cNvPr>
              <p:cNvSpPr>
                <a:spLocks noChangeShapeType="1"/>
              </p:cNvSpPr>
              <p:nvPr/>
            </p:nvSpPr>
            <p:spPr bwMode="auto">
              <a:xfrm rot="-5400000" flipH="1" flipV="1">
                <a:off x="3299"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41" name="Line 1077">
                <a:extLst>
                  <a:ext uri="{FF2B5EF4-FFF2-40B4-BE49-F238E27FC236}">
                    <a16:creationId xmlns:a16="http://schemas.microsoft.com/office/drawing/2014/main" id="{F0C4AEC4-B729-B861-8022-8A88102A6031}"/>
                  </a:ext>
                </a:extLst>
              </p:cNvPr>
              <p:cNvSpPr>
                <a:spLocks noChangeShapeType="1"/>
              </p:cNvSpPr>
              <p:nvPr/>
            </p:nvSpPr>
            <p:spPr bwMode="auto">
              <a:xfrm rot="16200000" flipH="1">
                <a:off x="3843"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42" name="Line 1078">
                <a:extLst>
                  <a:ext uri="{FF2B5EF4-FFF2-40B4-BE49-F238E27FC236}">
                    <a16:creationId xmlns:a16="http://schemas.microsoft.com/office/drawing/2014/main" id="{61D0A7EA-5C4D-06E4-2542-C54469697279}"/>
                  </a:ext>
                </a:extLst>
              </p:cNvPr>
              <p:cNvSpPr>
                <a:spLocks noChangeShapeType="1"/>
              </p:cNvSpPr>
              <p:nvPr/>
            </p:nvSpPr>
            <p:spPr bwMode="auto">
              <a:xfrm rot="16200000" flipH="1">
                <a:off x="2818"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43" name="Line 1079">
                <a:extLst>
                  <a:ext uri="{FF2B5EF4-FFF2-40B4-BE49-F238E27FC236}">
                    <a16:creationId xmlns:a16="http://schemas.microsoft.com/office/drawing/2014/main" id="{A1949FBA-7DD3-32BE-C295-2F4177D2E9CF}"/>
                  </a:ext>
                </a:extLst>
              </p:cNvPr>
              <p:cNvSpPr>
                <a:spLocks noChangeShapeType="1"/>
              </p:cNvSpPr>
              <p:nvPr/>
            </p:nvSpPr>
            <p:spPr bwMode="auto">
              <a:xfrm rot="16200000" flipH="1">
                <a:off x="3842"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44" name="Line 1080">
                <a:extLst>
                  <a:ext uri="{FF2B5EF4-FFF2-40B4-BE49-F238E27FC236}">
                    <a16:creationId xmlns:a16="http://schemas.microsoft.com/office/drawing/2014/main" id="{6F1AF53E-948C-765E-2981-C36A25233FF5}"/>
                  </a:ext>
                </a:extLst>
              </p:cNvPr>
              <p:cNvSpPr>
                <a:spLocks noChangeShapeType="1"/>
              </p:cNvSpPr>
              <p:nvPr/>
            </p:nvSpPr>
            <p:spPr bwMode="auto">
              <a:xfrm rot="16200000" flipH="1">
                <a:off x="2817"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45" name="Line 1081">
                <a:extLst>
                  <a:ext uri="{FF2B5EF4-FFF2-40B4-BE49-F238E27FC236}">
                    <a16:creationId xmlns:a16="http://schemas.microsoft.com/office/drawing/2014/main" id="{A1BFC766-8DC4-3AD2-B21C-7490B9D9C758}"/>
                  </a:ext>
                </a:extLst>
              </p:cNvPr>
              <p:cNvSpPr>
                <a:spLocks noChangeShapeType="1"/>
              </p:cNvSpPr>
              <p:nvPr/>
            </p:nvSpPr>
            <p:spPr bwMode="auto">
              <a:xfrm rot="-5400000" flipH="1" flipV="1">
                <a:off x="2039" y="2959"/>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46" name="Line 1082">
                <a:extLst>
                  <a:ext uri="{FF2B5EF4-FFF2-40B4-BE49-F238E27FC236}">
                    <a16:creationId xmlns:a16="http://schemas.microsoft.com/office/drawing/2014/main" id="{D180A5CF-2D5C-E4AE-6A8A-6A2B73769584}"/>
                  </a:ext>
                </a:extLst>
              </p:cNvPr>
              <p:cNvSpPr>
                <a:spLocks noChangeShapeType="1"/>
              </p:cNvSpPr>
              <p:nvPr/>
            </p:nvSpPr>
            <p:spPr bwMode="auto">
              <a:xfrm rot="-5400000" flipH="1" flipV="1">
                <a:off x="3559" y="2959"/>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47" name="Line 1083">
                <a:extLst>
                  <a:ext uri="{FF2B5EF4-FFF2-40B4-BE49-F238E27FC236}">
                    <a16:creationId xmlns:a16="http://schemas.microsoft.com/office/drawing/2014/main" id="{5F50F5E3-27A2-A8DE-BC47-9FDF49E76817}"/>
                  </a:ext>
                </a:extLst>
              </p:cNvPr>
              <p:cNvSpPr>
                <a:spLocks noChangeShapeType="1"/>
              </p:cNvSpPr>
              <p:nvPr/>
            </p:nvSpPr>
            <p:spPr bwMode="auto">
              <a:xfrm rot="16200000" flipV="1">
                <a:off x="2033" y="1422"/>
                <a:ext cx="80"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48" name="Line 1084">
                <a:extLst>
                  <a:ext uri="{FF2B5EF4-FFF2-40B4-BE49-F238E27FC236}">
                    <a16:creationId xmlns:a16="http://schemas.microsoft.com/office/drawing/2014/main" id="{8B06A782-9B60-6C40-38E4-B063F566519C}"/>
                  </a:ext>
                </a:extLst>
              </p:cNvPr>
              <p:cNvSpPr>
                <a:spLocks noChangeShapeType="1"/>
              </p:cNvSpPr>
              <p:nvPr/>
            </p:nvSpPr>
            <p:spPr bwMode="auto">
              <a:xfrm rot="16200000" flipV="1">
                <a:off x="3553" y="1422"/>
                <a:ext cx="80"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49" name="Line 1085">
                <a:extLst>
                  <a:ext uri="{FF2B5EF4-FFF2-40B4-BE49-F238E27FC236}">
                    <a16:creationId xmlns:a16="http://schemas.microsoft.com/office/drawing/2014/main" id="{BE260B57-E5B4-6049-91D9-472E1E83FC90}"/>
                  </a:ext>
                </a:extLst>
              </p:cNvPr>
              <p:cNvSpPr>
                <a:spLocks noChangeShapeType="1"/>
              </p:cNvSpPr>
              <p:nvPr/>
            </p:nvSpPr>
            <p:spPr bwMode="auto">
              <a:xfrm rot="-5400000">
                <a:off x="1682"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50" name="Line 1086">
                <a:extLst>
                  <a:ext uri="{FF2B5EF4-FFF2-40B4-BE49-F238E27FC236}">
                    <a16:creationId xmlns:a16="http://schemas.microsoft.com/office/drawing/2014/main" id="{A6C2CA50-7A50-8407-B4A7-FA810A7AA33F}"/>
                  </a:ext>
                </a:extLst>
              </p:cNvPr>
              <p:cNvSpPr>
                <a:spLocks noChangeShapeType="1"/>
              </p:cNvSpPr>
              <p:nvPr/>
            </p:nvSpPr>
            <p:spPr bwMode="auto">
              <a:xfrm rot="-5400000" flipH="1" flipV="1">
                <a:off x="1780"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51" name="Line 1087">
                <a:extLst>
                  <a:ext uri="{FF2B5EF4-FFF2-40B4-BE49-F238E27FC236}">
                    <a16:creationId xmlns:a16="http://schemas.microsoft.com/office/drawing/2014/main" id="{67B2DF7B-401C-2C21-90F6-B64E2932470A}"/>
                  </a:ext>
                </a:extLst>
              </p:cNvPr>
              <p:cNvSpPr>
                <a:spLocks noChangeShapeType="1"/>
              </p:cNvSpPr>
              <p:nvPr/>
            </p:nvSpPr>
            <p:spPr bwMode="auto">
              <a:xfrm rot="16200000" flipV="1">
                <a:off x="3818"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52" name="Line 1088">
                <a:extLst>
                  <a:ext uri="{FF2B5EF4-FFF2-40B4-BE49-F238E27FC236}">
                    <a16:creationId xmlns:a16="http://schemas.microsoft.com/office/drawing/2014/main" id="{580D1689-7F2F-F658-AE90-90D16ADA3BEB}"/>
                  </a:ext>
                </a:extLst>
              </p:cNvPr>
              <p:cNvSpPr>
                <a:spLocks noChangeShapeType="1"/>
              </p:cNvSpPr>
              <p:nvPr/>
            </p:nvSpPr>
            <p:spPr bwMode="auto">
              <a:xfrm rot="-5400000" flipH="1" flipV="1">
                <a:off x="3819"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53" name="Line 1089">
                <a:extLst>
                  <a:ext uri="{FF2B5EF4-FFF2-40B4-BE49-F238E27FC236}">
                    <a16:creationId xmlns:a16="http://schemas.microsoft.com/office/drawing/2014/main" id="{8F84B39D-257A-B500-598B-9D0F50E32454}"/>
                  </a:ext>
                </a:extLst>
              </p:cNvPr>
              <p:cNvSpPr>
                <a:spLocks noChangeShapeType="1"/>
              </p:cNvSpPr>
              <p:nvPr/>
            </p:nvSpPr>
            <p:spPr bwMode="auto">
              <a:xfrm rot="16200000" flipV="1">
                <a:off x="1779"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54" name="Line 1090">
                <a:extLst>
                  <a:ext uri="{FF2B5EF4-FFF2-40B4-BE49-F238E27FC236}">
                    <a16:creationId xmlns:a16="http://schemas.microsoft.com/office/drawing/2014/main" id="{F3652F10-6E5E-F1BA-3846-3F9FE4C86D2E}"/>
                  </a:ext>
                </a:extLst>
              </p:cNvPr>
              <p:cNvSpPr>
                <a:spLocks noChangeShapeType="1"/>
              </p:cNvSpPr>
              <p:nvPr/>
            </p:nvSpPr>
            <p:spPr bwMode="auto">
              <a:xfrm rot="-5400000" flipH="1" flipV="1">
                <a:off x="2425"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55" name="Line 1091">
                <a:extLst>
                  <a:ext uri="{FF2B5EF4-FFF2-40B4-BE49-F238E27FC236}">
                    <a16:creationId xmlns:a16="http://schemas.microsoft.com/office/drawing/2014/main" id="{22D198BB-F01F-C412-1CA2-BB20E463111B}"/>
                  </a:ext>
                </a:extLst>
              </p:cNvPr>
              <p:cNvSpPr>
                <a:spLocks noChangeShapeType="1"/>
              </p:cNvSpPr>
              <p:nvPr/>
            </p:nvSpPr>
            <p:spPr bwMode="auto">
              <a:xfrm rot="-5400000" flipH="1" flipV="1">
                <a:off x="3174"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56" name="Line 1092">
                <a:extLst>
                  <a:ext uri="{FF2B5EF4-FFF2-40B4-BE49-F238E27FC236}">
                    <a16:creationId xmlns:a16="http://schemas.microsoft.com/office/drawing/2014/main" id="{873DE1D4-C4FB-35FB-6ACC-73ABC6D2AFF7}"/>
                  </a:ext>
                </a:extLst>
              </p:cNvPr>
              <p:cNvSpPr>
                <a:spLocks noChangeShapeType="1"/>
              </p:cNvSpPr>
              <p:nvPr/>
            </p:nvSpPr>
            <p:spPr bwMode="auto">
              <a:xfrm rot="16200000" flipH="1">
                <a:off x="2424"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57" name="Line 1093">
                <a:extLst>
                  <a:ext uri="{FF2B5EF4-FFF2-40B4-BE49-F238E27FC236}">
                    <a16:creationId xmlns:a16="http://schemas.microsoft.com/office/drawing/2014/main" id="{3F7531A5-5BF2-5129-701A-A9D0713EC0B8}"/>
                  </a:ext>
                </a:extLst>
              </p:cNvPr>
              <p:cNvSpPr>
                <a:spLocks noChangeShapeType="1"/>
              </p:cNvSpPr>
              <p:nvPr/>
            </p:nvSpPr>
            <p:spPr bwMode="auto">
              <a:xfrm rot="16200000" flipH="1">
                <a:off x="3173"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58" name="Line 1094">
                <a:extLst>
                  <a:ext uri="{FF2B5EF4-FFF2-40B4-BE49-F238E27FC236}">
                    <a16:creationId xmlns:a16="http://schemas.microsoft.com/office/drawing/2014/main" id="{9DD5952B-4C79-0ACD-9987-C5323070D948}"/>
                  </a:ext>
                </a:extLst>
              </p:cNvPr>
              <p:cNvSpPr>
                <a:spLocks noChangeShapeType="1"/>
              </p:cNvSpPr>
              <p:nvPr/>
            </p:nvSpPr>
            <p:spPr bwMode="auto">
              <a:xfrm rot="16200000" flipH="1">
                <a:off x="3589"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59" name="Line 1095">
                <a:extLst>
                  <a:ext uri="{FF2B5EF4-FFF2-40B4-BE49-F238E27FC236}">
                    <a16:creationId xmlns:a16="http://schemas.microsoft.com/office/drawing/2014/main" id="{8C69979D-97D7-81B0-F1F5-5636935FF77E}"/>
                  </a:ext>
                </a:extLst>
              </p:cNvPr>
              <p:cNvSpPr>
                <a:spLocks noChangeShapeType="1"/>
              </p:cNvSpPr>
              <p:nvPr/>
            </p:nvSpPr>
            <p:spPr bwMode="auto">
              <a:xfrm rot="16200000" flipH="1">
                <a:off x="3594"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60" name="Line 1096">
                <a:extLst>
                  <a:ext uri="{FF2B5EF4-FFF2-40B4-BE49-F238E27FC236}">
                    <a16:creationId xmlns:a16="http://schemas.microsoft.com/office/drawing/2014/main" id="{A406C8C7-253A-9E3C-940F-942CF20789E9}"/>
                  </a:ext>
                </a:extLst>
              </p:cNvPr>
              <p:cNvSpPr>
                <a:spLocks noChangeShapeType="1"/>
              </p:cNvSpPr>
              <p:nvPr/>
            </p:nvSpPr>
            <p:spPr bwMode="auto">
              <a:xfrm rot="-5400000">
                <a:off x="3716"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61" name="Line 1097">
                <a:extLst>
                  <a:ext uri="{FF2B5EF4-FFF2-40B4-BE49-F238E27FC236}">
                    <a16:creationId xmlns:a16="http://schemas.microsoft.com/office/drawing/2014/main" id="{0A0A5502-4A81-ED83-0319-E48FC3092B07}"/>
                  </a:ext>
                </a:extLst>
              </p:cNvPr>
              <p:cNvSpPr>
                <a:spLocks noChangeShapeType="1"/>
              </p:cNvSpPr>
              <p:nvPr/>
            </p:nvSpPr>
            <p:spPr bwMode="auto">
              <a:xfrm rot="-5400000">
                <a:off x="3715"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62" name="Line 1098">
                <a:extLst>
                  <a:ext uri="{FF2B5EF4-FFF2-40B4-BE49-F238E27FC236}">
                    <a16:creationId xmlns:a16="http://schemas.microsoft.com/office/drawing/2014/main" id="{1582D588-DF84-1F73-8AF8-561C57383141}"/>
                  </a:ext>
                </a:extLst>
              </p:cNvPr>
              <p:cNvSpPr>
                <a:spLocks noChangeShapeType="1"/>
              </p:cNvSpPr>
              <p:nvPr/>
            </p:nvSpPr>
            <p:spPr bwMode="auto">
              <a:xfrm rot="-5400000">
                <a:off x="2195"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63" name="Line 1099">
                <a:extLst>
                  <a:ext uri="{FF2B5EF4-FFF2-40B4-BE49-F238E27FC236}">
                    <a16:creationId xmlns:a16="http://schemas.microsoft.com/office/drawing/2014/main" id="{07BC9E2D-18D0-60E5-8788-CEBE74A019AE}"/>
                  </a:ext>
                </a:extLst>
              </p:cNvPr>
              <p:cNvSpPr>
                <a:spLocks noChangeShapeType="1"/>
              </p:cNvSpPr>
              <p:nvPr/>
            </p:nvSpPr>
            <p:spPr bwMode="auto">
              <a:xfrm rot="-5400000">
                <a:off x="2196"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64" name="Line 1100">
                <a:extLst>
                  <a:ext uri="{FF2B5EF4-FFF2-40B4-BE49-F238E27FC236}">
                    <a16:creationId xmlns:a16="http://schemas.microsoft.com/office/drawing/2014/main" id="{CE63693E-06D2-758A-579C-ACC7C9D3676C}"/>
                  </a:ext>
                </a:extLst>
              </p:cNvPr>
              <p:cNvSpPr>
                <a:spLocks noChangeShapeType="1"/>
              </p:cNvSpPr>
              <p:nvPr/>
            </p:nvSpPr>
            <p:spPr bwMode="auto">
              <a:xfrm rot="-5400000" flipH="1" flipV="1">
                <a:off x="368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65" name="Line 1101">
                <a:extLst>
                  <a:ext uri="{FF2B5EF4-FFF2-40B4-BE49-F238E27FC236}">
                    <a16:creationId xmlns:a16="http://schemas.microsoft.com/office/drawing/2014/main" id="{4664BF75-DD77-2F3C-A560-303B67EE80F0}"/>
                  </a:ext>
                </a:extLst>
              </p:cNvPr>
              <p:cNvSpPr>
                <a:spLocks noChangeShapeType="1"/>
              </p:cNvSpPr>
              <p:nvPr/>
            </p:nvSpPr>
            <p:spPr bwMode="auto">
              <a:xfrm rot="16200000" flipH="1">
                <a:off x="368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66" name="Line 1102">
                <a:extLst>
                  <a:ext uri="{FF2B5EF4-FFF2-40B4-BE49-F238E27FC236}">
                    <a16:creationId xmlns:a16="http://schemas.microsoft.com/office/drawing/2014/main" id="{B64A0BC6-6E9B-DDB0-9933-59BF40A09B25}"/>
                  </a:ext>
                </a:extLst>
              </p:cNvPr>
              <p:cNvSpPr>
                <a:spLocks noChangeShapeType="1"/>
              </p:cNvSpPr>
              <p:nvPr/>
            </p:nvSpPr>
            <p:spPr bwMode="auto">
              <a:xfrm rot="-5400000" flipH="1" flipV="1">
                <a:off x="190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67" name="Line 1103">
                <a:extLst>
                  <a:ext uri="{FF2B5EF4-FFF2-40B4-BE49-F238E27FC236}">
                    <a16:creationId xmlns:a16="http://schemas.microsoft.com/office/drawing/2014/main" id="{C5D11F3B-3C10-D88E-0A97-EE3CDCCAF58C}"/>
                  </a:ext>
                </a:extLst>
              </p:cNvPr>
              <p:cNvSpPr>
                <a:spLocks noChangeShapeType="1"/>
              </p:cNvSpPr>
              <p:nvPr/>
            </p:nvSpPr>
            <p:spPr bwMode="auto">
              <a:xfrm rot="16200000" flipH="1">
                <a:off x="190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68" name="Line 1104">
                <a:extLst>
                  <a:ext uri="{FF2B5EF4-FFF2-40B4-BE49-F238E27FC236}">
                    <a16:creationId xmlns:a16="http://schemas.microsoft.com/office/drawing/2014/main" id="{DBC3761C-344E-C598-EC5E-CC5F44AE7560}"/>
                  </a:ext>
                </a:extLst>
              </p:cNvPr>
              <p:cNvSpPr>
                <a:spLocks noChangeShapeType="1"/>
              </p:cNvSpPr>
              <p:nvPr/>
            </p:nvSpPr>
            <p:spPr bwMode="auto">
              <a:xfrm rot="16200000" flipV="1">
                <a:off x="3819"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69" name="Line 1105">
                <a:extLst>
                  <a:ext uri="{FF2B5EF4-FFF2-40B4-BE49-F238E27FC236}">
                    <a16:creationId xmlns:a16="http://schemas.microsoft.com/office/drawing/2014/main" id="{08B7C00A-2B54-ACE6-AC66-C76ED0FC41DE}"/>
                  </a:ext>
                </a:extLst>
              </p:cNvPr>
              <p:cNvSpPr>
                <a:spLocks noChangeShapeType="1"/>
              </p:cNvSpPr>
              <p:nvPr/>
            </p:nvSpPr>
            <p:spPr bwMode="auto">
              <a:xfrm rot="16200000" flipV="1">
                <a:off x="1780"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70" name="Line 1106">
                <a:extLst>
                  <a:ext uri="{FF2B5EF4-FFF2-40B4-BE49-F238E27FC236}">
                    <a16:creationId xmlns:a16="http://schemas.microsoft.com/office/drawing/2014/main" id="{9AA6DF45-095A-76E4-6824-3085C40C6C44}"/>
                  </a:ext>
                </a:extLst>
              </p:cNvPr>
              <p:cNvSpPr>
                <a:spLocks noChangeShapeType="1"/>
              </p:cNvSpPr>
              <p:nvPr/>
            </p:nvSpPr>
            <p:spPr bwMode="auto">
              <a:xfrm rot="-5400000" flipH="1" flipV="1">
                <a:off x="1779"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71" name="Line 1107">
                <a:extLst>
                  <a:ext uri="{FF2B5EF4-FFF2-40B4-BE49-F238E27FC236}">
                    <a16:creationId xmlns:a16="http://schemas.microsoft.com/office/drawing/2014/main" id="{8B6CFD6C-BAD4-0499-0F67-FDF3E9F8E56F}"/>
                  </a:ext>
                </a:extLst>
              </p:cNvPr>
              <p:cNvSpPr>
                <a:spLocks noChangeShapeType="1"/>
              </p:cNvSpPr>
              <p:nvPr/>
            </p:nvSpPr>
            <p:spPr bwMode="auto">
              <a:xfrm rot="-5400000" flipH="1" flipV="1">
                <a:off x="3818"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72" name="Line 1108">
                <a:extLst>
                  <a:ext uri="{FF2B5EF4-FFF2-40B4-BE49-F238E27FC236}">
                    <a16:creationId xmlns:a16="http://schemas.microsoft.com/office/drawing/2014/main" id="{6B444B58-E06D-B915-B9E7-53D35F247D5B}"/>
                  </a:ext>
                </a:extLst>
              </p:cNvPr>
              <p:cNvSpPr>
                <a:spLocks noChangeShapeType="1"/>
              </p:cNvSpPr>
              <p:nvPr/>
            </p:nvSpPr>
            <p:spPr bwMode="auto">
              <a:xfrm rot="16200000" flipV="1">
                <a:off x="2552"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73" name="Line 1109">
                <a:extLst>
                  <a:ext uri="{FF2B5EF4-FFF2-40B4-BE49-F238E27FC236}">
                    <a16:creationId xmlns:a16="http://schemas.microsoft.com/office/drawing/2014/main" id="{6A0242A1-70CB-E97B-03FE-014BE13F5A44}"/>
                  </a:ext>
                </a:extLst>
              </p:cNvPr>
              <p:cNvSpPr>
                <a:spLocks noChangeShapeType="1"/>
              </p:cNvSpPr>
              <p:nvPr/>
            </p:nvSpPr>
            <p:spPr bwMode="auto">
              <a:xfrm rot="16200000" flipV="1">
                <a:off x="3047"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74" name="Line 1110">
                <a:extLst>
                  <a:ext uri="{FF2B5EF4-FFF2-40B4-BE49-F238E27FC236}">
                    <a16:creationId xmlns:a16="http://schemas.microsoft.com/office/drawing/2014/main" id="{A769B03D-FCE8-ED08-2B5C-30DC75514615}"/>
                  </a:ext>
                </a:extLst>
              </p:cNvPr>
              <p:cNvSpPr>
                <a:spLocks noChangeShapeType="1"/>
              </p:cNvSpPr>
              <p:nvPr/>
            </p:nvSpPr>
            <p:spPr bwMode="auto">
              <a:xfrm rot="-5400000" flipH="1" flipV="1">
                <a:off x="3046"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75" name="Line 1111">
                <a:extLst>
                  <a:ext uri="{FF2B5EF4-FFF2-40B4-BE49-F238E27FC236}">
                    <a16:creationId xmlns:a16="http://schemas.microsoft.com/office/drawing/2014/main" id="{DA0EB8F0-4614-A1B8-EBE1-761BFC64A68F}"/>
                  </a:ext>
                </a:extLst>
              </p:cNvPr>
              <p:cNvSpPr>
                <a:spLocks noChangeShapeType="1"/>
              </p:cNvSpPr>
              <p:nvPr/>
            </p:nvSpPr>
            <p:spPr bwMode="auto">
              <a:xfrm rot="-5400000" flipH="1" flipV="1">
                <a:off x="2551"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76" name="Line 1112">
                <a:extLst>
                  <a:ext uri="{FF2B5EF4-FFF2-40B4-BE49-F238E27FC236}">
                    <a16:creationId xmlns:a16="http://schemas.microsoft.com/office/drawing/2014/main" id="{D5CB114C-4393-540C-8EA1-F35706BF820C}"/>
                  </a:ext>
                </a:extLst>
              </p:cNvPr>
              <p:cNvSpPr>
                <a:spLocks noChangeShapeType="1"/>
              </p:cNvSpPr>
              <p:nvPr/>
            </p:nvSpPr>
            <p:spPr bwMode="auto">
              <a:xfrm rot="-5400000" flipH="1" flipV="1">
                <a:off x="2920"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77" name="Line 1113">
                <a:extLst>
                  <a:ext uri="{FF2B5EF4-FFF2-40B4-BE49-F238E27FC236}">
                    <a16:creationId xmlns:a16="http://schemas.microsoft.com/office/drawing/2014/main" id="{84174677-558B-9F52-6161-E8EE50B5DAF4}"/>
                  </a:ext>
                </a:extLst>
              </p:cNvPr>
              <p:cNvSpPr>
                <a:spLocks noChangeShapeType="1"/>
              </p:cNvSpPr>
              <p:nvPr/>
            </p:nvSpPr>
            <p:spPr bwMode="auto">
              <a:xfrm rot="-5400000" flipH="1" flipV="1">
                <a:off x="2678"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78" name="Line 1114">
                <a:extLst>
                  <a:ext uri="{FF2B5EF4-FFF2-40B4-BE49-F238E27FC236}">
                    <a16:creationId xmlns:a16="http://schemas.microsoft.com/office/drawing/2014/main" id="{FE656437-42B0-A645-C301-648E0E93CD23}"/>
                  </a:ext>
                </a:extLst>
              </p:cNvPr>
              <p:cNvSpPr>
                <a:spLocks noChangeShapeType="1"/>
              </p:cNvSpPr>
              <p:nvPr/>
            </p:nvSpPr>
            <p:spPr bwMode="auto">
              <a:xfrm rot="16200000" flipH="1">
                <a:off x="342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79" name="Line 1115">
                <a:extLst>
                  <a:ext uri="{FF2B5EF4-FFF2-40B4-BE49-F238E27FC236}">
                    <a16:creationId xmlns:a16="http://schemas.microsoft.com/office/drawing/2014/main" id="{A28C8315-DA0D-AF97-C7F7-5C321A829294}"/>
                  </a:ext>
                </a:extLst>
              </p:cNvPr>
              <p:cNvSpPr>
                <a:spLocks noChangeShapeType="1"/>
              </p:cNvSpPr>
              <p:nvPr/>
            </p:nvSpPr>
            <p:spPr bwMode="auto">
              <a:xfrm rot="16200000" flipH="1">
                <a:off x="217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80" name="Line 1116">
                <a:extLst>
                  <a:ext uri="{FF2B5EF4-FFF2-40B4-BE49-F238E27FC236}">
                    <a16:creationId xmlns:a16="http://schemas.microsoft.com/office/drawing/2014/main" id="{3D32E6B5-EAED-164F-8E46-30B0D1200C26}"/>
                  </a:ext>
                </a:extLst>
              </p:cNvPr>
              <p:cNvSpPr>
                <a:spLocks noChangeShapeType="1"/>
              </p:cNvSpPr>
              <p:nvPr/>
            </p:nvSpPr>
            <p:spPr bwMode="auto">
              <a:xfrm rot="-5400000" flipH="1" flipV="1">
                <a:off x="342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81" name="Line 1117">
                <a:extLst>
                  <a:ext uri="{FF2B5EF4-FFF2-40B4-BE49-F238E27FC236}">
                    <a16:creationId xmlns:a16="http://schemas.microsoft.com/office/drawing/2014/main" id="{B2D3F96D-9D78-D893-AEBF-662E62CA5434}"/>
                  </a:ext>
                </a:extLst>
              </p:cNvPr>
              <p:cNvSpPr>
                <a:spLocks noChangeShapeType="1"/>
              </p:cNvSpPr>
              <p:nvPr/>
            </p:nvSpPr>
            <p:spPr bwMode="auto">
              <a:xfrm rot="-5400000" flipH="1" flipV="1">
                <a:off x="216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82" name="Line 1118">
                <a:extLst>
                  <a:ext uri="{FF2B5EF4-FFF2-40B4-BE49-F238E27FC236}">
                    <a16:creationId xmlns:a16="http://schemas.microsoft.com/office/drawing/2014/main" id="{7D9AA872-9952-CB7A-D4FC-BC3FE84910D1}"/>
                  </a:ext>
                </a:extLst>
              </p:cNvPr>
              <p:cNvSpPr>
                <a:spLocks noChangeShapeType="1"/>
              </p:cNvSpPr>
              <p:nvPr/>
            </p:nvSpPr>
            <p:spPr bwMode="auto">
              <a:xfrm rot="16200000" flipH="1">
                <a:off x="2677"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83" name="Line 1119">
                <a:extLst>
                  <a:ext uri="{FF2B5EF4-FFF2-40B4-BE49-F238E27FC236}">
                    <a16:creationId xmlns:a16="http://schemas.microsoft.com/office/drawing/2014/main" id="{F10C11B4-BE87-13B4-2B27-D9CC288A58D2}"/>
                  </a:ext>
                </a:extLst>
              </p:cNvPr>
              <p:cNvSpPr>
                <a:spLocks noChangeShapeType="1"/>
              </p:cNvSpPr>
              <p:nvPr/>
            </p:nvSpPr>
            <p:spPr bwMode="auto">
              <a:xfrm rot="16200000" flipH="1">
                <a:off x="2919"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84" name="Line 1120">
                <a:extLst>
                  <a:ext uri="{FF2B5EF4-FFF2-40B4-BE49-F238E27FC236}">
                    <a16:creationId xmlns:a16="http://schemas.microsoft.com/office/drawing/2014/main" id="{86040FC0-521B-0A2D-E307-231571BE59AA}"/>
                  </a:ext>
                </a:extLst>
              </p:cNvPr>
              <p:cNvSpPr>
                <a:spLocks noChangeShapeType="1"/>
              </p:cNvSpPr>
              <p:nvPr/>
            </p:nvSpPr>
            <p:spPr bwMode="auto">
              <a:xfrm rot="16200000" flipV="1">
                <a:off x="2799" y="3189"/>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85" name="Line 1121">
                <a:extLst>
                  <a:ext uri="{FF2B5EF4-FFF2-40B4-BE49-F238E27FC236}">
                    <a16:creationId xmlns:a16="http://schemas.microsoft.com/office/drawing/2014/main" id="{420DCDEA-A77B-9C4F-0FD6-C0FE1E2775B1}"/>
                  </a:ext>
                </a:extLst>
              </p:cNvPr>
              <p:cNvSpPr>
                <a:spLocks noChangeShapeType="1"/>
              </p:cNvSpPr>
              <p:nvPr/>
            </p:nvSpPr>
            <p:spPr bwMode="auto">
              <a:xfrm rot="-5400000" flipH="1" flipV="1">
                <a:off x="2798" y="1208"/>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86" name="Line 1122">
                <a:extLst>
                  <a:ext uri="{FF2B5EF4-FFF2-40B4-BE49-F238E27FC236}">
                    <a16:creationId xmlns:a16="http://schemas.microsoft.com/office/drawing/2014/main" id="{92B1E032-9AD4-CF08-6F9F-2B2A338840EB}"/>
                  </a:ext>
                </a:extLst>
              </p:cNvPr>
              <p:cNvSpPr>
                <a:spLocks noChangeShapeType="1"/>
              </p:cNvSpPr>
              <p:nvPr/>
            </p:nvSpPr>
            <p:spPr bwMode="auto">
              <a:xfrm rot="-5400000">
                <a:off x="3197"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87" name="Line 1123">
                <a:extLst>
                  <a:ext uri="{FF2B5EF4-FFF2-40B4-BE49-F238E27FC236}">
                    <a16:creationId xmlns:a16="http://schemas.microsoft.com/office/drawing/2014/main" id="{CF727407-38A6-8FAB-4D77-489189EE01AB}"/>
                  </a:ext>
                </a:extLst>
              </p:cNvPr>
              <p:cNvSpPr>
                <a:spLocks noChangeShapeType="1"/>
              </p:cNvSpPr>
              <p:nvPr/>
            </p:nvSpPr>
            <p:spPr bwMode="auto">
              <a:xfrm rot="-5400000">
                <a:off x="3198"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88" name="Line 1124">
                <a:extLst>
                  <a:ext uri="{FF2B5EF4-FFF2-40B4-BE49-F238E27FC236}">
                    <a16:creationId xmlns:a16="http://schemas.microsoft.com/office/drawing/2014/main" id="{887DE3F9-15F7-DC9C-BFCC-F653020F7D76}"/>
                  </a:ext>
                </a:extLst>
              </p:cNvPr>
              <p:cNvSpPr>
                <a:spLocks noChangeShapeType="1"/>
              </p:cNvSpPr>
              <p:nvPr/>
            </p:nvSpPr>
            <p:spPr bwMode="auto">
              <a:xfrm rot="16200000" flipH="1">
                <a:off x="1804"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89" name="Line 1125">
                <a:extLst>
                  <a:ext uri="{FF2B5EF4-FFF2-40B4-BE49-F238E27FC236}">
                    <a16:creationId xmlns:a16="http://schemas.microsoft.com/office/drawing/2014/main" id="{3D87B3D5-AD73-B5DA-A9C2-9FFB245ED276}"/>
                  </a:ext>
                </a:extLst>
              </p:cNvPr>
              <p:cNvSpPr>
                <a:spLocks noChangeShapeType="1"/>
              </p:cNvSpPr>
              <p:nvPr/>
            </p:nvSpPr>
            <p:spPr bwMode="auto">
              <a:xfrm rot="16200000" flipH="1">
                <a:off x="1803"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90" name="Line 1126">
                <a:extLst>
                  <a:ext uri="{FF2B5EF4-FFF2-40B4-BE49-F238E27FC236}">
                    <a16:creationId xmlns:a16="http://schemas.microsoft.com/office/drawing/2014/main" id="{0B70919D-0BE8-D1C8-22CA-FBD531698BCF}"/>
                  </a:ext>
                </a:extLst>
              </p:cNvPr>
              <p:cNvSpPr>
                <a:spLocks noChangeShapeType="1"/>
              </p:cNvSpPr>
              <p:nvPr/>
            </p:nvSpPr>
            <p:spPr bwMode="auto">
              <a:xfrm rot="16200000" flipH="1">
                <a:off x="2069"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91" name="Line 1127">
                <a:extLst>
                  <a:ext uri="{FF2B5EF4-FFF2-40B4-BE49-F238E27FC236}">
                    <a16:creationId xmlns:a16="http://schemas.microsoft.com/office/drawing/2014/main" id="{87DACCAD-DC0A-4E27-60A2-45548835E264}"/>
                  </a:ext>
                </a:extLst>
              </p:cNvPr>
              <p:cNvSpPr>
                <a:spLocks noChangeShapeType="1"/>
              </p:cNvSpPr>
              <p:nvPr/>
            </p:nvSpPr>
            <p:spPr bwMode="auto">
              <a:xfrm rot="16200000" flipH="1">
                <a:off x="2074"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92" name="Line 1128">
                <a:extLst>
                  <a:ext uri="{FF2B5EF4-FFF2-40B4-BE49-F238E27FC236}">
                    <a16:creationId xmlns:a16="http://schemas.microsoft.com/office/drawing/2014/main" id="{D254DE97-4BCF-1053-D873-4E132BBB3AB8}"/>
                  </a:ext>
                </a:extLst>
              </p:cNvPr>
              <p:cNvSpPr>
                <a:spLocks noChangeShapeType="1"/>
              </p:cNvSpPr>
              <p:nvPr/>
            </p:nvSpPr>
            <p:spPr bwMode="auto">
              <a:xfrm rot="-5400000">
                <a:off x="3721"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93" name="Line 1129">
                <a:extLst>
                  <a:ext uri="{FF2B5EF4-FFF2-40B4-BE49-F238E27FC236}">
                    <a16:creationId xmlns:a16="http://schemas.microsoft.com/office/drawing/2014/main" id="{F0830D2E-7969-0F18-E940-5E9F7CF14156}"/>
                  </a:ext>
                </a:extLst>
              </p:cNvPr>
              <p:cNvSpPr>
                <a:spLocks noChangeShapeType="1"/>
              </p:cNvSpPr>
              <p:nvPr/>
            </p:nvSpPr>
            <p:spPr bwMode="auto">
              <a:xfrm rot="16200000" flipH="1">
                <a:off x="369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94" name="Line 1130">
                <a:extLst>
                  <a:ext uri="{FF2B5EF4-FFF2-40B4-BE49-F238E27FC236}">
                    <a16:creationId xmlns:a16="http://schemas.microsoft.com/office/drawing/2014/main" id="{F199FB41-D322-18D5-EC40-243684D5CB35}"/>
                  </a:ext>
                </a:extLst>
              </p:cNvPr>
              <p:cNvSpPr>
                <a:spLocks noChangeShapeType="1"/>
              </p:cNvSpPr>
              <p:nvPr/>
            </p:nvSpPr>
            <p:spPr bwMode="auto">
              <a:xfrm rot="-5400000" flipH="1" flipV="1">
                <a:off x="190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95" name="Line 1131">
                <a:extLst>
                  <a:ext uri="{FF2B5EF4-FFF2-40B4-BE49-F238E27FC236}">
                    <a16:creationId xmlns:a16="http://schemas.microsoft.com/office/drawing/2014/main" id="{78B2FD9C-6AF0-E9D8-7075-93D7A697FEBF}"/>
                  </a:ext>
                </a:extLst>
              </p:cNvPr>
              <p:cNvSpPr>
                <a:spLocks noChangeShapeType="1"/>
              </p:cNvSpPr>
              <p:nvPr/>
            </p:nvSpPr>
            <p:spPr bwMode="auto">
              <a:xfrm rot="-5400000" flipH="1" flipV="1">
                <a:off x="369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96" name="Line 1132">
                <a:extLst>
                  <a:ext uri="{FF2B5EF4-FFF2-40B4-BE49-F238E27FC236}">
                    <a16:creationId xmlns:a16="http://schemas.microsoft.com/office/drawing/2014/main" id="{D6DBBC35-DBDC-EEAD-EA93-93D77C9E145B}"/>
                  </a:ext>
                </a:extLst>
              </p:cNvPr>
              <p:cNvSpPr>
                <a:spLocks noChangeShapeType="1"/>
              </p:cNvSpPr>
              <p:nvPr/>
            </p:nvSpPr>
            <p:spPr bwMode="auto">
              <a:xfrm rot="16200000" flipH="1">
                <a:off x="190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97" name="Line 1133">
                <a:extLst>
                  <a:ext uri="{FF2B5EF4-FFF2-40B4-BE49-F238E27FC236}">
                    <a16:creationId xmlns:a16="http://schemas.microsoft.com/office/drawing/2014/main" id="{78A39465-9A85-55A6-93BA-ED6D4BED1BF6}"/>
                  </a:ext>
                </a:extLst>
              </p:cNvPr>
              <p:cNvSpPr>
                <a:spLocks noChangeShapeType="1"/>
              </p:cNvSpPr>
              <p:nvPr/>
            </p:nvSpPr>
            <p:spPr bwMode="auto">
              <a:xfrm rot="16200000" flipV="1">
                <a:off x="3553" y="2735"/>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98" name="Line 1134">
                <a:extLst>
                  <a:ext uri="{FF2B5EF4-FFF2-40B4-BE49-F238E27FC236}">
                    <a16:creationId xmlns:a16="http://schemas.microsoft.com/office/drawing/2014/main" id="{952681A3-39F8-72F8-710E-86A1324DB15D}"/>
                  </a:ext>
                </a:extLst>
              </p:cNvPr>
              <p:cNvSpPr>
                <a:spLocks noChangeShapeType="1"/>
              </p:cNvSpPr>
              <p:nvPr/>
            </p:nvSpPr>
            <p:spPr bwMode="auto">
              <a:xfrm rot="-5400000" flipH="1" flipV="1">
                <a:off x="2032" y="1640"/>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199" name="Line 1135">
                <a:extLst>
                  <a:ext uri="{FF2B5EF4-FFF2-40B4-BE49-F238E27FC236}">
                    <a16:creationId xmlns:a16="http://schemas.microsoft.com/office/drawing/2014/main" id="{A287A14E-D062-9607-F3F9-91F8B1324DEB}"/>
                  </a:ext>
                </a:extLst>
              </p:cNvPr>
              <p:cNvSpPr>
                <a:spLocks noChangeShapeType="1"/>
              </p:cNvSpPr>
              <p:nvPr/>
            </p:nvSpPr>
            <p:spPr bwMode="auto">
              <a:xfrm rot="-5400000" flipH="1" flipV="1">
                <a:off x="3552" y="1640"/>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00" name="Line 1136">
                <a:extLst>
                  <a:ext uri="{FF2B5EF4-FFF2-40B4-BE49-F238E27FC236}">
                    <a16:creationId xmlns:a16="http://schemas.microsoft.com/office/drawing/2014/main" id="{BE5C5229-A8CC-BA02-3DD6-9898A96E89DE}"/>
                  </a:ext>
                </a:extLst>
              </p:cNvPr>
              <p:cNvSpPr>
                <a:spLocks noChangeShapeType="1"/>
              </p:cNvSpPr>
              <p:nvPr/>
            </p:nvSpPr>
            <p:spPr bwMode="auto">
              <a:xfrm rot="16200000" flipV="1">
                <a:off x="2033" y="2735"/>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01" name="Line 1137">
                <a:extLst>
                  <a:ext uri="{FF2B5EF4-FFF2-40B4-BE49-F238E27FC236}">
                    <a16:creationId xmlns:a16="http://schemas.microsoft.com/office/drawing/2014/main" id="{9F844015-64D2-FEA1-DC4C-BD4CA30659B6}"/>
                  </a:ext>
                </a:extLst>
              </p:cNvPr>
              <p:cNvSpPr>
                <a:spLocks noChangeShapeType="1"/>
              </p:cNvSpPr>
              <p:nvPr/>
            </p:nvSpPr>
            <p:spPr bwMode="auto">
              <a:xfrm rot="-5400000">
                <a:off x="2448"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02" name="Line 1138">
                <a:extLst>
                  <a:ext uri="{FF2B5EF4-FFF2-40B4-BE49-F238E27FC236}">
                    <a16:creationId xmlns:a16="http://schemas.microsoft.com/office/drawing/2014/main" id="{1705AD7E-2117-1B96-B045-76DC54FA6252}"/>
                  </a:ext>
                </a:extLst>
              </p:cNvPr>
              <p:cNvSpPr>
                <a:spLocks noChangeShapeType="1"/>
              </p:cNvSpPr>
              <p:nvPr/>
            </p:nvSpPr>
            <p:spPr bwMode="auto">
              <a:xfrm rot="-5400000">
                <a:off x="2449"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03" name="Line 1139">
                <a:extLst>
                  <a:ext uri="{FF2B5EF4-FFF2-40B4-BE49-F238E27FC236}">
                    <a16:creationId xmlns:a16="http://schemas.microsoft.com/office/drawing/2014/main" id="{240BAC9E-414A-573E-8F2D-93AE39CE631D}"/>
                  </a:ext>
                </a:extLst>
              </p:cNvPr>
              <p:cNvSpPr>
                <a:spLocks noChangeShapeType="1"/>
              </p:cNvSpPr>
              <p:nvPr/>
            </p:nvSpPr>
            <p:spPr bwMode="auto">
              <a:xfrm rot="-5400000">
                <a:off x="1930"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04" name="Line 1140">
                <a:extLst>
                  <a:ext uri="{FF2B5EF4-FFF2-40B4-BE49-F238E27FC236}">
                    <a16:creationId xmlns:a16="http://schemas.microsoft.com/office/drawing/2014/main" id="{C6291C64-A067-A80E-A379-AC0851C6911E}"/>
                  </a:ext>
                </a:extLst>
              </p:cNvPr>
              <p:cNvSpPr>
                <a:spLocks noChangeShapeType="1"/>
              </p:cNvSpPr>
              <p:nvPr/>
            </p:nvSpPr>
            <p:spPr bwMode="auto">
              <a:xfrm rot="-5400000">
                <a:off x="1931"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05" name="Line 1141">
                <a:extLst>
                  <a:ext uri="{FF2B5EF4-FFF2-40B4-BE49-F238E27FC236}">
                    <a16:creationId xmlns:a16="http://schemas.microsoft.com/office/drawing/2014/main" id="{FC096C10-D38C-E04C-FA8E-0F0C8AE5EF6D}"/>
                  </a:ext>
                </a:extLst>
              </p:cNvPr>
              <p:cNvSpPr>
                <a:spLocks noChangeShapeType="1"/>
              </p:cNvSpPr>
              <p:nvPr/>
            </p:nvSpPr>
            <p:spPr bwMode="auto">
              <a:xfrm rot="-5400000" flipH="1" flipV="1">
                <a:off x="3300"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06" name="Line 1142">
                <a:extLst>
                  <a:ext uri="{FF2B5EF4-FFF2-40B4-BE49-F238E27FC236}">
                    <a16:creationId xmlns:a16="http://schemas.microsoft.com/office/drawing/2014/main" id="{F128E8A4-84D9-2F1C-5E39-FC092107BC47}"/>
                  </a:ext>
                </a:extLst>
              </p:cNvPr>
              <p:cNvSpPr>
                <a:spLocks noChangeShapeType="1"/>
              </p:cNvSpPr>
              <p:nvPr/>
            </p:nvSpPr>
            <p:spPr bwMode="auto">
              <a:xfrm rot="-5400000" flipH="1" flipV="1">
                <a:off x="2298"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07" name="Line 1143">
                <a:extLst>
                  <a:ext uri="{FF2B5EF4-FFF2-40B4-BE49-F238E27FC236}">
                    <a16:creationId xmlns:a16="http://schemas.microsoft.com/office/drawing/2014/main" id="{CFD8DEFE-F75B-19B6-29F4-F3BF023E4D4C}"/>
                  </a:ext>
                </a:extLst>
              </p:cNvPr>
              <p:cNvSpPr>
                <a:spLocks noChangeShapeType="1"/>
              </p:cNvSpPr>
              <p:nvPr/>
            </p:nvSpPr>
            <p:spPr bwMode="auto">
              <a:xfrm rot="16200000" flipV="1">
                <a:off x="3294"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08" name="Line 1144">
                <a:extLst>
                  <a:ext uri="{FF2B5EF4-FFF2-40B4-BE49-F238E27FC236}">
                    <a16:creationId xmlns:a16="http://schemas.microsoft.com/office/drawing/2014/main" id="{2AACCF23-704A-7D25-4DE7-8477CE47BBA2}"/>
                  </a:ext>
                </a:extLst>
              </p:cNvPr>
              <p:cNvSpPr>
                <a:spLocks noChangeShapeType="1"/>
              </p:cNvSpPr>
              <p:nvPr/>
            </p:nvSpPr>
            <p:spPr bwMode="auto">
              <a:xfrm rot="16200000" flipV="1">
                <a:off x="2292"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09" name="Line 1145">
                <a:extLst>
                  <a:ext uri="{FF2B5EF4-FFF2-40B4-BE49-F238E27FC236}">
                    <a16:creationId xmlns:a16="http://schemas.microsoft.com/office/drawing/2014/main" id="{82CEBB16-9D5E-9B86-47D5-0C8FF491705B}"/>
                  </a:ext>
                </a:extLst>
              </p:cNvPr>
              <p:cNvSpPr>
                <a:spLocks noChangeShapeType="1"/>
              </p:cNvSpPr>
              <p:nvPr/>
            </p:nvSpPr>
            <p:spPr bwMode="auto">
              <a:xfrm rot="-5400000">
                <a:off x="2944"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10" name="Line 1146">
                <a:extLst>
                  <a:ext uri="{FF2B5EF4-FFF2-40B4-BE49-F238E27FC236}">
                    <a16:creationId xmlns:a16="http://schemas.microsoft.com/office/drawing/2014/main" id="{C1E04E1D-7055-1AB2-95DD-83C9CE38812E}"/>
                  </a:ext>
                </a:extLst>
              </p:cNvPr>
              <p:cNvSpPr>
                <a:spLocks noChangeShapeType="1"/>
              </p:cNvSpPr>
              <p:nvPr/>
            </p:nvSpPr>
            <p:spPr bwMode="auto">
              <a:xfrm rot="-5400000">
                <a:off x="2943"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11" name="Line 1147">
                <a:extLst>
                  <a:ext uri="{FF2B5EF4-FFF2-40B4-BE49-F238E27FC236}">
                    <a16:creationId xmlns:a16="http://schemas.microsoft.com/office/drawing/2014/main" id="{7F5C3B2B-3504-0CC8-5081-BB6F64CA8DFE}"/>
                  </a:ext>
                </a:extLst>
              </p:cNvPr>
              <p:cNvSpPr>
                <a:spLocks noChangeShapeType="1"/>
              </p:cNvSpPr>
              <p:nvPr/>
            </p:nvSpPr>
            <p:spPr bwMode="auto">
              <a:xfrm rot="-5400000" flipH="1" flipV="1">
                <a:off x="369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12" name="Line 1148">
                <a:extLst>
                  <a:ext uri="{FF2B5EF4-FFF2-40B4-BE49-F238E27FC236}">
                    <a16:creationId xmlns:a16="http://schemas.microsoft.com/office/drawing/2014/main" id="{0BEAAE94-E642-90F8-041D-B51574B380B5}"/>
                  </a:ext>
                </a:extLst>
              </p:cNvPr>
              <p:cNvSpPr>
                <a:spLocks noChangeShapeType="1"/>
              </p:cNvSpPr>
              <p:nvPr/>
            </p:nvSpPr>
            <p:spPr bwMode="auto">
              <a:xfrm rot="16200000" flipH="1">
                <a:off x="369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13" name="Line 1149">
                <a:extLst>
                  <a:ext uri="{FF2B5EF4-FFF2-40B4-BE49-F238E27FC236}">
                    <a16:creationId xmlns:a16="http://schemas.microsoft.com/office/drawing/2014/main" id="{F944B222-3B16-0D5A-2852-8A5308F47BFB}"/>
                  </a:ext>
                </a:extLst>
              </p:cNvPr>
              <p:cNvSpPr>
                <a:spLocks noChangeShapeType="1"/>
              </p:cNvSpPr>
              <p:nvPr/>
            </p:nvSpPr>
            <p:spPr bwMode="auto">
              <a:xfrm rot="-5400000" flipH="1" flipV="1">
                <a:off x="190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14" name="Line 1150">
                <a:extLst>
                  <a:ext uri="{FF2B5EF4-FFF2-40B4-BE49-F238E27FC236}">
                    <a16:creationId xmlns:a16="http://schemas.microsoft.com/office/drawing/2014/main" id="{C2C0A49D-7086-DFEB-0DB5-C140C74556F0}"/>
                  </a:ext>
                </a:extLst>
              </p:cNvPr>
              <p:cNvSpPr>
                <a:spLocks noChangeShapeType="1"/>
              </p:cNvSpPr>
              <p:nvPr/>
            </p:nvSpPr>
            <p:spPr bwMode="auto">
              <a:xfrm rot="16200000" flipH="1">
                <a:off x="190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15" name="Line 1151">
                <a:extLst>
                  <a:ext uri="{FF2B5EF4-FFF2-40B4-BE49-F238E27FC236}">
                    <a16:creationId xmlns:a16="http://schemas.microsoft.com/office/drawing/2014/main" id="{FE8075BE-45A9-5F8C-BD9F-093310CF67A9}"/>
                  </a:ext>
                </a:extLst>
              </p:cNvPr>
              <p:cNvSpPr>
                <a:spLocks noChangeShapeType="1"/>
              </p:cNvSpPr>
              <p:nvPr/>
            </p:nvSpPr>
            <p:spPr bwMode="auto">
              <a:xfrm rot="-5400000">
                <a:off x="2701"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16" name="Line 1152">
                <a:extLst>
                  <a:ext uri="{FF2B5EF4-FFF2-40B4-BE49-F238E27FC236}">
                    <a16:creationId xmlns:a16="http://schemas.microsoft.com/office/drawing/2014/main" id="{D03E594C-0FF9-9EB3-FAA6-BBEC042FD9E6}"/>
                  </a:ext>
                </a:extLst>
              </p:cNvPr>
              <p:cNvSpPr>
                <a:spLocks noChangeShapeType="1"/>
              </p:cNvSpPr>
              <p:nvPr/>
            </p:nvSpPr>
            <p:spPr bwMode="auto">
              <a:xfrm rot="-5400000">
                <a:off x="2702"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17" name="Line 1153">
                <a:extLst>
                  <a:ext uri="{FF2B5EF4-FFF2-40B4-BE49-F238E27FC236}">
                    <a16:creationId xmlns:a16="http://schemas.microsoft.com/office/drawing/2014/main" id="{B01497DA-C2D9-0C1C-CD4F-957C9B5B737D}"/>
                  </a:ext>
                </a:extLst>
              </p:cNvPr>
              <p:cNvSpPr>
                <a:spLocks noChangeShapeType="1"/>
              </p:cNvSpPr>
              <p:nvPr/>
            </p:nvSpPr>
            <p:spPr bwMode="auto">
              <a:xfrm rot="16200000" flipH="1">
                <a:off x="3324"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18" name="Line 1154">
                <a:extLst>
                  <a:ext uri="{FF2B5EF4-FFF2-40B4-BE49-F238E27FC236}">
                    <a16:creationId xmlns:a16="http://schemas.microsoft.com/office/drawing/2014/main" id="{39FE7177-52C7-5F35-911E-5188F762C265}"/>
                  </a:ext>
                </a:extLst>
              </p:cNvPr>
              <p:cNvSpPr>
                <a:spLocks noChangeShapeType="1"/>
              </p:cNvSpPr>
              <p:nvPr/>
            </p:nvSpPr>
            <p:spPr bwMode="auto">
              <a:xfrm rot="16200000" flipH="1">
                <a:off x="3329"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19" name="Line 1155">
                <a:extLst>
                  <a:ext uri="{FF2B5EF4-FFF2-40B4-BE49-F238E27FC236}">
                    <a16:creationId xmlns:a16="http://schemas.microsoft.com/office/drawing/2014/main" id="{C69D3768-127E-E232-BFAD-B6E1BCC10A49}"/>
                  </a:ext>
                </a:extLst>
              </p:cNvPr>
              <p:cNvSpPr>
                <a:spLocks noChangeShapeType="1"/>
              </p:cNvSpPr>
              <p:nvPr/>
            </p:nvSpPr>
            <p:spPr bwMode="auto">
              <a:xfrm rot="16200000" flipH="1">
                <a:off x="2425"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20" name="Line 1156">
                <a:extLst>
                  <a:ext uri="{FF2B5EF4-FFF2-40B4-BE49-F238E27FC236}">
                    <a16:creationId xmlns:a16="http://schemas.microsoft.com/office/drawing/2014/main" id="{84C25B9A-9ABA-65EC-5991-3C0FE172FFBD}"/>
                  </a:ext>
                </a:extLst>
              </p:cNvPr>
              <p:cNvSpPr>
                <a:spLocks noChangeShapeType="1"/>
              </p:cNvSpPr>
              <p:nvPr/>
            </p:nvSpPr>
            <p:spPr bwMode="auto">
              <a:xfrm rot="16200000" flipH="1">
                <a:off x="3174"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21" name="Line 1157">
                <a:extLst>
                  <a:ext uri="{FF2B5EF4-FFF2-40B4-BE49-F238E27FC236}">
                    <a16:creationId xmlns:a16="http://schemas.microsoft.com/office/drawing/2014/main" id="{D55BCABA-1722-A9A2-EFBF-EBAD09BABC86}"/>
                  </a:ext>
                </a:extLst>
              </p:cNvPr>
              <p:cNvSpPr>
                <a:spLocks noChangeShapeType="1"/>
              </p:cNvSpPr>
              <p:nvPr/>
            </p:nvSpPr>
            <p:spPr bwMode="auto">
              <a:xfrm rot="-5400000" flipH="1" flipV="1">
                <a:off x="2419"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22" name="Line 1158">
                <a:extLst>
                  <a:ext uri="{FF2B5EF4-FFF2-40B4-BE49-F238E27FC236}">
                    <a16:creationId xmlns:a16="http://schemas.microsoft.com/office/drawing/2014/main" id="{A9C547E7-5A94-1009-4AB1-4191C5E25429}"/>
                  </a:ext>
                </a:extLst>
              </p:cNvPr>
              <p:cNvSpPr>
                <a:spLocks noChangeShapeType="1"/>
              </p:cNvSpPr>
              <p:nvPr/>
            </p:nvSpPr>
            <p:spPr bwMode="auto">
              <a:xfrm rot="-5400000" flipH="1" flipV="1">
                <a:off x="3168"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23" name="Line 1159">
                <a:extLst>
                  <a:ext uri="{FF2B5EF4-FFF2-40B4-BE49-F238E27FC236}">
                    <a16:creationId xmlns:a16="http://schemas.microsoft.com/office/drawing/2014/main" id="{E044BDB8-C35D-7690-C1AE-4C57F3DDAF25}"/>
                  </a:ext>
                </a:extLst>
              </p:cNvPr>
              <p:cNvSpPr>
                <a:spLocks noChangeShapeType="1"/>
              </p:cNvSpPr>
              <p:nvPr/>
            </p:nvSpPr>
            <p:spPr bwMode="auto">
              <a:xfrm rot="16200000" flipH="1">
                <a:off x="3589"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24" name="Line 1160">
                <a:extLst>
                  <a:ext uri="{FF2B5EF4-FFF2-40B4-BE49-F238E27FC236}">
                    <a16:creationId xmlns:a16="http://schemas.microsoft.com/office/drawing/2014/main" id="{4EA2A6B6-4E05-BCBB-BF56-7B88D02EAAFE}"/>
                  </a:ext>
                </a:extLst>
              </p:cNvPr>
              <p:cNvSpPr>
                <a:spLocks noChangeShapeType="1"/>
              </p:cNvSpPr>
              <p:nvPr/>
            </p:nvSpPr>
            <p:spPr bwMode="auto">
              <a:xfrm rot="16200000" flipH="1">
                <a:off x="3588"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25" name="Line 1161">
                <a:extLst>
                  <a:ext uri="{FF2B5EF4-FFF2-40B4-BE49-F238E27FC236}">
                    <a16:creationId xmlns:a16="http://schemas.microsoft.com/office/drawing/2014/main" id="{D01A60DD-837C-F858-1DB7-1D2D151DE577}"/>
                  </a:ext>
                </a:extLst>
              </p:cNvPr>
              <p:cNvSpPr>
                <a:spLocks noChangeShapeType="1"/>
              </p:cNvSpPr>
              <p:nvPr/>
            </p:nvSpPr>
            <p:spPr bwMode="auto">
              <a:xfrm rot="16200000" flipH="1">
                <a:off x="216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26" name="Line 1162">
                <a:extLst>
                  <a:ext uri="{FF2B5EF4-FFF2-40B4-BE49-F238E27FC236}">
                    <a16:creationId xmlns:a16="http://schemas.microsoft.com/office/drawing/2014/main" id="{82D64CEE-794D-0A72-CAA0-FDB6A14B9DDE}"/>
                  </a:ext>
                </a:extLst>
              </p:cNvPr>
              <p:cNvSpPr>
                <a:spLocks noChangeShapeType="1"/>
              </p:cNvSpPr>
              <p:nvPr/>
            </p:nvSpPr>
            <p:spPr bwMode="auto">
              <a:xfrm rot="-5400000" flipH="1" flipV="1">
                <a:off x="342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27" name="Line 1163">
                <a:extLst>
                  <a:ext uri="{FF2B5EF4-FFF2-40B4-BE49-F238E27FC236}">
                    <a16:creationId xmlns:a16="http://schemas.microsoft.com/office/drawing/2014/main" id="{BE3DE2AF-251B-F999-B50C-B4B4F4D5FDAD}"/>
                  </a:ext>
                </a:extLst>
              </p:cNvPr>
              <p:cNvSpPr>
                <a:spLocks noChangeShapeType="1"/>
              </p:cNvSpPr>
              <p:nvPr/>
            </p:nvSpPr>
            <p:spPr bwMode="auto">
              <a:xfrm rot="16200000" flipH="1">
                <a:off x="342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28" name="Line 1164">
                <a:extLst>
                  <a:ext uri="{FF2B5EF4-FFF2-40B4-BE49-F238E27FC236}">
                    <a16:creationId xmlns:a16="http://schemas.microsoft.com/office/drawing/2014/main" id="{CED8B56D-2A60-AE94-F78C-E3F522B31F6B}"/>
                  </a:ext>
                </a:extLst>
              </p:cNvPr>
              <p:cNvSpPr>
                <a:spLocks noChangeShapeType="1"/>
              </p:cNvSpPr>
              <p:nvPr/>
            </p:nvSpPr>
            <p:spPr bwMode="auto">
              <a:xfrm rot="-5400000" flipH="1" flipV="1">
                <a:off x="216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29" name="Line 1165">
                <a:extLst>
                  <a:ext uri="{FF2B5EF4-FFF2-40B4-BE49-F238E27FC236}">
                    <a16:creationId xmlns:a16="http://schemas.microsoft.com/office/drawing/2014/main" id="{05D90BBC-FECC-DD21-3BE1-4D9FFA740796}"/>
                  </a:ext>
                </a:extLst>
              </p:cNvPr>
              <p:cNvSpPr>
                <a:spLocks noChangeShapeType="1"/>
              </p:cNvSpPr>
              <p:nvPr/>
            </p:nvSpPr>
            <p:spPr bwMode="auto">
              <a:xfrm rot="16200000" flipV="1">
                <a:off x="2038" y="1865"/>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30" name="Line 1166">
                <a:extLst>
                  <a:ext uri="{FF2B5EF4-FFF2-40B4-BE49-F238E27FC236}">
                    <a16:creationId xmlns:a16="http://schemas.microsoft.com/office/drawing/2014/main" id="{EC08CC71-5B06-AC2E-A4E4-E7E4253AFEBA}"/>
                  </a:ext>
                </a:extLst>
              </p:cNvPr>
              <p:cNvSpPr>
                <a:spLocks noChangeShapeType="1"/>
              </p:cNvSpPr>
              <p:nvPr/>
            </p:nvSpPr>
            <p:spPr bwMode="auto">
              <a:xfrm rot="16200000" flipV="1">
                <a:off x="3558" y="1865"/>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31" name="Line 1167">
                <a:extLst>
                  <a:ext uri="{FF2B5EF4-FFF2-40B4-BE49-F238E27FC236}">
                    <a16:creationId xmlns:a16="http://schemas.microsoft.com/office/drawing/2014/main" id="{C2AE77B5-36F2-031F-12DA-D322224FB841}"/>
                  </a:ext>
                </a:extLst>
              </p:cNvPr>
              <p:cNvSpPr>
                <a:spLocks noChangeShapeType="1"/>
              </p:cNvSpPr>
              <p:nvPr/>
            </p:nvSpPr>
            <p:spPr bwMode="auto">
              <a:xfrm rot="-5400000" flipH="1" flipV="1">
                <a:off x="2039" y="2510"/>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32" name="Line 1168">
                <a:extLst>
                  <a:ext uri="{FF2B5EF4-FFF2-40B4-BE49-F238E27FC236}">
                    <a16:creationId xmlns:a16="http://schemas.microsoft.com/office/drawing/2014/main" id="{1243EA47-A29C-6FBA-C239-2B6932806ECE}"/>
                  </a:ext>
                </a:extLst>
              </p:cNvPr>
              <p:cNvSpPr>
                <a:spLocks noChangeShapeType="1"/>
              </p:cNvSpPr>
              <p:nvPr/>
            </p:nvSpPr>
            <p:spPr bwMode="auto">
              <a:xfrm rot="-5400000" flipH="1" flipV="1">
                <a:off x="3559" y="2510"/>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33" name="Line 1169">
                <a:extLst>
                  <a:ext uri="{FF2B5EF4-FFF2-40B4-BE49-F238E27FC236}">
                    <a16:creationId xmlns:a16="http://schemas.microsoft.com/office/drawing/2014/main" id="{A76A2AD0-019D-CEE8-1ADE-5D7CFD76F7D9}"/>
                  </a:ext>
                </a:extLst>
              </p:cNvPr>
              <p:cNvSpPr>
                <a:spLocks noChangeShapeType="1"/>
              </p:cNvSpPr>
              <p:nvPr/>
            </p:nvSpPr>
            <p:spPr bwMode="auto">
              <a:xfrm rot="-5400000">
                <a:off x="3451"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34" name="Line 1170">
                <a:extLst>
                  <a:ext uri="{FF2B5EF4-FFF2-40B4-BE49-F238E27FC236}">
                    <a16:creationId xmlns:a16="http://schemas.microsoft.com/office/drawing/2014/main" id="{96599D53-0A1E-FC38-5D4F-D0472888BB3E}"/>
                  </a:ext>
                </a:extLst>
              </p:cNvPr>
              <p:cNvSpPr>
                <a:spLocks noChangeShapeType="1"/>
              </p:cNvSpPr>
              <p:nvPr/>
            </p:nvSpPr>
            <p:spPr bwMode="auto">
              <a:xfrm rot="-5400000">
                <a:off x="3450"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35" name="Line 1171">
                <a:extLst>
                  <a:ext uri="{FF2B5EF4-FFF2-40B4-BE49-F238E27FC236}">
                    <a16:creationId xmlns:a16="http://schemas.microsoft.com/office/drawing/2014/main" id="{C317182C-B9BC-96C0-A08B-B840E41A0660}"/>
                  </a:ext>
                </a:extLst>
              </p:cNvPr>
              <p:cNvSpPr>
                <a:spLocks noChangeShapeType="1"/>
              </p:cNvSpPr>
              <p:nvPr/>
            </p:nvSpPr>
            <p:spPr bwMode="auto">
              <a:xfrm rot="-5400000">
                <a:off x="1936"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36" name="Line 1172">
                <a:extLst>
                  <a:ext uri="{FF2B5EF4-FFF2-40B4-BE49-F238E27FC236}">
                    <a16:creationId xmlns:a16="http://schemas.microsoft.com/office/drawing/2014/main" id="{956D674C-E8E0-12A4-312F-35D9036B90A8}"/>
                  </a:ext>
                </a:extLst>
              </p:cNvPr>
              <p:cNvSpPr>
                <a:spLocks noChangeShapeType="1"/>
              </p:cNvSpPr>
              <p:nvPr/>
            </p:nvSpPr>
            <p:spPr bwMode="auto">
              <a:xfrm rot="-5400000" flipH="1" flipV="1">
                <a:off x="304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37" name="Line 1173">
                <a:extLst>
                  <a:ext uri="{FF2B5EF4-FFF2-40B4-BE49-F238E27FC236}">
                    <a16:creationId xmlns:a16="http://schemas.microsoft.com/office/drawing/2014/main" id="{7786569A-DC24-F509-A90E-BD0B69CD9B71}"/>
                  </a:ext>
                </a:extLst>
              </p:cNvPr>
              <p:cNvSpPr>
                <a:spLocks noChangeShapeType="1"/>
              </p:cNvSpPr>
              <p:nvPr/>
            </p:nvSpPr>
            <p:spPr bwMode="auto">
              <a:xfrm rot="-5400000" flipH="1" flipV="1">
                <a:off x="255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38" name="Line 1174">
                <a:extLst>
                  <a:ext uri="{FF2B5EF4-FFF2-40B4-BE49-F238E27FC236}">
                    <a16:creationId xmlns:a16="http://schemas.microsoft.com/office/drawing/2014/main" id="{86FDE564-B276-5B1A-4CDC-989A6C07E0A2}"/>
                  </a:ext>
                </a:extLst>
              </p:cNvPr>
              <p:cNvSpPr>
                <a:spLocks noChangeShapeType="1"/>
              </p:cNvSpPr>
              <p:nvPr/>
            </p:nvSpPr>
            <p:spPr bwMode="auto">
              <a:xfrm rot="16200000" flipV="1">
                <a:off x="254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39" name="Line 1175">
                <a:extLst>
                  <a:ext uri="{FF2B5EF4-FFF2-40B4-BE49-F238E27FC236}">
                    <a16:creationId xmlns:a16="http://schemas.microsoft.com/office/drawing/2014/main" id="{50289D94-D075-2B07-B9BF-9E5A6F61530E}"/>
                  </a:ext>
                </a:extLst>
              </p:cNvPr>
              <p:cNvSpPr>
                <a:spLocks noChangeShapeType="1"/>
              </p:cNvSpPr>
              <p:nvPr/>
            </p:nvSpPr>
            <p:spPr bwMode="auto">
              <a:xfrm rot="16200000" flipV="1">
                <a:off x="304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40" name="Line 1176">
                <a:extLst>
                  <a:ext uri="{FF2B5EF4-FFF2-40B4-BE49-F238E27FC236}">
                    <a16:creationId xmlns:a16="http://schemas.microsoft.com/office/drawing/2014/main" id="{2C7CE566-C3CB-A558-1DF6-54C26874FA95}"/>
                  </a:ext>
                </a:extLst>
              </p:cNvPr>
              <p:cNvSpPr>
                <a:spLocks noChangeShapeType="1"/>
              </p:cNvSpPr>
              <p:nvPr/>
            </p:nvSpPr>
            <p:spPr bwMode="auto">
              <a:xfrm rot="16200000" flipH="1">
                <a:off x="2322"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41" name="Line 1177">
                <a:extLst>
                  <a:ext uri="{FF2B5EF4-FFF2-40B4-BE49-F238E27FC236}">
                    <a16:creationId xmlns:a16="http://schemas.microsoft.com/office/drawing/2014/main" id="{C1D087EF-C480-8021-B3E5-51051C8CF487}"/>
                  </a:ext>
                </a:extLst>
              </p:cNvPr>
              <p:cNvSpPr>
                <a:spLocks noChangeShapeType="1"/>
              </p:cNvSpPr>
              <p:nvPr/>
            </p:nvSpPr>
            <p:spPr bwMode="auto">
              <a:xfrm rot="16200000" flipH="1">
                <a:off x="2327"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42" name="Line 1178">
                <a:extLst>
                  <a:ext uri="{FF2B5EF4-FFF2-40B4-BE49-F238E27FC236}">
                    <a16:creationId xmlns:a16="http://schemas.microsoft.com/office/drawing/2014/main" id="{AE5AB202-BE4D-DCDD-AB04-D1E469F8EF6C}"/>
                  </a:ext>
                </a:extLst>
              </p:cNvPr>
              <p:cNvSpPr>
                <a:spLocks noChangeShapeType="1"/>
              </p:cNvSpPr>
              <p:nvPr/>
            </p:nvSpPr>
            <p:spPr bwMode="auto">
              <a:xfrm rot="16200000" flipH="1">
                <a:off x="2678"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43" name="Line 1179">
                <a:extLst>
                  <a:ext uri="{FF2B5EF4-FFF2-40B4-BE49-F238E27FC236}">
                    <a16:creationId xmlns:a16="http://schemas.microsoft.com/office/drawing/2014/main" id="{1CE161DC-186D-F3F2-24B0-469B25B14591}"/>
                  </a:ext>
                </a:extLst>
              </p:cNvPr>
              <p:cNvSpPr>
                <a:spLocks noChangeShapeType="1"/>
              </p:cNvSpPr>
              <p:nvPr/>
            </p:nvSpPr>
            <p:spPr bwMode="auto">
              <a:xfrm rot="16200000" flipH="1">
                <a:off x="2920"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44" name="Line 1180">
                <a:extLst>
                  <a:ext uri="{FF2B5EF4-FFF2-40B4-BE49-F238E27FC236}">
                    <a16:creationId xmlns:a16="http://schemas.microsoft.com/office/drawing/2014/main" id="{15EFF301-237D-8304-A179-BC09EFA4F878}"/>
                  </a:ext>
                </a:extLst>
              </p:cNvPr>
              <p:cNvSpPr>
                <a:spLocks noChangeShapeType="1"/>
              </p:cNvSpPr>
              <p:nvPr/>
            </p:nvSpPr>
            <p:spPr bwMode="auto">
              <a:xfrm rot="-5400000" flipH="1" flipV="1">
                <a:off x="2672"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45" name="Line 1181">
                <a:extLst>
                  <a:ext uri="{FF2B5EF4-FFF2-40B4-BE49-F238E27FC236}">
                    <a16:creationId xmlns:a16="http://schemas.microsoft.com/office/drawing/2014/main" id="{DCAE8E3E-9A04-0A19-A4F0-05AA2065970B}"/>
                  </a:ext>
                </a:extLst>
              </p:cNvPr>
              <p:cNvSpPr>
                <a:spLocks noChangeShapeType="1"/>
              </p:cNvSpPr>
              <p:nvPr/>
            </p:nvSpPr>
            <p:spPr bwMode="auto">
              <a:xfrm rot="-5400000" flipH="1" flipV="1">
                <a:off x="2914"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46" name="Line 1182">
                <a:extLst>
                  <a:ext uri="{FF2B5EF4-FFF2-40B4-BE49-F238E27FC236}">
                    <a16:creationId xmlns:a16="http://schemas.microsoft.com/office/drawing/2014/main" id="{082975B9-A407-BE57-6C8F-7D30A3D8399B}"/>
                  </a:ext>
                </a:extLst>
              </p:cNvPr>
              <p:cNvSpPr>
                <a:spLocks noChangeShapeType="1"/>
              </p:cNvSpPr>
              <p:nvPr/>
            </p:nvSpPr>
            <p:spPr bwMode="auto">
              <a:xfrm rot="-5400000" flipH="1" flipV="1">
                <a:off x="2799" y="2970"/>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47" name="Line 1183">
                <a:extLst>
                  <a:ext uri="{FF2B5EF4-FFF2-40B4-BE49-F238E27FC236}">
                    <a16:creationId xmlns:a16="http://schemas.microsoft.com/office/drawing/2014/main" id="{A7DD202D-6AA4-3880-EFEA-256F6AD273E5}"/>
                  </a:ext>
                </a:extLst>
              </p:cNvPr>
              <p:cNvSpPr>
                <a:spLocks noChangeShapeType="1"/>
              </p:cNvSpPr>
              <p:nvPr/>
            </p:nvSpPr>
            <p:spPr bwMode="auto">
              <a:xfrm rot="16200000" flipV="1">
                <a:off x="2793" y="1433"/>
                <a:ext cx="80"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48" name="Line 1184">
                <a:extLst>
                  <a:ext uri="{FF2B5EF4-FFF2-40B4-BE49-F238E27FC236}">
                    <a16:creationId xmlns:a16="http://schemas.microsoft.com/office/drawing/2014/main" id="{DCFDCE8B-0519-63CB-A0B7-2D5A290C2C81}"/>
                  </a:ext>
                </a:extLst>
              </p:cNvPr>
              <p:cNvSpPr>
                <a:spLocks noChangeShapeType="1"/>
              </p:cNvSpPr>
              <p:nvPr/>
            </p:nvSpPr>
            <p:spPr bwMode="auto">
              <a:xfrm rot="16200000" flipV="1">
                <a:off x="3559" y="2291"/>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49" name="Line 1185">
                <a:extLst>
                  <a:ext uri="{FF2B5EF4-FFF2-40B4-BE49-F238E27FC236}">
                    <a16:creationId xmlns:a16="http://schemas.microsoft.com/office/drawing/2014/main" id="{A10CD585-10D0-96C1-18D5-2FD4BC1C66F9}"/>
                  </a:ext>
                </a:extLst>
              </p:cNvPr>
              <p:cNvSpPr>
                <a:spLocks noChangeShapeType="1"/>
              </p:cNvSpPr>
              <p:nvPr/>
            </p:nvSpPr>
            <p:spPr bwMode="auto">
              <a:xfrm rot="16200000" flipV="1">
                <a:off x="2039" y="2291"/>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50" name="Line 1186">
                <a:extLst>
                  <a:ext uri="{FF2B5EF4-FFF2-40B4-BE49-F238E27FC236}">
                    <a16:creationId xmlns:a16="http://schemas.microsoft.com/office/drawing/2014/main" id="{DF841C12-44DC-22A5-F7A6-AAF4018165F6}"/>
                  </a:ext>
                </a:extLst>
              </p:cNvPr>
              <p:cNvSpPr>
                <a:spLocks noChangeShapeType="1"/>
              </p:cNvSpPr>
              <p:nvPr/>
            </p:nvSpPr>
            <p:spPr bwMode="auto">
              <a:xfrm rot="-5400000" flipH="1" flipV="1">
                <a:off x="2038" y="2084"/>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51" name="Line 1187">
                <a:extLst>
                  <a:ext uri="{FF2B5EF4-FFF2-40B4-BE49-F238E27FC236}">
                    <a16:creationId xmlns:a16="http://schemas.microsoft.com/office/drawing/2014/main" id="{4BEBFF58-0E33-1596-487A-76B97447E6C2}"/>
                  </a:ext>
                </a:extLst>
              </p:cNvPr>
              <p:cNvSpPr>
                <a:spLocks noChangeShapeType="1"/>
              </p:cNvSpPr>
              <p:nvPr/>
            </p:nvSpPr>
            <p:spPr bwMode="auto">
              <a:xfrm rot="-5400000" flipH="1" flipV="1">
                <a:off x="3558" y="2084"/>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52" name="Line 1188">
                <a:extLst>
                  <a:ext uri="{FF2B5EF4-FFF2-40B4-BE49-F238E27FC236}">
                    <a16:creationId xmlns:a16="http://schemas.microsoft.com/office/drawing/2014/main" id="{6581233F-6463-8367-25A2-4D988E8BEB18}"/>
                  </a:ext>
                </a:extLst>
              </p:cNvPr>
              <p:cNvSpPr>
                <a:spLocks noChangeShapeType="1"/>
              </p:cNvSpPr>
              <p:nvPr/>
            </p:nvSpPr>
            <p:spPr bwMode="auto">
              <a:xfrm rot="16200000" flipV="1">
                <a:off x="2292"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53" name="Line 1189">
                <a:extLst>
                  <a:ext uri="{FF2B5EF4-FFF2-40B4-BE49-F238E27FC236}">
                    <a16:creationId xmlns:a16="http://schemas.microsoft.com/office/drawing/2014/main" id="{BBDA78BB-9512-0DCA-0095-0DBC0F8D2DED}"/>
                  </a:ext>
                </a:extLst>
              </p:cNvPr>
              <p:cNvSpPr>
                <a:spLocks noChangeShapeType="1"/>
              </p:cNvSpPr>
              <p:nvPr/>
            </p:nvSpPr>
            <p:spPr bwMode="auto">
              <a:xfrm rot="-5400000" flipH="1" flipV="1">
                <a:off x="2291"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54" name="Line 1190">
                <a:extLst>
                  <a:ext uri="{FF2B5EF4-FFF2-40B4-BE49-F238E27FC236}">
                    <a16:creationId xmlns:a16="http://schemas.microsoft.com/office/drawing/2014/main" id="{8AB0929B-297C-77F7-A865-84B84694B225}"/>
                  </a:ext>
                </a:extLst>
              </p:cNvPr>
              <p:cNvSpPr>
                <a:spLocks noChangeShapeType="1"/>
              </p:cNvSpPr>
              <p:nvPr/>
            </p:nvSpPr>
            <p:spPr bwMode="auto">
              <a:xfrm rot="16200000" flipV="1">
                <a:off x="3294"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55" name="Line 1191">
                <a:extLst>
                  <a:ext uri="{FF2B5EF4-FFF2-40B4-BE49-F238E27FC236}">
                    <a16:creationId xmlns:a16="http://schemas.microsoft.com/office/drawing/2014/main" id="{7BCFA09B-9019-CE55-258C-C9BC45750F1F}"/>
                  </a:ext>
                </a:extLst>
              </p:cNvPr>
              <p:cNvSpPr>
                <a:spLocks noChangeShapeType="1"/>
              </p:cNvSpPr>
              <p:nvPr/>
            </p:nvSpPr>
            <p:spPr bwMode="auto">
              <a:xfrm rot="-5400000" flipH="1" flipV="1">
                <a:off x="3293"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56" name="Line 1192">
                <a:extLst>
                  <a:ext uri="{FF2B5EF4-FFF2-40B4-BE49-F238E27FC236}">
                    <a16:creationId xmlns:a16="http://schemas.microsoft.com/office/drawing/2014/main" id="{2E8E17A0-6FC9-FEA0-17BB-8BE232496531}"/>
                  </a:ext>
                </a:extLst>
              </p:cNvPr>
              <p:cNvSpPr>
                <a:spLocks noChangeShapeType="1"/>
              </p:cNvSpPr>
              <p:nvPr/>
            </p:nvSpPr>
            <p:spPr bwMode="auto">
              <a:xfrm rot="16200000" flipH="1">
                <a:off x="3071"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57" name="Line 1193">
                <a:extLst>
                  <a:ext uri="{FF2B5EF4-FFF2-40B4-BE49-F238E27FC236}">
                    <a16:creationId xmlns:a16="http://schemas.microsoft.com/office/drawing/2014/main" id="{338F2793-E9E4-768B-7233-690F20DC0EE9}"/>
                  </a:ext>
                </a:extLst>
              </p:cNvPr>
              <p:cNvSpPr>
                <a:spLocks noChangeShapeType="1"/>
              </p:cNvSpPr>
              <p:nvPr/>
            </p:nvSpPr>
            <p:spPr bwMode="auto">
              <a:xfrm rot="16200000" flipH="1">
                <a:off x="2069"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58" name="Line 1194">
                <a:extLst>
                  <a:ext uri="{FF2B5EF4-FFF2-40B4-BE49-F238E27FC236}">
                    <a16:creationId xmlns:a16="http://schemas.microsoft.com/office/drawing/2014/main" id="{9482A7D0-147A-2247-9EE3-AE07F2B68C7E}"/>
                  </a:ext>
                </a:extLst>
              </p:cNvPr>
              <p:cNvSpPr>
                <a:spLocks noChangeShapeType="1"/>
              </p:cNvSpPr>
              <p:nvPr/>
            </p:nvSpPr>
            <p:spPr bwMode="auto">
              <a:xfrm rot="16200000" flipH="1">
                <a:off x="2068"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59" name="Line 1195">
                <a:extLst>
                  <a:ext uri="{FF2B5EF4-FFF2-40B4-BE49-F238E27FC236}">
                    <a16:creationId xmlns:a16="http://schemas.microsoft.com/office/drawing/2014/main" id="{3FBA8D9C-E2A5-EB12-630E-EA10A2FE9B7B}"/>
                  </a:ext>
                </a:extLst>
              </p:cNvPr>
              <p:cNvSpPr>
                <a:spLocks noChangeShapeType="1"/>
              </p:cNvSpPr>
              <p:nvPr/>
            </p:nvSpPr>
            <p:spPr bwMode="auto">
              <a:xfrm rot="16200000" flipH="1">
                <a:off x="3076"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60" name="Line 1196">
                <a:extLst>
                  <a:ext uri="{FF2B5EF4-FFF2-40B4-BE49-F238E27FC236}">
                    <a16:creationId xmlns:a16="http://schemas.microsoft.com/office/drawing/2014/main" id="{FC1A52ED-6D1B-D0FC-91CC-8A8E189CB331}"/>
                  </a:ext>
                </a:extLst>
              </p:cNvPr>
              <p:cNvSpPr>
                <a:spLocks noChangeShapeType="1"/>
              </p:cNvSpPr>
              <p:nvPr/>
            </p:nvSpPr>
            <p:spPr bwMode="auto">
              <a:xfrm rot="-5400000">
                <a:off x="2195"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61" name="Line 1197">
                <a:extLst>
                  <a:ext uri="{FF2B5EF4-FFF2-40B4-BE49-F238E27FC236}">
                    <a16:creationId xmlns:a16="http://schemas.microsoft.com/office/drawing/2014/main" id="{131BE8CA-E7B8-3E52-D0FD-74FED1675CE8}"/>
                  </a:ext>
                </a:extLst>
              </p:cNvPr>
              <p:cNvSpPr>
                <a:spLocks noChangeShapeType="1"/>
              </p:cNvSpPr>
              <p:nvPr/>
            </p:nvSpPr>
            <p:spPr bwMode="auto">
              <a:xfrm rot="-5400000">
                <a:off x="2196"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62" name="Line 1198">
                <a:extLst>
                  <a:ext uri="{FF2B5EF4-FFF2-40B4-BE49-F238E27FC236}">
                    <a16:creationId xmlns:a16="http://schemas.microsoft.com/office/drawing/2014/main" id="{2862ED32-A2D8-C0FB-9CDF-415FC6B80796}"/>
                  </a:ext>
                </a:extLst>
              </p:cNvPr>
              <p:cNvSpPr>
                <a:spLocks noChangeShapeType="1"/>
              </p:cNvSpPr>
              <p:nvPr/>
            </p:nvSpPr>
            <p:spPr bwMode="auto">
              <a:xfrm rot="-5400000" flipH="1" flipV="1">
                <a:off x="342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63" name="Line 1199">
                <a:extLst>
                  <a:ext uri="{FF2B5EF4-FFF2-40B4-BE49-F238E27FC236}">
                    <a16:creationId xmlns:a16="http://schemas.microsoft.com/office/drawing/2014/main" id="{BBB11050-EB24-43A2-9E3C-362D7CB08FC4}"/>
                  </a:ext>
                </a:extLst>
              </p:cNvPr>
              <p:cNvSpPr>
                <a:spLocks noChangeShapeType="1"/>
              </p:cNvSpPr>
              <p:nvPr/>
            </p:nvSpPr>
            <p:spPr bwMode="auto">
              <a:xfrm rot="-5400000" flipH="1" flipV="1">
                <a:off x="217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64" name="Line 1200">
                <a:extLst>
                  <a:ext uri="{FF2B5EF4-FFF2-40B4-BE49-F238E27FC236}">
                    <a16:creationId xmlns:a16="http://schemas.microsoft.com/office/drawing/2014/main" id="{7B6540BB-DEF7-2796-DCAE-1FCE9388A0EB}"/>
                  </a:ext>
                </a:extLst>
              </p:cNvPr>
              <p:cNvSpPr>
                <a:spLocks noChangeShapeType="1"/>
              </p:cNvSpPr>
              <p:nvPr/>
            </p:nvSpPr>
            <p:spPr bwMode="auto">
              <a:xfrm rot="16200000" flipH="1">
                <a:off x="217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65" name="Line 1201">
                <a:extLst>
                  <a:ext uri="{FF2B5EF4-FFF2-40B4-BE49-F238E27FC236}">
                    <a16:creationId xmlns:a16="http://schemas.microsoft.com/office/drawing/2014/main" id="{28477F3D-4C44-AB3A-14C1-8DD3480A07F5}"/>
                  </a:ext>
                </a:extLst>
              </p:cNvPr>
              <p:cNvSpPr>
                <a:spLocks noChangeShapeType="1"/>
              </p:cNvSpPr>
              <p:nvPr/>
            </p:nvSpPr>
            <p:spPr bwMode="auto">
              <a:xfrm rot="16200000" flipH="1">
                <a:off x="342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66" name="Line 1202">
                <a:extLst>
                  <a:ext uri="{FF2B5EF4-FFF2-40B4-BE49-F238E27FC236}">
                    <a16:creationId xmlns:a16="http://schemas.microsoft.com/office/drawing/2014/main" id="{07FDA7ED-E183-9F08-8FA4-A372FE60E245}"/>
                  </a:ext>
                </a:extLst>
              </p:cNvPr>
              <p:cNvSpPr>
                <a:spLocks noChangeShapeType="1"/>
              </p:cNvSpPr>
              <p:nvPr/>
            </p:nvSpPr>
            <p:spPr bwMode="auto">
              <a:xfrm rot="-5400000">
                <a:off x="3456"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67" name="Line 1203">
                <a:extLst>
                  <a:ext uri="{FF2B5EF4-FFF2-40B4-BE49-F238E27FC236}">
                    <a16:creationId xmlns:a16="http://schemas.microsoft.com/office/drawing/2014/main" id="{CDD5E971-AE4A-DC97-FB53-05EABA141E82}"/>
                  </a:ext>
                </a:extLst>
              </p:cNvPr>
              <p:cNvSpPr>
                <a:spLocks noChangeShapeType="1"/>
              </p:cNvSpPr>
              <p:nvPr/>
            </p:nvSpPr>
            <p:spPr bwMode="auto">
              <a:xfrm rot="16200000" flipH="1">
                <a:off x="2576"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68" name="Line 1204">
                <a:extLst>
                  <a:ext uri="{FF2B5EF4-FFF2-40B4-BE49-F238E27FC236}">
                    <a16:creationId xmlns:a16="http://schemas.microsoft.com/office/drawing/2014/main" id="{49700D5D-5E6B-7FB1-C762-E1F9B78C678B}"/>
                  </a:ext>
                </a:extLst>
              </p:cNvPr>
              <p:cNvSpPr>
                <a:spLocks noChangeShapeType="1"/>
              </p:cNvSpPr>
              <p:nvPr/>
            </p:nvSpPr>
            <p:spPr bwMode="auto">
              <a:xfrm rot="16200000" flipH="1">
                <a:off x="2581"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69" name="Line 1205">
                <a:extLst>
                  <a:ext uri="{FF2B5EF4-FFF2-40B4-BE49-F238E27FC236}">
                    <a16:creationId xmlns:a16="http://schemas.microsoft.com/office/drawing/2014/main" id="{C70C3270-404D-2ED2-61EA-DB63C22DB4D0}"/>
                  </a:ext>
                </a:extLst>
              </p:cNvPr>
              <p:cNvSpPr>
                <a:spLocks noChangeShapeType="1"/>
              </p:cNvSpPr>
              <p:nvPr/>
            </p:nvSpPr>
            <p:spPr bwMode="auto">
              <a:xfrm rot="16200000" flipH="1">
                <a:off x="2418"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70" name="Line 1206">
                <a:extLst>
                  <a:ext uri="{FF2B5EF4-FFF2-40B4-BE49-F238E27FC236}">
                    <a16:creationId xmlns:a16="http://schemas.microsoft.com/office/drawing/2014/main" id="{D5CFB120-23B0-99DB-BB68-8B7C61BCC9D4}"/>
                  </a:ext>
                </a:extLst>
              </p:cNvPr>
              <p:cNvSpPr>
                <a:spLocks noChangeShapeType="1"/>
              </p:cNvSpPr>
              <p:nvPr/>
            </p:nvSpPr>
            <p:spPr bwMode="auto">
              <a:xfrm rot="-5400000" flipH="1" flipV="1">
                <a:off x="2419"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71" name="Line 1207">
                <a:extLst>
                  <a:ext uri="{FF2B5EF4-FFF2-40B4-BE49-F238E27FC236}">
                    <a16:creationId xmlns:a16="http://schemas.microsoft.com/office/drawing/2014/main" id="{571EE94C-43BC-D935-3853-F6DAB2ED0090}"/>
                  </a:ext>
                </a:extLst>
              </p:cNvPr>
              <p:cNvSpPr>
                <a:spLocks noChangeShapeType="1"/>
              </p:cNvSpPr>
              <p:nvPr/>
            </p:nvSpPr>
            <p:spPr bwMode="auto">
              <a:xfrm rot="16200000" flipH="1">
                <a:off x="3167"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72" name="Line 1208">
                <a:extLst>
                  <a:ext uri="{FF2B5EF4-FFF2-40B4-BE49-F238E27FC236}">
                    <a16:creationId xmlns:a16="http://schemas.microsoft.com/office/drawing/2014/main" id="{F4D2E8C4-AACA-C510-39C3-C01B66B95A62}"/>
                  </a:ext>
                </a:extLst>
              </p:cNvPr>
              <p:cNvSpPr>
                <a:spLocks noChangeShapeType="1"/>
              </p:cNvSpPr>
              <p:nvPr/>
            </p:nvSpPr>
            <p:spPr bwMode="auto">
              <a:xfrm rot="-5400000" flipH="1" flipV="1">
                <a:off x="3168"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73" name="Line 1209">
                <a:extLst>
                  <a:ext uri="{FF2B5EF4-FFF2-40B4-BE49-F238E27FC236}">
                    <a16:creationId xmlns:a16="http://schemas.microsoft.com/office/drawing/2014/main" id="{26738590-D416-4E9D-CF39-F018CE897D6C}"/>
                  </a:ext>
                </a:extLst>
              </p:cNvPr>
              <p:cNvSpPr>
                <a:spLocks noChangeShapeType="1"/>
              </p:cNvSpPr>
              <p:nvPr/>
            </p:nvSpPr>
            <p:spPr bwMode="auto">
              <a:xfrm rot="16200000" flipH="1">
                <a:off x="2818"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74" name="Line 1210">
                <a:extLst>
                  <a:ext uri="{FF2B5EF4-FFF2-40B4-BE49-F238E27FC236}">
                    <a16:creationId xmlns:a16="http://schemas.microsoft.com/office/drawing/2014/main" id="{66DA5170-226A-CC1F-D719-26C3A6CD3F4D}"/>
                  </a:ext>
                </a:extLst>
              </p:cNvPr>
              <p:cNvSpPr>
                <a:spLocks noChangeShapeType="1"/>
              </p:cNvSpPr>
              <p:nvPr/>
            </p:nvSpPr>
            <p:spPr bwMode="auto">
              <a:xfrm rot="16200000" flipH="1">
                <a:off x="2823"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75" name="Line 1211">
                <a:extLst>
                  <a:ext uri="{FF2B5EF4-FFF2-40B4-BE49-F238E27FC236}">
                    <a16:creationId xmlns:a16="http://schemas.microsoft.com/office/drawing/2014/main" id="{59FE7D71-EF50-7FFD-474C-36DCEEBB2B04}"/>
                  </a:ext>
                </a:extLst>
              </p:cNvPr>
              <p:cNvSpPr>
                <a:spLocks noChangeShapeType="1"/>
              </p:cNvSpPr>
              <p:nvPr/>
            </p:nvSpPr>
            <p:spPr bwMode="auto">
              <a:xfrm rot="-5400000" flipH="1" flipV="1">
                <a:off x="217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76" name="Line 1212">
                <a:extLst>
                  <a:ext uri="{FF2B5EF4-FFF2-40B4-BE49-F238E27FC236}">
                    <a16:creationId xmlns:a16="http://schemas.microsoft.com/office/drawing/2014/main" id="{76569468-BB4C-2A84-D241-D312838A6928}"/>
                  </a:ext>
                </a:extLst>
              </p:cNvPr>
              <p:cNvSpPr>
                <a:spLocks noChangeShapeType="1"/>
              </p:cNvSpPr>
              <p:nvPr/>
            </p:nvSpPr>
            <p:spPr bwMode="auto">
              <a:xfrm rot="-5400000" flipH="1" flipV="1">
                <a:off x="342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77" name="Line 1213">
                <a:extLst>
                  <a:ext uri="{FF2B5EF4-FFF2-40B4-BE49-F238E27FC236}">
                    <a16:creationId xmlns:a16="http://schemas.microsoft.com/office/drawing/2014/main" id="{DED552B9-69EF-5B01-9B0F-6C0370F02BAB}"/>
                  </a:ext>
                </a:extLst>
              </p:cNvPr>
              <p:cNvSpPr>
                <a:spLocks noChangeShapeType="1"/>
              </p:cNvSpPr>
              <p:nvPr/>
            </p:nvSpPr>
            <p:spPr bwMode="auto">
              <a:xfrm rot="16200000" flipH="1">
                <a:off x="217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78" name="Line 1214">
                <a:extLst>
                  <a:ext uri="{FF2B5EF4-FFF2-40B4-BE49-F238E27FC236}">
                    <a16:creationId xmlns:a16="http://schemas.microsoft.com/office/drawing/2014/main" id="{9971BC96-406B-11BF-115B-F042C02BE2DD}"/>
                  </a:ext>
                </a:extLst>
              </p:cNvPr>
              <p:cNvSpPr>
                <a:spLocks noChangeShapeType="1"/>
              </p:cNvSpPr>
              <p:nvPr/>
            </p:nvSpPr>
            <p:spPr bwMode="auto">
              <a:xfrm rot="16200000" flipH="1">
                <a:off x="342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79" name="Line 1215">
                <a:extLst>
                  <a:ext uri="{FF2B5EF4-FFF2-40B4-BE49-F238E27FC236}">
                    <a16:creationId xmlns:a16="http://schemas.microsoft.com/office/drawing/2014/main" id="{D8C8FD90-49E9-F7CE-AA78-8F34D57A5BA9}"/>
                  </a:ext>
                </a:extLst>
              </p:cNvPr>
              <p:cNvSpPr>
                <a:spLocks noChangeShapeType="1"/>
              </p:cNvSpPr>
              <p:nvPr/>
            </p:nvSpPr>
            <p:spPr bwMode="auto">
              <a:xfrm rot="-5400000">
                <a:off x="3197"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80" name="Line 1216">
                <a:extLst>
                  <a:ext uri="{FF2B5EF4-FFF2-40B4-BE49-F238E27FC236}">
                    <a16:creationId xmlns:a16="http://schemas.microsoft.com/office/drawing/2014/main" id="{5C117A65-73B2-82D7-A748-22423395D9C6}"/>
                  </a:ext>
                </a:extLst>
              </p:cNvPr>
              <p:cNvSpPr>
                <a:spLocks noChangeShapeType="1"/>
              </p:cNvSpPr>
              <p:nvPr/>
            </p:nvSpPr>
            <p:spPr bwMode="auto">
              <a:xfrm rot="-5400000">
                <a:off x="3198"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81" name="Line 1217">
                <a:extLst>
                  <a:ext uri="{FF2B5EF4-FFF2-40B4-BE49-F238E27FC236}">
                    <a16:creationId xmlns:a16="http://schemas.microsoft.com/office/drawing/2014/main" id="{AD06FB5C-17D1-1C0C-10A0-C37E9C728B65}"/>
                  </a:ext>
                </a:extLst>
              </p:cNvPr>
              <p:cNvSpPr>
                <a:spLocks noChangeShapeType="1"/>
              </p:cNvSpPr>
              <p:nvPr/>
            </p:nvSpPr>
            <p:spPr bwMode="auto">
              <a:xfrm rot="16200000" flipH="1">
                <a:off x="3324"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82" name="Line 1218">
                <a:extLst>
                  <a:ext uri="{FF2B5EF4-FFF2-40B4-BE49-F238E27FC236}">
                    <a16:creationId xmlns:a16="http://schemas.microsoft.com/office/drawing/2014/main" id="{207BF1A8-2A15-5E3B-6A44-CF54A31A7016}"/>
                  </a:ext>
                </a:extLst>
              </p:cNvPr>
              <p:cNvSpPr>
                <a:spLocks noChangeShapeType="1"/>
              </p:cNvSpPr>
              <p:nvPr/>
            </p:nvSpPr>
            <p:spPr bwMode="auto">
              <a:xfrm rot="16200000" flipH="1">
                <a:off x="3323"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83" name="Line 1219">
                <a:extLst>
                  <a:ext uri="{FF2B5EF4-FFF2-40B4-BE49-F238E27FC236}">
                    <a16:creationId xmlns:a16="http://schemas.microsoft.com/office/drawing/2014/main" id="{719A2CCA-3241-0F3B-FBFD-C9D160193519}"/>
                  </a:ext>
                </a:extLst>
              </p:cNvPr>
              <p:cNvSpPr>
                <a:spLocks noChangeShapeType="1"/>
              </p:cNvSpPr>
              <p:nvPr/>
            </p:nvSpPr>
            <p:spPr bwMode="auto">
              <a:xfrm rot="-5400000" flipH="1" flipV="1">
                <a:off x="254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84" name="Line 1220">
                <a:extLst>
                  <a:ext uri="{FF2B5EF4-FFF2-40B4-BE49-F238E27FC236}">
                    <a16:creationId xmlns:a16="http://schemas.microsoft.com/office/drawing/2014/main" id="{613B6777-7A5E-3414-DBD7-B6F7BEC9B9B7}"/>
                  </a:ext>
                </a:extLst>
              </p:cNvPr>
              <p:cNvSpPr>
                <a:spLocks noChangeShapeType="1"/>
              </p:cNvSpPr>
              <p:nvPr/>
            </p:nvSpPr>
            <p:spPr bwMode="auto">
              <a:xfrm rot="16200000" flipV="1">
                <a:off x="254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85" name="Line 1221">
                <a:extLst>
                  <a:ext uri="{FF2B5EF4-FFF2-40B4-BE49-F238E27FC236}">
                    <a16:creationId xmlns:a16="http://schemas.microsoft.com/office/drawing/2014/main" id="{8C398630-E0DA-E5CE-27D1-7C2FE2AEAD93}"/>
                  </a:ext>
                </a:extLst>
              </p:cNvPr>
              <p:cNvSpPr>
                <a:spLocks noChangeShapeType="1"/>
              </p:cNvSpPr>
              <p:nvPr/>
            </p:nvSpPr>
            <p:spPr bwMode="auto">
              <a:xfrm rot="-5400000" flipH="1" flipV="1">
                <a:off x="304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86" name="Line 1222">
                <a:extLst>
                  <a:ext uri="{FF2B5EF4-FFF2-40B4-BE49-F238E27FC236}">
                    <a16:creationId xmlns:a16="http://schemas.microsoft.com/office/drawing/2014/main" id="{C1ACE554-AAE7-88ED-BC25-462F5E3E2C55}"/>
                  </a:ext>
                </a:extLst>
              </p:cNvPr>
              <p:cNvSpPr>
                <a:spLocks noChangeShapeType="1"/>
              </p:cNvSpPr>
              <p:nvPr/>
            </p:nvSpPr>
            <p:spPr bwMode="auto">
              <a:xfrm rot="16200000" flipV="1">
                <a:off x="304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87" name="Line 1223">
                <a:extLst>
                  <a:ext uri="{FF2B5EF4-FFF2-40B4-BE49-F238E27FC236}">
                    <a16:creationId xmlns:a16="http://schemas.microsoft.com/office/drawing/2014/main" id="{12BF9EAC-67FB-1681-89DF-A4A2E56F1538}"/>
                  </a:ext>
                </a:extLst>
              </p:cNvPr>
              <p:cNvSpPr>
                <a:spLocks noChangeShapeType="1"/>
              </p:cNvSpPr>
              <p:nvPr/>
            </p:nvSpPr>
            <p:spPr bwMode="auto">
              <a:xfrm rot="16200000" flipV="1">
                <a:off x="3299"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88" name="Line 1224">
                <a:extLst>
                  <a:ext uri="{FF2B5EF4-FFF2-40B4-BE49-F238E27FC236}">
                    <a16:creationId xmlns:a16="http://schemas.microsoft.com/office/drawing/2014/main" id="{0720E307-CE92-7CF5-AEB7-815A79703CD0}"/>
                  </a:ext>
                </a:extLst>
              </p:cNvPr>
              <p:cNvSpPr>
                <a:spLocks noChangeShapeType="1"/>
              </p:cNvSpPr>
              <p:nvPr/>
            </p:nvSpPr>
            <p:spPr bwMode="auto">
              <a:xfrm rot="-5400000" flipH="1" flipV="1">
                <a:off x="3300"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89" name="Line 1225">
                <a:extLst>
                  <a:ext uri="{FF2B5EF4-FFF2-40B4-BE49-F238E27FC236}">
                    <a16:creationId xmlns:a16="http://schemas.microsoft.com/office/drawing/2014/main" id="{EA5AA179-C0A5-C465-C74F-A460E13207E0}"/>
                  </a:ext>
                </a:extLst>
              </p:cNvPr>
              <p:cNvSpPr>
                <a:spLocks noChangeShapeType="1"/>
              </p:cNvSpPr>
              <p:nvPr/>
            </p:nvSpPr>
            <p:spPr bwMode="auto">
              <a:xfrm rot="-5400000" flipH="1" flipV="1">
                <a:off x="2298"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90" name="Line 1226">
                <a:extLst>
                  <a:ext uri="{FF2B5EF4-FFF2-40B4-BE49-F238E27FC236}">
                    <a16:creationId xmlns:a16="http://schemas.microsoft.com/office/drawing/2014/main" id="{7A7BBAEF-439B-CB74-0939-AFE1D803EAC7}"/>
                  </a:ext>
                </a:extLst>
              </p:cNvPr>
              <p:cNvSpPr>
                <a:spLocks noChangeShapeType="1"/>
              </p:cNvSpPr>
              <p:nvPr/>
            </p:nvSpPr>
            <p:spPr bwMode="auto">
              <a:xfrm rot="16200000" flipV="1">
                <a:off x="2297"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91" name="Line 1227">
                <a:extLst>
                  <a:ext uri="{FF2B5EF4-FFF2-40B4-BE49-F238E27FC236}">
                    <a16:creationId xmlns:a16="http://schemas.microsoft.com/office/drawing/2014/main" id="{DC467C9E-C93B-7F43-632E-64216422FC7B}"/>
                  </a:ext>
                </a:extLst>
              </p:cNvPr>
              <p:cNvSpPr>
                <a:spLocks noChangeShapeType="1"/>
              </p:cNvSpPr>
              <p:nvPr/>
            </p:nvSpPr>
            <p:spPr bwMode="auto">
              <a:xfrm rot="-5400000">
                <a:off x="2201"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92" name="Line 1228">
                <a:extLst>
                  <a:ext uri="{FF2B5EF4-FFF2-40B4-BE49-F238E27FC236}">
                    <a16:creationId xmlns:a16="http://schemas.microsoft.com/office/drawing/2014/main" id="{11F05CF2-6A11-FE6F-3A81-D672E531E2F4}"/>
                  </a:ext>
                </a:extLst>
              </p:cNvPr>
              <p:cNvSpPr>
                <a:spLocks noChangeShapeType="1"/>
              </p:cNvSpPr>
              <p:nvPr/>
            </p:nvSpPr>
            <p:spPr bwMode="auto">
              <a:xfrm rot="16200000" flipH="1">
                <a:off x="2913"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93" name="Line 1229">
                <a:extLst>
                  <a:ext uri="{FF2B5EF4-FFF2-40B4-BE49-F238E27FC236}">
                    <a16:creationId xmlns:a16="http://schemas.microsoft.com/office/drawing/2014/main" id="{14375007-1852-6534-F91E-95321D52B330}"/>
                  </a:ext>
                </a:extLst>
              </p:cNvPr>
              <p:cNvSpPr>
                <a:spLocks noChangeShapeType="1"/>
              </p:cNvSpPr>
              <p:nvPr/>
            </p:nvSpPr>
            <p:spPr bwMode="auto">
              <a:xfrm rot="-5400000" flipH="1" flipV="1">
                <a:off x="2914"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94" name="Line 1230">
                <a:extLst>
                  <a:ext uri="{FF2B5EF4-FFF2-40B4-BE49-F238E27FC236}">
                    <a16:creationId xmlns:a16="http://schemas.microsoft.com/office/drawing/2014/main" id="{940B1944-B79A-038F-F9F4-5E98630891AA}"/>
                  </a:ext>
                </a:extLst>
              </p:cNvPr>
              <p:cNvSpPr>
                <a:spLocks noChangeShapeType="1"/>
              </p:cNvSpPr>
              <p:nvPr/>
            </p:nvSpPr>
            <p:spPr bwMode="auto">
              <a:xfrm rot="16200000" flipH="1">
                <a:off x="2671"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95" name="Line 1231">
                <a:extLst>
                  <a:ext uri="{FF2B5EF4-FFF2-40B4-BE49-F238E27FC236}">
                    <a16:creationId xmlns:a16="http://schemas.microsoft.com/office/drawing/2014/main" id="{C4BBC1B5-C5C9-6803-9906-634D67D0C6F1}"/>
                  </a:ext>
                </a:extLst>
              </p:cNvPr>
              <p:cNvSpPr>
                <a:spLocks noChangeShapeType="1"/>
              </p:cNvSpPr>
              <p:nvPr/>
            </p:nvSpPr>
            <p:spPr bwMode="auto">
              <a:xfrm rot="-5400000" flipH="1" flipV="1">
                <a:off x="2672"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96" name="Line 1232">
                <a:extLst>
                  <a:ext uri="{FF2B5EF4-FFF2-40B4-BE49-F238E27FC236}">
                    <a16:creationId xmlns:a16="http://schemas.microsoft.com/office/drawing/2014/main" id="{445F7B61-513A-FED8-5247-055436EBE904}"/>
                  </a:ext>
                </a:extLst>
              </p:cNvPr>
              <p:cNvSpPr>
                <a:spLocks noChangeShapeType="1"/>
              </p:cNvSpPr>
              <p:nvPr/>
            </p:nvSpPr>
            <p:spPr bwMode="auto">
              <a:xfrm rot="16200000" flipV="1">
                <a:off x="2793" y="2746"/>
                <a:ext cx="81"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97" name="Line 1233">
                <a:extLst>
                  <a:ext uri="{FF2B5EF4-FFF2-40B4-BE49-F238E27FC236}">
                    <a16:creationId xmlns:a16="http://schemas.microsoft.com/office/drawing/2014/main" id="{28498607-A234-2759-194C-8E2C3C9B4364}"/>
                  </a:ext>
                </a:extLst>
              </p:cNvPr>
              <p:cNvSpPr>
                <a:spLocks noChangeShapeType="1"/>
              </p:cNvSpPr>
              <p:nvPr/>
            </p:nvSpPr>
            <p:spPr bwMode="auto">
              <a:xfrm rot="-5400000" flipH="1" flipV="1">
                <a:off x="2792" y="1651"/>
                <a:ext cx="81"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98" name="Line 1234">
                <a:extLst>
                  <a:ext uri="{FF2B5EF4-FFF2-40B4-BE49-F238E27FC236}">
                    <a16:creationId xmlns:a16="http://schemas.microsoft.com/office/drawing/2014/main" id="{843FE967-7C7A-9CC6-069C-62BE19B159E3}"/>
                  </a:ext>
                </a:extLst>
              </p:cNvPr>
              <p:cNvSpPr>
                <a:spLocks noChangeShapeType="1"/>
              </p:cNvSpPr>
              <p:nvPr/>
            </p:nvSpPr>
            <p:spPr bwMode="auto">
              <a:xfrm rot="-5400000">
                <a:off x="2449"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299" name="Line 1235">
                <a:extLst>
                  <a:ext uri="{FF2B5EF4-FFF2-40B4-BE49-F238E27FC236}">
                    <a16:creationId xmlns:a16="http://schemas.microsoft.com/office/drawing/2014/main" id="{596EFAE5-4A1F-DC5C-7937-D44CF11184AB}"/>
                  </a:ext>
                </a:extLst>
              </p:cNvPr>
              <p:cNvSpPr>
                <a:spLocks noChangeShapeType="1"/>
              </p:cNvSpPr>
              <p:nvPr/>
            </p:nvSpPr>
            <p:spPr bwMode="auto">
              <a:xfrm rot="-5400000">
                <a:off x="2448"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00" name="Line 1236">
                <a:extLst>
                  <a:ext uri="{FF2B5EF4-FFF2-40B4-BE49-F238E27FC236}">
                    <a16:creationId xmlns:a16="http://schemas.microsoft.com/office/drawing/2014/main" id="{CF10ABBC-D54C-068C-1550-994DD909165D}"/>
                  </a:ext>
                </a:extLst>
              </p:cNvPr>
              <p:cNvSpPr>
                <a:spLocks noChangeShapeType="1"/>
              </p:cNvSpPr>
              <p:nvPr/>
            </p:nvSpPr>
            <p:spPr bwMode="auto">
              <a:xfrm rot="16200000" flipV="1">
                <a:off x="2298"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01" name="Line 1237">
                <a:extLst>
                  <a:ext uri="{FF2B5EF4-FFF2-40B4-BE49-F238E27FC236}">
                    <a16:creationId xmlns:a16="http://schemas.microsoft.com/office/drawing/2014/main" id="{3FAB526B-F870-5156-104B-9A8B03E6D42D}"/>
                  </a:ext>
                </a:extLst>
              </p:cNvPr>
              <p:cNvSpPr>
                <a:spLocks noChangeShapeType="1"/>
              </p:cNvSpPr>
              <p:nvPr/>
            </p:nvSpPr>
            <p:spPr bwMode="auto">
              <a:xfrm rot="16200000" flipV="1">
                <a:off x="3300"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02" name="Line 1238">
                <a:extLst>
                  <a:ext uri="{FF2B5EF4-FFF2-40B4-BE49-F238E27FC236}">
                    <a16:creationId xmlns:a16="http://schemas.microsoft.com/office/drawing/2014/main" id="{8561E7B3-6C00-91CC-DCBB-66081A9951EC}"/>
                  </a:ext>
                </a:extLst>
              </p:cNvPr>
              <p:cNvSpPr>
                <a:spLocks noChangeShapeType="1"/>
              </p:cNvSpPr>
              <p:nvPr/>
            </p:nvSpPr>
            <p:spPr bwMode="auto">
              <a:xfrm rot="-5400000" flipH="1" flipV="1">
                <a:off x="2297"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03" name="Line 1239">
                <a:extLst>
                  <a:ext uri="{FF2B5EF4-FFF2-40B4-BE49-F238E27FC236}">
                    <a16:creationId xmlns:a16="http://schemas.microsoft.com/office/drawing/2014/main" id="{0BF6B8BC-4928-668E-5175-02323F456A0F}"/>
                  </a:ext>
                </a:extLst>
              </p:cNvPr>
              <p:cNvSpPr>
                <a:spLocks noChangeShapeType="1"/>
              </p:cNvSpPr>
              <p:nvPr/>
            </p:nvSpPr>
            <p:spPr bwMode="auto">
              <a:xfrm rot="-5400000" flipH="1" flipV="1">
                <a:off x="3299"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04" name="Line 1240">
                <a:extLst>
                  <a:ext uri="{FF2B5EF4-FFF2-40B4-BE49-F238E27FC236}">
                    <a16:creationId xmlns:a16="http://schemas.microsoft.com/office/drawing/2014/main" id="{0B29B3F1-BE38-61D6-275B-51E55D7A35D5}"/>
                  </a:ext>
                </a:extLst>
              </p:cNvPr>
              <p:cNvSpPr>
                <a:spLocks noChangeShapeType="1"/>
              </p:cNvSpPr>
              <p:nvPr/>
            </p:nvSpPr>
            <p:spPr bwMode="auto">
              <a:xfrm rot="-5400000" flipH="1" flipV="1">
                <a:off x="3173"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05" name="Line 1241">
                <a:extLst>
                  <a:ext uri="{FF2B5EF4-FFF2-40B4-BE49-F238E27FC236}">
                    <a16:creationId xmlns:a16="http://schemas.microsoft.com/office/drawing/2014/main" id="{813EACBE-2E4E-9295-D641-24437808D6AA}"/>
                  </a:ext>
                </a:extLst>
              </p:cNvPr>
              <p:cNvSpPr>
                <a:spLocks noChangeShapeType="1"/>
              </p:cNvSpPr>
              <p:nvPr/>
            </p:nvSpPr>
            <p:spPr bwMode="auto">
              <a:xfrm rot="-5400000" flipH="1" flipV="1">
                <a:off x="2424"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06" name="Line 1242">
                <a:extLst>
                  <a:ext uri="{FF2B5EF4-FFF2-40B4-BE49-F238E27FC236}">
                    <a16:creationId xmlns:a16="http://schemas.microsoft.com/office/drawing/2014/main" id="{25B43DEA-16B1-7045-F92E-795B05BD3F27}"/>
                  </a:ext>
                </a:extLst>
              </p:cNvPr>
              <p:cNvSpPr>
                <a:spLocks noChangeShapeType="1"/>
              </p:cNvSpPr>
              <p:nvPr/>
            </p:nvSpPr>
            <p:spPr bwMode="auto">
              <a:xfrm rot="16200000" flipH="1">
                <a:off x="2425"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07" name="Line 1243">
                <a:extLst>
                  <a:ext uri="{FF2B5EF4-FFF2-40B4-BE49-F238E27FC236}">
                    <a16:creationId xmlns:a16="http://schemas.microsoft.com/office/drawing/2014/main" id="{CA54366E-6535-37F1-6EC2-DFE04C70D653}"/>
                  </a:ext>
                </a:extLst>
              </p:cNvPr>
              <p:cNvSpPr>
                <a:spLocks noChangeShapeType="1"/>
              </p:cNvSpPr>
              <p:nvPr/>
            </p:nvSpPr>
            <p:spPr bwMode="auto">
              <a:xfrm rot="16200000" flipH="1">
                <a:off x="3174"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08" name="Line 1244">
                <a:extLst>
                  <a:ext uri="{FF2B5EF4-FFF2-40B4-BE49-F238E27FC236}">
                    <a16:creationId xmlns:a16="http://schemas.microsoft.com/office/drawing/2014/main" id="{202C056D-FF05-8D1A-CDB2-E3527DED4E87}"/>
                  </a:ext>
                </a:extLst>
              </p:cNvPr>
              <p:cNvSpPr>
                <a:spLocks noChangeShapeType="1"/>
              </p:cNvSpPr>
              <p:nvPr/>
            </p:nvSpPr>
            <p:spPr bwMode="auto">
              <a:xfrm rot="16200000" flipH="1">
                <a:off x="2322"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09" name="Line 1245">
                <a:extLst>
                  <a:ext uri="{FF2B5EF4-FFF2-40B4-BE49-F238E27FC236}">
                    <a16:creationId xmlns:a16="http://schemas.microsoft.com/office/drawing/2014/main" id="{D1B258E0-D2A4-1843-CD19-3D2922595D2B}"/>
                  </a:ext>
                </a:extLst>
              </p:cNvPr>
              <p:cNvSpPr>
                <a:spLocks noChangeShapeType="1"/>
              </p:cNvSpPr>
              <p:nvPr/>
            </p:nvSpPr>
            <p:spPr bwMode="auto">
              <a:xfrm rot="16200000" flipH="1">
                <a:off x="2321"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10" name="Line 1246">
                <a:extLst>
                  <a:ext uri="{FF2B5EF4-FFF2-40B4-BE49-F238E27FC236}">
                    <a16:creationId xmlns:a16="http://schemas.microsoft.com/office/drawing/2014/main" id="{9E85F892-6D3D-CC8E-3B77-BC17B9C75156}"/>
                  </a:ext>
                </a:extLst>
              </p:cNvPr>
              <p:cNvSpPr>
                <a:spLocks noChangeShapeType="1"/>
              </p:cNvSpPr>
              <p:nvPr/>
            </p:nvSpPr>
            <p:spPr bwMode="auto">
              <a:xfrm rot="-5400000">
                <a:off x="2944"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11" name="Line 1247">
                <a:extLst>
                  <a:ext uri="{FF2B5EF4-FFF2-40B4-BE49-F238E27FC236}">
                    <a16:creationId xmlns:a16="http://schemas.microsoft.com/office/drawing/2014/main" id="{3FFAE016-CB8A-157A-80E9-F6415CFFA405}"/>
                  </a:ext>
                </a:extLst>
              </p:cNvPr>
              <p:cNvSpPr>
                <a:spLocks noChangeShapeType="1"/>
              </p:cNvSpPr>
              <p:nvPr/>
            </p:nvSpPr>
            <p:spPr bwMode="auto">
              <a:xfrm rot="-5400000">
                <a:off x="2943"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12" name="Line 1248">
                <a:extLst>
                  <a:ext uri="{FF2B5EF4-FFF2-40B4-BE49-F238E27FC236}">
                    <a16:creationId xmlns:a16="http://schemas.microsoft.com/office/drawing/2014/main" id="{52EA5489-7EA6-F246-1243-A6E5280BB33F}"/>
                  </a:ext>
                </a:extLst>
              </p:cNvPr>
              <p:cNvSpPr>
                <a:spLocks noChangeShapeType="1"/>
              </p:cNvSpPr>
              <p:nvPr/>
            </p:nvSpPr>
            <p:spPr bwMode="auto">
              <a:xfrm rot="-5400000">
                <a:off x="2702"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13" name="Line 1249">
                <a:extLst>
                  <a:ext uri="{FF2B5EF4-FFF2-40B4-BE49-F238E27FC236}">
                    <a16:creationId xmlns:a16="http://schemas.microsoft.com/office/drawing/2014/main" id="{3C1BEBAB-3620-64D5-E516-A6F078908303}"/>
                  </a:ext>
                </a:extLst>
              </p:cNvPr>
              <p:cNvSpPr>
                <a:spLocks noChangeShapeType="1"/>
              </p:cNvSpPr>
              <p:nvPr/>
            </p:nvSpPr>
            <p:spPr bwMode="auto">
              <a:xfrm rot="-5400000">
                <a:off x="2701"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14" name="Line 1250">
                <a:extLst>
                  <a:ext uri="{FF2B5EF4-FFF2-40B4-BE49-F238E27FC236}">
                    <a16:creationId xmlns:a16="http://schemas.microsoft.com/office/drawing/2014/main" id="{2FFA29FE-AE1D-B190-3961-A4850CBE8D25}"/>
                  </a:ext>
                </a:extLst>
              </p:cNvPr>
              <p:cNvSpPr>
                <a:spLocks noChangeShapeType="1"/>
              </p:cNvSpPr>
              <p:nvPr/>
            </p:nvSpPr>
            <p:spPr bwMode="auto">
              <a:xfrm rot="-5400000">
                <a:off x="3203"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15" name="Line 1251">
                <a:extLst>
                  <a:ext uri="{FF2B5EF4-FFF2-40B4-BE49-F238E27FC236}">
                    <a16:creationId xmlns:a16="http://schemas.microsoft.com/office/drawing/2014/main" id="{24A5D27A-33F5-D313-7F44-47D9964380A1}"/>
                  </a:ext>
                </a:extLst>
              </p:cNvPr>
              <p:cNvSpPr>
                <a:spLocks noChangeShapeType="1"/>
              </p:cNvSpPr>
              <p:nvPr/>
            </p:nvSpPr>
            <p:spPr bwMode="auto">
              <a:xfrm rot="-5400000" flipH="1" flipV="1">
                <a:off x="304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16" name="Line 1252">
                <a:extLst>
                  <a:ext uri="{FF2B5EF4-FFF2-40B4-BE49-F238E27FC236}">
                    <a16:creationId xmlns:a16="http://schemas.microsoft.com/office/drawing/2014/main" id="{46448003-BA26-9D92-8641-6B346B41E3D4}"/>
                  </a:ext>
                </a:extLst>
              </p:cNvPr>
              <p:cNvSpPr>
                <a:spLocks noChangeShapeType="1"/>
              </p:cNvSpPr>
              <p:nvPr/>
            </p:nvSpPr>
            <p:spPr bwMode="auto">
              <a:xfrm rot="16200000" flipV="1">
                <a:off x="304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17" name="Line 1253">
                <a:extLst>
                  <a:ext uri="{FF2B5EF4-FFF2-40B4-BE49-F238E27FC236}">
                    <a16:creationId xmlns:a16="http://schemas.microsoft.com/office/drawing/2014/main" id="{A84AEF3B-BE32-7795-FDC0-1EC488EEE3F6}"/>
                  </a:ext>
                </a:extLst>
              </p:cNvPr>
              <p:cNvSpPr>
                <a:spLocks noChangeShapeType="1"/>
              </p:cNvSpPr>
              <p:nvPr/>
            </p:nvSpPr>
            <p:spPr bwMode="auto">
              <a:xfrm rot="-5400000" flipH="1" flipV="1">
                <a:off x="255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18" name="Line 1254">
                <a:extLst>
                  <a:ext uri="{FF2B5EF4-FFF2-40B4-BE49-F238E27FC236}">
                    <a16:creationId xmlns:a16="http://schemas.microsoft.com/office/drawing/2014/main" id="{5DC80FA6-C34A-B0D5-2183-B0A4F08F7013}"/>
                  </a:ext>
                </a:extLst>
              </p:cNvPr>
              <p:cNvSpPr>
                <a:spLocks noChangeShapeType="1"/>
              </p:cNvSpPr>
              <p:nvPr/>
            </p:nvSpPr>
            <p:spPr bwMode="auto">
              <a:xfrm rot="16200000" flipV="1">
                <a:off x="255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19" name="Line 1255">
                <a:extLst>
                  <a:ext uri="{FF2B5EF4-FFF2-40B4-BE49-F238E27FC236}">
                    <a16:creationId xmlns:a16="http://schemas.microsoft.com/office/drawing/2014/main" id="{70B19365-9D3A-4ED6-D2FB-D78E6ECC2B08}"/>
                  </a:ext>
                </a:extLst>
              </p:cNvPr>
              <p:cNvSpPr>
                <a:spLocks noChangeShapeType="1"/>
              </p:cNvSpPr>
              <p:nvPr/>
            </p:nvSpPr>
            <p:spPr bwMode="auto">
              <a:xfrm rot="-5400000" flipH="1" flipV="1">
                <a:off x="3174"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20" name="Line 1256">
                <a:extLst>
                  <a:ext uri="{FF2B5EF4-FFF2-40B4-BE49-F238E27FC236}">
                    <a16:creationId xmlns:a16="http://schemas.microsoft.com/office/drawing/2014/main" id="{A64C2929-9738-1DE9-00A1-4A8045B2A365}"/>
                  </a:ext>
                </a:extLst>
              </p:cNvPr>
              <p:cNvSpPr>
                <a:spLocks noChangeShapeType="1"/>
              </p:cNvSpPr>
              <p:nvPr/>
            </p:nvSpPr>
            <p:spPr bwMode="auto">
              <a:xfrm rot="-5400000" flipH="1" flipV="1">
                <a:off x="2425"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21" name="Line 1257">
                <a:extLst>
                  <a:ext uri="{FF2B5EF4-FFF2-40B4-BE49-F238E27FC236}">
                    <a16:creationId xmlns:a16="http://schemas.microsoft.com/office/drawing/2014/main" id="{14922D3E-2EBE-5CDD-3A0A-C053F720ABFA}"/>
                  </a:ext>
                </a:extLst>
              </p:cNvPr>
              <p:cNvSpPr>
                <a:spLocks noChangeShapeType="1"/>
              </p:cNvSpPr>
              <p:nvPr/>
            </p:nvSpPr>
            <p:spPr bwMode="auto">
              <a:xfrm rot="16200000" flipH="1">
                <a:off x="2424"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22" name="Line 1258">
                <a:extLst>
                  <a:ext uri="{FF2B5EF4-FFF2-40B4-BE49-F238E27FC236}">
                    <a16:creationId xmlns:a16="http://schemas.microsoft.com/office/drawing/2014/main" id="{6E049686-9464-3389-5D10-ABD2883740C3}"/>
                  </a:ext>
                </a:extLst>
              </p:cNvPr>
              <p:cNvSpPr>
                <a:spLocks noChangeShapeType="1"/>
              </p:cNvSpPr>
              <p:nvPr/>
            </p:nvSpPr>
            <p:spPr bwMode="auto">
              <a:xfrm rot="16200000" flipH="1">
                <a:off x="3173"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23" name="Line 1259">
                <a:extLst>
                  <a:ext uri="{FF2B5EF4-FFF2-40B4-BE49-F238E27FC236}">
                    <a16:creationId xmlns:a16="http://schemas.microsoft.com/office/drawing/2014/main" id="{7F8887E2-20F6-F4EC-FB86-B6EE83939F98}"/>
                  </a:ext>
                </a:extLst>
              </p:cNvPr>
              <p:cNvSpPr>
                <a:spLocks noChangeShapeType="1"/>
              </p:cNvSpPr>
              <p:nvPr/>
            </p:nvSpPr>
            <p:spPr bwMode="auto">
              <a:xfrm rot="16200000" flipH="1">
                <a:off x="3071"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24" name="Line 1260">
                <a:extLst>
                  <a:ext uri="{FF2B5EF4-FFF2-40B4-BE49-F238E27FC236}">
                    <a16:creationId xmlns:a16="http://schemas.microsoft.com/office/drawing/2014/main" id="{E2396366-57BD-39D5-53EB-7B81B41BCA08}"/>
                  </a:ext>
                </a:extLst>
              </p:cNvPr>
              <p:cNvSpPr>
                <a:spLocks noChangeShapeType="1"/>
              </p:cNvSpPr>
              <p:nvPr/>
            </p:nvSpPr>
            <p:spPr bwMode="auto">
              <a:xfrm rot="16200000" flipH="1">
                <a:off x="3070"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25" name="Line 1261">
                <a:extLst>
                  <a:ext uri="{FF2B5EF4-FFF2-40B4-BE49-F238E27FC236}">
                    <a16:creationId xmlns:a16="http://schemas.microsoft.com/office/drawing/2014/main" id="{618EDC28-D82A-203E-143D-49D65B59296F}"/>
                  </a:ext>
                </a:extLst>
              </p:cNvPr>
              <p:cNvSpPr>
                <a:spLocks noChangeShapeType="1"/>
              </p:cNvSpPr>
              <p:nvPr/>
            </p:nvSpPr>
            <p:spPr bwMode="auto">
              <a:xfrm rot="16200000" flipH="1">
                <a:off x="2920"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26" name="Line 1262">
                <a:extLst>
                  <a:ext uri="{FF2B5EF4-FFF2-40B4-BE49-F238E27FC236}">
                    <a16:creationId xmlns:a16="http://schemas.microsoft.com/office/drawing/2014/main" id="{2D8C1882-1C51-8F6F-8206-0F9BE360A012}"/>
                  </a:ext>
                </a:extLst>
              </p:cNvPr>
              <p:cNvSpPr>
                <a:spLocks noChangeShapeType="1"/>
              </p:cNvSpPr>
              <p:nvPr/>
            </p:nvSpPr>
            <p:spPr bwMode="auto">
              <a:xfrm rot="-5400000" flipH="1" flipV="1">
                <a:off x="2919"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27" name="Line 1263">
                <a:extLst>
                  <a:ext uri="{FF2B5EF4-FFF2-40B4-BE49-F238E27FC236}">
                    <a16:creationId xmlns:a16="http://schemas.microsoft.com/office/drawing/2014/main" id="{81B0C45C-82D1-F01E-9290-9FCB406D850E}"/>
                  </a:ext>
                </a:extLst>
              </p:cNvPr>
              <p:cNvSpPr>
                <a:spLocks noChangeShapeType="1"/>
              </p:cNvSpPr>
              <p:nvPr/>
            </p:nvSpPr>
            <p:spPr bwMode="auto">
              <a:xfrm rot="-5400000" flipH="1" flipV="1">
                <a:off x="2677"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28" name="Line 1264">
                <a:extLst>
                  <a:ext uri="{FF2B5EF4-FFF2-40B4-BE49-F238E27FC236}">
                    <a16:creationId xmlns:a16="http://schemas.microsoft.com/office/drawing/2014/main" id="{8C5844BC-E2ED-BC38-BC53-54A889111348}"/>
                  </a:ext>
                </a:extLst>
              </p:cNvPr>
              <p:cNvSpPr>
                <a:spLocks noChangeShapeType="1"/>
              </p:cNvSpPr>
              <p:nvPr/>
            </p:nvSpPr>
            <p:spPr bwMode="auto">
              <a:xfrm rot="16200000" flipH="1">
                <a:off x="2678"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29" name="Line 1265">
                <a:extLst>
                  <a:ext uri="{FF2B5EF4-FFF2-40B4-BE49-F238E27FC236}">
                    <a16:creationId xmlns:a16="http://schemas.microsoft.com/office/drawing/2014/main" id="{2188572B-085C-8665-0026-0C75B99AF97B}"/>
                  </a:ext>
                </a:extLst>
              </p:cNvPr>
              <p:cNvSpPr>
                <a:spLocks noChangeShapeType="1"/>
              </p:cNvSpPr>
              <p:nvPr/>
            </p:nvSpPr>
            <p:spPr bwMode="auto">
              <a:xfrm rot="16200000" flipV="1">
                <a:off x="2798" y="1876"/>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30" name="Line 1266">
                <a:extLst>
                  <a:ext uri="{FF2B5EF4-FFF2-40B4-BE49-F238E27FC236}">
                    <a16:creationId xmlns:a16="http://schemas.microsoft.com/office/drawing/2014/main" id="{8342DDC2-8D60-4976-014D-B3489D00AA6B}"/>
                  </a:ext>
                </a:extLst>
              </p:cNvPr>
              <p:cNvSpPr>
                <a:spLocks noChangeShapeType="1"/>
              </p:cNvSpPr>
              <p:nvPr/>
            </p:nvSpPr>
            <p:spPr bwMode="auto">
              <a:xfrm rot="-5400000" flipH="1" flipV="1">
                <a:off x="2799" y="2521"/>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31" name="Line 1267">
                <a:extLst>
                  <a:ext uri="{FF2B5EF4-FFF2-40B4-BE49-F238E27FC236}">
                    <a16:creationId xmlns:a16="http://schemas.microsoft.com/office/drawing/2014/main" id="{0D2CDBB2-FD17-235B-C2F1-655D90177B0D}"/>
                  </a:ext>
                </a:extLst>
              </p:cNvPr>
              <p:cNvSpPr>
                <a:spLocks noChangeShapeType="1"/>
              </p:cNvSpPr>
              <p:nvPr/>
            </p:nvSpPr>
            <p:spPr bwMode="auto">
              <a:xfrm rot="-5400000">
                <a:off x="2454"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32" name="Line 1268">
                <a:extLst>
                  <a:ext uri="{FF2B5EF4-FFF2-40B4-BE49-F238E27FC236}">
                    <a16:creationId xmlns:a16="http://schemas.microsoft.com/office/drawing/2014/main" id="{AC0A1490-B366-B145-3FA3-DB50023D8DB2}"/>
                  </a:ext>
                </a:extLst>
              </p:cNvPr>
              <p:cNvSpPr>
                <a:spLocks noChangeShapeType="1"/>
              </p:cNvSpPr>
              <p:nvPr/>
            </p:nvSpPr>
            <p:spPr bwMode="auto">
              <a:xfrm rot="16200000" flipH="1">
                <a:off x="2575"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33" name="Line 1269">
                <a:extLst>
                  <a:ext uri="{FF2B5EF4-FFF2-40B4-BE49-F238E27FC236}">
                    <a16:creationId xmlns:a16="http://schemas.microsoft.com/office/drawing/2014/main" id="{E5467A7C-4896-B2A8-6984-0816920BACA9}"/>
                  </a:ext>
                </a:extLst>
              </p:cNvPr>
              <p:cNvSpPr>
                <a:spLocks noChangeShapeType="1"/>
              </p:cNvSpPr>
              <p:nvPr/>
            </p:nvSpPr>
            <p:spPr bwMode="auto">
              <a:xfrm rot="16200000" flipH="1">
                <a:off x="2576"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34" name="Line 1270">
                <a:extLst>
                  <a:ext uri="{FF2B5EF4-FFF2-40B4-BE49-F238E27FC236}">
                    <a16:creationId xmlns:a16="http://schemas.microsoft.com/office/drawing/2014/main" id="{1DECD196-C7E1-0347-ED80-F57A2148C4EC}"/>
                  </a:ext>
                </a:extLst>
              </p:cNvPr>
              <p:cNvSpPr>
                <a:spLocks noChangeShapeType="1"/>
              </p:cNvSpPr>
              <p:nvPr/>
            </p:nvSpPr>
            <p:spPr bwMode="auto">
              <a:xfrm rot="16200000" flipV="1">
                <a:off x="304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35" name="Line 1271">
                <a:extLst>
                  <a:ext uri="{FF2B5EF4-FFF2-40B4-BE49-F238E27FC236}">
                    <a16:creationId xmlns:a16="http://schemas.microsoft.com/office/drawing/2014/main" id="{8AE1773E-3E89-282B-6414-614A94E80AEE}"/>
                  </a:ext>
                </a:extLst>
              </p:cNvPr>
              <p:cNvSpPr>
                <a:spLocks noChangeShapeType="1"/>
              </p:cNvSpPr>
              <p:nvPr/>
            </p:nvSpPr>
            <p:spPr bwMode="auto">
              <a:xfrm rot="16200000" flipV="1">
                <a:off x="255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36" name="Line 1272">
                <a:extLst>
                  <a:ext uri="{FF2B5EF4-FFF2-40B4-BE49-F238E27FC236}">
                    <a16:creationId xmlns:a16="http://schemas.microsoft.com/office/drawing/2014/main" id="{B789DF5C-4517-951D-BEC3-6682844DD298}"/>
                  </a:ext>
                </a:extLst>
              </p:cNvPr>
              <p:cNvSpPr>
                <a:spLocks noChangeShapeType="1"/>
              </p:cNvSpPr>
              <p:nvPr/>
            </p:nvSpPr>
            <p:spPr bwMode="auto">
              <a:xfrm rot="-5400000" flipH="1" flipV="1">
                <a:off x="304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37" name="Line 1273">
                <a:extLst>
                  <a:ext uri="{FF2B5EF4-FFF2-40B4-BE49-F238E27FC236}">
                    <a16:creationId xmlns:a16="http://schemas.microsoft.com/office/drawing/2014/main" id="{E6CE926F-E4AC-B570-D3BD-D157A96CA70F}"/>
                  </a:ext>
                </a:extLst>
              </p:cNvPr>
              <p:cNvSpPr>
                <a:spLocks noChangeShapeType="1"/>
              </p:cNvSpPr>
              <p:nvPr/>
            </p:nvSpPr>
            <p:spPr bwMode="auto">
              <a:xfrm rot="-5400000" flipH="1" flipV="1">
                <a:off x="255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38" name="Line 1274">
                <a:extLst>
                  <a:ext uri="{FF2B5EF4-FFF2-40B4-BE49-F238E27FC236}">
                    <a16:creationId xmlns:a16="http://schemas.microsoft.com/office/drawing/2014/main" id="{8B3DDD8E-DA4C-4B1E-DF84-F7A86C0DAFFF}"/>
                  </a:ext>
                </a:extLst>
              </p:cNvPr>
              <p:cNvSpPr>
                <a:spLocks noChangeShapeType="1"/>
              </p:cNvSpPr>
              <p:nvPr/>
            </p:nvSpPr>
            <p:spPr bwMode="auto">
              <a:xfrm rot="16200000" flipH="1">
                <a:off x="2818"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39" name="Line 1275">
                <a:extLst>
                  <a:ext uri="{FF2B5EF4-FFF2-40B4-BE49-F238E27FC236}">
                    <a16:creationId xmlns:a16="http://schemas.microsoft.com/office/drawing/2014/main" id="{7BFB2EAE-976A-DF3F-A9A8-E2EAFBFD3E81}"/>
                  </a:ext>
                </a:extLst>
              </p:cNvPr>
              <p:cNvSpPr>
                <a:spLocks noChangeShapeType="1"/>
              </p:cNvSpPr>
              <p:nvPr/>
            </p:nvSpPr>
            <p:spPr bwMode="auto">
              <a:xfrm rot="16200000" flipH="1">
                <a:off x="2817"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40" name="Line 1276">
                <a:extLst>
                  <a:ext uri="{FF2B5EF4-FFF2-40B4-BE49-F238E27FC236}">
                    <a16:creationId xmlns:a16="http://schemas.microsoft.com/office/drawing/2014/main" id="{344C8ABE-DD8D-E19D-971E-D49A98AC52E7}"/>
                  </a:ext>
                </a:extLst>
              </p:cNvPr>
              <p:cNvSpPr>
                <a:spLocks noChangeShapeType="1"/>
              </p:cNvSpPr>
              <p:nvPr/>
            </p:nvSpPr>
            <p:spPr bwMode="auto">
              <a:xfrm rot="-5400000">
                <a:off x="2949"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41" name="Line 1277">
                <a:extLst>
                  <a:ext uri="{FF2B5EF4-FFF2-40B4-BE49-F238E27FC236}">
                    <a16:creationId xmlns:a16="http://schemas.microsoft.com/office/drawing/2014/main" id="{C8907216-6BD3-A619-07AB-5B6D9C3D1C54}"/>
                  </a:ext>
                </a:extLst>
              </p:cNvPr>
              <p:cNvSpPr>
                <a:spLocks noChangeShapeType="1"/>
              </p:cNvSpPr>
              <p:nvPr/>
            </p:nvSpPr>
            <p:spPr bwMode="auto">
              <a:xfrm rot="-5400000" flipH="1" flipV="1">
                <a:off x="2678"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42" name="Line 1278">
                <a:extLst>
                  <a:ext uri="{FF2B5EF4-FFF2-40B4-BE49-F238E27FC236}">
                    <a16:creationId xmlns:a16="http://schemas.microsoft.com/office/drawing/2014/main" id="{02E9B029-8CF6-0AC5-AE4D-E8293F8C86B6}"/>
                  </a:ext>
                </a:extLst>
              </p:cNvPr>
              <p:cNvSpPr>
                <a:spLocks noChangeShapeType="1"/>
              </p:cNvSpPr>
              <p:nvPr/>
            </p:nvSpPr>
            <p:spPr bwMode="auto">
              <a:xfrm rot="-5400000" flipH="1" flipV="1">
                <a:off x="2920"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43" name="Line 1279">
                <a:extLst>
                  <a:ext uri="{FF2B5EF4-FFF2-40B4-BE49-F238E27FC236}">
                    <a16:creationId xmlns:a16="http://schemas.microsoft.com/office/drawing/2014/main" id="{71840137-D9F4-06EC-19C9-A0F3C2D8BA31}"/>
                  </a:ext>
                </a:extLst>
              </p:cNvPr>
              <p:cNvSpPr>
                <a:spLocks noChangeShapeType="1"/>
              </p:cNvSpPr>
              <p:nvPr/>
            </p:nvSpPr>
            <p:spPr bwMode="auto">
              <a:xfrm rot="16200000" flipH="1">
                <a:off x="2919"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44" name="Line 1280">
                <a:extLst>
                  <a:ext uri="{FF2B5EF4-FFF2-40B4-BE49-F238E27FC236}">
                    <a16:creationId xmlns:a16="http://schemas.microsoft.com/office/drawing/2014/main" id="{488134EA-8DE3-08EC-7A5C-CFF764DC0CEF}"/>
                  </a:ext>
                </a:extLst>
              </p:cNvPr>
              <p:cNvSpPr>
                <a:spLocks noChangeShapeType="1"/>
              </p:cNvSpPr>
              <p:nvPr/>
            </p:nvSpPr>
            <p:spPr bwMode="auto">
              <a:xfrm rot="16200000" flipH="1">
                <a:off x="2677"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45" name="Line 1281">
                <a:extLst>
                  <a:ext uri="{FF2B5EF4-FFF2-40B4-BE49-F238E27FC236}">
                    <a16:creationId xmlns:a16="http://schemas.microsoft.com/office/drawing/2014/main" id="{4AEDAD25-ECC1-4BEE-4B7E-93BDCAB6E407}"/>
                  </a:ext>
                </a:extLst>
              </p:cNvPr>
              <p:cNvSpPr>
                <a:spLocks noChangeShapeType="1"/>
              </p:cNvSpPr>
              <p:nvPr/>
            </p:nvSpPr>
            <p:spPr bwMode="auto">
              <a:xfrm rot="16200000" flipV="1">
                <a:off x="2799" y="2302"/>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46" name="Line 1282">
                <a:extLst>
                  <a:ext uri="{FF2B5EF4-FFF2-40B4-BE49-F238E27FC236}">
                    <a16:creationId xmlns:a16="http://schemas.microsoft.com/office/drawing/2014/main" id="{C8BF94BD-52F8-80B5-A4A0-E76B7A8A3A74}"/>
                  </a:ext>
                </a:extLst>
              </p:cNvPr>
              <p:cNvSpPr>
                <a:spLocks noChangeShapeType="1"/>
              </p:cNvSpPr>
              <p:nvPr/>
            </p:nvSpPr>
            <p:spPr bwMode="auto">
              <a:xfrm rot="-5400000" flipH="1" flipV="1">
                <a:off x="2798" y="2095"/>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47" name="Line 1283">
                <a:extLst>
                  <a:ext uri="{FF2B5EF4-FFF2-40B4-BE49-F238E27FC236}">
                    <a16:creationId xmlns:a16="http://schemas.microsoft.com/office/drawing/2014/main" id="{3EBA8CB3-B365-1E2E-5310-7C1EE74E9786}"/>
                  </a:ext>
                </a:extLst>
              </p:cNvPr>
              <p:cNvSpPr>
                <a:spLocks noChangeShapeType="1"/>
              </p:cNvSpPr>
              <p:nvPr/>
            </p:nvSpPr>
            <p:spPr bwMode="auto">
              <a:xfrm rot="-5400000">
                <a:off x="2707"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13348" name="Group 1284">
              <a:extLst>
                <a:ext uri="{FF2B5EF4-FFF2-40B4-BE49-F238E27FC236}">
                  <a16:creationId xmlns:a16="http://schemas.microsoft.com/office/drawing/2014/main" id="{38E9BF3E-4044-0C3B-7960-42151BEB2F52}"/>
                </a:ext>
              </a:extLst>
            </p:cNvPr>
            <p:cNvGrpSpPr>
              <a:grpSpLocks/>
            </p:cNvGrpSpPr>
            <p:nvPr/>
          </p:nvGrpSpPr>
          <p:grpSpPr bwMode="auto">
            <a:xfrm>
              <a:off x="3383" y="2592"/>
              <a:ext cx="3056" cy="2489"/>
              <a:chOff x="1369" y="1011"/>
              <a:chExt cx="3056" cy="2489"/>
            </a:xfrm>
          </p:grpSpPr>
          <p:sp>
            <p:nvSpPr>
              <p:cNvPr id="1113349" name="Line 1285">
                <a:extLst>
                  <a:ext uri="{FF2B5EF4-FFF2-40B4-BE49-F238E27FC236}">
                    <a16:creationId xmlns:a16="http://schemas.microsoft.com/office/drawing/2014/main" id="{72B3690D-3670-449F-E382-7A502607E255}"/>
                  </a:ext>
                </a:extLst>
              </p:cNvPr>
              <p:cNvSpPr>
                <a:spLocks noChangeShapeType="1"/>
              </p:cNvSpPr>
              <p:nvPr/>
            </p:nvSpPr>
            <p:spPr bwMode="auto">
              <a:xfrm rot="16200000" flipV="1">
                <a:off x="4325"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50" name="Line 1286">
                <a:extLst>
                  <a:ext uri="{FF2B5EF4-FFF2-40B4-BE49-F238E27FC236}">
                    <a16:creationId xmlns:a16="http://schemas.microsoft.com/office/drawing/2014/main" id="{E3A17ABE-F0A8-1CB0-24A4-51A35F265268}"/>
                  </a:ext>
                </a:extLst>
              </p:cNvPr>
              <p:cNvSpPr>
                <a:spLocks noChangeShapeType="1"/>
              </p:cNvSpPr>
              <p:nvPr/>
            </p:nvSpPr>
            <p:spPr bwMode="auto">
              <a:xfrm rot="-5400000" flipH="1" flipV="1">
                <a:off x="4326"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51" name="Line 1287">
                <a:extLst>
                  <a:ext uri="{FF2B5EF4-FFF2-40B4-BE49-F238E27FC236}">
                    <a16:creationId xmlns:a16="http://schemas.microsoft.com/office/drawing/2014/main" id="{F565046A-8202-9C7B-4EE9-0198C2C9AA13}"/>
                  </a:ext>
                </a:extLst>
              </p:cNvPr>
              <p:cNvSpPr>
                <a:spLocks noChangeShapeType="1"/>
              </p:cNvSpPr>
              <p:nvPr/>
            </p:nvSpPr>
            <p:spPr bwMode="auto">
              <a:xfrm rot="16200000" flipH="1">
                <a:off x="4350"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52" name="Line 1288">
                <a:extLst>
                  <a:ext uri="{FF2B5EF4-FFF2-40B4-BE49-F238E27FC236}">
                    <a16:creationId xmlns:a16="http://schemas.microsoft.com/office/drawing/2014/main" id="{F250010C-C890-3E76-F943-4D5AB573CD17}"/>
                  </a:ext>
                </a:extLst>
              </p:cNvPr>
              <p:cNvSpPr>
                <a:spLocks noChangeShapeType="1"/>
              </p:cNvSpPr>
              <p:nvPr/>
            </p:nvSpPr>
            <p:spPr bwMode="auto">
              <a:xfrm rot="16200000" flipH="1">
                <a:off x="4349"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53" name="Line 1289">
                <a:extLst>
                  <a:ext uri="{FF2B5EF4-FFF2-40B4-BE49-F238E27FC236}">
                    <a16:creationId xmlns:a16="http://schemas.microsoft.com/office/drawing/2014/main" id="{15B5317C-74B0-33C6-2CEA-8FAA52CF68AB}"/>
                  </a:ext>
                </a:extLst>
              </p:cNvPr>
              <p:cNvSpPr>
                <a:spLocks noChangeShapeType="1"/>
              </p:cNvSpPr>
              <p:nvPr/>
            </p:nvSpPr>
            <p:spPr bwMode="auto">
              <a:xfrm rot="16200000" flipH="1">
                <a:off x="1400"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54" name="Line 1290">
                <a:extLst>
                  <a:ext uri="{FF2B5EF4-FFF2-40B4-BE49-F238E27FC236}">
                    <a16:creationId xmlns:a16="http://schemas.microsoft.com/office/drawing/2014/main" id="{1CC2D766-CBA6-E8C0-2C74-836C80530001}"/>
                  </a:ext>
                </a:extLst>
              </p:cNvPr>
              <p:cNvSpPr>
                <a:spLocks noChangeShapeType="1"/>
              </p:cNvSpPr>
              <p:nvPr/>
            </p:nvSpPr>
            <p:spPr bwMode="auto">
              <a:xfrm rot="-5400000" flipH="1" flipV="1">
                <a:off x="1399"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55" name="Line 1291">
                <a:extLst>
                  <a:ext uri="{FF2B5EF4-FFF2-40B4-BE49-F238E27FC236}">
                    <a16:creationId xmlns:a16="http://schemas.microsoft.com/office/drawing/2014/main" id="{2DCA8516-64CF-52F3-5B0D-46FF7476561D}"/>
                  </a:ext>
                </a:extLst>
              </p:cNvPr>
              <p:cNvSpPr>
                <a:spLocks noChangeShapeType="1"/>
              </p:cNvSpPr>
              <p:nvPr/>
            </p:nvSpPr>
            <p:spPr bwMode="auto">
              <a:xfrm rot="16200000" flipH="1">
                <a:off x="4199"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56" name="Line 1292">
                <a:extLst>
                  <a:ext uri="{FF2B5EF4-FFF2-40B4-BE49-F238E27FC236}">
                    <a16:creationId xmlns:a16="http://schemas.microsoft.com/office/drawing/2014/main" id="{328D6830-40F3-89F1-AA50-A05C9865D997}"/>
                  </a:ext>
                </a:extLst>
              </p:cNvPr>
              <p:cNvSpPr>
                <a:spLocks noChangeShapeType="1"/>
              </p:cNvSpPr>
              <p:nvPr/>
            </p:nvSpPr>
            <p:spPr bwMode="auto">
              <a:xfrm rot="-5400000" flipH="1" flipV="1">
                <a:off x="4198"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57" name="Line 1293">
                <a:extLst>
                  <a:ext uri="{FF2B5EF4-FFF2-40B4-BE49-F238E27FC236}">
                    <a16:creationId xmlns:a16="http://schemas.microsoft.com/office/drawing/2014/main" id="{AB8ACC1A-1503-4F39-758B-39C201E86209}"/>
                  </a:ext>
                </a:extLst>
              </p:cNvPr>
              <p:cNvSpPr>
                <a:spLocks noChangeShapeType="1"/>
              </p:cNvSpPr>
              <p:nvPr/>
            </p:nvSpPr>
            <p:spPr bwMode="auto">
              <a:xfrm rot="16200000" flipH="1">
                <a:off x="1297"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58" name="Line 1294">
                <a:extLst>
                  <a:ext uri="{FF2B5EF4-FFF2-40B4-BE49-F238E27FC236}">
                    <a16:creationId xmlns:a16="http://schemas.microsoft.com/office/drawing/2014/main" id="{72F5D9E6-F222-E6D9-6865-9BFF8E9E7DAA}"/>
                  </a:ext>
                </a:extLst>
              </p:cNvPr>
              <p:cNvSpPr>
                <a:spLocks noChangeShapeType="1"/>
              </p:cNvSpPr>
              <p:nvPr/>
            </p:nvSpPr>
            <p:spPr bwMode="auto">
              <a:xfrm rot="16200000" flipH="1">
                <a:off x="1296"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59" name="Line 1295">
                <a:extLst>
                  <a:ext uri="{FF2B5EF4-FFF2-40B4-BE49-F238E27FC236}">
                    <a16:creationId xmlns:a16="http://schemas.microsoft.com/office/drawing/2014/main" id="{7D276E1F-0A7C-FC5F-5956-F5D33B0FFDEA}"/>
                  </a:ext>
                </a:extLst>
              </p:cNvPr>
              <p:cNvSpPr>
                <a:spLocks noChangeShapeType="1"/>
              </p:cNvSpPr>
              <p:nvPr/>
            </p:nvSpPr>
            <p:spPr bwMode="auto">
              <a:xfrm rot="16200000" flipV="1">
                <a:off x="4326"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60" name="Line 1296">
                <a:extLst>
                  <a:ext uri="{FF2B5EF4-FFF2-40B4-BE49-F238E27FC236}">
                    <a16:creationId xmlns:a16="http://schemas.microsoft.com/office/drawing/2014/main" id="{2F67DCEA-2BE2-ED78-3293-0B1ED6F31400}"/>
                  </a:ext>
                </a:extLst>
              </p:cNvPr>
              <p:cNvSpPr>
                <a:spLocks noChangeShapeType="1"/>
              </p:cNvSpPr>
              <p:nvPr/>
            </p:nvSpPr>
            <p:spPr bwMode="auto">
              <a:xfrm rot="-5400000" flipH="1" flipV="1">
                <a:off x="4325"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61" name="Line 1297">
                <a:extLst>
                  <a:ext uri="{FF2B5EF4-FFF2-40B4-BE49-F238E27FC236}">
                    <a16:creationId xmlns:a16="http://schemas.microsoft.com/office/drawing/2014/main" id="{24161B79-7FAC-919F-AEC7-24917B9A0CE0}"/>
                  </a:ext>
                </a:extLst>
              </p:cNvPr>
              <p:cNvSpPr>
                <a:spLocks noChangeShapeType="1"/>
              </p:cNvSpPr>
              <p:nvPr/>
            </p:nvSpPr>
            <p:spPr bwMode="auto">
              <a:xfrm rot="-5400000" flipH="1" flipV="1">
                <a:off x="1526"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62" name="Line 1298">
                <a:extLst>
                  <a:ext uri="{FF2B5EF4-FFF2-40B4-BE49-F238E27FC236}">
                    <a16:creationId xmlns:a16="http://schemas.microsoft.com/office/drawing/2014/main" id="{08882F7A-7935-E3E2-45C2-887D2B8E7F05}"/>
                  </a:ext>
                </a:extLst>
              </p:cNvPr>
              <p:cNvSpPr>
                <a:spLocks noChangeShapeType="1"/>
              </p:cNvSpPr>
              <p:nvPr/>
            </p:nvSpPr>
            <p:spPr bwMode="auto">
              <a:xfrm rot="16200000" flipV="1">
                <a:off x="1525"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63" name="Line 1299">
                <a:extLst>
                  <a:ext uri="{FF2B5EF4-FFF2-40B4-BE49-F238E27FC236}">
                    <a16:creationId xmlns:a16="http://schemas.microsoft.com/office/drawing/2014/main" id="{49987C38-A2D7-5509-C122-9F01EA2607E8}"/>
                  </a:ext>
                </a:extLst>
              </p:cNvPr>
              <p:cNvSpPr>
                <a:spLocks noChangeShapeType="1"/>
              </p:cNvSpPr>
              <p:nvPr/>
            </p:nvSpPr>
            <p:spPr bwMode="auto">
              <a:xfrm rot="16200000" flipV="1">
                <a:off x="4071"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64" name="Line 1300">
                <a:extLst>
                  <a:ext uri="{FF2B5EF4-FFF2-40B4-BE49-F238E27FC236}">
                    <a16:creationId xmlns:a16="http://schemas.microsoft.com/office/drawing/2014/main" id="{648BFCFF-DC8B-7EE1-1A84-4BEC6DB9E87F}"/>
                  </a:ext>
                </a:extLst>
              </p:cNvPr>
              <p:cNvSpPr>
                <a:spLocks noChangeShapeType="1"/>
              </p:cNvSpPr>
              <p:nvPr/>
            </p:nvSpPr>
            <p:spPr bwMode="auto">
              <a:xfrm rot="-5400000" flipH="1" flipV="1">
                <a:off x="4072"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65" name="Line 1301">
                <a:extLst>
                  <a:ext uri="{FF2B5EF4-FFF2-40B4-BE49-F238E27FC236}">
                    <a16:creationId xmlns:a16="http://schemas.microsoft.com/office/drawing/2014/main" id="{D24897B5-1FAD-FA93-A4C6-6E1CDCB176B0}"/>
                  </a:ext>
                </a:extLst>
              </p:cNvPr>
              <p:cNvSpPr>
                <a:spLocks noChangeShapeType="1"/>
              </p:cNvSpPr>
              <p:nvPr/>
            </p:nvSpPr>
            <p:spPr bwMode="auto">
              <a:xfrm rot="16200000" flipH="1">
                <a:off x="4096"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66" name="Line 1302">
                <a:extLst>
                  <a:ext uri="{FF2B5EF4-FFF2-40B4-BE49-F238E27FC236}">
                    <a16:creationId xmlns:a16="http://schemas.microsoft.com/office/drawing/2014/main" id="{1CDAD87E-F7ED-0F60-1C96-AE7F7A420EE4}"/>
                  </a:ext>
                </a:extLst>
              </p:cNvPr>
              <p:cNvSpPr>
                <a:spLocks noChangeShapeType="1"/>
              </p:cNvSpPr>
              <p:nvPr/>
            </p:nvSpPr>
            <p:spPr bwMode="auto">
              <a:xfrm rot="16200000" flipH="1">
                <a:off x="4095"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67" name="Line 1303">
                <a:extLst>
                  <a:ext uri="{FF2B5EF4-FFF2-40B4-BE49-F238E27FC236}">
                    <a16:creationId xmlns:a16="http://schemas.microsoft.com/office/drawing/2014/main" id="{BED887CE-3B57-2074-F28E-3E9A6CAD2206}"/>
                  </a:ext>
                </a:extLst>
              </p:cNvPr>
              <p:cNvSpPr>
                <a:spLocks noChangeShapeType="1"/>
              </p:cNvSpPr>
              <p:nvPr/>
            </p:nvSpPr>
            <p:spPr bwMode="auto">
              <a:xfrm rot="16200000" flipH="1">
                <a:off x="4350"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68" name="Line 1304">
                <a:extLst>
                  <a:ext uri="{FF2B5EF4-FFF2-40B4-BE49-F238E27FC236}">
                    <a16:creationId xmlns:a16="http://schemas.microsoft.com/office/drawing/2014/main" id="{0C1CD1C8-EF92-9A46-0538-44B272FD73F3}"/>
                  </a:ext>
                </a:extLst>
              </p:cNvPr>
              <p:cNvSpPr>
                <a:spLocks noChangeShapeType="1"/>
              </p:cNvSpPr>
              <p:nvPr/>
            </p:nvSpPr>
            <p:spPr bwMode="auto">
              <a:xfrm rot="16200000" flipH="1">
                <a:off x="4355"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69" name="Line 1305">
                <a:extLst>
                  <a:ext uri="{FF2B5EF4-FFF2-40B4-BE49-F238E27FC236}">
                    <a16:creationId xmlns:a16="http://schemas.microsoft.com/office/drawing/2014/main" id="{F7BBBA98-6868-B123-A94D-B1651BFF3C29}"/>
                  </a:ext>
                </a:extLst>
              </p:cNvPr>
              <p:cNvSpPr>
                <a:spLocks noChangeShapeType="1"/>
              </p:cNvSpPr>
              <p:nvPr/>
            </p:nvSpPr>
            <p:spPr bwMode="auto">
              <a:xfrm rot="-5400000" flipH="1" flipV="1">
                <a:off x="4199"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70" name="Line 1306">
                <a:extLst>
                  <a:ext uri="{FF2B5EF4-FFF2-40B4-BE49-F238E27FC236}">
                    <a16:creationId xmlns:a16="http://schemas.microsoft.com/office/drawing/2014/main" id="{3B978AD3-38A2-3127-1DA1-E4A64900E7AC}"/>
                  </a:ext>
                </a:extLst>
              </p:cNvPr>
              <p:cNvSpPr>
                <a:spLocks noChangeShapeType="1"/>
              </p:cNvSpPr>
              <p:nvPr/>
            </p:nvSpPr>
            <p:spPr bwMode="auto">
              <a:xfrm rot="-5400000" flipH="1" flipV="1">
                <a:off x="1400"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71" name="Line 1307">
                <a:extLst>
                  <a:ext uri="{FF2B5EF4-FFF2-40B4-BE49-F238E27FC236}">
                    <a16:creationId xmlns:a16="http://schemas.microsoft.com/office/drawing/2014/main" id="{FA1C5E9C-A62F-C274-FCDC-C8ED1753CD5E}"/>
                  </a:ext>
                </a:extLst>
              </p:cNvPr>
              <p:cNvSpPr>
                <a:spLocks noChangeShapeType="1"/>
              </p:cNvSpPr>
              <p:nvPr/>
            </p:nvSpPr>
            <p:spPr bwMode="auto">
              <a:xfrm rot="16200000" flipH="1">
                <a:off x="1399"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72" name="Line 1308">
                <a:extLst>
                  <a:ext uri="{FF2B5EF4-FFF2-40B4-BE49-F238E27FC236}">
                    <a16:creationId xmlns:a16="http://schemas.microsoft.com/office/drawing/2014/main" id="{D2957909-168F-BD38-287D-506F0D81CE08}"/>
                  </a:ext>
                </a:extLst>
              </p:cNvPr>
              <p:cNvSpPr>
                <a:spLocks noChangeShapeType="1"/>
              </p:cNvSpPr>
              <p:nvPr/>
            </p:nvSpPr>
            <p:spPr bwMode="auto">
              <a:xfrm rot="16200000" flipH="1">
                <a:off x="4198"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73" name="Line 1309">
                <a:extLst>
                  <a:ext uri="{FF2B5EF4-FFF2-40B4-BE49-F238E27FC236}">
                    <a16:creationId xmlns:a16="http://schemas.microsoft.com/office/drawing/2014/main" id="{D59D6EE6-8602-5560-97E9-BD4F468E4E0F}"/>
                  </a:ext>
                </a:extLst>
              </p:cNvPr>
              <p:cNvSpPr>
                <a:spLocks noChangeShapeType="1"/>
              </p:cNvSpPr>
              <p:nvPr/>
            </p:nvSpPr>
            <p:spPr bwMode="auto">
              <a:xfrm rot="-5400000" flipH="1" flipV="1">
                <a:off x="4326"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74" name="Line 1310">
                <a:extLst>
                  <a:ext uri="{FF2B5EF4-FFF2-40B4-BE49-F238E27FC236}">
                    <a16:creationId xmlns:a16="http://schemas.microsoft.com/office/drawing/2014/main" id="{1C9AACF1-8FE7-ACD6-9295-C368C4E554D0}"/>
                  </a:ext>
                </a:extLst>
              </p:cNvPr>
              <p:cNvSpPr>
                <a:spLocks noChangeShapeType="1"/>
              </p:cNvSpPr>
              <p:nvPr/>
            </p:nvSpPr>
            <p:spPr bwMode="auto">
              <a:xfrm rot="16200000" flipV="1">
                <a:off x="4320"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75" name="Line 1311">
                <a:extLst>
                  <a:ext uri="{FF2B5EF4-FFF2-40B4-BE49-F238E27FC236}">
                    <a16:creationId xmlns:a16="http://schemas.microsoft.com/office/drawing/2014/main" id="{E5781765-2800-32A9-FEA7-BD598474F9BF}"/>
                  </a:ext>
                </a:extLst>
              </p:cNvPr>
              <p:cNvSpPr>
                <a:spLocks noChangeShapeType="1"/>
              </p:cNvSpPr>
              <p:nvPr/>
            </p:nvSpPr>
            <p:spPr bwMode="auto">
              <a:xfrm rot="-5400000">
                <a:off x="4222"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76" name="Line 1312">
                <a:extLst>
                  <a:ext uri="{FF2B5EF4-FFF2-40B4-BE49-F238E27FC236}">
                    <a16:creationId xmlns:a16="http://schemas.microsoft.com/office/drawing/2014/main" id="{5F44338B-5AB8-7AAC-C561-428F272C6057}"/>
                  </a:ext>
                </a:extLst>
              </p:cNvPr>
              <p:cNvSpPr>
                <a:spLocks noChangeShapeType="1"/>
              </p:cNvSpPr>
              <p:nvPr/>
            </p:nvSpPr>
            <p:spPr bwMode="auto">
              <a:xfrm rot="-5400000">
                <a:off x="4223"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77" name="Line 1313">
                <a:extLst>
                  <a:ext uri="{FF2B5EF4-FFF2-40B4-BE49-F238E27FC236}">
                    <a16:creationId xmlns:a16="http://schemas.microsoft.com/office/drawing/2014/main" id="{64A48BB9-3839-25C8-EEE9-9F6038F9ECFE}"/>
                  </a:ext>
                </a:extLst>
              </p:cNvPr>
              <p:cNvSpPr>
                <a:spLocks noChangeShapeType="1"/>
              </p:cNvSpPr>
              <p:nvPr/>
            </p:nvSpPr>
            <p:spPr bwMode="auto">
              <a:xfrm rot="-5400000" flipH="1" flipV="1">
                <a:off x="1652"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78" name="Line 1314">
                <a:extLst>
                  <a:ext uri="{FF2B5EF4-FFF2-40B4-BE49-F238E27FC236}">
                    <a16:creationId xmlns:a16="http://schemas.microsoft.com/office/drawing/2014/main" id="{A841FCF4-479B-DB61-D020-33CB5DE29CA4}"/>
                  </a:ext>
                </a:extLst>
              </p:cNvPr>
              <p:cNvSpPr>
                <a:spLocks noChangeShapeType="1"/>
              </p:cNvSpPr>
              <p:nvPr/>
            </p:nvSpPr>
            <p:spPr bwMode="auto">
              <a:xfrm rot="-5400000" flipH="1" flipV="1">
                <a:off x="3945"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79" name="Line 1315">
                <a:extLst>
                  <a:ext uri="{FF2B5EF4-FFF2-40B4-BE49-F238E27FC236}">
                    <a16:creationId xmlns:a16="http://schemas.microsoft.com/office/drawing/2014/main" id="{EDB98378-DCD6-D739-AD31-DD4DF3119BDA}"/>
                  </a:ext>
                </a:extLst>
              </p:cNvPr>
              <p:cNvSpPr>
                <a:spLocks noChangeShapeType="1"/>
              </p:cNvSpPr>
              <p:nvPr/>
            </p:nvSpPr>
            <p:spPr bwMode="auto">
              <a:xfrm rot="16200000" flipH="1">
                <a:off x="1653"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80" name="Line 1316">
                <a:extLst>
                  <a:ext uri="{FF2B5EF4-FFF2-40B4-BE49-F238E27FC236}">
                    <a16:creationId xmlns:a16="http://schemas.microsoft.com/office/drawing/2014/main" id="{FCE8E300-ED9C-12EE-339E-AD1A0934F346}"/>
                  </a:ext>
                </a:extLst>
              </p:cNvPr>
              <p:cNvSpPr>
                <a:spLocks noChangeShapeType="1"/>
              </p:cNvSpPr>
              <p:nvPr/>
            </p:nvSpPr>
            <p:spPr bwMode="auto">
              <a:xfrm rot="16200000" flipH="1">
                <a:off x="3945"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81" name="Line 1317">
                <a:extLst>
                  <a:ext uri="{FF2B5EF4-FFF2-40B4-BE49-F238E27FC236}">
                    <a16:creationId xmlns:a16="http://schemas.microsoft.com/office/drawing/2014/main" id="{ED95F797-02CA-468C-1309-84A04CC785D2}"/>
                  </a:ext>
                </a:extLst>
              </p:cNvPr>
              <p:cNvSpPr>
                <a:spLocks noChangeShapeType="1"/>
              </p:cNvSpPr>
              <p:nvPr/>
            </p:nvSpPr>
            <p:spPr bwMode="auto">
              <a:xfrm rot="16200000" flipH="1">
                <a:off x="1549"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82" name="Line 1318">
                <a:extLst>
                  <a:ext uri="{FF2B5EF4-FFF2-40B4-BE49-F238E27FC236}">
                    <a16:creationId xmlns:a16="http://schemas.microsoft.com/office/drawing/2014/main" id="{7D38AC42-A41E-46AE-AA2C-E9377A96F672}"/>
                  </a:ext>
                </a:extLst>
              </p:cNvPr>
              <p:cNvSpPr>
                <a:spLocks noChangeShapeType="1"/>
              </p:cNvSpPr>
              <p:nvPr/>
            </p:nvSpPr>
            <p:spPr bwMode="auto">
              <a:xfrm rot="16200000" flipH="1">
                <a:off x="1548"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83" name="Line 1319">
                <a:extLst>
                  <a:ext uri="{FF2B5EF4-FFF2-40B4-BE49-F238E27FC236}">
                    <a16:creationId xmlns:a16="http://schemas.microsoft.com/office/drawing/2014/main" id="{67947B4F-DCE9-D8E2-949A-A01F8622D276}"/>
                  </a:ext>
                </a:extLst>
              </p:cNvPr>
              <p:cNvSpPr>
                <a:spLocks noChangeShapeType="1"/>
              </p:cNvSpPr>
              <p:nvPr/>
            </p:nvSpPr>
            <p:spPr bwMode="auto">
              <a:xfrm rot="16200000" flipV="1">
                <a:off x="4319"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84" name="Line 1320">
                <a:extLst>
                  <a:ext uri="{FF2B5EF4-FFF2-40B4-BE49-F238E27FC236}">
                    <a16:creationId xmlns:a16="http://schemas.microsoft.com/office/drawing/2014/main" id="{BFF7AE20-A49C-3F27-996C-A8950C9FFD67}"/>
                  </a:ext>
                </a:extLst>
              </p:cNvPr>
              <p:cNvSpPr>
                <a:spLocks noChangeShapeType="1"/>
              </p:cNvSpPr>
              <p:nvPr/>
            </p:nvSpPr>
            <p:spPr bwMode="auto">
              <a:xfrm rot="-5400000" flipH="1" flipV="1">
                <a:off x="4318"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85" name="Line 1321">
                <a:extLst>
                  <a:ext uri="{FF2B5EF4-FFF2-40B4-BE49-F238E27FC236}">
                    <a16:creationId xmlns:a16="http://schemas.microsoft.com/office/drawing/2014/main" id="{AEBE3B79-AF52-C80D-4D22-F9552C40D34B}"/>
                  </a:ext>
                </a:extLst>
              </p:cNvPr>
              <p:cNvSpPr>
                <a:spLocks noChangeShapeType="1"/>
              </p:cNvSpPr>
              <p:nvPr/>
            </p:nvSpPr>
            <p:spPr bwMode="auto">
              <a:xfrm rot="16200000" flipV="1">
                <a:off x="4071" y="31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86" name="Line 1322">
                <a:extLst>
                  <a:ext uri="{FF2B5EF4-FFF2-40B4-BE49-F238E27FC236}">
                    <a16:creationId xmlns:a16="http://schemas.microsoft.com/office/drawing/2014/main" id="{D29A41BB-529E-4B61-5B87-7A0D4DD83B92}"/>
                  </a:ext>
                </a:extLst>
              </p:cNvPr>
              <p:cNvSpPr>
                <a:spLocks noChangeShapeType="1"/>
              </p:cNvSpPr>
              <p:nvPr/>
            </p:nvSpPr>
            <p:spPr bwMode="auto">
              <a:xfrm rot="16200000" flipV="1">
                <a:off x="1525" y="31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87" name="Line 1323">
                <a:extLst>
                  <a:ext uri="{FF2B5EF4-FFF2-40B4-BE49-F238E27FC236}">
                    <a16:creationId xmlns:a16="http://schemas.microsoft.com/office/drawing/2014/main" id="{BD552FBD-38BA-0A08-5FD2-DB2B1FF1C19A}"/>
                  </a:ext>
                </a:extLst>
              </p:cNvPr>
              <p:cNvSpPr>
                <a:spLocks noChangeShapeType="1"/>
              </p:cNvSpPr>
              <p:nvPr/>
            </p:nvSpPr>
            <p:spPr bwMode="auto">
              <a:xfrm rot="-5400000" flipH="1" flipV="1">
                <a:off x="1524" y="12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88" name="Line 1324">
                <a:extLst>
                  <a:ext uri="{FF2B5EF4-FFF2-40B4-BE49-F238E27FC236}">
                    <a16:creationId xmlns:a16="http://schemas.microsoft.com/office/drawing/2014/main" id="{F6887DD0-3865-1973-C40D-3B3C7B9A8780}"/>
                  </a:ext>
                </a:extLst>
              </p:cNvPr>
              <p:cNvSpPr>
                <a:spLocks noChangeShapeType="1"/>
              </p:cNvSpPr>
              <p:nvPr/>
            </p:nvSpPr>
            <p:spPr bwMode="auto">
              <a:xfrm rot="-5400000" flipH="1" flipV="1">
                <a:off x="4070" y="12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89" name="Line 1325">
                <a:extLst>
                  <a:ext uri="{FF2B5EF4-FFF2-40B4-BE49-F238E27FC236}">
                    <a16:creationId xmlns:a16="http://schemas.microsoft.com/office/drawing/2014/main" id="{A3F01279-ACD6-9AB6-297B-B67A1653FA09}"/>
                  </a:ext>
                </a:extLst>
              </p:cNvPr>
              <p:cNvSpPr>
                <a:spLocks noChangeShapeType="1"/>
              </p:cNvSpPr>
              <p:nvPr/>
            </p:nvSpPr>
            <p:spPr bwMode="auto">
              <a:xfrm rot="16200000" flipH="1">
                <a:off x="1296"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90" name="Line 1326">
                <a:extLst>
                  <a:ext uri="{FF2B5EF4-FFF2-40B4-BE49-F238E27FC236}">
                    <a16:creationId xmlns:a16="http://schemas.microsoft.com/office/drawing/2014/main" id="{A345FF05-2579-5C10-D743-C9D6229502B6}"/>
                  </a:ext>
                </a:extLst>
              </p:cNvPr>
              <p:cNvSpPr>
                <a:spLocks noChangeShapeType="1"/>
              </p:cNvSpPr>
              <p:nvPr/>
            </p:nvSpPr>
            <p:spPr bwMode="auto">
              <a:xfrm rot="16200000" flipH="1">
                <a:off x="1301"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91" name="Line 1327">
                <a:extLst>
                  <a:ext uri="{FF2B5EF4-FFF2-40B4-BE49-F238E27FC236}">
                    <a16:creationId xmlns:a16="http://schemas.microsoft.com/office/drawing/2014/main" id="{69A5DB78-90E9-4C55-ED66-EE78E799D2B7}"/>
                  </a:ext>
                </a:extLst>
              </p:cNvPr>
              <p:cNvSpPr>
                <a:spLocks noChangeShapeType="1"/>
              </p:cNvSpPr>
              <p:nvPr/>
            </p:nvSpPr>
            <p:spPr bwMode="auto">
              <a:xfrm rot="16200000" flipH="1">
                <a:off x="4349"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92" name="Line 1328">
                <a:extLst>
                  <a:ext uri="{FF2B5EF4-FFF2-40B4-BE49-F238E27FC236}">
                    <a16:creationId xmlns:a16="http://schemas.microsoft.com/office/drawing/2014/main" id="{A3DAB71D-0AC5-31F5-8C8E-CCB8CDE1F448}"/>
                  </a:ext>
                </a:extLst>
              </p:cNvPr>
              <p:cNvSpPr>
                <a:spLocks noChangeShapeType="1"/>
              </p:cNvSpPr>
              <p:nvPr/>
            </p:nvSpPr>
            <p:spPr bwMode="auto">
              <a:xfrm rot="16200000" flipH="1">
                <a:off x="4348"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93" name="Line 1329">
                <a:extLst>
                  <a:ext uri="{FF2B5EF4-FFF2-40B4-BE49-F238E27FC236}">
                    <a16:creationId xmlns:a16="http://schemas.microsoft.com/office/drawing/2014/main" id="{84F0D5A4-DEFA-A387-3507-8B243659CB5E}"/>
                  </a:ext>
                </a:extLst>
              </p:cNvPr>
              <p:cNvSpPr>
                <a:spLocks noChangeShapeType="1"/>
              </p:cNvSpPr>
              <p:nvPr/>
            </p:nvSpPr>
            <p:spPr bwMode="auto">
              <a:xfrm rot="-5400000">
                <a:off x="1422"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94" name="Line 1330">
                <a:extLst>
                  <a:ext uri="{FF2B5EF4-FFF2-40B4-BE49-F238E27FC236}">
                    <a16:creationId xmlns:a16="http://schemas.microsoft.com/office/drawing/2014/main" id="{81649B29-42BF-BBDF-C9A5-29C5C18E5427}"/>
                  </a:ext>
                </a:extLst>
              </p:cNvPr>
              <p:cNvSpPr>
                <a:spLocks noChangeShapeType="1"/>
              </p:cNvSpPr>
              <p:nvPr/>
            </p:nvSpPr>
            <p:spPr bwMode="auto">
              <a:xfrm rot="-5400000">
                <a:off x="1423"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95" name="Line 1331">
                <a:extLst>
                  <a:ext uri="{FF2B5EF4-FFF2-40B4-BE49-F238E27FC236}">
                    <a16:creationId xmlns:a16="http://schemas.microsoft.com/office/drawing/2014/main" id="{6B076F23-FDD4-A24D-4869-F37C2172384B}"/>
                  </a:ext>
                </a:extLst>
              </p:cNvPr>
              <p:cNvSpPr>
                <a:spLocks noChangeShapeType="1"/>
              </p:cNvSpPr>
              <p:nvPr/>
            </p:nvSpPr>
            <p:spPr bwMode="auto">
              <a:xfrm rot="16200000" flipH="1">
                <a:off x="1399"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96" name="Line 1332">
                <a:extLst>
                  <a:ext uri="{FF2B5EF4-FFF2-40B4-BE49-F238E27FC236}">
                    <a16:creationId xmlns:a16="http://schemas.microsoft.com/office/drawing/2014/main" id="{D14C35FB-660A-C578-8103-6B32793B0496}"/>
                  </a:ext>
                </a:extLst>
              </p:cNvPr>
              <p:cNvSpPr>
                <a:spLocks noChangeShapeType="1"/>
              </p:cNvSpPr>
              <p:nvPr/>
            </p:nvSpPr>
            <p:spPr bwMode="auto">
              <a:xfrm rot="16200000" flipH="1">
                <a:off x="4198"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97" name="Line 1333">
                <a:extLst>
                  <a:ext uri="{FF2B5EF4-FFF2-40B4-BE49-F238E27FC236}">
                    <a16:creationId xmlns:a16="http://schemas.microsoft.com/office/drawing/2014/main" id="{07425470-08D4-1E65-BCF9-AE4636EA64E8}"/>
                  </a:ext>
                </a:extLst>
              </p:cNvPr>
              <p:cNvSpPr>
                <a:spLocks noChangeShapeType="1"/>
              </p:cNvSpPr>
              <p:nvPr/>
            </p:nvSpPr>
            <p:spPr bwMode="auto">
              <a:xfrm rot="-5400000" flipH="1" flipV="1">
                <a:off x="4192"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98" name="Line 1334">
                <a:extLst>
                  <a:ext uri="{FF2B5EF4-FFF2-40B4-BE49-F238E27FC236}">
                    <a16:creationId xmlns:a16="http://schemas.microsoft.com/office/drawing/2014/main" id="{5987D436-2BCC-0EA4-FA17-31DB20BD3E75}"/>
                  </a:ext>
                </a:extLst>
              </p:cNvPr>
              <p:cNvSpPr>
                <a:spLocks noChangeShapeType="1"/>
              </p:cNvSpPr>
              <p:nvPr/>
            </p:nvSpPr>
            <p:spPr bwMode="auto">
              <a:xfrm rot="-5400000" flipH="1" flipV="1">
                <a:off x="1393"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399" name="Line 1335">
                <a:extLst>
                  <a:ext uri="{FF2B5EF4-FFF2-40B4-BE49-F238E27FC236}">
                    <a16:creationId xmlns:a16="http://schemas.microsoft.com/office/drawing/2014/main" id="{7CA3CAD1-9EBF-FFD6-B35C-A7B4456DE51D}"/>
                  </a:ext>
                </a:extLst>
              </p:cNvPr>
              <p:cNvSpPr>
                <a:spLocks noChangeShapeType="1"/>
              </p:cNvSpPr>
              <p:nvPr/>
            </p:nvSpPr>
            <p:spPr bwMode="auto">
              <a:xfrm rot="-5400000" flipH="1" flipV="1">
                <a:off x="1779"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00" name="Line 1336">
                <a:extLst>
                  <a:ext uri="{FF2B5EF4-FFF2-40B4-BE49-F238E27FC236}">
                    <a16:creationId xmlns:a16="http://schemas.microsoft.com/office/drawing/2014/main" id="{C7ED48AD-B836-9DA9-922C-60F624711ECB}"/>
                  </a:ext>
                </a:extLst>
              </p:cNvPr>
              <p:cNvSpPr>
                <a:spLocks noChangeShapeType="1"/>
              </p:cNvSpPr>
              <p:nvPr/>
            </p:nvSpPr>
            <p:spPr bwMode="auto">
              <a:xfrm rot="16200000" flipV="1">
                <a:off x="3817"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01" name="Line 1337">
                <a:extLst>
                  <a:ext uri="{FF2B5EF4-FFF2-40B4-BE49-F238E27FC236}">
                    <a16:creationId xmlns:a16="http://schemas.microsoft.com/office/drawing/2014/main" id="{D5B9019E-4716-AFB8-1DE1-057F9840BDB0}"/>
                  </a:ext>
                </a:extLst>
              </p:cNvPr>
              <p:cNvSpPr>
                <a:spLocks noChangeShapeType="1"/>
              </p:cNvSpPr>
              <p:nvPr/>
            </p:nvSpPr>
            <p:spPr bwMode="auto">
              <a:xfrm rot="16200000" flipV="1">
                <a:off x="1778"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02" name="Line 1338">
                <a:extLst>
                  <a:ext uri="{FF2B5EF4-FFF2-40B4-BE49-F238E27FC236}">
                    <a16:creationId xmlns:a16="http://schemas.microsoft.com/office/drawing/2014/main" id="{A73D7367-11C0-02BE-BE64-78169B892B54}"/>
                  </a:ext>
                </a:extLst>
              </p:cNvPr>
              <p:cNvSpPr>
                <a:spLocks noChangeShapeType="1"/>
              </p:cNvSpPr>
              <p:nvPr/>
            </p:nvSpPr>
            <p:spPr bwMode="auto">
              <a:xfrm rot="-5400000" flipH="1" flipV="1">
                <a:off x="3818"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03" name="Line 1339">
                <a:extLst>
                  <a:ext uri="{FF2B5EF4-FFF2-40B4-BE49-F238E27FC236}">
                    <a16:creationId xmlns:a16="http://schemas.microsoft.com/office/drawing/2014/main" id="{2BD255B5-51F0-B67C-3620-43E8B83B5E75}"/>
                  </a:ext>
                </a:extLst>
              </p:cNvPr>
              <p:cNvSpPr>
                <a:spLocks noChangeShapeType="1"/>
              </p:cNvSpPr>
              <p:nvPr/>
            </p:nvSpPr>
            <p:spPr bwMode="auto">
              <a:xfrm rot="-5400000" flipH="1" flipV="1">
                <a:off x="4325"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04" name="Line 1340">
                <a:extLst>
                  <a:ext uri="{FF2B5EF4-FFF2-40B4-BE49-F238E27FC236}">
                    <a16:creationId xmlns:a16="http://schemas.microsoft.com/office/drawing/2014/main" id="{1DAE0871-556E-9D3F-9959-69E00CDE866A}"/>
                  </a:ext>
                </a:extLst>
              </p:cNvPr>
              <p:cNvSpPr>
                <a:spLocks noChangeShapeType="1"/>
              </p:cNvSpPr>
              <p:nvPr/>
            </p:nvSpPr>
            <p:spPr bwMode="auto">
              <a:xfrm rot="16200000" flipV="1">
                <a:off x="4324"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05" name="Line 1341">
                <a:extLst>
                  <a:ext uri="{FF2B5EF4-FFF2-40B4-BE49-F238E27FC236}">
                    <a16:creationId xmlns:a16="http://schemas.microsoft.com/office/drawing/2014/main" id="{027ACCC5-1E78-5C79-FABE-E441724B2550}"/>
                  </a:ext>
                </a:extLst>
              </p:cNvPr>
              <p:cNvSpPr>
                <a:spLocks noChangeShapeType="1"/>
              </p:cNvSpPr>
              <p:nvPr/>
            </p:nvSpPr>
            <p:spPr bwMode="auto">
              <a:xfrm rot="16200000" flipH="1">
                <a:off x="3842"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06" name="Line 1342">
                <a:extLst>
                  <a:ext uri="{FF2B5EF4-FFF2-40B4-BE49-F238E27FC236}">
                    <a16:creationId xmlns:a16="http://schemas.microsoft.com/office/drawing/2014/main" id="{6DFA236F-91B9-6D94-D554-85E9E4CF44CF}"/>
                  </a:ext>
                </a:extLst>
              </p:cNvPr>
              <p:cNvSpPr>
                <a:spLocks noChangeShapeType="1"/>
              </p:cNvSpPr>
              <p:nvPr/>
            </p:nvSpPr>
            <p:spPr bwMode="auto">
              <a:xfrm rot="16200000" flipH="1">
                <a:off x="3841"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07" name="Line 1343">
                <a:extLst>
                  <a:ext uri="{FF2B5EF4-FFF2-40B4-BE49-F238E27FC236}">
                    <a16:creationId xmlns:a16="http://schemas.microsoft.com/office/drawing/2014/main" id="{2D0B8543-4537-95BA-7139-DCF78A21A14F}"/>
                  </a:ext>
                </a:extLst>
              </p:cNvPr>
              <p:cNvSpPr>
                <a:spLocks noChangeShapeType="1"/>
              </p:cNvSpPr>
              <p:nvPr/>
            </p:nvSpPr>
            <p:spPr bwMode="auto">
              <a:xfrm rot="16200000" flipV="1">
                <a:off x="4325"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08" name="Line 1344">
                <a:extLst>
                  <a:ext uri="{FF2B5EF4-FFF2-40B4-BE49-F238E27FC236}">
                    <a16:creationId xmlns:a16="http://schemas.microsoft.com/office/drawing/2014/main" id="{ACDC0D12-4B97-D73E-307A-B35EDE85356C}"/>
                  </a:ext>
                </a:extLst>
              </p:cNvPr>
              <p:cNvSpPr>
                <a:spLocks noChangeShapeType="1"/>
              </p:cNvSpPr>
              <p:nvPr/>
            </p:nvSpPr>
            <p:spPr bwMode="auto">
              <a:xfrm rot="-5400000" flipH="1" flipV="1">
                <a:off x="4324"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09" name="Line 1345">
                <a:extLst>
                  <a:ext uri="{FF2B5EF4-FFF2-40B4-BE49-F238E27FC236}">
                    <a16:creationId xmlns:a16="http://schemas.microsoft.com/office/drawing/2014/main" id="{0446A2D2-B1B3-C527-6B9D-4FC64548BCA0}"/>
                  </a:ext>
                </a:extLst>
              </p:cNvPr>
              <p:cNvSpPr>
                <a:spLocks noChangeShapeType="1"/>
              </p:cNvSpPr>
              <p:nvPr/>
            </p:nvSpPr>
            <p:spPr bwMode="auto">
              <a:xfrm rot="-5400000">
                <a:off x="4221"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10" name="Line 1346">
                <a:extLst>
                  <a:ext uri="{FF2B5EF4-FFF2-40B4-BE49-F238E27FC236}">
                    <a16:creationId xmlns:a16="http://schemas.microsoft.com/office/drawing/2014/main" id="{F45D6C40-191F-24D6-F4B6-971CE7C5B200}"/>
                  </a:ext>
                </a:extLst>
              </p:cNvPr>
              <p:cNvSpPr>
                <a:spLocks noChangeShapeType="1"/>
              </p:cNvSpPr>
              <p:nvPr/>
            </p:nvSpPr>
            <p:spPr bwMode="auto">
              <a:xfrm rot="-5400000">
                <a:off x="4222"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11" name="Line 1347">
                <a:extLst>
                  <a:ext uri="{FF2B5EF4-FFF2-40B4-BE49-F238E27FC236}">
                    <a16:creationId xmlns:a16="http://schemas.microsoft.com/office/drawing/2014/main" id="{287CA2E4-C352-8F7D-D5B9-BEA45A100F02}"/>
                  </a:ext>
                </a:extLst>
              </p:cNvPr>
              <p:cNvSpPr>
                <a:spLocks noChangeShapeType="1"/>
              </p:cNvSpPr>
              <p:nvPr/>
            </p:nvSpPr>
            <p:spPr bwMode="auto">
              <a:xfrm rot="-5400000" flipH="1" flipV="1">
                <a:off x="1652"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12" name="Line 1348">
                <a:extLst>
                  <a:ext uri="{FF2B5EF4-FFF2-40B4-BE49-F238E27FC236}">
                    <a16:creationId xmlns:a16="http://schemas.microsoft.com/office/drawing/2014/main" id="{ECE0A096-8B06-3BDF-C437-03980592DEBC}"/>
                  </a:ext>
                </a:extLst>
              </p:cNvPr>
              <p:cNvSpPr>
                <a:spLocks noChangeShapeType="1"/>
              </p:cNvSpPr>
              <p:nvPr/>
            </p:nvSpPr>
            <p:spPr bwMode="auto">
              <a:xfrm rot="-5400000" flipH="1" flipV="1">
                <a:off x="3945"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13" name="Line 1349">
                <a:extLst>
                  <a:ext uri="{FF2B5EF4-FFF2-40B4-BE49-F238E27FC236}">
                    <a16:creationId xmlns:a16="http://schemas.microsoft.com/office/drawing/2014/main" id="{8AC5550D-A18D-3959-5794-AD0B2FCEEC66}"/>
                  </a:ext>
                </a:extLst>
              </p:cNvPr>
              <p:cNvSpPr>
                <a:spLocks noChangeShapeType="1"/>
              </p:cNvSpPr>
              <p:nvPr/>
            </p:nvSpPr>
            <p:spPr bwMode="auto">
              <a:xfrm rot="16200000" flipH="1">
                <a:off x="1651"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14" name="Line 1350">
                <a:extLst>
                  <a:ext uri="{FF2B5EF4-FFF2-40B4-BE49-F238E27FC236}">
                    <a16:creationId xmlns:a16="http://schemas.microsoft.com/office/drawing/2014/main" id="{8D182938-7264-889B-DB07-D79568BF131C}"/>
                  </a:ext>
                </a:extLst>
              </p:cNvPr>
              <p:cNvSpPr>
                <a:spLocks noChangeShapeType="1"/>
              </p:cNvSpPr>
              <p:nvPr/>
            </p:nvSpPr>
            <p:spPr bwMode="auto">
              <a:xfrm rot="16200000" flipH="1">
                <a:off x="3944"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15" name="Line 1351">
                <a:extLst>
                  <a:ext uri="{FF2B5EF4-FFF2-40B4-BE49-F238E27FC236}">
                    <a16:creationId xmlns:a16="http://schemas.microsoft.com/office/drawing/2014/main" id="{EAD76CA4-82EB-E836-68B0-425172F0E19D}"/>
                  </a:ext>
                </a:extLst>
              </p:cNvPr>
              <p:cNvSpPr>
                <a:spLocks noChangeShapeType="1"/>
              </p:cNvSpPr>
              <p:nvPr/>
            </p:nvSpPr>
            <p:spPr bwMode="auto">
              <a:xfrm rot="-5400000" flipH="1" flipV="1">
                <a:off x="1393"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16" name="Line 1352">
                <a:extLst>
                  <a:ext uri="{FF2B5EF4-FFF2-40B4-BE49-F238E27FC236}">
                    <a16:creationId xmlns:a16="http://schemas.microsoft.com/office/drawing/2014/main" id="{3E440EEB-B653-6FE1-4B4E-84F8371BA144}"/>
                  </a:ext>
                </a:extLst>
              </p:cNvPr>
              <p:cNvSpPr>
                <a:spLocks noChangeShapeType="1"/>
              </p:cNvSpPr>
              <p:nvPr/>
            </p:nvSpPr>
            <p:spPr bwMode="auto">
              <a:xfrm rot="16200000" flipH="1">
                <a:off x="1392"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17" name="Line 1353">
                <a:extLst>
                  <a:ext uri="{FF2B5EF4-FFF2-40B4-BE49-F238E27FC236}">
                    <a16:creationId xmlns:a16="http://schemas.microsoft.com/office/drawing/2014/main" id="{FC8C067C-9439-3A93-483A-91FECDF5214C}"/>
                  </a:ext>
                </a:extLst>
              </p:cNvPr>
              <p:cNvSpPr>
                <a:spLocks noChangeShapeType="1"/>
              </p:cNvSpPr>
              <p:nvPr/>
            </p:nvSpPr>
            <p:spPr bwMode="auto">
              <a:xfrm rot="16200000" flipH="1">
                <a:off x="4191"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18" name="Line 1354">
                <a:extLst>
                  <a:ext uri="{FF2B5EF4-FFF2-40B4-BE49-F238E27FC236}">
                    <a16:creationId xmlns:a16="http://schemas.microsoft.com/office/drawing/2014/main" id="{171CF886-4361-DE85-5A6A-7525F625351E}"/>
                  </a:ext>
                </a:extLst>
              </p:cNvPr>
              <p:cNvSpPr>
                <a:spLocks noChangeShapeType="1"/>
              </p:cNvSpPr>
              <p:nvPr/>
            </p:nvSpPr>
            <p:spPr bwMode="auto">
              <a:xfrm rot="-5400000" flipH="1" flipV="1">
                <a:off x="4192"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19" name="Line 1355">
                <a:extLst>
                  <a:ext uri="{FF2B5EF4-FFF2-40B4-BE49-F238E27FC236}">
                    <a16:creationId xmlns:a16="http://schemas.microsoft.com/office/drawing/2014/main" id="{C854F57D-D289-C355-07FF-D98965A991E1}"/>
                  </a:ext>
                </a:extLst>
              </p:cNvPr>
              <p:cNvSpPr>
                <a:spLocks noChangeShapeType="1"/>
              </p:cNvSpPr>
              <p:nvPr/>
            </p:nvSpPr>
            <p:spPr bwMode="auto">
              <a:xfrm rot="-5400000" flipH="1" flipV="1">
                <a:off x="3690"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20" name="Line 1356">
                <a:extLst>
                  <a:ext uri="{FF2B5EF4-FFF2-40B4-BE49-F238E27FC236}">
                    <a16:creationId xmlns:a16="http://schemas.microsoft.com/office/drawing/2014/main" id="{579E6558-EFB3-D468-8283-BD72C8E46847}"/>
                  </a:ext>
                </a:extLst>
              </p:cNvPr>
              <p:cNvSpPr>
                <a:spLocks noChangeShapeType="1"/>
              </p:cNvSpPr>
              <p:nvPr/>
            </p:nvSpPr>
            <p:spPr bwMode="auto">
              <a:xfrm rot="-5400000" flipH="1" flipV="1">
                <a:off x="1905"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21" name="Line 1357">
                <a:extLst>
                  <a:ext uri="{FF2B5EF4-FFF2-40B4-BE49-F238E27FC236}">
                    <a16:creationId xmlns:a16="http://schemas.microsoft.com/office/drawing/2014/main" id="{2B96116D-1906-6FC6-F042-543F218301CE}"/>
                  </a:ext>
                </a:extLst>
              </p:cNvPr>
              <p:cNvSpPr>
                <a:spLocks noChangeShapeType="1"/>
              </p:cNvSpPr>
              <p:nvPr/>
            </p:nvSpPr>
            <p:spPr bwMode="auto">
              <a:xfrm rot="16200000" flipH="1">
                <a:off x="3691"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22" name="Line 1358">
                <a:extLst>
                  <a:ext uri="{FF2B5EF4-FFF2-40B4-BE49-F238E27FC236}">
                    <a16:creationId xmlns:a16="http://schemas.microsoft.com/office/drawing/2014/main" id="{C26F5D39-8B8F-83B7-F8AD-5029867C4D1F}"/>
                  </a:ext>
                </a:extLst>
              </p:cNvPr>
              <p:cNvSpPr>
                <a:spLocks noChangeShapeType="1"/>
              </p:cNvSpPr>
              <p:nvPr/>
            </p:nvSpPr>
            <p:spPr bwMode="auto">
              <a:xfrm rot="16200000" flipH="1">
                <a:off x="1906"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23" name="Line 1359">
                <a:extLst>
                  <a:ext uri="{FF2B5EF4-FFF2-40B4-BE49-F238E27FC236}">
                    <a16:creationId xmlns:a16="http://schemas.microsoft.com/office/drawing/2014/main" id="{EB272F81-EAC9-C6B7-0FF1-BFE33868F56C}"/>
                  </a:ext>
                </a:extLst>
              </p:cNvPr>
              <p:cNvSpPr>
                <a:spLocks noChangeShapeType="1"/>
              </p:cNvSpPr>
              <p:nvPr/>
            </p:nvSpPr>
            <p:spPr bwMode="auto">
              <a:xfrm rot="-5400000">
                <a:off x="3969"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24" name="Line 1360">
                <a:extLst>
                  <a:ext uri="{FF2B5EF4-FFF2-40B4-BE49-F238E27FC236}">
                    <a16:creationId xmlns:a16="http://schemas.microsoft.com/office/drawing/2014/main" id="{4C761E75-F7DB-9D7F-6D64-A3A1AB1DE222}"/>
                  </a:ext>
                </a:extLst>
              </p:cNvPr>
              <p:cNvSpPr>
                <a:spLocks noChangeShapeType="1"/>
              </p:cNvSpPr>
              <p:nvPr/>
            </p:nvSpPr>
            <p:spPr bwMode="auto">
              <a:xfrm rot="-5400000">
                <a:off x="3968"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25" name="Line 1361">
                <a:extLst>
                  <a:ext uri="{FF2B5EF4-FFF2-40B4-BE49-F238E27FC236}">
                    <a16:creationId xmlns:a16="http://schemas.microsoft.com/office/drawing/2014/main" id="{2B6B498C-26C2-3F1B-A82F-62C307F016DE}"/>
                  </a:ext>
                </a:extLst>
              </p:cNvPr>
              <p:cNvSpPr>
                <a:spLocks noChangeShapeType="1"/>
              </p:cNvSpPr>
              <p:nvPr/>
            </p:nvSpPr>
            <p:spPr bwMode="auto">
              <a:xfrm rot="16200000" flipH="1">
                <a:off x="4095"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26" name="Line 1362">
                <a:extLst>
                  <a:ext uri="{FF2B5EF4-FFF2-40B4-BE49-F238E27FC236}">
                    <a16:creationId xmlns:a16="http://schemas.microsoft.com/office/drawing/2014/main" id="{DF1EFA6C-042F-D7FB-D3E0-E39770730E21}"/>
                  </a:ext>
                </a:extLst>
              </p:cNvPr>
              <p:cNvSpPr>
                <a:spLocks noChangeShapeType="1"/>
              </p:cNvSpPr>
              <p:nvPr/>
            </p:nvSpPr>
            <p:spPr bwMode="auto">
              <a:xfrm rot="16200000" flipH="1">
                <a:off x="4100"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27" name="Line 1363">
                <a:extLst>
                  <a:ext uri="{FF2B5EF4-FFF2-40B4-BE49-F238E27FC236}">
                    <a16:creationId xmlns:a16="http://schemas.microsoft.com/office/drawing/2014/main" id="{00B099F9-01C9-F7E6-6E54-0AB1C73E4AF8}"/>
                  </a:ext>
                </a:extLst>
              </p:cNvPr>
              <p:cNvSpPr>
                <a:spLocks noChangeShapeType="1"/>
              </p:cNvSpPr>
              <p:nvPr/>
            </p:nvSpPr>
            <p:spPr bwMode="auto">
              <a:xfrm rot="-5400000" flipH="1" flipV="1">
                <a:off x="4071" y="296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28" name="Line 1364">
                <a:extLst>
                  <a:ext uri="{FF2B5EF4-FFF2-40B4-BE49-F238E27FC236}">
                    <a16:creationId xmlns:a16="http://schemas.microsoft.com/office/drawing/2014/main" id="{AA73BE85-0DC8-55EC-314E-87EC75116E00}"/>
                  </a:ext>
                </a:extLst>
              </p:cNvPr>
              <p:cNvSpPr>
                <a:spLocks noChangeShapeType="1"/>
              </p:cNvSpPr>
              <p:nvPr/>
            </p:nvSpPr>
            <p:spPr bwMode="auto">
              <a:xfrm rot="-5400000" flipH="1" flipV="1">
                <a:off x="1525" y="296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29" name="Line 1365">
                <a:extLst>
                  <a:ext uri="{FF2B5EF4-FFF2-40B4-BE49-F238E27FC236}">
                    <a16:creationId xmlns:a16="http://schemas.microsoft.com/office/drawing/2014/main" id="{2A6685DC-A075-79EE-2783-C7C36A1D97F6}"/>
                  </a:ext>
                </a:extLst>
              </p:cNvPr>
              <p:cNvSpPr>
                <a:spLocks noChangeShapeType="1"/>
              </p:cNvSpPr>
              <p:nvPr/>
            </p:nvSpPr>
            <p:spPr bwMode="auto">
              <a:xfrm rot="16200000" flipV="1">
                <a:off x="1519" y="1427"/>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30" name="Line 1366">
                <a:extLst>
                  <a:ext uri="{FF2B5EF4-FFF2-40B4-BE49-F238E27FC236}">
                    <a16:creationId xmlns:a16="http://schemas.microsoft.com/office/drawing/2014/main" id="{D8B589F8-C290-E927-4296-556470EF5823}"/>
                  </a:ext>
                </a:extLst>
              </p:cNvPr>
              <p:cNvSpPr>
                <a:spLocks noChangeShapeType="1"/>
              </p:cNvSpPr>
              <p:nvPr/>
            </p:nvSpPr>
            <p:spPr bwMode="auto">
              <a:xfrm rot="16200000" flipV="1">
                <a:off x="4065" y="1427"/>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31" name="Line 1367">
                <a:extLst>
                  <a:ext uri="{FF2B5EF4-FFF2-40B4-BE49-F238E27FC236}">
                    <a16:creationId xmlns:a16="http://schemas.microsoft.com/office/drawing/2014/main" id="{6462A6E0-4962-41AB-9D4B-FAF40F6CFF32}"/>
                  </a:ext>
                </a:extLst>
              </p:cNvPr>
              <p:cNvSpPr>
                <a:spLocks noChangeShapeType="1"/>
              </p:cNvSpPr>
              <p:nvPr/>
            </p:nvSpPr>
            <p:spPr bwMode="auto">
              <a:xfrm rot="16200000" flipH="1">
                <a:off x="1296"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32" name="Line 1368">
                <a:extLst>
                  <a:ext uri="{FF2B5EF4-FFF2-40B4-BE49-F238E27FC236}">
                    <a16:creationId xmlns:a16="http://schemas.microsoft.com/office/drawing/2014/main" id="{E4AC34FF-B779-4B88-9DB8-102244DDAD43}"/>
                  </a:ext>
                </a:extLst>
              </p:cNvPr>
              <p:cNvSpPr>
                <a:spLocks noChangeShapeType="1"/>
              </p:cNvSpPr>
              <p:nvPr/>
            </p:nvSpPr>
            <p:spPr bwMode="auto">
              <a:xfrm rot="16200000" flipH="1">
                <a:off x="1295"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33" name="Line 1369">
                <a:extLst>
                  <a:ext uri="{FF2B5EF4-FFF2-40B4-BE49-F238E27FC236}">
                    <a16:creationId xmlns:a16="http://schemas.microsoft.com/office/drawing/2014/main" id="{8B43F839-B90C-D248-8B23-63E13ACCAC63}"/>
                  </a:ext>
                </a:extLst>
              </p:cNvPr>
              <p:cNvSpPr>
                <a:spLocks noChangeShapeType="1"/>
              </p:cNvSpPr>
              <p:nvPr/>
            </p:nvSpPr>
            <p:spPr bwMode="auto">
              <a:xfrm rot="-5400000">
                <a:off x="4227" y="2255"/>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34" name="Line 1370">
                <a:extLst>
                  <a:ext uri="{FF2B5EF4-FFF2-40B4-BE49-F238E27FC236}">
                    <a16:creationId xmlns:a16="http://schemas.microsoft.com/office/drawing/2014/main" id="{8636D8B0-EDB9-3C94-D68D-87359362C775}"/>
                  </a:ext>
                </a:extLst>
              </p:cNvPr>
              <p:cNvSpPr>
                <a:spLocks noChangeShapeType="1"/>
              </p:cNvSpPr>
              <p:nvPr/>
            </p:nvSpPr>
            <p:spPr bwMode="auto">
              <a:xfrm rot="16200000" flipH="1">
                <a:off x="1803"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35" name="Line 1371">
                <a:extLst>
                  <a:ext uri="{FF2B5EF4-FFF2-40B4-BE49-F238E27FC236}">
                    <a16:creationId xmlns:a16="http://schemas.microsoft.com/office/drawing/2014/main" id="{980FA24E-3EAE-BA45-DB8B-0922778ADD7C}"/>
                  </a:ext>
                </a:extLst>
              </p:cNvPr>
              <p:cNvSpPr>
                <a:spLocks noChangeShapeType="1"/>
              </p:cNvSpPr>
              <p:nvPr/>
            </p:nvSpPr>
            <p:spPr bwMode="auto">
              <a:xfrm rot="16200000" flipH="1">
                <a:off x="1802"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36" name="Line 1372">
                <a:extLst>
                  <a:ext uri="{FF2B5EF4-FFF2-40B4-BE49-F238E27FC236}">
                    <a16:creationId xmlns:a16="http://schemas.microsoft.com/office/drawing/2014/main" id="{4A9CA258-DA49-A66D-6A6F-083C4498DF3B}"/>
                  </a:ext>
                </a:extLst>
              </p:cNvPr>
              <p:cNvSpPr>
                <a:spLocks noChangeShapeType="1"/>
              </p:cNvSpPr>
              <p:nvPr/>
            </p:nvSpPr>
            <p:spPr bwMode="auto">
              <a:xfrm rot="-5400000" flipH="1" flipV="1">
                <a:off x="4197"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37" name="Line 1373">
                <a:extLst>
                  <a:ext uri="{FF2B5EF4-FFF2-40B4-BE49-F238E27FC236}">
                    <a16:creationId xmlns:a16="http://schemas.microsoft.com/office/drawing/2014/main" id="{6CF4982E-C16B-35CA-60B3-ED2683B506DF}"/>
                  </a:ext>
                </a:extLst>
              </p:cNvPr>
              <p:cNvSpPr>
                <a:spLocks noChangeShapeType="1"/>
              </p:cNvSpPr>
              <p:nvPr/>
            </p:nvSpPr>
            <p:spPr bwMode="auto">
              <a:xfrm rot="16200000" flipH="1">
                <a:off x="4198"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38" name="Line 1374">
                <a:extLst>
                  <a:ext uri="{FF2B5EF4-FFF2-40B4-BE49-F238E27FC236}">
                    <a16:creationId xmlns:a16="http://schemas.microsoft.com/office/drawing/2014/main" id="{3DE27291-A306-D4C7-D8CC-E88D57FA0446}"/>
                  </a:ext>
                </a:extLst>
              </p:cNvPr>
              <p:cNvSpPr>
                <a:spLocks noChangeShapeType="1"/>
              </p:cNvSpPr>
              <p:nvPr/>
            </p:nvSpPr>
            <p:spPr bwMode="auto">
              <a:xfrm rot="16200000" flipH="1">
                <a:off x="1399"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39" name="Line 1375">
                <a:extLst>
                  <a:ext uri="{FF2B5EF4-FFF2-40B4-BE49-F238E27FC236}">
                    <a16:creationId xmlns:a16="http://schemas.microsoft.com/office/drawing/2014/main" id="{A34D330D-D78C-2300-86CA-4C009033B5CF}"/>
                  </a:ext>
                </a:extLst>
              </p:cNvPr>
              <p:cNvSpPr>
                <a:spLocks noChangeShapeType="1"/>
              </p:cNvSpPr>
              <p:nvPr/>
            </p:nvSpPr>
            <p:spPr bwMode="auto">
              <a:xfrm rot="-5400000" flipH="1" flipV="1">
                <a:off x="1398"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40" name="Line 1376">
                <a:extLst>
                  <a:ext uri="{FF2B5EF4-FFF2-40B4-BE49-F238E27FC236}">
                    <a16:creationId xmlns:a16="http://schemas.microsoft.com/office/drawing/2014/main" id="{C8D729CB-B35B-8CE5-8CCC-5F67D34C56FA}"/>
                  </a:ext>
                </a:extLst>
              </p:cNvPr>
              <p:cNvSpPr>
                <a:spLocks noChangeShapeType="1"/>
              </p:cNvSpPr>
              <p:nvPr/>
            </p:nvSpPr>
            <p:spPr bwMode="auto">
              <a:xfrm rot="16200000" flipV="1">
                <a:off x="2037" y="97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41" name="Line 1377">
                <a:extLst>
                  <a:ext uri="{FF2B5EF4-FFF2-40B4-BE49-F238E27FC236}">
                    <a16:creationId xmlns:a16="http://schemas.microsoft.com/office/drawing/2014/main" id="{363BC3D2-D24A-C062-CCA7-19251029B237}"/>
                  </a:ext>
                </a:extLst>
              </p:cNvPr>
              <p:cNvSpPr>
                <a:spLocks noChangeShapeType="1"/>
              </p:cNvSpPr>
              <p:nvPr/>
            </p:nvSpPr>
            <p:spPr bwMode="auto">
              <a:xfrm rot="-5400000" flipH="1" flipV="1">
                <a:off x="2038" y="3396"/>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42" name="Line 1378">
                <a:extLst>
                  <a:ext uri="{FF2B5EF4-FFF2-40B4-BE49-F238E27FC236}">
                    <a16:creationId xmlns:a16="http://schemas.microsoft.com/office/drawing/2014/main" id="{9510011F-9AA4-A80D-10F8-C6CB3ADE488F}"/>
                  </a:ext>
                </a:extLst>
              </p:cNvPr>
              <p:cNvSpPr>
                <a:spLocks noChangeShapeType="1"/>
              </p:cNvSpPr>
              <p:nvPr/>
            </p:nvSpPr>
            <p:spPr bwMode="auto">
              <a:xfrm rot="-5400000" flipH="1" flipV="1">
                <a:off x="3558" y="3396"/>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43" name="Line 1379">
                <a:extLst>
                  <a:ext uri="{FF2B5EF4-FFF2-40B4-BE49-F238E27FC236}">
                    <a16:creationId xmlns:a16="http://schemas.microsoft.com/office/drawing/2014/main" id="{D44629E3-7E09-E383-008B-E82344C551FC}"/>
                  </a:ext>
                </a:extLst>
              </p:cNvPr>
              <p:cNvSpPr>
                <a:spLocks noChangeShapeType="1"/>
              </p:cNvSpPr>
              <p:nvPr/>
            </p:nvSpPr>
            <p:spPr bwMode="auto">
              <a:xfrm rot="16200000" flipV="1">
                <a:off x="3557" y="97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44" name="Line 1380">
                <a:extLst>
                  <a:ext uri="{FF2B5EF4-FFF2-40B4-BE49-F238E27FC236}">
                    <a16:creationId xmlns:a16="http://schemas.microsoft.com/office/drawing/2014/main" id="{AE25309F-AD49-4FF7-C491-556908F02C9A}"/>
                  </a:ext>
                </a:extLst>
              </p:cNvPr>
              <p:cNvSpPr>
                <a:spLocks noChangeShapeType="1"/>
              </p:cNvSpPr>
              <p:nvPr/>
            </p:nvSpPr>
            <p:spPr bwMode="auto">
              <a:xfrm rot="16200000" flipV="1">
                <a:off x="3818"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45" name="Line 1381">
                <a:extLst>
                  <a:ext uri="{FF2B5EF4-FFF2-40B4-BE49-F238E27FC236}">
                    <a16:creationId xmlns:a16="http://schemas.microsoft.com/office/drawing/2014/main" id="{0A9A4F35-304A-F731-267F-B289611B9654}"/>
                  </a:ext>
                </a:extLst>
              </p:cNvPr>
              <p:cNvSpPr>
                <a:spLocks noChangeShapeType="1"/>
              </p:cNvSpPr>
              <p:nvPr/>
            </p:nvSpPr>
            <p:spPr bwMode="auto">
              <a:xfrm rot="16200000" flipV="1">
                <a:off x="1779"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46" name="Line 1382">
                <a:extLst>
                  <a:ext uri="{FF2B5EF4-FFF2-40B4-BE49-F238E27FC236}">
                    <a16:creationId xmlns:a16="http://schemas.microsoft.com/office/drawing/2014/main" id="{4A086F1B-BD01-7787-06AE-BF75E86FF365}"/>
                  </a:ext>
                </a:extLst>
              </p:cNvPr>
              <p:cNvSpPr>
                <a:spLocks noChangeShapeType="1"/>
              </p:cNvSpPr>
              <p:nvPr/>
            </p:nvSpPr>
            <p:spPr bwMode="auto">
              <a:xfrm rot="-5400000" flipH="1" flipV="1">
                <a:off x="1778"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47" name="Line 1383">
                <a:extLst>
                  <a:ext uri="{FF2B5EF4-FFF2-40B4-BE49-F238E27FC236}">
                    <a16:creationId xmlns:a16="http://schemas.microsoft.com/office/drawing/2014/main" id="{FCA6FE5F-6E77-699F-7896-83E1F5510B3D}"/>
                  </a:ext>
                </a:extLst>
              </p:cNvPr>
              <p:cNvSpPr>
                <a:spLocks noChangeShapeType="1"/>
              </p:cNvSpPr>
              <p:nvPr/>
            </p:nvSpPr>
            <p:spPr bwMode="auto">
              <a:xfrm rot="-5400000" flipH="1" flipV="1">
                <a:off x="3817"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48" name="Line 1384">
                <a:extLst>
                  <a:ext uri="{FF2B5EF4-FFF2-40B4-BE49-F238E27FC236}">
                    <a16:creationId xmlns:a16="http://schemas.microsoft.com/office/drawing/2014/main" id="{C079B752-C958-A798-B4CC-697E20062B24}"/>
                  </a:ext>
                </a:extLst>
              </p:cNvPr>
              <p:cNvSpPr>
                <a:spLocks noChangeShapeType="1"/>
              </p:cNvSpPr>
              <p:nvPr/>
            </p:nvSpPr>
            <p:spPr bwMode="auto">
              <a:xfrm rot="-5400000">
                <a:off x="1423"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49" name="Line 1385">
                <a:extLst>
                  <a:ext uri="{FF2B5EF4-FFF2-40B4-BE49-F238E27FC236}">
                    <a16:creationId xmlns:a16="http://schemas.microsoft.com/office/drawing/2014/main" id="{8702321A-48FD-64D4-43EB-A0687573CFB6}"/>
                  </a:ext>
                </a:extLst>
              </p:cNvPr>
              <p:cNvSpPr>
                <a:spLocks noChangeShapeType="1"/>
              </p:cNvSpPr>
              <p:nvPr/>
            </p:nvSpPr>
            <p:spPr bwMode="auto">
              <a:xfrm rot="-5400000">
                <a:off x="1422"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50" name="Line 1386">
                <a:extLst>
                  <a:ext uri="{FF2B5EF4-FFF2-40B4-BE49-F238E27FC236}">
                    <a16:creationId xmlns:a16="http://schemas.microsoft.com/office/drawing/2014/main" id="{B86A62A2-AA45-0D7E-CFFD-9F1C2C231BA1}"/>
                  </a:ext>
                </a:extLst>
              </p:cNvPr>
              <p:cNvSpPr>
                <a:spLocks noChangeShapeType="1"/>
              </p:cNvSpPr>
              <p:nvPr/>
            </p:nvSpPr>
            <p:spPr bwMode="auto">
              <a:xfrm rot="-5400000" flipH="1" flipV="1">
                <a:off x="1399"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51" name="Line 1387">
                <a:extLst>
                  <a:ext uri="{FF2B5EF4-FFF2-40B4-BE49-F238E27FC236}">
                    <a16:creationId xmlns:a16="http://schemas.microsoft.com/office/drawing/2014/main" id="{01C40C79-2C13-64B0-1A4A-7B3F83590EDA}"/>
                  </a:ext>
                </a:extLst>
              </p:cNvPr>
              <p:cNvSpPr>
                <a:spLocks noChangeShapeType="1"/>
              </p:cNvSpPr>
              <p:nvPr/>
            </p:nvSpPr>
            <p:spPr bwMode="auto">
              <a:xfrm rot="-5400000" flipH="1" flipV="1">
                <a:off x="4198"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52" name="Line 1388">
                <a:extLst>
                  <a:ext uri="{FF2B5EF4-FFF2-40B4-BE49-F238E27FC236}">
                    <a16:creationId xmlns:a16="http://schemas.microsoft.com/office/drawing/2014/main" id="{38933A8C-F19D-2035-8571-A1998E39C115}"/>
                  </a:ext>
                </a:extLst>
              </p:cNvPr>
              <p:cNvSpPr>
                <a:spLocks noChangeShapeType="1"/>
              </p:cNvSpPr>
              <p:nvPr/>
            </p:nvSpPr>
            <p:spPr bwMode="auto">
              <a:xfrm rot="16200000" flipH="1">
                <a:off x="1398"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53" name="Line 1389">
                <a:extLst>
                  <a:ext uri="{FF2B5EF4-FFF2-40B4-BE49-F238E27FC236}">
                    <a16:creationId xmlns:a16="http://schemas.microsoft.com/office/drawing/2014/main" id="{127F3197-C4A5-1527-243D-287767E9F462}"/>
                  </a:ext>
                </a:extLst>
              </p:cNvPr>
              <p:cNvSpPr>
                <a:spLocks noChangeShapeType="1"/>
              </p:cNvSpPr>
              <p:nvPr/>
            </p:nvSpPr>
            <p:spPr bwMode="auto">
              <a:xfrm rot="16200000" flipH="1">
                <a:off x="4197"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54" name="Line 1390">
                <a:extLst>
                  <a:ext uri="{FF2B5EF4-FFF2-40B4-BE49-F238E27FC236}">
                    <a16:creationId xmlns:a16="http://schemas.microsoft.com/office/drawing/2014/main" id="{AB779FB4-3CBB-A597-0A24-0BB6908D64F3}"/>
                  </a:ext>
                </a:extLst>
              </p:cNvPr>
              <p:cNvSpPr>
                <a:spLocks noChangeShapeType="1"/>
              </p:cNvSpPr>
              <p:nvPr/>
            </p:nvSpPr>
            <p:spPr bwMode="auto">
              <a:xfrm rot="-5400000">
                <a:off x="1676"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55" name="Line 1391">
                <a:extLst>
                  <a:ext uri="{FF2B5EF4-FFF2-40B4-BE49-F238E27FC236}">
                    <a16:creationId xmlns:a16="http://schemas.microsoft.com/office/drawing/2014/main" id="{1B53CEE8-B45F-B824-AEF9-CA54AA271E3A}"/>
                  </a:ext>
                </a:extLst>
              </p:cNvPr>
              <p:cNvSpPr>
                <a:spLocks noChangeShapeType="1"/>
              </p:cNvSpPr>
              <p:nvPr/>
            </p:nvSpPr>
            <p:spPr bwMode="auto">
              <a:xfrm rot="-5400000">
                <a:off x="1675"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56" name="Line 1392">
                <a:extLst>
                  <a:ext uri="{FF2B5EF4-FFF2-40B4-BE49-F238E27FC236}">
                    <a16:creationId xmlns:a16="http://schemas.microsoft.com/office/drawing/2014/main" id="{930B56B1-B249-6A7C-9BC6-5E348BC25CDD}"/>
                  </a:ext>
                </a:extLst>
              </p:cNvPr>
              <p:cNvSpPr>
                <a:spLocks noChangeShapeType="1"/>
              </p:cNvSpPr>
              <p:nvPr/>
            </p:nvSpPr>
            <p:spPr bwMode="auto">
              <a:xfrm rot="16200000" flipV="1">
                <a:off x="1519" y="2740"/>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57" name="Line 1393">
                <a:extLst>
                  <a:ext uri="{FF2B5EF4-FFF2-40B4-BE49-F238E27FC236}">
                    <a16:creationId xmlns:a16="http://schemas.microsoft.com/office/drawing/2014/main" id="{D5186832-93F3-AAA0-BE12-A5D71FD2E7A8}"/>
                  </a:ext>
                </a:extLst>
              </p:cNvPr>
              <p:cNvSpPr>
                <a:spLocks noChangeShapeType="1"/>
              </p:cNvSpPr>
              <p:nvPr/>
            </p:nvSpPr>
            <p:spPr bwMode="auto">
              <a:xfrm rot="-5400000" flipH="1" flipV="1">
                <a:off x="4064" y="1645"/>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58" name="Line 1394">
                <a:extLst>
                  <a:ext uri="{FF2B5EF4-FFF2-40B4-BE49-F238E27FC236}">
                    <a16:creationId xmlns:a16="http://schemas.microsoft.com/office/drawing/2014/main" id="{D69E3613-C5D6-C63E-DDBE-F0C720CA2D9E}"/>
                  </a:ext>
                </a:extLst>
              </p:cNvPr>
              <p:cNvSpPr>
                <a:spLocks noChangeShapeType="1"/>
              </p:cNvSpPr>
              <p:nvPr/>
            </p:nvSpPr>
            <p:spPr bwMode="auto">
              <a:xfrm rot="16200000" flipV="1">
                <a:off x="4065" y="2740"/>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59" name="Line 1395">
                <a:extLst>
                  <a:ext uri="{FF2B5EF4-FFF2-40B4-BE49-F238E27FC236}">
                    <a16:creationId xmlns:a16="http://schemas.microsoft.com/office/drawing/2014/main" id="{C2F6203C-5AD8-DE31-65BC-F64050D76569}"/>
                  </a:ext>
                </a:extLst>
              </p:cNvPr>
              <p:cNvSpPr>
                <a:spLocks noChangeShapeType="1"/>
              </p:cNvSpPr>
              <p:nvPr/>
            </p:nvSpPr>
            <p:spPr bwMode="auto">
              <a:xfrm rot="-5400000" flipH="1" flipV="1">
                <a:off x="1518" y="1645"/>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60" name="Line 1396">
                <a:extLst>
                  <a:ext uri="{FF2B5EF4-FFF2-40B4-BE49-F238E27FC236}">
                    <a16:creationId xmlns:a16="http://schemas.microsoft.com/office/drawing/2014/main" id="{1A4DCED1-48CE-C9CC-2119-363D3D331652}"/>
                  </a:ext>
                </a:extLst>
              </p:cNvPr>
              <p:cNvSpPr>
                <a:spLocks noChangeShapeType="1"/>
              </p:cNvSpPr>
              <p:nvPr/>
            </p:nvSpPr>
            <p:spPr bwMode="auto">
              <a:xfrm rot="16200000" flipH="1">
                <a:off x="1652"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61" name="Line 1397">
                <a:extLst>
                  <a:ext uri="{FF2B5EF4-FFF2-40B4-BE49-F238E27FC236}">
                    <a16:creationId xmlns:a16="http://schemas.microsoft.com/office/drawing/2014/main" id="{14864E73-3F70-C5D3-191F-78342D990A34}"/>
                  </a:ext>
                </a:extLst>
              </p:cNvPr>
              <p:cNvSpPr>
                <a:spLocks noChangeShapeType="1"/>
              </p:cNvSpPr>
              <p:nvPr/>
            </p:nvSpPr>
            <p:spPr bwMode="auto">
              <a:xfrm rot="16200000" flipH="1">
                <a:off x="3945"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62" name="Line 1398">
                <a:extLst>
                  <a:ext uri="{FF2B5EF4-FFF2-40B4-BE49-F238E27FC236}">
                    <a16:creationId xmlns:a16="http://schemas.microsoft.com/office/drawing/2014/main" id="{79D208C2-BF5A-9C66-0367-655989A158C0}"/>
                  </a:ext>
                </a:extLst>
              </p:cNvPr>
              <p:cNvSpPr>
                <a:spLocks noChangeShapeType="1"/>
              </p:cNvSpPr>
              <p:nvPr/>
            </p:nvSpPr>
            <p:spPr bwMode="auto">
              <a:xfrm rot="-5400000" flipH="1" flipV="1">
                <a:off x="3939"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63" name="Line 1399">
                <a:extLst>
                  <a:ext uri="{FF2B5EF4-FFF2-40B4-BE49-F238E27FC236}">
                    <a16:creationId xmlns:a16="http://schemas.microsoft.com/office/drawing/2014/main" id="{481DB615-FC83-3E5A-1FC0-C5231361579B}"/>
                  </a:ext>
                </a:extLst>
              </p:cNvPr>
              <p:cNvSpPr>
                <a:spLocks noChangeShapeType="1"/>
              </p:cNvSpPr>
              <p:nvPr/>
            </p:nvSpPr>
            <p:spPr bwMode="auto">
              <a:xfrm rot="-5400000" flipH="1" flipV="1">
                <a:off x="1646"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64" name="Line 1400">
                <a:extLst>
                  <a:ext uri="{FF2B5EF4-FFF2-40B4-BE49-F238E27FC236}">
                    <a16:creationId xmlns:a16="http://schemas.microsoft.com/office/drawing/2014/main" id="{25B891D9-42CC-DB0C-C961-0C2291AFAE85}"/>
                  </a:ext>
                </a:extLst>
              </p:cNvPr>
              <p:cNvSpPr>
                <a:spLocks noChangeShapeType="1"/>
              </p:cNvSpPr>
              <p:nvPr/>
            </p:nvSpPr>
            <p:spPr bwMode="auto">
              <a:xfrm rot="16200000" flipH="1">
                <a:off x="1549"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65" name="Line 1401">
                <a:extLst>
                  <a:ext uri="{FF2B5EF4-FFF2-40B4-BE49-F238E27FC236}">
                    <a16:creationId xmlns:a16="http://schemas.microsoft.com/office/drawing/2014/main" id="{6C7F1CCE-924A-186F-0811-729179A5F9B3}"/>
                  </a:ext>
                </a:extLst>
              </p:cNvPr>
              <p:cNvSpPr>
                <a:spLocks noChangeShapeType="1"/>
              </p:cNvSpPr>
              <p:nvPr/>
            </p:nvSpPr>
            <p:spPr bwMode="auto">
              <a:xfrm rot="16200000" flipH="1">
                <a:off x="1554"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66" name="Line 1402">
                <a:extLst>
                  <a:ext uri="{FF2B5EF4-FFF2-40B4-BE49-F238E27FC236}">
                    <a16:creationId xmlns:a16="http://schemas.microsoft.com/office/drawing/2014/main" id="{3B5CBF3B-F599-7AA0-48B1-A1B679C6B1AE}"/>
                  </a:ext>
                </a:extLst>
              </p:cNvPr>
              <p:cNvSpPr>
                <a:spLocks noChangeShapeType="1"/>
              </p:cNvSpPr>
              <p:nvPr/>
            </p:nvSpPr>
            <p:spPr bwMode="auto">
              <a:xfrm rot="16200000" flipH="1">
                <a:off x="3588"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67" name="Line 1403">
                <a:extLst>
                  <a:ext uri="{FF2B5EF4-FFF2-40B4-BE49-F238E27FC236}">
                    <a16:creationId xmlns:a16="http://schemas.microsoft.com/office/drawing/2014/main" id="{B0D5B5FE-BD4C-B5AD-CB71-C8007C7A4106}"/>
                  </a:ext>
                </a:extLst>
              </p:cNvPr>
              <p:cNvSpPr>
                <a:spLocks noChangeShapeType="1"/>
              </p:cNvSpPr>
              <p:nvPr/>
            </p:nvSpPr>
            <p:spPr bwMode="auto">
              <a:xfrm rot="16200000" flipH="1">
                <a:off x="3587"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68" name="Line 1404">
                <a:extLst>
                  <a:ext uri="{FF2B5EF4-FFF2-40B4-BE49-F238E27FC236}">
                    <a16:creationId xmlns:a16="http://schemas.microsoft.com/office/drawing/2014/main" id="{9A84EC06-936A-FC66-EAD8-CFEAE33D59F6}"/>
                  </a:ext>
                </a:extLst>
              </p:cNvPr>
              <p:cNvSpPr>
                <a:spLocks noChangeShapeType="1"/>
              </p:cNvSpPr>
              <p:nvPr/>
            </p:nvSpPr>
            <p:spPr bwMode="auto">
              <a:xfrm rot="16200000" flipH="1">
                <a:off x="2171"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69" name="Line 1405">
                <a:extLst>
                  <a:ext uri="{FF2B5EF4-FFF2-40B4-BE49-F238E27FC236}">
                    <a16:creationId xmlns:a16="http://schemas.microsoft.com/office/drawing/2014/main" id="{2BA1E1E4-EBC5-CFEF-4EA1-CFD2B49BFB05}"/>
                  </a:ext>
                </a:extLst>
              </p:cNvPr>
              <p:cNvSpPr>
                <a:spLocks noChangeShapeType="1"/>
              </p:cNvSpPr>
              <p:nvPr/>
            </p:nvSpPr>
            <p:spPr bwMode="auto">
              <a:xfrm rot="-5400000" flipH="1" flipV="1">
                <a:off x="3425"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70" name="Line 1406">
                <a:extLst>
                  <a:ext uri="{FF2B5EF4-FFF2-40B4-BE49-F238E27FC236}">
                    <a16:creationId xmlns:a16="http://schemas.microsoft.com/office/drawing/2014/main" id="{71075E11-21E5-B07C-2450-B18838D50847}"/>
                  </a:ext>
                </a:extLst>
              </p:cNvPr>
              <p:cNvSpPr>
                <a:spLocks noChangeShapeType="1"/>
              </p:cNvSpPr>
              <p:nvPr/>
            </p:nvSpPr>
            <p:spPr bwMode="auto">
              <a:xfrm rot="16200000" flipH="1">
                <a:off x="3426"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71" name="Line 1407">
                <a:extLst>
                  <a:ext uri="{FF2B5EF4-FFF2-40B4-BE49-F238E27FC236}">
                    <a16:creationId xmlns:a16="http://schemas.microsoft.com/office/drawing/2014/main" id="{8062F39A-9627-3923-2763-B5837F7A5A2C}"/>
                  </a:ext>
                </a:extLst>
              </p:cNvPr>
              <p:cNvSpPr>
                <a:spLocks noChangeShapeType="1"/>
              </p:cNvSpPr>
              <p:nvPr/>
            </p:nvSpPr>
            <p:spPr bwMode="auto">
              <a:xfrm rot="-5400000" flipH="1" flipV="1">
                <a:off x="2170"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72" name="Line 1408">
                <a:extLst>
                  <a:ext uri="{FF2B5EF4-FFF2-40B4-BE49-F238E27FC236}">
                    <a16:creationId xmlns:a16="http://schemas.microsoft.com/office/drawing/2014/main" id="{74364E8C-46CD-0711-7D94-6536D25A6CA1}"/>
                  </a:ext>
                </a:extLst>
              </p:cNvPr>
              <p:cNvSpPr>
                <a:spLocks noChangeShapeType="1"/>
              </p:cNvSpPr>
              <p:nvPr/>
            </p:nvSpPr>
            <p:spPr bwMode="auto">
              <a:xfrm rot="16200000" flipH="1">
                <a:off x="4095"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73" name="Line 1409">
                <a:extLst>
                  <a:ext uri="{FF2B5EF4-FFF2-40B4-BE49-F238E27FC236}">
                    <a16:creationId xmlns:a16="http://schemas.microsoft.com/office/drawing/2014/main" id="{EF540A65-CB0C-C668-1248-89250FF7322D}"/>
                  </a:ext>
                </a:extLst>
              </p:cNvPr>
              <p:cNvSpPr>
                <a:spLocks noChangeShapeType="1"/>
              </p:cNvSpPr>
              <p:nvPr/>
            </p:nvSpPr>
            <p:spPr bwMode="auto">
              <a:xfrm rot="16200000" flipH="1">
                <a:off x="4094"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74" name="Line 1410">
                <a:extLst>
                  <a:ext uri="{FF2B5EF4-FFF2-40B4-BE49-F238E27FC236}">
                    <a16:creationId xmlns:a16="http://schemas.microsoft.com/office/drawing/2014/main" id="{A866FA98-B84B-ED65-D7A8-8AB45D21F72F}"/>
                  </a:ext>
                </a:extLst>
              </p:cNvPr>
              <p:cNvSpPr>
                <a:spLocks noChangeShapeType="1"/>
              </p:cNvSpPr>
              <p:nvPr/>
            </p:nvSpPr>
            <p:spPr bwMode="auto">
              <a:xfrm rot="-5400000">
                <a:off x="1428" y="2255"/>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75" name="Line 1411">
                <a:extLst>
                  <a:ext uri="{FF2B5EF4-FFF2-40B4-BE49-F238E27FC236}">
                    <a16:creationId xmlns:a16="http://schemas.microsoft.com/office/drawing/2014/main" id="{EAB5D5C0-D3CB-1BEC-2C43-C249AE63DC3C}"/>
                  </a:ext>
                </a:extLst>
              </p:cNvPr>
              <p:cNvSpPr>
                <a:spLocks noChangeShapeType="1"/>
              </p:cNvSpPr>
              <p:nvPr/>
            </p:nvSpPr>
            <p:spPr bwMode="auto">
              <a:xfrm rot="-5400000" flipH="1" flipV="1">
                <a:off x="3691"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76" name="Line 1412">
                <a:extLst>
                  <a:ext uri="{FF2B5EF4-FFF2-40B4-BE49-F238E27FC236}">
                    <a16:creationId xmlns:a16="http://schemas.microsoft.com/office/drawing/2014/main" id="{03A39BD8-C840-862C-6438-865BFB3D76A4}"/>
                  </a:ext>
                </a:extLst>
              </p:cNvPr>
              <p:cNvSpPr>
                <a:spLocks noChangeShapeType="1"/>
              </p:cNvSpPr>
              <p:nvPr/>
            </p:nvSpPr>
            <p:spPr bwMode="auto">
              <a:xfrm rot="-5400000" flipH="1" flipV="1">
                <a:off x="1906"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77" name="Line 1413">
                <a:extLst>
                  <a:ext uri="{FF2B5EF4-FFF2-40B4-BE49-F238E27FC236}">
                    <a16:creationId xmlns:a16="http://schemas.microsoft.com/office/drawing/2014/main" id="{5AADBC30-1AAD-D917-EB75-BAD066D5E3AC}"/>
                  </a:ext>
                </a:extLst>
              </p:cNvPr>
              <p:cNvSpPr>
                <a:spLocks noChangeShapeType="1"/>
              </p:cNvSpPr>
              <p:nvPr/>
            </p:nvSpPr>
            <p:spPr bwMode="auto">
              <a:xfrm rot="16200000" flipH="1">
                <a:off x="1905"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78" name="Line 1414">
                <a:extLst>
                  <a:ext uri="{FF2B5EF4-FFF2-40B4-BE49-F238E27FC236}">
                    <a16:creationId xmlns:a16="http://schemas.microsoft.com/office/drawing/2014/main" id="{F18DFC71-5415-C654-E1AA-AB1327BEAF85}"/>
                  </a:ext>
                </a:extLst>
              </p:cNvPr>
              <p:cNvSpPr>
                <a:spLocks noChangeShapeType="1"/>
              </p:cNvSpPr>
              <p:nvPr/>
            </p:nvSpPr>
            <p:spPr bwMode="auto">
              <a:xfrm rot="16200000" flipH="1">
                <a:off x="3690"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79" name="Line 1415">
                <a:extLst>
                  <a:ext uri="{FF2B5EF4-FFF2-40B4-BE49-F238E27FC236}">
                    <a16:creationId xmlns:a16="http://schemas.microsoft.com/office/drawing/2014/main" id="{E7EC02EF-2766-B092-D5B7-8C669B022BAB}"/>
                  </a:ext>
                </a:extLst>
              </p:cNvPr>
              <p:cNvSpPr>
                <a:spLocks noChangeShapeType="1"/>
              </p:cNvSpPr>
              <p:nvPr/>
            </p:nvSpPr>
            <p:spPr bwMode="auto">
              <a:xfrm rot="-5400000" flipH="1" flipV="1">
                <a:off x="4071" y="251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80" name="Line 1416">
                <a:extLst>
                  <a:ext uri="{FF2B5EF4-FFF2-40B4-BE49-F238E27FC236}">
                    <a16:creationId xmlns:a16="http://schemas.microsoft.com/office/drawing/2014/main" id="{B0921BA6-3E86-887A-9A3C-18563769FFB1}"/>
                  </a:ext>
                </a:extLst>
              </p:cNvPr>
              <p:cNvSpPr>
                <a:spLocks noChangeShapeType="1"/>
              </p:cNvSpPr>
              <p:nvPr/>
            </p:nvSpPr>
            <p:spPr bwMode="auto">
              <a:xfrm rot="16200000" flipV="1">
                <a:off x="1524" y="187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81" name="Line 1417">
                <a:extLst>
                  <a:ext uri="{FF2B5EF4-FFF2-40B4-BE49-F238E27FC236}">
                    <a16:creationId xmlns:a16="http://schemas.microsoft.com/office/drawing/2014/main" id="{1269CF16-88D5-BC4B-1A4A-60B6E41AD567}"/>
                  </a:ext>
                </a:extLst>
              </p:cNvPr>
              <p:cNvSpPr>
                <a:spLocks noChangeShapeType="1"/>
              </p:cNvSpPr>
              <p:nvPr/>
            </p:nvSpPr>
            <p:spPr bwMode="auto">
              <a:xfrm rot="-5400000" flipH="1" flipV="1">
                <a:off x="1525" y="251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82" name="Line 1418">
                <a:extLst>
                  <a:ext uri="{FF2B5EF4-FFF2-40B4-BE49-F238E27FC236}">
                    <a16:creationId xmlns:a16="http://schemas.microsoft.com/office/drawing/2014/main" id="{B98BD791-2A1B-8DE9-92C9-06C54D58FA68}"/>
                  </a:ext>
                </a:extLst>
              </p:cNvPr>
              <p:cNvSpPr>
                <a:spLocks noChangeShapeType="1"/>
              </p:cNvSpPr>
              <p:nvPr/>
            </p:nvSpPr>
            <p:spPr bwMode="auto">
              <a:xfrm rot="16200000" flipV="1">
                <a:off x="4070" y="187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83" name="Line 1419">
                <a:extLst>
                  <a:ext uri="{FF2B5EF4-FFF2-40B4-BE49-F238E27FC236}">
                    <a16:creationId xmlns:a16="http://schemas.microsoft.com/office/drawing/2014/main" id="{C6B15467-AB86-F5EF-E44B-B5545B03A897}"/>
                  </a:ext>
                </a:extLst>
              </p:cNvPr>
              <p:cNvSpPr>
                <a:spLocks noChangeShapeType="1"/>
              </p:cNvSpPr>
              <p:nvPr/>
            </p:nvSpPr>
            <p:spPr bwMode="auto">
              <a:xfrm rot="16200000" flipV="1">
                <a:off x="2296" y="9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84" name="Line 1420">
                <a:extLst>
                  <a:ext uri="{FF2B5EF4-FFF2-40B4-BE49-F238E27FC236}">
                    <a16:creationId xmlns:a16="http://schemas.microsoft.com/office/drawing/2014/main" id="{E8B9C274-3786-8B6A-7A60-72D32553EFB6}"/>
                  </a:ext>
                </a:extLst>
              </p:cNvPr>
              <p:cNvSpPr>
                <a:spLocks noChangeShapeType="1"/>
              </p:cNvSpPr>
              <p:nvPr/>
            </p:nvSpPr>
            <p:spPr bwMode="auto">
              <a:xfrm rot="-5400000" flipH="1" flipV="1">
                <a:off x="3299" y="34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85" name="Line 1421">
                <a:extLst>
                  <a:ext uri="{FF2B5EF4-FFF2-40B4-BE49-F238E27FC236}">
                    <a16:creationId xmlns:a16="http://schemas.microsoft.com/office/drawing/2014/main" id="{E9C2326D-37E2-3989-1696-7D404195F793}"/>
                  </a:ext>
                </a:extLst>
              </p:cNvPr>
              <p:cNvSpPr>
                <a:spLocks noChangeShapeType="1"/>
              </p:cNvSpPr>
              <p:nvPr/>
            </p:nvSpPr>
            <p:spPr bwMode="auto">
              <a:xfrm rot="16200000" flipV="1">
                <a:off x="3298" y="9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86" name="Line 1422">
                <a:extLst>
                  <a:ext uri="{FF2B5EF4-FFF2-40B4-BE49-F238E27FC236}">
                    <a16:creationId xmlns:a16="http://schemas.microsoft.com/office/drawing/2014/main" id="{CC87B763-78A4-8403-5C40-B89A8228EA62}"/>
                  </a:ext>
                </a:extLst>
              </p:cNvPr>
              <p:cNvSpPr>
                <a:spLocks noChangeShapeType="1"/>
              </p:cNvSpPr>
              <p:nvPr/>
            </p:nvSpPr>
            <p:spPr bwMode="auto">
              <a:xfrm rot="-5400000" flipH="1" flipV="1">
                <a:off x="2297" y="34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87" name="Line 1423">
                <a:extLst>
                  <a:ext uri="{FF2B5EF4-FFF2-40B4-BE49-F238E27FC236}">
                    <a16:creationId xmlns:a16="http://schemas.microsoft.com/office/drawing/2014/main" id="{C655F405-B2F8-ABE2-03B0-FC9E83E1CEFB}"/>
                  </a:ext>
                </a:extLst>
              </p:cNvPr>
              <p:cNvSpPr>
                <a:spLocks noChangeShapeType="1"/>
              </p:cNvSpPr>
              <p:nvPr/>
            </p:nvSpPr>
            <p:spPr bwMode="auto">
              <a:xfrm rot="16200000" flipH="1">
                <a:off x="2068"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88" name="Line 1424">
                <a:extLst>
                  <a:ext uri="{FF2B5EF4-FFF2-40B4-BE49-F238E27FC236}">
                    <a16:creationId xmlns:a16="http://schemas.microsoft.com/office/drawing/2014/main" id="{6B0B1A8B-7851-6D75-3D50-330D6796EB42}"/>
                  </a:ext>
                </a:extLst>
              </p:cNvPr>
              <p:cNvSpPr>
                <a:spLocks noChangeShapeType="1"/>
              </p:cNvSpPr>
              <p:nvPr/>
            </p:nvSpPr>
            <p:spPr bwMode="auto">
              <a:xfrm rot="16200000" flipH="1">
                <a:off x="2067"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89" name="Line 1425">
                <a:extLst>
                  <a:ext uri="{FF2B5EF4-FFF2-40B4-BE49-F238E27FC236}">
                    <a16:creationId xmlns:a16="http://schemas.microsoft.com/office/drawing/2014/main" id="{16C03A7D-ECE5-C8FC-D688-98D9AF9C5D10}"/>
                  </a:ext>
                </a:extLst>
              </p:cNvPr>
              <p:cNvSpPr>
                <a:spLocks noChangeShapeType="1"/>
              </p:cNvSpPr>
              <p:nvPr/>
            </p:nvSpPr>
            <p:spPr bwMode="auto">
              <a:xfrm rot="-5400000">
                <a:off x="3714"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90" name="Line 1426">
                <a:extLst>
                  <a:ext uri="{FF2B5EF4-FFF2-40B4-BE49-F238E27FC236}">
                    <a16:creationId xmlns:a16="http://schemas.microsoft.com/office/drawing/2014/main" id="{10CB7B7B-B7B0-813D-CEE5-D727CF1BCDAE}"/>
                  </a:ext>
                </a:extLst>
              </p:cNvPr>
              <p:cNvSpPr>
                <a:spLocks noChangeShapeType="1"/>
              </p:cNvSpPr>
              <p:nvPr/>
            </p:nvSpPr>
            <p:spPr bwMode="auto">
              <a:xfrm rot="-5400000">
                <a:off x="3715"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91" name="Line 1427">
                <a:extLst>
                  <a:ext uri="{FF2B5EF4-FFF2-40B4-BE49-F238E27FC236}">
                    <a16:creationId xmlns:a16="http://schemas.microsoft.com/office/drawing/2014/main" id="{FE83294C-3A75-94A5-5D3C-020EF02DCA81}"/>
                  </a:ext>
                </a:extLst>
              </p:cNvPr>
              <p:cNvSpPr>
                <a:spLocks noChangeShapeType="1"/>
              </p:cNvSpPr>
              <p:nvPr/>
            </p:nvSpPr>
            <p:spPr bwMode="auto">
              <a:xfrm rot="-5400000">
                <a:off x="3968"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92" name="Line 1428">
                <a:extLst>
                  <a:ext uri="{FF2B5EF4-FFF2-40B4-BE49-F238E27FC236}">
                    <a16:creationId xmlns:a16="http://schemas.microsoft.com/office/drawing/2014/main" id="{1C3DF7A8-6840-0E70-25F5-A29775660FB5}"/>
                  </a:ext>
                </a:extLst>
              </p:cNvPr>
              <p:cNvSpPr>
                <a:spLocks noChangeShapeType="1"/>
              </p:cNvSpPr>
              <p:nvPr/>
            </p:nvSpPr>
            <p:spPr bwMode="auto">
              <a:xfrm rot="-5400000">
                <a:off x="3969"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93" name="Line 1429">
                <a:extLst>
                  <a:ext uri="{FF2B5EF4-FFF2-40B4-BE49-F238E27FC236}">
                    <a16:creationId xmlns:a16="http://schemas.microsoft.com/office/drawing/2014/main" id="{316C60EF-DB7F-59EC-18F5-CDC8C00DCED7}"/>
                  </a:ext>
                </a:extLst>
              </p:cNvPr>
              <p:cNvSpPr>
                <a:spLocks noChangeShapeType="1"/>
              </p:cNvSpPr>
              <p:nvPr/>
            </p:nvSpPr>
            <p:spPr bwMode="auto">
              <a:xfrm rot="-5400000" flipH="1" flipV="1">
                <a:off x="1779"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94" name="Line 1430">
                <a:extLst>
                  <a:ext uri="{FF2B5EF4-FFF2-40B4-BE49-F238E27FC236}">
                    <a16:creationId xmlns:a16="http://schemas.microsoft.com/office/drawing/2014/main" id="{939792D9-4F95-0257-60A9-9A87B5830AA7}"/>
                  </a:ext>
                </a:extLst>
              </p:cNvPr>
              <p:cNvSpPr>
                <a:spLocks noChangeShapeType="1"/>
              </p:cNvSpPr>
              <p:nvPr/>
            </p:nvSpPr>
            <p:spPr bwMode="auto">
              <a:xfrm rot="-5400000" flipH="1" flipV="1">
                <a:off x="3818"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95" name="Line 1431">
                <a:extLst>
                  <a:ext uri="{FF2B5EF4-FFF2-40B4-BE49-F238E27FC236}">
                    <a16:creationId xmlns:a16="http://schemas.microsoft.com/office/drawing/2014/main" id="{DC879E2D-857F-AECD-A154-C700ADE52A11}"/>
                  </a:ext>
                </a:extLst>
              </p:cNvPr>
              <p:cNvSpPr>
                <a:spLocks noChangeShapeType="1"/>
              </p:cNvSpPr>
              <p:nvPr/>
            </p:nvSpPr>
            <p:spPr bwMode="auto">
              <a:xfrm rot="16200000" flipV="1">
                <a:off x="1773"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96" name="Line 1432">
                <a:extLst>
                  <a:ext uri="{FF2B5EF4-FFF2-40B4-BE49-F238E27FC236}">
                    <a16:creationId xmlns:a16="http://schemas.microsoft.com/office/drawing/2014/main" id="{0741DF98-78E3-BB1F-38EF-C706A9896362}"/>
                  </a:ext>
                </a:extLst>
              </p:cNvPr>
              <p:cNvSpPr>
                <a:spLocks noChangeShapeType="1"/>
              </p:cNvSpPr>
              <p:nvPr/>
            </p:nvSpPr>
            <p:spPr bwMode="auto">
              <a:xfrm rot="16200000" flipV="1">
                <a:off x="3812"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97" name="Line 1433">
                <a:extLst>
                  <a:ext uri="{FF2B5EF4-FFF2-40B4-BE49-F238E27FC236}">
                    <a16:creationId xmlns:a16="http://schemas.microsoft.com/office/drawing/2014/main" id="{60F0FB44-B6F6-CB61-9C6B-031D0BCC6AE7}"/>
                  </a:ext>
                </a:extLst>
              </p:cNvPr>
              <p:cNvSpPr>
                <a:spLocks noChangeShapeType="1"/>
              </p:cNvSpPr>
              <p:nvPr/>
            </p:nvSpPr>
            <p:spPr bwMode="auto">
              <a:xfrm rot="16200000" flipV="1">
                <a:off x="1525" y="229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98" name="Line 1434">
                <a:extLst>
                  <a:ext uri="{FF2B5EF4-FFF2-40B4-BE49-F238E27FC236}">
                    <a16:creationId xmlns:a16="http://schemas.microsoft.com/office/drawing/2014/main" id="{84257062-3D3B-DB0C-9BD0-B7B3410A2F33}"/>
                  </a:ext>
                </a:extLst>
              </p:cNvPr>
              <p:cNvSpPr>
                <a:spLocks noChangeShapeType="1"/>
              </p:cNvSpPr>
              <p:nvPr/>
            </p:nvSpPr>
            <p:spPr bwMode="auto">
              <a:xfrm rot="16200000" flipV="1">
                <a:off x="4071" y="229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499" name="Line 1435">
                <a:extLst>
                  <a:ext uri="{FF2B5EF4-FFF2-40B4-BE49-F238E27FC236}">
                    <a16:creationId xmlns:a16="http://schemas.microsoft.com/office/drawing/2014/main" id="{BF939328-4E8A-FE26-0544-09284B820C3D}"/>
                  </a:ext>
                </a:extLst>
              </p:cNvPr>
              <p:cNvSpPr>
                <a:spLocks noChangeShapeType="1"/>
              </p:cNvSpPr>
              <p:nvPr/>
            </p:nvSpPr>
            <p:spPr bwMode="auto">
              <a:xfrm rot="-5400000" flipH="1" flipV="1">
                <a:off x="4070" y="2089"/>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00" name="Line 1436">
                <a:extLst>
                  <a:ext uri="{FF2B5EF4-FFF2-40B4-BE49-F238E27FC236}">
                    <a16:creationId xmlns:a16="http://schemas.microsoft.com/office/drawing/2014/main" id="{237EE026-CF44-CF2F-23D6-4E06A04D899C}"/>
                  </a:ext>
                </a:extLst>
              </p:cNvPr>
              <p:cNvSpPr>
                <a:spLocks noChangeShapeType="1"/>
              </p:cNvSpPr>
              <p:nvPr/>
            </p:nvSpPr>
            <p:spPr bwMode="auto">
              <a:xfrm rot="-5400000" flipH="1" flipV="1">
                <a:off x="1524" y="2089"/>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01" name="Line 1437">
                <a:extLst>
                  <a:ext uri="{FF2B5EF4-FFF2-40B4-BE49-F238E27FC236}">
                    <a16:creationId xmlns:a16="http://schemas.microsoft.com/office/drawing/2014/main" id="{07692172-7E81-FC58-342B-0F1BA09B8E97}"/>
                  </a:ext>
                </a:extLst>
              </p:cNvPr>
              <p:cNvSpPr>
                <a:spLocks noChangeShapeType="1"/>
              </p:cNvSpPr>
              <p:nvPr/>
            </p:nvSpPr>
            <p:spPr bwMode="auto">
              <a:xfrm rot="-5400000" flipH="1" flipV="1">
                <a:off x="3939"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02" name="Line 1438">
                <a:extLst>
                  <a:ext uri="{FF2B5EF4-FFF2-40B4-BE49-F238E27FC236}">
                    <a16:creationId xmlns:a16="http://schemas.microsoft.com/office/drawing/2014/main" id="{E22D1EC2-3C88-A80C-D400-DB37F8AF1C2E}"/>
                  </a:ext>
                </a:extLst>
              </p:cNvPr>
              <p:cNvSpPr>
                <a:spLocks noChangeShapeType="1"/>
              </p:cNvSpPr>
              <p:nvPr/>
            </p:nvSpPr>
            <p:spPr bwMode="auto">
              <a:xfrm rot="16200000" flipH="1">
                <a:off x="1645"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03" name="Line 1439">
                <a:extLst>
                  <a:ext uri="{FF2B5EF4-FFF2-40B4-BE49-F238E27FC236}">
                    <a16:creationId xmlns:a16="http://schemas.microsoft.com/office/drawing/2014/main" id="{10642969-2AA1-CF67-D46B-C71CAA599D06}"/>
                  </a:ext>
                </a:extLst>
              </p:cNvPr>
              <p:cNvSpPr>
                <a:spLocks noChangeShapeType="1"/>
              </p:cNvSpPr>
              <p:nvPr/>
            </p:nvSpPr>
            <p:spPr bwMode="auto">
              <a:xfrm rot="-5400000" flipH="1" flipV="1">
                <a:off x="1646"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04" name="Line 1440">
                <a:extLst>
                  <a:ext uri="{FF2B5EF4-FFF2-40B4-BE49-F238E27FC236}">
                    <a16:creationId xmlns:a16="http://schemas.microsoft.com/office/drawing/2014/main" id="{67577F80-7E41-ADF8-41EF-175F4292216B}"/>
                  </a:ext>
                </a:extLst>
              </p:cNvPr>
              <p:cNvSpPr>
                <a:spLocks noChangeShapeType="1"/>
              </p:cNvSpPr>
              <p:nvPr/>
            </p:nvSpPr>
            <p:spPr bwMode="auto">
              <a:xfrm rot="16200000" flipH="1">
                <a:off x="3938"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05" name="Line 1441">
                <a:extLst>
                  <a:ext uri="{FF2B5EF4-FFF2-40B4-BE49-F238E27FC236}">
                    <a16:creationId xmlns:a16="http://schemas.microsoft.com/office/drawing/2014/main" id="{CC2F9FC7-5BBE-65BD-18F1-C1C56C2B218D}"/>
                  </a:ext>
                </a:extLst>
              </p:cNvPr>
              <p:cNvSpPr>
                <a:spLocks noChangeShapeType="1"/>
              </p:cNvSpPr>
              <p:nvPr/>
            </p:nvSpPr>
            <p:spPr bwMode="auto">
              <a:xfrm rot="-5400000" flipH="1" flipV="1">
                <a:off x="3172"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06" name="Line 1442">
                <a:extLst>
                  <a:ext uri="{FF2B5EF4-FFF2-40B4-BE49-F238E27FC236}">
                    <a16:creationId xmlns:a16="http://schemas.microsoft.com/office/drawing/2014/main" id="{79710DEB-036D-06D4-6B5A-FE908AA4AA74}"/>
                  </a:ext>
                </a:extLst>
              </p:cNvPr>
              <p:cNvSpPr>
                <a:spLocks noChangeShapeType="1"/>
              </p:cNvSpPr>
              <p:nvPr/>
            </p:nvSpPr>
            <p:spPr bwMode="auto">
              <a:xfrm rot="16200000" flipH="1">
                <a:off x="3173"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07" name="Line 1443">
                <a:extLst>
                  <a:ext uri="{FF2B5EF4-FFF2-40B4-BE49-F238E27FC236}">
                    <a16:creationId xmlns:a16="http://schemas.microsoft.com/office/drawing/2014/main" id="{752EAB61-B3FD-57A0-FBBE-182AB3D810B1}"/>
                  </a:ext>
                </a:extLst>
              </p:cNvPr>
              <p:cNvSpPr>
                <a:spLocks noChangeShapeType="1"/>
              </p:cNvSpPr>
              <p:nvPr/>
            </p:nvSpPr>
            <p:spPr bwMode="auto">
              <a:xfrm rot="16200000" flipH="1">
                <a:off x="2424"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08" name="Line 1444">
                <a:extLst>
                  <a:ext uri="{FF2B5EF4-FFF2-40B4-BE49-F238E27FC236}">
                    <a16:creationId xmlns:a16="http://schemas.microsoft.com/office/drawing/2014/main" id="{A1FCB85F-61A2-0CE8-B701-C3023285DAC5}"/>
                  </a:ext>
                </a:extLst>
              </p:cNvPr>
              <p:cNvSpPr>
                <a:spLocks noChangeShapeType="1"/>
              </p:cNvSpPr>
              <p:nvPr/>
            </p:nvSpPr>
            <p:spPr bwMode="auto">
              <a:xfrm rot="-5400000" flipH="1" flipV="1">
                <a:off x="2423"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09" name="Line 1445">
                <a:extLst>
                  <a:ext uri="{FF2B5EF4-FFF2-40B4-BE49-F238E27FC236}">
                    <a16:creationId xmlns:a16="http://schemas.microsoft.com/office/drawing/2014/main" id="{D95B6301-E39F-942F-697F-CAB2CD426643}"/>
                  </a:ext>
                </a:extLst>
              </p:cNvPr>
              <p:cNvSpPr>
                <a:spLocks noChangeShapeType="1"/>
              </p:cNvSpPr>
              <p:nvPr/>
            </p:nvSpPr>
            <p:spPr bwMode="auto">
              <a:xfrm rot="16200000" flipH="1">
                <a:off x="3843"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10" name="Line 1446">
                <a:extLst>
                  <a:ext uri="{FF2B5EF4-FFF2-40B4-BE49-F238E27FC236}">
                    <a16:creationId xmlns:a16="http://schemas.microsoft.com/office/drawing/2014/main" id="{AEF89BE0-4F82-AF7D-805F-519F9BA95F05}"/>
                  </a:ext>
                </a:extLst>
              </p:cNvPr>
              <p:cNvSpPr>
                <a:spLocks noChangeShapeType="1"/>
              </p:cNvSpPr>
              <p:nvPr/>
            </p:nvSpPr>
            <p:spPr bwMode="auto">
              <a:xfrm rot="16200000" flipH="1">
                <a:off x="3848"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11" name="Line 1447">
                <a:extLst>
                  <a:ext uri="{FF2B5EF4-FFF2-40B4-BE49-F238E27FC236}">
                    <a16:creationId xmlns:a16="http://schemas.microsoft.com/office/drawing/2014/main" id="{6FECA8BD-2C93-B5C4-B95D-E27F16151F74}"/>
                  </a:ext>
                </a:extLst>
              </p:cNvPr>
              <p:cNvSpPr>
                <a:spLocks noChangeShapeType="1"/>
              </p:cNvSpPr>
              <p:nvPr/>
            </p:nvSpPr>
            <p:spPr bwMode="auto">
              <a:xfrm rot="16200000" flipV="1">
                <a:off x="3559" y="3178"/>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12" name="Line 1448">
                <a:extLst>
                  <a:ext uri="{FF2B5EF4-FFF2-40B4-BE49-F238E27FC236}">
                    <a16:creationId xmlns:a16="http://schemas.microsoft.com/office/drawing/2014/main" id="{6EA454B9-A23E-591D-3BC7-484D2A38D507}"/>
                  </a:ext>
                </a:extLst>
              </p:cNvPr>
              <p:cNvSpPr>
                <a:spLocks noChangeShapeType="1"/>
              </p:cNvSpPr>
              <p:nvPr/>
            </p:nvSpPr>
            <p:spPr bwMode="auto">
              <a:xfrm rot="16200000" flipV="1">
                <a:off x="2039" y="3178"/>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13" name="Line 1449">
                <a:extLst>
                  <a:ext uri="{FF2B5EF4-FFF2-40B4-BE49-F238E27FC236}">
                    <a16:creationId xmlns:a16="http://schemas.microsoft.com/office/drawing/2014/main" id="{2B41228E-F37B-EC1C-8BA1-45B6853863B4}"/>
                  </a:ext>
                </a:extLst>
              </p:cNvPr>
              <p:cNvSpPr>
                <a:spLocks noChangeShapeType="1"/>
              </p:cNvSpPr>
              <p:nvPr/>
            </p:nvSpPr>
            <p:spPr bwMode="auto">
              <a:xfrm rot="-5400000" flipH="1" flipV="1">
                <a:off x="2038" y="119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14" name="Line 1450">
                <a:extLst>
                  <a:ext uri="{FF2B5EF4-FFF2-40B4-BE49-F238E27FC236}">
                    <a16:creationId xmlns:a16="http://schemas.microsoft.com/office/drawing/2014/main" id="{4137ED8A-7D2F-6CCB-F7DD-EB48DA6B917F}"/>
                  </a:ext>
                </a:extLst>
              </p:cNvPr>
              <p:cNvSpPr>
                <a:spLocks noChangeShapeType="1"/>
              </p:cNvSpPr>
              <p:nvPr/>
            </p:nvSpPr>
            <p:spPr bwMode="auto">
              <a:xfrm rot="-5400000" flipH="1" flipV="1">
                <a:off x="3558" y="119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15" name="Line 1451">
                <a:extLst>
                  <a:ext uri="{FF2B5EF4-FFF2-40B4-BE49-F238E27FC236}">
                    <a16:creationId xmlns:a16="http://schemas.microsoft.com/office/drawing/2014/main" id="{D599A4DC-FBA4-A216-18EC-8E1C5C6C801A}"/>
                  </a:ext>
                </a:extLst>
              </p:cNvPr>
              <p:cNvSpPr>
                <a:spLocks noChangeShapeType="1"/>
              </p:cNvSpPr>
              <p:nvPr/>
            </p:nvSpPr>
            <p:spPr bwMode="auto">
              <a:xfrm rot="16200000" flipH="1">
                <a:off x="3324"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16" name="Line 1452">
                <a:extLst>
                  <a:ext uri="{FF2B5EF4-FFF2-40B4-BE49-F238E27FC236}">
                    <a16:creationId xmlns:a16="http://schemas.microsoft.com/office/drawing/2014/main" id="{48A2A642-12B9-0C50-A18F-F503D4D585CB}"/>
                  </a:ext>
                </a:extLst>
              </p:cNvPr>
              <p:cNvSpPr>
                <a:spLocks noChangeShapeType="1"/>
              </p:cNvSpPr>
              <p:nvPr/>
            </p:nvSpPr>
            <p:spPr bwMode="auto">
              <a:xfrm rot="16200000" flipH="1">
                <a:off x="3323"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17" name="Line 1453">
                <a:extLst>
                  <a:ext uri="{FF2B5EF4-FFF2-40B4-BE49-F238E27FC236}">
                    <a16:creationId xmlns:a16="http://schemas.microsoft.com/office/drawing/2014/main" id="{F3547397-07AC-4679-7482-76FAA76264E0}"/>
                  </a:ext>
                </a:extLst>
              </p:cNvPr>
              <p:cNvSpPr>
                <a:spLocks noChangeShapeType="1"/>
              </p:cNvSpPr>
              <p:nvPr/>
            </p:nvSpPr>
            <p:spPr bwMode="auto">
              <a:xfrm rot="-5400000" flipH="1" flipV="1">
                <a:off x="3047"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18" name="Line 1454">
                <a:extLst>
                  <a:ext uri="{FF2B5EF4-FFF2-40B4-BE49-F238E27FC236}">
                    <a16:creationId xmlns:a16="http://schemas.microsoft.com/office/drawing/2014/main" id="{D4507838-A849-8B63-1A11-2C829DB0FC86}"/>
                  </a:ext>
                </a:extLst>
              </p:cNvPr>
              <p:cNvSpPr>
                <a:spLocks noChangeShapeType="1"/>
              </p:cNvSpPr>
              <p:nvPr/>
            </p:nvSpPr>
            <p:spPr bwMode="auto">
              <a:xfrm rot="16200000" flipV="1">
                <a:off x="2551"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19" name="Line 1455">
                <a:extLst>
                  <a:ext uri="{FF2B5EF4-FFF2-40B4-BE49-F238E27FC236}">
                    <a16:creationId xmlns:a16="http://schemas.microsoft.com/office/drawing/2014/main" id="{15674B52-2424-AE16-98FD-B77B3C1FDC75}"/>
                  </a:ext>
                </a:extLst>
              </p:cNvPr>
              <p:cNvSpPr>
                <a:spLocks noChangeShapeType="1"/>
              </p:cNvSpPr>
              <p:nvPr/>
            </p:nvSpPr>
            <p:spPr bwMode="auto">
              <a:xfrm rot="16200000" flipV="1">
                <a:off x="3046"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20" name="Line 1456">
                <a:extLst>
                  <a:ext uri="{FF2B5EF4-FFF2-40B4-BE49-F238E27FC236}">
                    <a16:creationId xmlns:a16="http://schemas.microsoft.com/office/drawing/2014/main" id="{9412156A-3F27-0E06-316B-6FFEFEAD0D33}"/>
                  </a:ext>
                </a:extLst>
              </p:cNvPr>
              <p:cNvSpPr>
                <a:spLocks noChangeShapeType="1"/>
              </p:cNvSpPr>
              <p:nvPr/>
            </p:nvSpPr>
            <p:spPr bwMode="auto">
              <a:xfrm rot="-5400000" flipH="1" flipV="1">
                <a:off x="2552"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21" name="Line 1457">
                <a:extLst>
                  <a:ext uri="{FF2B5EF4-FFF2-40B4-BE49-F238E27FC236}">
                    <a16:creationId xmlns:a16="http://schemas.microsoft.com/office/drawing/2014/main" id="{DF8DE4C9-D54D-2C34-8E20-2EAFE639BBA1}"/>
                  </a:ext>
                </a:extLst>
              </p:cNvPr>
              <p:cNvSpPr>
                <a:spLocks noChangeShapeType="1"/>
              </p:cNvSpPr>
              <p:nvPr/>
            </p:nvSpPr>
            <p:spPr bwMode="auto">
              <a:xfrm rot="16200000" flipH="1">
                <a:off x="1550"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22" name="Line 1458">
                <a:extLst>
                  <a:ext uri="{FF2B5EF4-FFF2-40B4-BE49-F238E27FC236}">
                    <a16:creationId xmlns:a16="http://schemas.microsoft.com/office/drawing/2014/main" id="{7E7C7EDE-D6C2-41B6-4294-7AC382925C92}"/>
                  </a:ext>
                </a:extLst>
              </p:cNvPr>
              <p:cNvSpPr>
                <a:spLocks noChangeShapeType="1"/>
              </p:cNvSpPr>
              <p:nvPr/>
            </p:nvSpPr>
            <p:spPr bwMode="auto">
              <a:xfrm rot="16200000" flipH="1">
                <a:off x="1549"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23" name="Line 1459">
                <a:extLst>
                  <a:ext uri="{FF2B5EF4-FFF2-40B4-BE49-F238E27FC236}">
                    <a16:creationId xmlns:a16="http://schemas.microsoft.com/office/drawing/2014/main" id="{ABD9C7EF-6CDD-BF51-13EC-09201CEEBBD5}"/>
                  </a:ext>
                </a:extLst>
              </p:cNvPr>
              <p:cNvSpPr>
                <a:spLocks noChangeShapeType="1"/>
              </p:cNvSpPr>
              <p:nvPr/>
            </p:nvSpPr>
            <p:spPr bwMode="auto">
              <a:xfrm rot="-5400000" flipH="1" flipV="1">
                <a:off x="2677"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24" name="Line 1460">
                <a:extLst>
                  <a:ext uri="{FF2B5EF4-FFF2-40B4-BE49-F238E27FC236}">
                    <a16:creationId xmlns:a16="http://schemas.microsoft.com/office/drawing/2014/main" id="{A490CE22-5173-2F0B-A3F2-8F55DF8AC77A}"/>
                  </a:ext>
                </a:extLst>
              </p:cNvPr>
              <p:cNvSpPr>
                <a:spLocks noChangeShapeType="1"/>
              </p:cNvSpPr>
              <p:nvPr/>
            </p:nvSpPr>
            <p:spPr bwMode="auto">
              <a:xfrm rot="16200000" flipH="1">
                <a:off x="2920"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25" name="Line 1461">
                <a:extLst>
                  <a:ext uri="{FF2B5EF4-FFF2-40B4-BE49-F238E27FC236}">
                    <a16:creationId xmlns:a16="http://schemas.microsoft.com/office/drawing/2014/main" id="{CACDD687-2E48-B448-4516-D6B7F40BE23F}"/>
                  </a:ext>
                </a:extLst>
              </p:cNvPr>
              <p:cNvSpPr>
                <a:spLocks noChangeShapeType="1"/>
              </p:cNvSpPr>
              <p:nvPr/>
            </p:nvSpPr>
            <p:spPr bwMode="auto">
              <a:xfrm rot="16200000" flipH="1">
                <a:off x="2678"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26" name="Line 1462">
                <a:extLst>
                  <a:ext uri="{FF2B5EF4-FFF2-40B4-BE49-F238E27FC236}">
                    <a16:creationId xmlns:a16="http://schemas.microsoft.com/office/drawing/2014/main" id="{716EE7AE-8ABB-1D3B-76F0-22582CF778B1}"/>
                  </a:ext>
                </a:extLst>
              </p:cNvPr>
              <p:cNvSpPr>
                <a:spLocks noChangeShapeType="1"/>
              </p:cNvSpPr>
              <p:nvPr/>
            </p:nvSpPr>
            <p:spPr bwMode="auto">
              <a:xfrm rot="-5400000" flipH="1" flipV="1">
                <a:off x="2919"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27" name="Line 1463">
                <a:extLst>
                  <a:ext uri="{FF2B5EF4-FFF2-40B4-BE49-F238E27FC236}">
                    <a16:creationId xmlns:a16="http://schemas.microsoft.com/office/drawing/2014/main" id="{19B8A626-C891-A2E8-E5D3-E2133067F235}"/>
                  </a:ext>
                </a:extLst>
              </p:cNvPr>
              <p:cNvSpPr>
                <a:spLocks noChangeShapeType="1"/>
              </p:cNvSpPr>
              <p:nvPr/>
            </p:nvSpPr>
            <p:spPr bwMode="auto">
              <a:xfrm rot="-5400000" flipH="1" flipV="1">
                <a:off x="2799" y="3408"/>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28" name="Line 1464">
                <a:extLst>
                  <a:ext uri="{FF2B5EF4-FFF2-40B4-BE49-F238E27FC236}">
                    <a16:creationId xmlns:a16="http://schemas.microsoft.com/office/drawing/2014/main" id="{7D4595D2-8943-4D41-63A9-9DDAFA0A8FB3}"/>
                  </a:ext>
                </a:extLst>
              </p:cNvPr>
              <p:cNvSpPr>
                <a:spLocks noChangeShapeType="1"/>
              </p:cNvSpPr>
              <p:nvPr/>
            </p:nvSpPr>
            <p:spPr bwMode="auto">
              <a:xfrm rot="16200000" flipV="1">
                <a:off x="2798" y="989"/>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29" name="Line 1465">
                <a:extLst>
                  <a:ext uri="{FF2B5EF4-FFF2-40B4-BE49-F238E27FC236}">
                    <a16:creationId xmlns:a16="http://schemas.microsoft.com/office/drawing/2014/main" id="{33C37470-207F-DD12-D068-917CD16360FE}"/>
                  </a:ext>
                </a:extLst>
              </p:cNvPr>
              <p:cNvSpPr>
                <a:spLocks noChangeShapeType="1"/>
              </p:cNvSpPr>
              <p:nvPr/>
            </p:nvSpPr>
            <p:spPr bwMode="auto">
              <a:xfrm rot="-5400000">
                <a:off x="3975"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30" name="Line 1466">
                <a:extLst>
                  <a:ext uri="{FF2B5EF4-FFF2-40B4-BE49-F238E27FC236}">
                    <a16:creationId xmlns:a16="http://schemas.microsoft.com/office/drawing/2014/main" id="{2ED90E36-D5DC-BA1B-4ED3-F0CF41979136}"/>
                  </a:ext>
                </a:extLst>
              </p:cNvPr>
              <p:cNvSpPr>
                <a:spLocks noChangeShapeType="1"/>
              </p:cNvSpPr>
              <p:nvPr/>
            </p:nvSpPr>
            <p:spPr bwMode="auto">
              <a:xfrm rot="-5400000">
                <a:off x="1931"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31" name="Line 1467">
                <a:extLst>
                  <a:ext uri="{FF2B5EF4-FFF2-40B4-BE49-F238E27FC236}">
                    <a16:creationId xmlns:a16="http://schemas.microsoft.com/office/drawing/2014/main" id="{684D5E6E-E34D-1849-C451-5F0D053DD825}"/>
                  </a:ext>
                </a:extLst>
              </p:cNvPr>
              <p:cNvSpPr>
                <a:spLocks noChangeShapeType="1"/>
              </p:cNvSpPr>
              <p:nvPr/>
            </p:nvSpPr>
            <p:spPr bwMode="auto">
              <a:xfrm rot="-5400000">
                <a:off x="1930"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32" name="Line 1468">
                <a:extLst>
                  <a:ext uri="{FF2B5EF4-FFF2-40B4-BE49-F238E27FC236}">
                    <a16:creationId xmlns:a16="http://schemas.microsoft.com/office/drawing/2014/main" id="{93F5A033-BD76-8DB1-D2BB-F58569C64111}"/>
                  </a:ext>
                </a:extLst>
              </p:cNvPr>
              <p:cNvSpPr>
                <a:spLocks noChangeShapeType="1"/>
              </p:cNvSpPr>
              <p:nvPr/>
            </p:nvSpPr>
            <p:spPr bwMode="auto">
              <a:xfrm rot="-5400000" flipH="1" flipV="1">
                <a:off x="3945"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33" name="Line 1469">
                <a:extLst>
                  <a:ext uri="{FF2B5EF4-FFF2-40B4-BE49-F238E27FC236}">
                    <a16:creationId xmlns:a16="http://schemas.microsoft.com/office/drawing/2014/main" id="{973AE627-6FBF-05F3-2DAA-160A4E73C645}"/>
                  </a:ext>
                </a:extLst>
              </p:cNvPr>
              <p:cNvSpPr>
                <a:spLocks noChangeShapeType="1"/>
              </p:cNvSpPr>
              <p:nvPr/>
            </p:nvSpPr>
            <p:spPr bwMode="auto">
              <a:xfrm rot="16200000" flipH="1">
                <a:off x="3946"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34" name="Line 1470">
                <a:extLst>
                  <a:ext uri="{FF2B5EF4-FFF2-40B4-BE49-F238E27FC236}">
                    <a16:creationId xmlns:a16="http://schemas.microsoft.com/office/drawing/2014/main" id="{9739B0E0-2601-1936-8BAB-9A09760AB803}"/>
                  </a:ext>
                </a:extLst>
              </p:cNvPr>
              <p:cNvSpPr>
                <a:spLocks noChangeShapeType="1"/>
              </p:cNvSpPr>
              <p:nvPr/>
            </p:nvSpPr>
            <p:spPr bwMode="auto">
              <a:xfrm rot="-5400000" flipH="1" flipV="1">
                <a:off x="1652"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35" name="Line 1471">
                <a:extLst>
                  <a:ext uri="{FF2B5EF4-FFF2-40B4-BE49-F238E27FC236}">
                    <a16:creationId xmlns:a16="http://schemas.microsoft.com/office/drawing/2014/main" id="{8A6F197F-34CF-CC32-20AA-22E90922E212}"/>
                  </a:ext>
                </a:extLst>
              </p:cNvPr>
              <p:cNvSpPr>
                <a:spLocks noChangeShapeType="1"/>
              </p:cNvSpPr>
              <p:nvPr/>
            </p:nvSpPr>
            <p:spPr bwMode="auto">
              <a:xfrm rot="16200000" flipH="1">
                <a:off x="1653"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36" name="Line 1472">
                <a:extLst>
                  <a:ext uri="{FF2B5EF4-FFF2-40B4-BE49-F238E27FC236}">
                    <a16:creationId xmlns:a16="http://schemas.microsoft.com/office/drawing/2014/main" id="{627EADCE-A451-457E-7FA8-F69DE3CE604E}"/>
                  </a:ext>
                </a:extLst>
              </p:cNvPr>
              <p:cNvSpPr>
                <a:spLocks noChangeShapeType="1"/>
              </p:cNvSpPr>
              <p:nvPr/>
            </p:nvSpPr>
            <p:spPr bwMode="auto">
              <a:xfrm rot="16200000" flipH="1">
                <a:off x="2322"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37" name="Line 1473">
                <a:extLst>
                  <a:ext uri="{FF2B5EF4-FFF2-40B4-BE49-F238E27FC236}">
                    <a16:creationId xmlns:a16="http://schemas.microsoft.com/office/drawing/2014/main" id="{C3AE7E4E-2F1A-F020-CB52-C18DCC1DA163}"/>
                  </a:ext>
                </a:extLst>
              </p:cNvPr>
              <p:cNvSpPr>
                <a:spLocks noChangeShapeType="1"/>
              </p:cNvSpPr>
              <p:nvPr/>
            </p:nvSpPr>
            <p:spPr bwMode="auto">
              <a:xfrm rot="16200000" flipH="1">
                <a:off x="2321"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38" name="Line 1474">
                <a:extLst>
                  <a:ext uri="{FF2B5EF4-FFF2-40B4-BE49-F238E27FC236}">
                    <a16:creationId xmlns:a16="http://schemas.microsoft.com/office/drawing/2014/main" id="{BCE6B6E5-51B5-23C6-5006-B4C25B0974F4}"/>
                  </a:ext>
                </a:extLst>
              </p:cNvPr>
              <p:cNvSpPr>
                <a:spLocks noChangeShapeType="1"/>
              </p:cNvSpPr>
              <p:nvPr/>
            </p:nvSpPr>
            <p:spPr bwMode="auto">
              <a:xfrm rot="16200000" flipH="1">
                <a:off x="369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39" name="Line 1475">
                <a:extLst>
                  <a:ext uri="{FF2B5EF4-FFF2-40B4-BE49-F238E27FC236}">
                    <a16:creationId xmlns:a16="http://schemas.microsoft.com/office/drawing/2014/main" id="{55691412-EBF4-5965-2B1D-F435E3FD0EB8}"/>
                  </a:ext>
                </a:extLst>
              </p:cNvPr>
              <p:cNvSpPr>
                <a:spLocks noChangeShapeType="1"/>
              </p:cNvSpPr>
              <p:nvPr/>
            </p:nvSpPr>
            <p:spPr bwMode="auto">
              <a:xfrm rot="16200000" flipH="1">
                <a:off x="190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40" name="Line 1476">
                <a:extLst>
                  <a:ext uri="{FF2B5EF4-FFF2-40B4-BE49-F238E27FC236}">
                    <a16:creationId xmlns:a16="http://schemas.microsoft.com/office/drawing/2014/main" id="{A5B8C996-C25F-DE52-0E8F-70874B562FC5}"/>
                  </a:ext>
                </a:extLst>
              </p:cNvPr>
              <p:cNvSpPr>
                <a:spLocks noChangeShapeType="1"/>
              </p:cNvSpPr>
              <p:nvPr/>
            </p:nvSpPr>
            <p:spPr bwMode="auto">
              <a:xfrm rot="-5400000" flipH="1" flipV="1">
                <a:off x="2172"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41" name="Line 1477">
                <a:extLst>
                  <a:ext uri="{FF2B5EF4-FFF2-40B4-BE49-F238E27FC236}">
                    <a16:creationId xmlns:a16="http://schemas.microsoft.com/office/drawing/2014/main" id="{47C94137-C4DB-4EDD-0644-B0879AB0A121}"/>
                  </a:ext>
                </a:extLst>
              </p:cNvPr>
              <p:cNvSpPr>
                <a:spLocks noChangeShapeType="1"/>
              </p:cNvSpPr>
              <p:nvPr/>
            </p:nvSpPr>
            <p:spPr bwMode="auto">
              <a:xfrm rot="-5400000" flipH="1" flipV="1">
                <a:off x="3427"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42" name="Line 1478">
                <a:extLst>
                  <a:ext uri="{FF2B5EF4-FFF2-40B4-BE49-F238E27FC236}">
                    <a16:creationId xmlns:a16="http://schemas.microsoft.com/office/drawing/2014/main" id="{2354FFFD-ECC8-2D4B-D2BB-0798DBDAF259}"/>
                  </a:ext>
                </a:extLst>
              </p:cNvPr>
              <p:cNvSpPr>
                <a:spLocks noChangeShapeType="1"/>
              </p:cNvSpPr>
              <p:nvPr/>
            </p:nvSpPr>
            <p:spPr bwMode="auto">
              <a:xfrm rot="-5400000" flipH="1" flipV="1">
                <a:off x="190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43" name="Line 1479">
                <a:extLst>
                  <a:ext uri="{FF2B5EF4-FFF2-40B4-BE49-F238E27FC236}">
                    <a16:creationId xmlns:a16="http://schemas.microsoft.com/office/drawing/2014/main" id="{68DC5E7C-DB25-9EE3-EC32-D1DD9EFFF73F}"/>
                  </a:ext>
                </a:extLst>
              </p:cNvPr>
              <p:cNvSpPr>
                <a:spLocks noChangeShapeType="1"/>
              </p:cNvSpPr>
              <p:nvPr/>
            </p:nvSpPr>
            <p:spPr bwMode="auto">
              <a:xfrm rot="-5400000" flipH="1" flipV="1">
                <a:off x="368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44" name="Line 1480">
                <a:extLst>
                  <a:ext uri="{FF2B5EF4-FFF2-40B4-BE49-F238E27FC236}">
                    <a16:creationId xmlns:a16="http://schemas.microsoft.com/office/drawing/2014/main" id="{45F672E1-C0DA-F117-3106-125DA8C301B7}"/>
                  </a:ext>
                </a:extLst>
              </p:cNvPr>
              <p:cNvSpPr>
                <a:spLocks noChangeShapeType="1"/>
              </p:cNvSpPr>
              <p:nvPr/>
            </p:nvSpPr>
            <p:spPr bwMode="auto">
              <a:xfrm rot="16200000" flipH="1">
                <a:off x="3426"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45" name="Line 1481">
                <a:extLst>
                  <a:ext uri="{FF2B5EF4-FFF2-40B4-BE49-F238E27FC236}">
                    <a16:creationId xmlns:a16="http://schemas.microsoft.com/office/drawing/2014/main" id="{50C947D6-8773-5BB1-82A8-711F4F1EE6F6}"/>
                  </a:ext>
                </a:extLst>
              </p:cNvPr>
              <p:cNvSpPr>
                <a:spLocks noChangeShapeType="1"/>
              </p:cNvSpPr>
              <p:nvPr/>
            </p:nvSpPr>
            <p:spPr bwMode="auto">
              <a:xfrm rot="16200000" flipH="1">
                <a:off x="2171"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46" name="Line 1482">
                <a:extLst>
                  <a:ext uri="{FF2B5EF4-FFF2-40B4-BE49-F238E27FC236}">
                    <a16:creationId xmlns:a16="http://schemas.microsoft.com/office/drawing/2014/main" id="{E91620C0-55D4-F7D7-80D8-DCAFC82144B1}"/>
                  </a:ext>
                </a:extLst>
              </p:cNvPr>
              <p:cNvSpPr>
                <a:spLocks noChangeShapeType="1"/>
              </p:cNvSpPr>
              <p:nvPr/>
            </p:nvSpPr>
            <p:spPr bwMode="auto">
              <a:xfrm rot="-5400000">
                <a:off x="1676"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47" name="Line 1483">
                <a:extLst>
                  <a:ext uri="{FF2B5EF4-FFF2-40B4-BE49-F238E27FC236}">
                    <a16:creationId xmlns:a16="http://schemas.microsoft.com/office/drawing/2014/main" id="{E65C3DAD-CE5C-E9D8-D7C6-4BC8D79FA94A}"/>
                  </a:ext>
                </a:extLst>
              </p:cNvPr>
              <p:cNvSpPr>
                <a:spLocks noChangeShapeType="1"/>
              </p:cNvSpPr>
              <p:nvPr/>
            </p:nvSpPr>
            <p:spPr bwMode="auto">
              <a:xfrm rot="-5400000">
                <a:off x="1677"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48" name="Line 1484">
                <a:extLst>
                  <a:ext uri="{FF2B5EF4-FFF2-40B4-BE49-F238E27FC236}">
                    <a16:creationId xmlns:a16="http://schemas.microsoft.com/office/drawing/2014/main" id="{7B78B38D-859C-7E81-A308-029655781818}"/>
                  </a:ext>
                </a:extLst>
              </p:cNvPr>
              <p:cNvSpPr>
                <a:spLocks noChangeShapeType="1"/>
              </p:cNvSpPr>
              <p:nvPr/>
            </p:nvSpPr>
            <p:spPr bwMode="auto">
              <a:xfrm rot="16200000" flipH="1">
                <a:off x="1804"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49" name="Line 1485">
                <a:extLst>
                  <a:ext uri="{FF2B5EF4-FFF2-40B4-BE49-F238E27FC236}">
                    <a16:creationId xmlns:a16="http://schemas.microsoft.com/office/drawing/2014/main" id="{C7B9C910-DE5B-C036-3219-C252F2DFBBEC}"/>
                  </a:ext>
                </a:extLst>
              </p:cNvPr>
              <p:cNvSpPr>
                <a:spLocks noChangeShapeType="1"/>
              </p:cNvSpPr>
              <p:nvPr/>
            </p:nvSpPr>
            <p:spPr bwMode="auto">
              <a:xfrm rot="16200000" flipH="1">
                <a:off x="1809"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50" name="Line 1486">
                <a:extLst>
                  <a:ext uri="{FF2B5EF4-FFF2-40B4-BE49-F238E27FC236}">
                    <a16:creationId xmlns:a16="http://schemas.microsoft.com/office/drawing/2014/main" id="{A0C15873-80BB-ED5E-D66A-4C932B8B90CE}"/>
                  </a:ext>
                </a:extLst>
              </p:cNvPr>
              <p:cNvSpPr>
                <a:spLocks noChangeShapeType="1"/>
              </p:cNvSpPr>
              <p:nvPr/>
            </p:nvSpPr>
            <p:spPr bwMode="auto">
              <a:xfrm rot="-5400000" flipH="1" flipV="1">
                <a:off x="3812"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51" name="Line 1487">
                <a:extLst>
                  <a:ext uri="{FF2B5EF4-FFF2-40B4-BE49-F238E27FC236}">
                    <a16:creationId xmlns:a16="http://schemas.microsoft.com/office/drawing/2014/main" id="{583FA967-A05F-8B73-7229-33FFFC0206BB}"/>
                  </a:ext>
                </a:extLst>
              </p:cNvPr>
              <p:cNvSpPr>
                <a:spLocks noChangeShapeType="1"/>
              </p:cNvSpPr>
              <p:nvPr/>
            </p:nvSpPr>
            <p:spPr bwMode="auto">
              <a:xfrm rot="-5400000" flipH="1" flipV="1">
                <a:off x="1773"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52" name="Line 1488">
                <a:extLst>
                  <a:ext uri="{FF2B5EF4-FFF2-40B4-BE49-F238E27FC236}">
                    <a16:creationId xmlns:a16="http://schemas.microsoft.com/office/drawing/2014/main" id="{DFFEE45B-8BA2-12BD-BEA0-153573061D41}"/>
                  </a:ext>
                </a:extLst>
              </p:cNvPr>
              <p:cNvSpPr>
                <a:spLocks noChangeShapeType="1"/>
              </p:cNvSpPr>
              <p:nvPr/>
            </p:nvSpPr>
            <p:spPr bwMode="auto">
              <a:xfrm rot="16200000" flipV="1">
                <a:off x="3813"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53" name="Line 1489">
                <a:extLst>
                  <a:ext uri="{FF2B5EF4-FFF2-40B4-BE49-F238E27FC236}">
                    <a16:creationId xmlns:a16="http://schemas.microsoft.com/office/drawing/2014/main" id="{3E74868F-F003-A2CA-7EE8-D2F38A6DAB3C}"/>
                  </a:ext>
                </a:extLst>
              </p:cNvPr>
              <p:cNvSpPr>
                <a:spLocks noChangeShapeType="1"/>
              </p:cNvSpPr>
              <p:nvPr/>
            </p:nvSpPr>
            <p:spPr bwMode="auto">
              <a:xfrm rot="16200000" flipV="1">
                <a:off x="1774"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54" name="Line 1490">
                <a:extLst>
                  <a:ext uri="{FF2B5EF4-FFF2-40B4-BE49-F238E27FC236}">
                    <a16:creationId xmlns:a16="http://schemas.microsoft.com/office/drawing/2014/main" id="{7F08C828-351A-3995-A34A-400089DDDE93}"/>
                  </a:ext>
                </a:extLst>
              </p:cNvPr>
              <p:cNvSpPr>
                <a:spLocks noChangeShapeType="1"/>
              </p:cNvSpPr>
              <p:nvPr/>
            </p:nvSpPr>
            <p:spPr bwMode="auto">
              <a:xfrm rot="-5400000" flipH="1" flipV="1">
                <a:off x="3946"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55" name="Line 1491">
                <a:extLst>
                  <a:ext uri="{FF2B5EF4-FFF2-40B4-BE49-F238E27FC236}">
                    <a16:creationId xmlns:a16="http://schemas.microsoft.com/office/drawing/2014/main" id="{C71E7FB5-30C9-A416-077F-7EFDAAC6D736}"/>
                  </a:ext>
                </a:extLst>
              </p:cNvPr>
              <p:cNvSpPr>
                <a:spLocks noChangeShapeType="1"/>
              </p:cNvSpPr>
              <p:nvPr/>
            </p:nvSpPr>
            <p:spPr bwMode="auto">
              <a:xfrm rot="-5400000" flipH="1" flipV="1">
                <a:off x="1653"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56" name="Line 1492">
                <a:extLst>
                  <a:ext uri="{FF2B5EF4-FFF2-40B4-BE49-F238E27FC236}">
                    <a16:creationId xmlns:a16="http://schemas.microsoft.com/office/drawing/2014/main" id="{E60EB13F-6BEF-47AA-CF56-EE3948BE5903}"/>
                  </a:ext>
                </a:extLst>
              </p:cNvPr>
              <p:cNvSpPr>
                <a:spLocks noChangeShapeType="1"/>
              </p:cNvSpPr>
              <p:nvPr/>
            </p:nvSpPr>
            <p:spPr bwMode="auto">
              <a:xfrm rot="16200000" flipH="1">
                <a:off x="1652"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57" name="Line 1493">
                <a:extLst>
                  <a:ext uri="{FF2B5EF4-FFF2-40B4-BE49-F238E27FC236}">
                    <a16:creationId xmlns:a16="http://schemas.microsoft.com/office/drawing/2014/main" id="{35EB1FF3-75FB-A5E4-683C-1D8E41C2A9E5}"/>
                  </a:ext>
                </a:extLst>
              </p:cNvPr>
              <p:cNvSpPr>
                <a:spLocks noChangeShapeType="1"/>
              </p:cNvSpPr>
              <p:nvPr/>
            </p:nvSpPr>
            <p:spPr bwMode="auto">
              <a:xfrm rot="16200000" flipH="1">
                <a:off x="3945"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58" name="Line 1494">
                <a:extLst>
                  <a:ext uri="{FF2B5EF4-FFF2-40B4-BE49-F238E27FC236}">
                    <a16:creationId xmlns:a16="http://schemas.microsoft.com/office/drawing/2014/main" id="{3A2DAB25-0240-850A-3174-3F8C883D0E6A}"/>
                  </a:ext>
                </a:extLst>
              </p:cNvPr>
              <p:cNvSpPr>
                <a:spLocks noChangeShapeType="1"/>
              </p:cNvSpPr>
              <p:nvPr/>
            </p:nvSpPr>
            <p:spPr bwMode="auto">
              <a:xfrm rot="16200000" flipH="1">
                <a:off x="3071"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59" name="Line 1495">
                <a:extLst>
                  <a:ext uri="{FF2B5EF4-FFF2-40B4-BE49-F238E27FC236}">
                    <a16:creationId xmlns:a16="http://schemas.microsoft.com/office/drawing/2014/main" id="{D7AEC567-0CD7-E826-ED67-0F74753E463A}"/>
                  </a:ext>
                </a:extLst>
              </p:cNvPr>
              <p:cNvSpPr>
                <a:spLocks noChangeShapeType="1"/>
              </p:cNvSpPr>
              <p:nvPr/>
            </p:nvSpPr>
            <p:spPr bwMode="auto">
              <a:xfrm rot="16200000" flipH="1">
                <a:off x="3070"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60" name="Line 1496">
                <a:extLst>
                  <a:ext uri="{FF2B5EF4-FFF2-40B4-BE49-F238E27FC236}">
                    <a16:creationId xmlns:a16="http://schemas.microsoft.com/office/drawing/2014/main" id="{1CF7B00F-A429-4CFD-C4CC-2A0334E4DC09}"/>
                  </a:ext>
                </a:extLst>
              </p:cNvPr>
              <p:cNvSpPr>
                <a:spLocks noChangeShapeType="1"/>
              </p:cNvSpPr>
              <p:nvPr/>
            </p:nvSpPr>
            <p:spPr bwMode="auto">
              <a:xfrm rot="-5400000">
                <a:off x="3451"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61" name="Line 1497">
                <a:extLst>
                  <a:ext uri="{FF2B5EF4-FFF2-40B4-BE49-F238E27FC236}">
                    <a16:creationId xmlns:a16="http://schemas.microsoft.com/office/drawing/2014/main" id="{D905EC63-1A3E-0513-801E-2C6F59B170C6}"/>
                  </a:ext>
                </a:extLst>
              </p:cNvPr>
              <p:cNvSpPr>
                <a:spLocks noChangeShapeType="1"/>
              </p:cNvSpPr>
              <p:nvPr/>
            </p:nvSpPr>
            <p:spPr bwMode="auto">
              <a:xfrm rot="-5400000">
                <a:off x="3450"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62" name="Line 1498">
                <a:extLst>
                  <a:ext uri="{FF2B5EF4-FFF2-40B4-BE49-F238E27FC236}">
                    <a16:creationId xmlns:a16="http://schemas.microsoft.com/office/drawing/2014/main" id="{BA968C02-EFC7-2439-DB96-0B93AA865B72}"/>
                  </a:ext>
                </a:extLst>
              </p:cNvPr>
              <p:cNvSpPr>
                <a:spLocks noChangeShapeType="1"/>
              </p:cNvSpPr>
              <p:nvPr/>
            </p:nvSpPr>
            <p:spPr bwMode="auto">
              <a:xfrm rot="16200000" flipH="1">
                <a:off x="2576"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63" name="Line 1499">
                <a:extLst>
                  <a:ext uri="{FF2B5EF4-FFF2-40B4-BE49-F238E27FC236}">
                    <a16:creationId xmlns:a16="http://schemas.microsoft.com/office/drawing/2014/main" id="{338CF93B-1A94-6AE7-AB57-F5C792DEBEF7}"/>
                  </a:ext>
                </a:extLst>
              </p:cNvPr>
              <p:cNvSpPr>
                <a:spLocks noChangeShapeType="1"/>
              </p:cNvSpPr>
              <p:nvPr/>
            </p:nvSpPr>
            <p:spPr bwMode="auto">
              <a:xfrm rot="16200000" flipH="1">
                <a:off x="2575"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64" name="Line 1500">
                <a:extLst>
                  <a:ext uri="{FF2B5EF4-FFF2-40B4-BE49-F238E27FC236}">
                    <a16:creationId xmlns:a16="http://schemas.microsoft.com/office/drawing/2014/main" id="{8C5AB6FC-3C0B-B7EB-92C1-638A84C0C178}"/>
                  </a:ext>
                </a:extLst>
              </p:cNvPr>
              <p:cNvSpPr>
                <a:spLocks noChangeShapeType="1"/>
              </p:cNvSpPr>
              <p:nvPr/>
            </p:nvSpPr>
            <p:spPr bwMode="auto">
              <a:xfrm rot="16200000" flipV="1">
                <a:off x="3300"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65" name="Line 1501">
                <a:extLst>
                  <a:ext uri="{FF2B5EF4-FFF2-40B4-BE49-F238E27FC236}">
                    <a16:creationId xmlns:a16="http://schemas.microsoft.com/office/drawing/2014/main" id="{39D801E8-0AA2-A040-AF55-3CE1123BF8F7}"/>
                  </a:ext>
                </a:extLst>
              </p:cNvPr>
              <p:cNvSpPr>
                <a:spLocks noChangeShapeType="1"/>
              </p:cNvSpPr>
              <p:nvPr/>
            </p:nvSpPr>
            <p:spPr bwMode="auto">
              <a:xfrm rot="16200000" flipV="1">
                <a:off x="2298"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66" name="Line 1502">
                <a:extLst>
                  <a:ext uri="{FF2B5EF4-FFF2-40B4-BE49-F238E27FC236}">
                    <a16:creationId xmlns:a16="http://schemas.microsoft.com/office/drawing/2014/main" id="{3DB7B506-6133-8FFB-314C-1DA3308614B4}"/>
                  </a:ext>
                </a:extLst>
              </p:cNvPr>
              <p:cNvSpPr>
                <a:spLocks noChangeShapeType="1"/>
              </p:cNvSpPr>
              <p:nvPr/>
            </p:nvSpPr>
            <p:spPr bwMode="auto">
              <a:xfrm rot="-5400000" flipH="1" flipV="1">
                <a:off x="2297"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67" name="Line 1503">
                <a:extLst>
                  <a:ext uri="{FF2B5EF4-FFF2-40B4-BE49-F238E27FC236}">
                    <a16:creationId xmlns:a16="http://schemas.microsoft.com/office/drawing/2014/main" id="{E7DBF6AE-A800-70C9-72DB-D27A66FE04EC}"/>
                  </a:ext>
                </a:extLst>
              </p:cNvPr>
              <p:cNvSpPr>
                <a:spLocks noChangeShapeType="1"/>
              </p:cNvSpPr>
              <p:nvPr/>
            </p:nvSpPr>
            <p:spPr bwMode="auto">
              <a:xfrm rot="-5400000" flipH="1" flipV="1">
                <a:off x="3299"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68" name="Line 1504">
                <a:extLst>
                  <a:ext uri="{FF2B5EF4-FFF2-40B4-BE49-F238E27FC236}">
                    <a16:creationId xmlns:a16="http://schemas.microsoft.com/office/drawing/2014/main" id="{BF5F8BAF-05CC-BC35-A5FC-4206E33E02D7}"/>
                  </a:ext>
                </a:extLst>
              </p:cNvPr>
              <p:cNvSpPr>
                <a:spLocks noChangeShapeType="1"/>
              </p:cNvSpPr>
              <p:nvPr/>
            </p:nvSpPr>
            <p:spPr bwMode="auto">
              <a:xfrm rot="16200000" flipH="1">
                <a:off x="3843"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69" name="Line 1505">
                <a:extLst>
                  <a:ext uri="{FF2B5EF4-FFF2-40B4-BE49-F238E27FC236}">
                    <a16:creationId xmlns:a16="http://schemas.microsoft.com/office/drawing/2014/main" id="{6849D6E5-138E-E7B7-1548-26E01C46750C}"/>
                  </a:ext>
                </a:extLst>
              </p:cNvPr>
              <p:cNvSpPr>
                <a:spLocks noChangeShapeType="1"/>
              </p:cNvSpPr>
              <p:nvPr/>
            </p:nvSpPr>
            <p:spPr bwMode="auto">
              <a:xfrm rot="16200000" flipH="1">
                <a:off x="2818"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70" name="Line 1506">
                <a:extLst>
                  <a:ext uri="{FF2B5EF4-FFF2-40B4-BE49-F238E27FC236}">
                    <a16:creationId xmlns:a16="http://schemas.microsoft.com/office/drawing/2014/main" id="{5858605F-9F2B-4EAC-A59B-8C5BF96E2161}"/>
                  </a:ext>
                </a:extLst>
              </p:cNvPr>
              <p:cNvSpPr>
                <a:spLocks noChangeShapeType="1"/>
              </p:cNvSpPr>
              <p:nvPr/>
            </p:nvSpPr>
            <p:spPr bwMode="auto">
              <a:xfrm rot="16200000" flipH="1">
                <a:off x="3842"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71" name="Line 1507">
                <a:extLst>
                  <a:ext uri="{FF2B5EF4-FFF2-40B4-BE49-F238E27FC236}">
                    <a16:creationId xmlns:a16="http://schemas.microsoft.com/office/drawing/2014/main" id="{DF622E38-C554-5BB0-7A31-2B67EBC17C22}"/>
                  </a:ext>
                </a:extLst>
              </p:cNvPr>
              <p:cNvSpPr>
                <a:spLocks noChangeShapeType="1"/>
              </p:cNvSpPr>
              <p:nvPr/>
            </p:nvSpPr>
            <p:spPr bwMode="auto">
              <a:xfrm rot="16200000" flipH="1">
                <a:off x="2817"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72" name="Line 1508">
                <a:extLst>
                  <a:ext uri="{FF2B5EF4-FFF2-40B4-BE49-F238E27FC236}">
                    <a16:creationId xmlns:a16="http://schemas.microsoft.com/office/drawing/2014/main" id="{AB5A13BE-70C1-3725-B2A5-FB5811060026}"/>
                  </a:ext>
                </a:extLst>
              </p:cNvPr>
              <p:cNvSpPr>
                <a:spLocks noChangeShapeType="1"/>
              </p:cNvSpPr>
              <p:nvPr/>
            </p:nvSpPr>
            <p:spPr bwMode="auto">
              <a:xfrm rot="-5400000" flipH="1" flipV="1">
                <a:off x="2039" y="2959"/>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73" name="Line 1509">
                <a:extLst>
                  <a:ext uri="{FF2B5EF4-FFF2-40B4-BE49-F238E27FC236}">
                    <a16:creationId xmlns:a16="http://schemas.microsoft.com/office/drawing/2014/main" id="{DE850791-3321-5906-57F4-C3862428C6AC}"/>
                  </a:ext>
                </a:extLst>
              </p:cNvPr>
              <p:cNvSpPr>
                <a:spLocks noChangeShapeType="1"/>
              </p:cNvSpPr>
              <p:nvPr/>
            </p:nvSpPr>
            <p:spPr bwMode="auto">
              <a:xfrm rot="-5400000" flipH="1" flipV="1">
                <a:off x="3559" y="2959"/>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74" name="Line 1510">
                <a:extLst>
                  <a:ext uri="{FF2B5EF4-FFF2-40B4-BE49-F238E27FC236}">
                    <a16:creationId xmlns:a16="http://schemas.microsoft.com/office/drawing/2014/main" id="{AA27494A-AA31-80C8-E334-8F79FED0C389}"/>
                  </a:ext>
                </a:extLst>
              </p:cNvPr>
              <p:cNvSpPr>
                <a:spLocks noChangeShapeType="1"/>
              </p:cNvSpPr>
              <p:nvPr/>
            </p:nvSpPr>
            <p:spPr bwMode="auto">
              <a:xfrm rot="16200000" flipV="1">
                <a:off x="2033" y="1422"/>
                <a:ext cx="80"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75" name="Line 1511">
                <a:extLst>
                  <a:ext uri="{FF2B5EF4-FFF2-40B4-BE49-F238E27FC236}">
                    <a16:creationId xmlns:a16="http://schemas.microsoft.com/office/drawing/2014/main" id="{DDD5A20A-1169-1D01-BBA1-6DBC112B4774}"/>
                  </a:ext>
                </a:extLst>
              </p:cNvPr>
              <p:cNvSpPr>
                <a:spLocks noChangeShapeType="1"/>
              </p:cNvSpPr>
              <p:nvPr/>
            </p:nvSpPr>
            <p:spPr bwMode="auto">
              <a:xfrm rot="16200000" flipV="1">
                <a:off x="3553" y="1422"/>
                <a:ext cx="80"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76" name="Line 1512">
                <a:extLst>
                  <a:ext uri="{FF2B5EF4-FFF2-40B4-BE49-F238E27FC236}">
                    <a16:creationId xmlns:a16="http://schemas.microsoft.com/office/drawing/2014/main" id="{C8C4459C-8053-7FE8-3C22-B8A3E68E6293}"/>
                  </a:ext>
                </a:extLst>
              </p:cNvPr>
              <p:cNvSpPr>
                <a:spLocks noChangeShapeType="1"/>
              </p:cNvSpPr>
              <p:nvPr/>
            </p:nvSpPr>
            <p:spPr bwMode="auto">
              <a:xfrm rot="-5400000">
                <a:off x="1682"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77" name="Line 1513">
                <a:extLst>
                  <a:ext uri="{FF2B5EF4-FFF2-40B4-BE49-F238E27FC236}">
                    <a16:creationId xmlns:a16="http://schemas.microsoft.com/office/drawing/2014/main" id="{FCDD7FA2-9353-72F7-DE29-80D470005208}"/>
                  </a:ext>
                </a:extLst>
              </p:cNvPr>
              <p:cNvSpPr>
                <a:spLocks noChangeShapeType="1"/>
              </p:cNvSpPr>
              <p:nvPr/>
            </p:nvSpPr>
            <p:spPr bwMode="auto">
              <a:xfrm rot="-5400000" flipH="1" flipV="1">
                <a:off x="1780"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78" name="Line 1514">
                <a:extLst>
                  <a:ext uri="{FF2B5EF4-FFF2-40B4-BE49-F238E27FC236}">
                    <a16:creationId xmlns:a16="http://schemas.microsoft.com/office/drawing/2014/main" id="{CFA6E7DF-A02A-EE77-2F7B-34695E4023BC}"/>
                  </a:ext>
                </a:extLst>
              </p:cNvPr>
              <p:cNvSpPr>
                <a:spLocks noChangeShapeType="1"/>
              </p:cNvSpPr>
              <p:nvPr/>
            </p:nvSpPr>
            <p:spPr bwMode="auto">
              <a:xfrm rot="16200000" flipV="1">
                <a:off x="3818"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79" name="Line 1515">
                <a:extLst>
                  <a:ext uri="{FF2B5EF4-FFF2-40B4-BE49-F238E27FC236}">
                    <a16:creationId xmlns:a16="http://schemas.microsoft.com/office/drawing/2014/main" id="{D3396003-6DC3-0246-C80F-43208034D2C8}"/>
                  </a:ext>
                </a:extLst>
              </p:cNvPr>
              <p:cNvSpPr>
                <a:spLocks noChangeShapeType="1"/>
              </p:cNvSpPr>
              <p:nvPr/>
            </p:nvSpPr>
            <p:spPr bwMode="auto">
              <a:xfrm rot="-5400000" flipH="1" flipV="1">
                <a:off x="3819"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80" name="Line 1516">
                <a:extLst>
                  <a:ext uri="{FF2B5EF4-FFF2-40B4-BE49-F238E27FC236}">
                    <a16:creationId xmlns:a16="http://schemas.microsoft.com/office/drawing/2014/main" id="{2E980AB1-B6C5-9359-D32B-20CA0CACA6B5}"/>
                  </a:ext>
                </a:extLst>
              </p:cNvPr>
              <p:cNvSpPr>
                <a:spLocks noChangeShapeType="1"/>
              </p:cNvSpPr>
              <p:nvPr/>
            </p:nvSpPr>
            <p:spPr bwMode="auto">
              <a:xfrm rot="16200000" flipV="1">
                <a:off x="1779"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81" name="Line 1517">
                <a:extLst>
                  <a:ext uri="{FF2B5EF4-FFF2-40B4-BE49-F238E27FC236}">
                    <a16:creationId xmlns:a16="http://schemas.microsoft.com/office/drawing/2014/main" id="{C73D1448-B35A-5BBB-7529-29C63BA8795B}"/>
                  </a:ext>
                </a:extLst>
              </p:cNvPr>
              <p:cNvSpPr>
                <a:spLocks noChangeShapeType="1"/>
              </p:cNvSpPr>
              <p:nvPr/>
            </p:nvSpPr>
            <p:spPr bwMode="auto">
              <a:xfrm rot="-5400000" flipH="1" flipV="1">
                <a:off x="2425"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82" name="Line 1518">
                <a:extLst>
                  <a:ext uri="{FF2B5EF4-FFF2-40B4-BE49-F238E27FC236}">
                    <a16:creationId xmlns:a16="http://schemas.microsoft.com/office/drawing/2014/main" id="{15C758B6-0B4A-CB7B-DC8D-A6E60E622A5D}"/>
                  </a:ext>
                </a:extLst>
              </p:cNvPr>
              <p:cNvSpPr>
                <a:spLocks noChangeShapeType="1"/>
              </p:cNvSpPr>
              <p:nvPr/>
            </p:nvSpPr>
            <p:spPr bwMode="auto">
              <a:xfrm rot="-5400000" flipH="1" flipV="1">
                <a:off x="3174"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83" name="Line 1519">
                <a:extLst>
                  <a:ext uri="{FF2B5EF4-FFF2-40B4-BE49-F238E27FC236}">
                    <a16:creationId xmlns:a16="http://schemas.microsoft.com/office/drawing/2014/main" id="{AAC70C01-46FD-79BF-6D64-380F5B8B07EF}"/>
                  </a:ext>
                </a:extLst>
              </p:cNvPr>
              <p:cNvSpPr>
                <a:spLocks noChangeShapeType="1"/>
              </p:cNvSpPr>
              <p:nvPr/>
            </p:nvSpPr>
            <p:spPr bwMode="auto">
              <a:xfrm rot="16200000" flipH="1">
                <a:off x="2424"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84" name="Line 1520">
                <a:extLst>
                  <a:ext uri="{FF2B5EF4-FFF2-40B4-BE49-F238E27FC236}">
                    <a16:creationId xmlns:a16="http://schemas.microsoft.com/office/drawing/2014/main" id="{117F9E52-8E71-5FE6-3DCC-A187E599415A}"/>
                  </a:ext>
                </a:extLst>
              </p:cNvPr>
              <p:cNvSpPr>
                <a:spLocks noChangeShapeType="1"/>
              </p:cNvSpPr>
              <p:nvPr/>
            </p:nvSpPr>
            <p:spPr bwMode="auto">
              <a:xfrm rot="16200000" flipH="1">
                <a:off x="3173"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85" name="Line 1521">
                <a:extLst>
                  <a:ext uri="{FF2B5EF4-FFF2-40B4-BE49-F238E27FC236}">
                    <a16:creationId xmlns:a16="http://schemas.microsoft.com/office/drawing/2014/main" id="{CC5AE704-9487-A3CA-05E5-8B366AEDD703}"/>
                  </a:ext>
                </a:extLst>
              </p:cNvPr>
              <p:cNvSpPr>
                <a:spLocks noChangeShapeType="1"/>
              </p:cNvSpPr>
              <p:nvPr/>
            </p:nvSpPr>
            <p:spPr bwMode="auto">
              <a:xfrm rot="16200000" flipH="1">
                <a:off x="3589"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86" name="Line 1522">
                <a:extLst>
                  <a:ext uri="{FF2B5EF4-FFF2-40B4-BE49-F238E27FC236}">
                    <a16:creationId xmlns:a16="http://schemas.microsoft.com/office/drawing/2014/main" id="{37E06367-D799-814C-2EE2-6FAD7136A470}"/>
                  </a:ext>
                </a:extLst>
              </p:cNvPr>
              <p:cNvSpPr>
                <a:spLocks noChangeShapeType="1"/>
              </p:cNvSpPr>
              <p:nvPr/>
            </p:nvSpPr>
            <p:spPr bwMode="auto">
              <a:xfrm rot="16200000" flipH="1">
                <a:off x="3594"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87" name="Line 1523">
                <a:extLst>
                  <a:ext uri="{FF2B5EF4-FFF2-40B4-BE49-F238E27FC236}">
                    <a16:creationId xmlns:a16="http://schemas.microsoft.com/office/drawing/2014/main" id="{71CA0385-3C77-EBA0-42EF-60C37FB664D0}"/>
                  </a:ext>
                </a:extLst>
              </p:cNvPr>
              <p:cNvSpPr>
                <a:spLocks noChangeShapeType="1"/>
              </p:cNvSpPr>
              <p:nvPr/>
            </p:nvSpPr>
            <p:spPr bwMode="auto">
              <a:xfrm rot="-5400000">
                <a:off x="3716"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88" name="Line 1524">
                <a:extLst>
                  <a:ext uri="{FF2B5EF4-FFF2-40B4-BE49-F238E27FC236}">
                    <a16:creationId xmlns:a16="http://schemas.microsoft.com/office/drawing/2014/main" id="{F54C4AF7-5488-E504-FAAE-DCDA839F60E7}"/>
                  </a:ext>
                </a:extLst>
              </p:cNvPr>
              <p:cNvSpPr>
                <a:spLocks noChangeShapeType="1"/>
              </p:cNvSpPr>
              <p:nvPr/>
            </p:nvSpPr>
            <p:spPr bwMode="auto">
              <a:xfrm rot="-5400000">
                <a:off x="3715"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89" name="Line 1525">
                <a:extLst>
                  <a:ext uri="{FF2B5EF4-FFF2-40B4-BE49-F238E27FC236}">
                    <a16:creationId xmlns:a16="http://schemas.microsoft.com/office/drawing/2014/main" id="{BE4258BF-57B3-7E62-85E4-9C72D781213C}"/>
                  </a:ext>
                </a:extLst>
              </p:cNvPr>
              <p:cNvSpPr>
                <a:spLocks noChangeShapeType="1"/>
              </p:cNvSpPr>
              <p:nvPr/>
            </p:nvSpPr>
            <p:spPr bwMode="auto">
              <a:xfrm rot="-5400000">
                <a:off x="2195"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90" name="Line 1526">
                <a:extLst>
                  <a:ext uri="{FF2B5EF4-FFF2-40B4-BE49-F238E27FC236}">
                    <a16:creationId xmlns:a16="http://schemas.microsoft.com/office/drawing/2014/main" id="{E299A33B-CDAB-36EA-521A-83994F20817C}"/>
                  </a:ext>
                </a:extLst>
              </p:cNvPr>
              <p:cNvSpPr>
                <a:spLocks noChangeShapeType="1"/>
              </p:cNvSpPr>
              <p:nvPr/>
            </p:nvSpPr>
            <p:spPr bwMode="auto">
              <a:xfrm rot="-5400000">
                <a:off x="2196"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91" name="Line 1527">
                <a:extLst>
                  <a:ext uri="{FF2B5EF4-FFF2-40B4-BE49-F238E27FC236}">
                    <a16:creationId xmlns:a16="http://schemas.microsoft.com/office/drawing/2014/main" id="{599B1A66-B017-5DF1-8188-72F638356361}"/>
                  </a:ext>
                </a:extLst>
              </p:cNvPr>
              <p:cNvSpPr>
                <a:spLocks noChangeShapeType="1"/>
              </p:cNvSpPr>
              <p:nvPr/>
            </p:nvSpPr>
            <p:spPr bwMode="auto">
              <a:xfrm rot="-5400000" flipH="1" flipV="1">
                <a:off x="368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92" name="Line 1528">
                <a:extLst>
                  <a:ext uri="{FF2B5EF4-FFF2-40B4-BE49-F238E27FC236}">
                    <a16:creationId xmlns:a16="http://schemas.microsoft.com/office/drawing/2014/main" id="{F9CBB505-2086-8466-3F17-4CB7F869A2AB}"/>
                  </a:ext>
                </a:extLst>
              </p:cNvPr>
              <p:cNvSpPr>
                <a:spLocks noChangeShapeType="1"/>
              </p:cNvSpPr>
              <p:nvPr/>
            </p:nvSpPr>
            <p:spPr bwMode="auto">
              <a:xfrm rot="16200000" flipH="1">
                <a:off x="368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93" name="Line 1529">
                <a:extLst>
                  <a:ext uri="{FF2B5EF4-FFF2-40B4-BE49-F238E27FC236}">
                    <a16:creationId xmlns:a16="http://schemas.microsoft.com/office/drawing/2014/main" id="{BDBE93F6-CE23-4845-9131-0491CB1D8812}"/>
                  </a:ext>
                </a:extLst>
              </p:cNvPr>
              <p:cNvSpPr>
                <a:spLocks noChangeShapeType="1"/>
              </p:cNvSpPr>
              <p:nvPr/>
            </p:nvSpPr>
            <p:spPr bwMode="auto">
              <a:xfrm rot="-5400000" flipH="1" flipV="1">
                <a:off x="190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94" name="Line 1530">
                <a:extLst>
                  <a:ext uri="{FF2B5EF4-FFF2-40B4-BE49-F238E27FC236}">
                    <a16:creationId xmlns:a16="http://schemas.microsoft.com/office/drawing/2014/main" id="{949AA28D-4CB6-E72D-52E0-3F4CBC7BDAA6}"/>
                  </a:ext>
                </a:extLst>
              </p:cNvPr>
              <p:cNvSpPr>
                <a:spLocks noChangeShapeType="1"/>
              </p:cNvSpPr>
              <p:nvPr/>
            </p:nvSpPr>
            <p:spPr bwMode="auto">
              <a:xfrm rot="16200000" flipH="1">
                <a:off x="190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95" name="Line 1531">
                <a:extLst>
                  <a:ext uri="{FF2B5EF4-FFF2-40B4-BE49-F238E27FC236}">
                    <a16:creationId xmlns:a16="http://schemas.microsoft.com/office/drawing/2014/main" id="{507699C2-1049-AB6C-390A-30E5D14C8E79}"/>
                  </a:ext>
                </a:extLst>
              </p:cNvPr>
              <p:cNvSpPr>
                <a:spLocks noChangeShapeType="1"/>
              </p:cNvSpPr>
              <p:nvPr/>
            </p:nvSpPr>
            <p:spPr bwMode="auto">
              <a:xfrm rot="16200000" flipV="1">
                <a:off x="3819"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96" name="Line 1532">
                <a:extLst>
                  <a:ext uri="{FF2B5EF4-FFF2-40B4-BE49-F238E27FC236}">
                    <a16:creationId xmlns:a16="http://schemas.microsoft.com/office/drawing/2014/main" id="{14E152CA-21E6-26BA-9066-09F8EB183B2D}"/>
                  </a:ext>
                </a:extLst>
              </p:cNvPr>
              <p:cNvSpPr>
                <a:spLocks noChangeShapeType="1"/>
              </p:cNvSpPr>
              <p:nvPr/>
            </p:nvSpPr>
            <p:spPr bwMode="auto">
              <a:xfrm rot="16200000" flipV="1">
                <a:off x="1780"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97" name="Line 1533">
                <a:extLst>
                  <a:ext uri="{FF2B5EF4-FFF2-40B4-BE49-F238E27FC236}">
                    <a16:creationId xmlns:a16="http://schemas.microsoft.com/office/drawing/2014/main" id="{B710A5B6-AFEC-1BE3-5125-AAF146E9BD7C}"/>
                  </a:ext>
                </a:extLst>
              </p:cNvPr>
              <p:cNvSpPr>
                <a:spLocks noChangeShapeType="1"/>
              </p:cNvSpPr>
              <p:nvPr/>
            </p:nvSpPr>
            <p:spPr bwMode="auto">
              <a:xfrm rot="-5400000" flipH="1" flipV="1">
                <a:off x="1779"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98" name="Line 1534">
                <a:extLst>
                  <a:ext uri="{FF2B5EF4-FFF2-40B4-BE49-F238E27FC236}">
                    <a16:creationId xmlns:a16="http://schemas.microsoft.com/office/drawing/2014/main" id="{6D01AB26-8E18-C045-959C-BB4E174F0B2C}"/>
                  </a:ext>
                </a:extLst>
              </p:cNvPr>
              <p:cNvSpPr>
                <a:spLocks noChangeShapeType="1"/>
              </p:cNvSpPr>
              <p:nvPr/>
            </p:nvSpPr>
            <p:spPr bwMode="auto">
              <a:xfrm rot="-5400000" flipH="1" flipV="1">
                <a:off x="3818"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599" name="Line 1535">
                <a:extLst>
                  <a:ext uri="{FF2B5EF4-FFF2-40B4-BE49-F238E27FC236}">
                    <a16:creationId xmlns:a16="http://schemas.microsoft.com/office/drawing/2014/main" id="{AEAEB960-E0EC-387B-6FF8-2CFFC503997B}"/>
                  </a:ext>
                </a:extLst>
              </p:cNvPr>
              <p:cNvSpPr>
                <a:spLocks noChangeShapeType="1"/>
              </p:cNvSpPr>
              <p:nvPr/>
            </p:nvSpPr>
            <p:spPr bwMode="auto">
              <a:xfrm rot="16200000" flipV="1">
                <a:off x="2552"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00" name="Line 1536">
                <a:extLst>
                  <a:ext uri="{FF2B5EF4-FFF2-40B4-BE49-F238E27FC236}">
                    <a16:creationId xmlns:a16="http://schemas.microsoft.com/office/drawing/2014/main" id="{F34F1BB8-89A9-4FB1-F42F-9B78CE0122B9}"/>
                  </a:ext>
                </a:extLst>
              </p:cNvPr>
              <p:cNvSpPr>
                <a:spLocks noChangeShapeType="1"/>
              </p:cNvSpPr>
              <p:nvPr/>
            </p:nvSpPr>
            <p:spPr bwMode="auto">
              <a:xfrm rot="16200000" flipV="1">
                <a:off x="3047"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01" name="Line 1537">
                <a:extLst>
                  <a:ext uri="{FF2B5EF4-FFF2-40B4-BE49-F238E27FC236}">
                    <a16:creationId xmlns:a16="http://schemas.microsoft.com/office/drawing/2014/main" id="{93BA8BF8-55DD-91EA-77FC-445A53AB8392}"/>
                  </a:ext>
                </a:extLst>
              </p:cNvPr>
              <p:cNvSpPr>
                <a:spLocks noChangeShapeType="1"/>
              </p:cNvSpPr>
              <p:nvPr/>
            </p:nvSpPr>
            <p:spPr bwMode="auto">
              <a:xfrm rot="-5400000" flipH="1" flipV="1">
                <a:off x="3046"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02" name="Line 1538">
                <a:extLst>
                  <a:ext uri="{FF2B5EF4-FFF2-40B4-BE49-F238E27FC236}">
                    <a16:creationId xmlns:a16="http://schemas.microsoft.com/office/drawing/2014/main" id="{D0B54BC9-5B3B-3DE2-E15E-2FBA0DCC44AF}"/>
                  </a:ext>
                </a:extLst>
              </p:cNvPr>
              <p:cNvSpPr>
                <a:spLocks noChangeShapeType="1"/>
              </p:cNvSpPr>
              <p:nvPr/>
            </p:nvSpPr>
            <p:spPr bwMode="auto">
              <a:xfrm rot="-5400000" flipH="1" flipV="1">
                <a:off x="2551"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03" name="Line 1539">
                <a:extLst>
                  <a:ext uri="{FF2B5EF4-FFF2-40B4-BE49-F238E27FC236}">
                    <a16:creationId xmlns:a16="http://schemas.microsoft.com/office/drawing/2014/main" id="{2B194AF9-B190-9ACE-FED3-6BB01245E0E5}"/>
                  </a:ext>
                </a:extLst>
              </p:cNvPr>
              <p:cNvSpPr>
                <a:spLocks noChangeShapeType="1"/>
              </p:cNvSpPr>
              <p:nvPr/>
            </p:nvSpPr>
            <p:spPr bwMode="auto">
              <a:xfrm rot="-5400000" flipH="1" flipV="1">
                <a:off x="2920"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04" name="Line 1540">
                <a:extLst>
                  <a:ext uri="{FF2B5EF4-FFF2-40B4-BE49-F238E27FC236}">
                    <a16:creationId xmlns:a16="http://schemas.microsoft.com/office/drawing/2014/main" id="{B8E2C233-6EB0-3C5C-7F22-9BF33BF0676E}"/>
                  </a:ext>
                </a:extLst>
              </p:cNvPr>
              <p:cNvSpPr>
                <a:spLocks noChangeShapeType="1"/>
              </p:cNvSpPr>
              <p:nvPr/>
            </p:nvSpPr>
            <p:spPr bwMode="auto">
              <a:xfrm rot="-5400000" flipH="1" flipV="1">
                <a:off x="2678"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05" name="Line 1541">
                <a:extLst>
                  <a:ext uri="{FF2B5EF4-FFF2-40B4-BE49-F238E27FC236}">
                    <a16:creationId xmlns:a16="http://schemas.microsoft.com/office/drawing/2014/main" id="{9284C4AF-8594-6B8A-EF89-62222B1FFCE5}"/>
                  </a:ext>
                </a:extLst>
              </p:cNvPr>
              <p:cNvSpPr>
                <a:spLocks noChangeShapeType="1"/>
              </p:cNvSpPr>
              <p:nvPr/>
            </p:nvSpPr>
            <p:spPr bwMode="auto">
              <a:xfrm rot="16200000" flipH="1">
                <a:off x="342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06" name="Line 1542">
                <a:extLst>
                  <a:ext uri="{FF2B5EF4-FFF2-40B4-BE49-F238E27FC236}">
                    <a16:creationId xmlns:a16="http://schemas.microsoft.com/office/drawing/2014/main" id="{0FA3B589-D2F4-DA6F-E774-91FE4D465DA8}"/>
                  </a:ext>
                </a:extLst>
              </p:cNvPr>
              <p:cNvSpPr>
                <a:spLocks noChangeShapeType="1"/>
              </p:cNvSpPr>
              <p:nvPr/>
            </p:nvSpPr>
            <p:spPr bwMode="auto">
              <a:xfrm rot="16200000" flipH="1">
                <a:off x="217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07" name="Line 1543">
                <a:extLst>
                  <a:ext uri="{FF2B5EF4-FFF2-40B4-BE49-F238E27FC236}">
                    <a16:creationId xmlns:a16="http://schemas.microsoft.com/office/drawing/2014/main" id="{1B138F6C-DF50-28E4-A7EC-222FFC1B9120}"/>
                  </a:ext>
                </a:extLst>
              </p:cNvPr>
              <p:cNvSpPr>
                <a:spLocks noChangeShapeType="1"/>
              </p:cNvSpPr>
              <p:nvPr/>
            </p:nvSpPr>
            <p:spPr bwMode="auto">
              <a:xfrm rot="-5400000" flipH="1" flipV="1">
                <a:off x="342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08" name="Line 1544">
                <a:extLst>
                  <a:ext uri="{FF2B5EF4-FFF2-40B4-BE49-F238E27FC236}">
                    <a16:creationId xmlns:a16="http://schemas.microsoft.com/office/drawing/2014/main" id="{7F8F31CB-14D2-853D-9891-7FBA2860850F}"/>
                  </a:ext>
                </a:extLst>
              </p:cNvPr>
              <p:cNvSpPr>
                <a:spLocks noChangeShapeType="1"/>
              </p:cNvSpPr>
              <p:nvPr/>
            </p:nvSpPr>
            <p:spPr bwMode="auto">
              <a:xfrm rot="-5400000" flipH="1" flipV="1">
                <a:off x="216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09" name="Line 1545">
                <a:extLst>
                  <a:ext uri="{FF2B5EF4-FFF2-40B4-BE49-F238E27FC236}">
                    <a16:creationId xmlns:a16="http://schemas.microsoft.com/office/drawing/2014/main" id="{ED24FB9D-E3E9-AFD4-D272-319C3E73CA05}"/>
                  </a:ext>
                </a:extLst>
              </p:cNvPr>
              <p:cNvSpPr>
                <a:spLocks noChangeShapeType="1"/>
              </p:cNvSpPr>
              <p:nvPr/>
            </p:nvSpPr>
            <p:spPr bwMode="auto">
              <a:xfrm rot="16200000" flipH="1">
                <a:off x="2677"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10" name="Line 1546">
                <a:extLst>
                  <a:ext uri="{FF2B5EF4-FFF2-40B4-BE49-F238E27FC236}">
                    <a16:creationId xmlns:a16="http://schemas.microsoft.com/office/drawing/2014/main" id="{B54978A6-5846-A51C-0535-1E802F74332F}"/>
                  </a:ext>
                </a:extLst>
              </p:cNvPr>
              <p:cNvSpPr>
                <a:spLocks noChangeShapeType="1"/>
              </p:cNvSpPr>
              <p:nvPr/>
            </p:nvSpPr>
            <p:spPr bwMode="auto">
              <a:xfrm rot="16200000" flipH="1">
                <a:off x="2919"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11" name="Line 1547">
                <a:extLst>
                  <a:ext uri="{FF2B5EF4-FFF2-40B4-BE49-F238E27FC236}">
                    <a16:creationId xmlns:a16="http://schemas.microsoft.com/office/drawing/2014/main" id="{BE6B699D-D22A-E73A-78B7-D83440CBB719}"/>
                  </a:ext>
                </a:extLst>
              </p:cNvPr>
              <p:cNvSpPr>
                <a:spLocks noChangeShapeType="1"/>
              </p:cNvSpPr>
              <p:nvPr/>
            </p:nvSpPr>
            <p:spPr bwMode="auto">
              <a:xfrm rot="16200000" flipV="1">
                <a:off x="2799" y="3189"/>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12" name="Line 1548">
                <a:extLst>
                  <a:ext uri="{FF2B5EF4-FFF2-40B4-BE49-F238E27FC236}">
                    <a16:creationId xmlns:a16="http://schemas.microsoft.com/office/drawing/2014/main" id="{ED3AEC52-4972-82EB-B9C7-92E8CD1669C5}"/>
                  </a:ext>
                </a:extLst>
              </p:cNvPr>
              <p:cNvSpPr>
                <a:spLocks noChangeShapeType="1"/>
              </p:cNvSpPr>
              <p:nvPr/>
            </p:nvSpPr>
            <p:spPr bwMode="auto">
              <a:xfrm rot="-5400000" flipH="1" flipV="1">
                <a:off x="2798" y="1208"/>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13" name="Line 1549">
                <a:extLst>
                  <a:ext uri="{FF2B5EF4-FFF2-40B4-BE49-F238E27FC236}">
                    <a16:creationId xmlns:a16="http://schemas.microsoft.com/office/drawing/2014/main" id="{0960EE93-E133-9EF2-1643-9EC51FB5ADEB}"/>
                  </a:ext>
                </a:extLst>
              </p:cNvPr>
              <p:cNvSpPr>
                <a:spLocks noChangeShapeType="1"/>
              </p:cNvSpPr>
              <p:nvPr/>
            </p:nvSpPr>
            <p:spPr bwMode="auto">
              <a:xfrm rot="-5400000">
                <a:off x="3197"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14" name="Line 1550">
                <a:extLst>
                  <a:ext uri="{FF2B5EF4-FFF2-40B4-BE49-F238E27FC236}">
                    <a16:creationId xmlns:a16="http://schemas.microsoft.com/office/drawing/2014/main" id="{9777972E-189F-8C99-2E0C-ADFF6E60CD71}"/>
                  </a:ext>
                </a:extLst>
              </p:cNvPr>
              <p:cNvSpPr>
                <a:spLocks noChangeShapeType="1"/>
              </p:cNvSpPr>
              <p:nvPr/>
            </p:nvSpPr>
            <p:spPr bwMode="auto">
              <a:xfrm rot="-5400000">
                <a:off x="3198"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15" name="Line 1551">
                <a:extLst>
                  <a:ext uri="{FF2B5EF4-FFF2-40B4-BE49-F238E27FC236}">
                    <a16:creationId xmlns:a16="http://schemas.microsoft.com/office/drawing/2014/main" id="{F1852F1E-015B-0F30-BE57-DF6F9C275C33}"/>
                  </a:ext>
                </a:extLst>
              </p:cNvPr>
              <p:cNvSpPr>
                <a:spLocks noChangeShapeType="1"/>
              </p:cNvSpPr>
              <p:nvPr/>
            </p:nvSpPr>
            <p:spPr bwMode="auto">
              <a:xfrm rot="16200000" flipH="1">
                <a:off x="1804"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16" name="Line 1552">
                <a:extLst>
                  <a:ext uri="{FF2B5EF4-FFF2-40B4-BE49-F238E27FC236}">
                    <a16:creationId xmlns:a16="http://schemas.microsoft.com/office/drawing/2014/main" id="{156A33F0-6AB7-07D1-6C58-3F5E708BFD38}"/>
                  </a:ext>
                </a:extLst>
              </p:cNvPr>
              <p:cNvSpPr>
                <a:spLocks noChangeShapeType="1"/>
              </p:cNvSpPr>
              <p:nvPr/>
            </p:nvSpPr>
            <p:spPr bwMode="auto">
              <a:xfrm rot="16200000" flipH="1">
                <a:off x="1803"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17" name="Line 1553">
                <a:extLst>
                  <a:ext uri="{FF2B5EF4-FFF2-40B4-BE49-F238E27FC236}">
                    <a16:creationId xmlns:a16="http://schemas.microsoft.com/office/drawing/2014/main" id="{C4D65197-4206-BFCD-1F9B-CFF973CA4BD2}"/>
                  </a:ext>
                </a:extLst>
              </p:cNvPr>
              <p:cNvSpPr>
                <a:spLocks noChangeShapeType="1"/>
              </p:cNvSpPr>
              <p:nvPr/>
            </p:nvSpPr>
            <p:spPr bwMode="auto">
              <a:xfrm rot="16200000" flipH="1">
                <a:off x="2069"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18" name="Line 1554">
                <a:extLst>
                  <a:ext uri="{FF2B5EF4-FFF2-40B4-BE49-F238E27FC236}">
                    <a16:creationId xmlns:a16="http://schemas.microsoft.com/office/drawing/2014/main" id="{5A7057CB-2404-FE07-5D4D-52CCC47FA045}"/>
                  </a:ext>
                </a:extLst>
              </p:cNvPr>
              <p:cNvSpPr>
                <a:spLocks noChangeShapeType="1"/>
              </p:cNvSpPr>
              <p:nvPr/>
            </p:nvSpPr>
            <p:spPr bwMode="auto">
              <a:xfrm rot="16200000" flipH="1">
                <a:off x="2074"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19" name="Line 1555">
                <a:extLst>
                  <a:ext uri="{FF2B5EF4-FFF2-40B4-BE49-F238E27FC236}">
                    <a16:creationId xmlns:a16="http://schemas.microsoft.com/office/drawing/2014/main" id="{BE739F06-BCF3-BDCA-DD5D-3A91058ABFF4}"/>
                  </a:ext>
                </a:extLst>
              </p:cNvPr>
              <p:cNvSpPr>
                <a:spLocks noChangeShapeType="1"/>
              </p:cNvSpPr>
              <p:nvPr/>
            </p:nvSpPr>
            <p:spPr bwMode="auto">
              <a:xfrm rot="-5400000">
                <a:off x="3721"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20" name="Line 1556">
                <a:extLst>
                  <a:ext uri="{FF2B5EF4-FFF2-40B4-BE49-F238E27FC236}">
                    <a16:creationId xmlns:a16="http://schemas.microsoft.com/office/drawing/2014/main" id="{A5F985C5-3643-A8DB-7950-99CCC3C58B59}"/>
                  </a:ext>
                </a:extLst>
              </p:cNvPr>
              <p:cNvSpPr>
                <a:spLocks noChangeShapeType="1"/>
              </p:cNvSpPr>
              <p:nvPr/>
            </p:nvSpPr>
            <p:spPr bwMode="auto">
              <a:xfrm rot="16200000" flipH="1">
                <a:off x="369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21" name="Line 1557">
                <a:extLst>
                  <a:ext uri="{FF2B5EF4-FFF2-40B4-BE49-F238E27FC236}">
                    <a16:creationId xmlns:a16="http://schemas.microsoft.com/office/drawing/2014/main" id="{EF84BCD7-438F-212A-3EF9-CB78FE5D545B}"/>
                  </a:ext>
                </a:extLst>
              </p:cNvPr>
              <p:cNvSpPr>
                <a:spLocks noChangeShapeType="1"/>
              </p:cNvSpPr>
              <p:nvPr/>
            </p:nvSpPr>
            <p:spPr bwMode="auto">
              <a:xfrm rot="-5400000" flipH="1" flipV="1">
                <a:off x="190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22" name="Line 1558">
                <a:extLst>
                  <a:ext uri="{FF2B5EF4-FFF2-40B4-BE49-F238E27FC236}">
                    <a16:creationId xmlns:a16="http://schemas.microsoft.com/office/drawing/2014/main" id="{97288927-278A-4E6B-E5F7-86A9677328B3}"/>
                  </a:ext>
                </a:extLst>
              </p:cNvPr>
              <p:cNvSpPr>
                <a:spLocks noChangeShapeType="1"/>
              </p:cNvSpPr>
              <p:nvPr/>
            </p:nvSpPr>
            <p:spPr bwMode="auto">
              <a:xfrm rot="-5400000" flipH="1" flipV="1">
                <a:off x="369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23" name="Line 1559">
                <a:extLst>
                  <a:ext uri="{FF2B5EF4-FFF2-40B4-BE49-F238E27FC236}">
                    <a16:creationId xmlns:a16="http://schemas.microsoft.com/office/drawing/2014/main" id="{A1ADF7D3-E1DB-8063-D270-1FF0C0871984}"/>
                  </a:ext>
                </a:extLst>
              </p:cNvPr>
              <p:cNvSpPr>
                <a:spLocks noChangeShapeType="1"/>
              </p:cNvSpPr>
              <p:nvPr/>
            </p:nvSpPr>
            <p:spPr bwMode="auto">
              <a:xfrm rot="16200000" flipH="1">
                <a:off x="190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24" name="Line 1560">
                <a:extLst>
                  <a:ext uri="{FF2B5EF4-FFF2-40B4-BE49-F238E27FC236}">
                    <a16:creationId xmlns:a16="http://schemas.microsoft.com/office/drawing/2014/main" id="{E92E2DC6-C81C-D20A-6383-90CEBD998DBA}"/>
                  </a:ext>
                </a:extLst>
              </p:cNvPr>
              <p:cNvSpPr>
                <a:spLocks noChangeShapeType="1"/>
              </p:cNvSpPr>
              <p:nvPr/>
            </p:nvSpPr>
            <p:spPr bwMode="auto">
              <a:xfrm rot="16200000" flipV="1">
                <a:off x="3553" y="2735"/>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25" name="Line 1561">
                <a:extLst>
                  <a:ext uri="{FF2B5EF4-FFF2-40B4-BE49-F238E27FC236}">
                    <a16:creationId xmlns:a16="http://schemas.microsoft.com/office/drawing/2014/main" id="{6A49D067-A787-EE5C-498B-A0A201F4B578}"/>
                  </a:ext>
                </a:extLst>
              </p:cNvPr>
              <p:cNvSpPr>
                <a:spLocks noChangeShapeType="1"/>
              </p:cNvSpPr>
              <p:nvPr/>
            </p:nvSpPr>
            <p:spPr bwMode="auto">
              <a:xfrm rot="-5400000" flipH="1" flipV="1">
                <a:off x="2032" y="1640"/>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26" name="Line 1562">
                <a:extLst>
                  <a:ext uri="{FF2B5EF4-FFF2-40B4-BE49-F238E27FC236}">
                    <a16:creationId xmlns:a16="http://schemas.microsoft.com/office/drawing/2014/main" id="{F6FCF005-C25B-0A96-823D-B826FB59BFFB}"/>
                  </a:ext>
                </a:extLst>
              </p:cNvPr>
              <p:cNvSpPr>
                <a:spLocks noChangeShapeType="1"/>
              </p:cNvSpPr>
              <p:nvPr/>
            </p:nvSpPr>
            <p:spPr bwMode="auto">
              <a:xfrm rot="-5400000" flipH="1" flipV="1">
                <a:off x="3552" y="1640"/>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27" name="Line 1563">
                <a:extLst>
                  <a:ext uri="{FF2B5EF4-FFF2-40B4-BE49-F238E27FC236}">
                    <a16:creationId xmlns:a16="http://schemas.microsoft.com/office/drawing/2014/main" id="{A1B57678-D73F-1776-C146-2611B1D38F40}"/>
                  </a:ext>
                </a:extLst>
              </p:cNvPr>
              <p:cNvSpPr>
                <a:spLocks noChangeShapeType="1"/>
              </p:cNvSpPr>
              <p:nvPr/>
            </p:nvSpPr>
            <p:spPr bwMode="auto">
              <a:xfrm rot="16200000" flipV="1">
                <a:off x="2033" y="2735"/>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28" name="Line 1564">
                <a:extLst>
                  <a:ext uri="{FF2B5EF4-FFF2-40B4-BE49-F238E27FC236}">
                    <a16:creationId xmlns:a16="http://schemas.microsoft.com/office/drawing/2014/main" id="{E470736F-1A2E-A1F8-0E13-D27E3E620762}"/>
                  </a:ext>
                </a:extLst>
              </p:cNvPr>
              <p:cNvSpPr>
                <a:spLocks noChangeShapeType="1"/>
              </p:cNvSpPr>
              <p:nvPr/>
            </p:nvSpPr>
            <p:spPr bwMode="auto">
              <a:xfrm rot="-5400000">
                <a:off x="2448"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29" name="Line 1565">
                <a:extLst>
                  <a:ext uri="{FF2B5EF4-FFF2-40B4-BE49-F238E27FC236}">
                    <a16:creationId xmlns:a16="http://schemas.microsoft.com/office/drawing/2014/main" id="{9BD508B9-5BB0-F81F-1645-90D440AA51E7}"/>
                  </a:ext>
                </a:extLst>
              </p:cNvPr>
              <p:cNvSpPr>
                <a:spLocks noChangeShapeType="1"/>
              </p:cNvSpPr>
              <p:nvPr/>
            </p:nvSpPr>
            <p:spPr bwMode="auto">
              <a:xfrm rot="-5400000">
                <a:off x="2449"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30" name="Line 1566">
                <a:extLst>
                  <a:ext uri="{FF2B5EF4-FFF2-40B4-BE49-F238E27FC236}">
                    <a16:creationId xmlns:a16="http://schemas.microsoft.com/office/drawing/2014/main" id="{32AFE691-CB8C-E061-6089-36E2B617B22D}"/>
                  </a:ext>
                </a:extLst>
              </p:cNvPr>
              <p:cNvSpPr>
                <a:spLocks noChangeShapeType="1"/>
              </p:cNvSpPr>
              <p:nvPr/>
            </p:nvSpPr>
            <p:spPr bwMode="auto">
              <a:xfrm rot="-5400000">
                <a:off x="1930"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31" name="Line 1567">
                <a:extLst>
                  <a:ext uri="{FF2B5EF4-FFF2-40B4-BE49-F238E27FC236}">
                    <a16:creationId xmlns:a16="http://schemas.microsoft.com/office/drawing/2014/main" id="{AD83925E-BFB8-239D-D95F-1D063299316C}"/>
                  </a:ext>
                </a:extLst>
              </p:cNvPr>
              <p:cNvSpPr>
                <a:spLocks noChangeShapeType="1"/>
              </p:cNvSpPr>
              <p:nvPr/>
            </p:nvSpPr>
            <p:spPr bwMode="auto">
              <a:xfrm rot="-5400000">
                <a:off x="1931"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32" name="Line 1568">
                <a:extLst>
                  <a:ext uri="{FF2B5EF4-FFF2-40B4-BE49-F238E27FC236}">
                    <a16:creationId xmlns:a16="http://schemas.microsoft.com/office/drawing/2014/main" id="{DEACDE5E-B7A0-3BEC-966B-241EED989155}"/>
                  </a:ext>
                </a:extLst>
              </p:cNvPr>
              <p:cNvSpPr>
                <a:spLocks noChangeShapeType="1"/>
              </p:cNvSpPr>
              <p:nvPr/>
            </p:nvSpPr>
            <p:spPr bwMode="auto">
              <a:xfrm rot="-5400000" flipH="1" flipV="1">
                <a:off x="3300"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33" name="Line 1569">
                <a:extLst>
                  <a:ext uri="{FF2B5EF4-FFF2-40B4-BE49-F238E27FC236}">
                    <a16:creationId xmlns:a16="http://schemas.microsoft.com/office/drawing/2014/main" id="{9BA78DE8-8D53-CE92-2CE3-C008CDC8B5A2}"/>
                  </a:ext>
                </a:extLst>
              </p:cNvPr>
              <p:cNvSpPr>
                <a:spLocks noChangeShapeType="1"/>
              </p:cNvSpPr>
              <p:nvPr/>
            </p:nvSpPr>
            <p:spPr bwMode="auto">
              <a:xfrm rot="-5400000" flipH="1" flipV="1">
                <a:off x="2298"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34" name="Line 1570">
                <a:extLst>
                  <a:ext uri="{FF2B5EF4-FFF2-40B4-BE49-F238E27FC236}">
                    <a16:creationId xmlns:a16="http://schemas.microsoft.com/office/drawing/2014/main" id="{9B28B567-5359-1BBE-1A7D-0F676E70A19C}"/>
                  </a:ext>
                </a:extLst>
              </p:cNvPr>
              <p:cNvSpPr>
                <a:spLocks noChangeShapeType="1"/>
              </p:cNvSpPr>
              <p:nvPr/>
            </p:nvSpPr>
            <p:spPr bwMode="auto">
              <a:xfrm rot="16200000" flipV="1">
                <a:off x="3294"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35" name="Line 1571">
                <a:extLst>
                  <a:ext uri="{FF2B5EF4-FFF2-40B4-BE49-F238E27FC236}">
                    <a16:creationId xmlns:a16="http://schemas.microsoft.com/office/drawing/2014/main" id="{8F0AE910-400A-ED1E-E789-6310622429C8}"/>
                  </a:ext>
                </a:extLst>
              </p:cNvPr>
              <p:cNvSpPr>
                <a:spLocks noChangeShapeType="1"/>
              </p:cNvSpPr>
              <p:nvPr/>
            </p:nvSpPr>
            <p:spPr bwMode="auto">
              <a:xfrm rot="16200000" flipV="1">
                <a:off x="2292"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36" name="Line 1572">
                <a:extLst>
                  <a:ext uri="{FF2B5EF4-FFF2-40B4-BE49-F238E27FC236}">
                    <a16:creationId xmlns:a16="http://schemas.microsoft.com/office/drawing/2014/main" id="{239EE317-B510-6DF1-666D-B73FC3C78B92}"/>
                  </a:ext>
                </a:extLst>
              </p:cNvPr>
              <p:cNvSpPr>
                <a:spLocks noChangeShapeType="1"/>
              </p:cNvSpPr>
              <p:nvPr/>
            </p:nvSpPr>
            <p:spPr bwMode="auto">
              <a:xfrm rot="-5400000">
                <a:off x="2944"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37" name="Line 1573">
                <a:extLst>
                  <a:ext uri="{FF2B5EF4-FFF2-40B4-BE49-F238E27FC236}">
                    <a16:creationId xmlns:a16="http://schemas.microsoft.com/office/drawing/2014/main" id="{9304B1BC-1ABB-B87E-2EFC-FFA50DA602BB}"/>
                  </a:ext>
                </a:extLst>
              </p:cNvPr>
              <p:cNvSpPr>
                <a:spLocks noChangeShapeType="1"/>
              </p:cNvSpPr>
              <p:nvPr/>
            </p:nvSpPr>
            <p:spPr bwMode="auto">
              <a:xfrm rot="-5400000">
                <a:off x="2943"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38" name="Line 1574">
                <a:extLst>
                  <a:ext uri="{FF2B5EF4-FFF2-40B4-BE49-F238E27FC236}">
                    <a16:creationId xmlns:a16="http://schemas.microsoft.com/office/drawing/2014/main" id="{30E971B0-89EC-F18D-A712-112518491739}"/>
                  </a:ext>
                </a:extLst>
              </p:cNvPr>
              <p:cNvSpPr>
                <a:spLocks noChangeShapeType="1"/>
              </p:cNvSpPr>
              <p:nvPr/>
            </p:nvSpPr>
            <p:spPr bwMode="auto">
              <a:xfrm rot="-5400000" flipH="1" flipV="1">
                <a:off x="369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39" name="Line 1575">
                <a:extLst>
                  <a:ext uri="{FF2B5EF4-FFF2-40B4-BE49-F238E27FC236}">
                    <a16:creationId xmlns:a16="http://schemas.microsoft.com/office/drawing/2014/main" id="{6BCC1A0D-C82F-8DFD-8C5C-AA38276EA77C}"/>
                  </a:ext>
                </a:extLst>
              </p:cNvPr>
              <p:cNvSpPr>
                <a:spLocks noChangeShapeType="1"/>
              </p:cNvSpPr>
              <p:nvPr/>
            </p:nvSpPr>
            <p:spPr bwMode="auto">
              <a:xfrm rot="16200000" flipH="1">
                <a:off x="369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40" name="Line 1576">
                <a:extLst>
                  <a:ext uri="{FF2B5EF4-FFF2-40B4-BE49-F238E27FC236}">
                    <a16:creationId xmlns:a16="http://schemas.microsoft.com/office/drawing/2014/main" id="{D75ED125-6104-1DBE-650C-71C4C6324D04}"/>
                  </a:ext>
                </a:extLst>
              </p:cNvPr>
              <p:cNvSpPr>
                <a:spLocks noChangeShapeType="1"/>
              </p:cNvSpPr>
              <p:nvPr/>
            </p:nvSpPr>
            <p:spPr bwMode="auto">
              <a:xfrm rot="-5400000" flipH="1" flipV="1">
                <a:off x="190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41" name="Line 1577">
                <a:extLst>
                  <a:ext uri="{FF2B5EF4-FFF2-40B4-BE49-F238E27FC236}">
                    <a16:creationId xmlns:a16="http://schemas.microsoft.com/office/drawing/2014/main" id="{73E3CCC6-C20B-92FE-8708-3916A3C08E1A}"/>
                  </a:ext>
                </a:extLst>
              </p:cNvPr>
              <p:cNvSpPr>
                <a:spLocks noChangeShapeType="1"/>
              </p:cNvSpPr>
              <p:nvPr/>
            </p:nvSpPr>
            <p:spPr bwMode="auto">
              <a:xfrm rot="16200000" flipH="1">
                <a:off x="190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42" name="Line 1578">
                <a:extLst>
                  <a:ext uri="{FF2B5EF4-FFF2-40B4-BE49-F238E27FC236}">
                    <a16:creationId xmlns:a16="http://schemas.microsoft.com/office/drawing/2014/main" id="{68B9DC18-4CD6-EEA2-E449-608F6A915493}"/>
                  </a:ext>
                </a:extLst>
              </p:cNvPr>
              <p:cNvSpPr>
                <a:spLocks noChangeShapeType="1"/>
              </p:cNvSpPr>
              <p:nvPr/>
            </p:nvSpPr>
            <p:spPr bwMode="auto">
              <a:xfrm rot="-5400000">
                <a:off x="2701"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43" name="Line 1579">
                <a:extLst>
                  <a:ext uri="{FF2B5EF4-FFF2-40B4-BE49-F238E27FC236}">
                    <a16:creationId xmlns:a16="http://schemas.microsoft.com/office/drawing/2014/main" id="{0B1631EC-062B-CB66-3A31-66CA3E99101A}"/>
                  </a:ext>
                </a:extLst>
              </p:cNvPr>
              <p:cNvSpPr>
                <a:spLocks noChangeShapeType="1"/>
              </p:cNvSpPr>
              <p:nvPr/>
            </p:nvSpPr>
            <p:spPr bwMode="auto">
              <a:xfrm rot="-5400000">
                <a:off x="2702"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44" name="Line 1580">
                <a:extLst>
                  <a:ext uri="{FF2B5EF4-FFF2-40B4-BE49-F238E27FC236}">
                    <a16:creationId xmlns:a16="http://schemas.microsoft.com/office/drawing/2014/main" id="{37D3885C-1227-4391-A898-090E99048CE6}"/>
                  </a:ext>
                </a:extLst>
              </p:cNvPr>
              <p:cNvSpPr>
                <a:spLocks noChangeShapeType="1"/>
              </p:cNvSpPr>
              <p:nvPr/>
            </p:nvSpPr>
            <p:spPr bwMode="auto">
              <a:xfrm rot="16200000" flipH="1">
                <a:off x="3324"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45" name="Line 1581">
                <a:extLst>
                  <a:ext uri="{FF2B5EF4-FFF2-40B4-BE49-F238E27FC236}">
                    <a16:creationId xmlns:a16="http://schemas.microsoft.com/office/drawing/2014/main" id="{E1739BCB-51FE-3513-90E3-63E0CFFAB44A}"/>
                  </a:ext>
                </a:extLst>
              </p:cNvPr>
              <p:cNvSpPr>
                <a:spLocks noChangeShapeType="1"/>
              </p:cNvSpPr>
              <p:nvPr/>
            </p:nvSpPr>
            <p:spPr bwMode="auto">
              <a:xfrm rot="16200000" flipH="1">
                <a:off x="3329"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46" name="Line 1582">
                <a:extLst>
                  <a:ext uri="{FF2B5EF4-FFF2-40B4-BE49-F238E27FC236}">
                    <a16:creationId xmlns:a16="http://schemas.microsoft.com/office/drawing/2014/main" id="{CBB64C0E-64C2-9EE9-FBE6-286482C98408}"/>
                  </a:ext>
                </a:extLst>
              </p:cNvPr>
              <p:cNvSpPr>
                <a:spLocks noChangeShapeType="1"/>
              </p:cNvSpPr>
              <p:nvPr/>
            </p:nvSpPr>
            <p:spPr bwMode="auto">
              <a:xfrm rot="16200000" flipH="1">
                <a:off x="2425"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47" name="Line 1583">
                <a:extLst>
                  <a:ext uri="{FF2B5EF4-FFF2-40B4-BE49-F238E27FC236}">
                    <a16:creationId xmlns:a16="http://schemas.microsoft.com/office/drawing/2014/main" id="{2CFD551E-E6AA-2500-AB18-27879402187C}"/>
                  </a:ext>
                </a:extLst>
              </p:cNvPr>
              <p:cNvSpPr>
                <a:spLocks noChangeShapeType="1"/>
              </p:cNvSpPr>
              <p:nvPr/>
            </p:nvSpPr>
            <p:spPr bwMode="auto">
              <a:xfrm rot="16200000" flipH="1">
                <a:off x="3174"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48" name="Line 1584">
                <a:extLst>
                  <a:ext uri="{FF2B5EF4-FFF2-40B4-BE49-F238E27FC236}">
                    <a16:creationId xmlns:a16="http://schemas.microsoft.com/office/drawing/2014/main" id="{395F45D5-6A9F-6D98-8248-10DA561CEEBB}"/>
                  </a:ext>
                </a:extLst>
              </p:cNvPr>
              <p:cNvSpPr>
                <a:spLocks noChangeShapeType="1"/>
              </p:cNvSpPr>
              <p:nvPr/>
            </p:nvSpPr>
            <p:spPr bwMode="auto">
              <a:xfrm rot="-5400000" flipH="1" flipV="1">
                <a:off x="2419"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49" name="Line 1585">
                <a:extLst>
                  <a:ext uri="{FF2B5EF4-FFF2-40B4-BE49-F238E27FC236}">
                    <a16:creationId xmlns:a16="http://schemas.microsoft.com/office/drawing/2014/main" id="{FD62E55A-9BCD-F444-188F-A743E14541E0}"/>
                  </a:ext>
                </a:extLst>
              </p:cNvPr>
              <p:cNvSpPr>
                <a:spLocks noChangeShapeType="1"/>
              </p:cNvSpPr>
              <p:nvPr/>
            </p:nvSpPr>
            <p:spPr bwMode="auto">
              <a:xfrm rot="-5400000" flipH="1" flipV="1">
                <a:off x="3168"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50" name="Line 1586">
                <a:extLst>
                  <a:ext uri="{FF2B5EF4-FFF2-40B4-BE49-F238E27FC236}">
                    <a16:creationId xmlns:a16="http://schemas.microsoft.com/office/drawing/2014/main" id="{15432D45-1095-CA1D-18CD-7D9338400E4C}"/>
                  </a:ext>
                </a:extLst>
              </p:cNvPr>
              <p:cNvSpPr>
                <a:spLocks noChangeShapeType="1"/>
              </p:cNvSpPr>
              <p:nvPr/>
            </p:nvSpPr>
            <p:spPr bwMode="auto">
              <a:xfrm rot="16200000" flipH="1">
                <a:off x="3589"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51" name="Line 1587">
                <a:extLst>
                  <a:ext uri="{FF2B5EF4-FFF2-40B4-BE49-F238E27FC236}">
                    <a16:creationId xmlns:a16="http://schemas.microsoft.com/office/drawing/2014/main" id="{CC53AB42-46DC-3F24-529E-2C64F8DA4BCA}"/>
                  </a:ext>
                </a:extLst>
              </p:cNvPr>
              <p:cNvSpPr>
                <a:spLocks noChangeShapeType="1"/>
              </p:cNvSpPr>
              <p:nvPr/>
            </p:nvSpPr>
            <p:spPr bwMode="auto">
              <a:xfrm rot="16200000" flipH="1">
                <a:off x="3588"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52" name="Line 1588">
                <a:extLst>
                  <a:ext uri="{FF2B5EF4-FFF2-40B4-BE49-F238E27FC236}">
                    <a16:creationId xmlns:a16="http://schemas.microsoft.com/office/drawing/2014/main" id="{9E1DA9C9-2D2B-36C9-587D-959793207653}"/>
                  </a:ext>
                </a:extLst>
              </p:cNvPr>
              <p:cNvSpPr>
                <a:spLocks noChangeShapeType="1"/>
              </p:cNvSpPr>
              <p:nvPr/>
            </p:nvSpPr>
            <p:spPr bwMode="auto">
              <a:xfrm rot="16200000" flipH="1">
                <a:off x="216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53" name="Line 1589">
                <a:extLst>
                  <a:ext uri="{FF2B5EF4-FFF2-40B4-BE49-F238E27FC236}">
                    <a16:creationId xmlns:a16="http://schemas.microsoft.com/office/drawing/2014/main" id="{BB399EE9-53C7-F580-1BA5-7DF8A5332876}"/>
                  </a:ext>
                </a:extLst>
              </p:cNvPr>
              <p:cNvSpPr>
                <a:spLocks noChangeShapeType="1"/>
              </p:cNvSpPr>
              <p:nvPr/>
            </p:nvSpPr>
            <p:spPr bwMode="auto">
              <a:xfrm rot="-5400000" flipH="1" flipV="1">
                <a:off x="342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54" name="Line 1590">
                <a:extLst>
                  <a:ext uri="{FF2B5EF4-FFF2-40B4-BE49-F238E27FC236}">
                    <a16:creationId xmlns:a16="http://schemas.microsoft.com/office/drawing/2014/main" id="{46422223-FB03-53B6-E600-C4C1ECDFE73B}"/>
                  </a:ext>
                </a:extLst>
              </p:cNvPr>
              <p:cNvSpPr>
                <a:spLocks noChangeShapeType="1"/>
              </p:cNvSpPr>
              <p:nvPr/>
            </p:nvSpPr>
            <p:spPr bwMode="auto">
              <a:xfrm rot="16200000" flipH="1">
                <a:off x="342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55" name="Line 1591">
                <a:extLst>
                  <a:ext uri="{FF2B5EF4-FFF2-40B4-BE49-F238E27FC236}">
                    <a16:creationId xmlns:a16="http://schemas.microsoft.com/office/drawing/2014/main" id="{A0C34E9F-E088-2A8E-E180-A952E6488B13}"/>
                  </a:ext>
                </a:extLst>
              </p:cNvPr>
              <p:cNvSpPr>
                <a:spLocks noChangeShapeType="1"/>
              </p:cNvSpPr>
              <p:nvPr/>
            </p:nvSpPr>
            <p:spPr bwMode="auto">
              <a:xfrm rot="-5400000" flipH="1" flipV="1">
                <a:off x="216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56" name="Line 1592">
                <a:extLst>
                  <a:ext uri="{FF2B5EF4-FFF2-40B4-BE49-F238E27FC236}">
                    <a16:creationId xmlns:a16="http://schemas.microsoft.com/office/drawing/2014/main" id="{0FA0EFA0-BBC2-632E-8116-839B36B7A603}"/>
                  </a:ext>
                </a:extLst>
              </p:cNvPr>
              <p:cNvSpPr>
                <a:spLocks noChangeShapeType="1"/>
              </p:cNvSpPr>
              <p:nvPr/>
            </p:nvSpPr>
            <p:spPr bwMode="auto">
              <a:xfrm rot="16200000" flipV="1">
                <a:off x="2038" y="1865"/>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57" name="Line 1593">
                <a:extLst>
                  <a:ext uri="{FF2B5EF4-FFF2-40B4-BE49-F238E27FC236}">
                    <a16:creationId xmlns:a16="http://schemas.microsoft.com/office/drawing/2014/main" id="{09A85BC3-F136-F08C-8CF1-EABB4B31AD88}"/>
                  </a:ext>
                </a:extLst>
              </p:cNvPr>
              <p:cNvSpPr>
                <a:spLocks noChangeShapeType="1"/>
              </p:cNvSpPr>
              <p:nvPr/>
            </p:nvSpPr>
            <p:spPr bwMode="auto">
              <a:xfrm rot="16200000" flipV="1">
                <a:off x="3558" y="1865"/>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58" name="Line 1594">
                <a:extLst>
                  <a:ext uri="{FF2B5EF4-FFF2-40B4-BE49-F238E27FC236}">
                    <a16:creationId xmlns:a16="http://schemas.microsoft.com/office/drawing/2014/main" id="{35F0755C-BD18-33CB-38D4-CAE7447850F0}"/>
                  </a:ext>
                </a:extLst>
              </p:cNvPr>
              <p:cNvSpPr>
                <a:spLocks noChangeShapeType="1"/>
              </p:cNvSpPr>
              <p:nvPr/>
            </p:nvSpPr>
            <p:spPr bwMode="auto">
              <a:xfrm rot="-5400000" flipH="1" flipV="1">
                <a:off x="2039" y="2510"/>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59" name="Line 1595">
                <a:extLst>
                  <a:ext uri="{FF2B5EF4-FFF2-40B4-BE49-F238E27FC236}">
                    <a16:creationId xmlns:a16="http://schemas.microsoft.com/office/drawing/2014/main" id="{43DD8DE0-204E-D2F4-7B65-CF3B9DD06499}"/>
                  </a:ext>
                </a:extLst>
              </p:cNvPr>
              <p:cNvSpPr>
                <a:spLocks noChangeShapeType="1"/>
              </p:cNvSpPr>
              <p:nvPr/>
            </p:nvSpPr>
            <p:spPr bwMode="auto">
              <a:xfrm rot="-5400000" flipH="1" flipV="1">
                <a:off x="3559" y="2510"/>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60" name="Line 1596">
                <a:extLst>
                  <a:ext uri="{FF2B5EF4-FFF2-40B4-BE49-F238E27FC236}">
                    <a16:creationId xmlns:a16="http://schemas.microsoft.com/office/drawing/2014/main" id="{7F339F59-E672-8058-553C-F0BF11C96C15}"/>
                  </a:ext>
                </a:extLst>
              </p:cNvPr>
              <p:cNvSpPr>
                <a:spLocks noChangeShapeType="1"/>
              </p:cNvSpPr>
              <p:nvPr/>
            </p:nvSpPr>
            <p:spPr bwMode="auto">
              <a:xfrm rot="-5400000">
                <a:off x="3451"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61" name="Line 1597">
                <a:extLst>
                  <a:ext uri="{FF2B5EF4-FFF2-40B4-BE49-F238E27FC236}">
                    <a16:creationId xmlns:a16="http://schemas.microsoft.com/office/drawing/2014/main" id="{EE0357CA-A330-6923-1BCD-8EAB2DA62413}"/>
                  </a:ext>
                </a:extLst>
              </p:cNvPr>
              <p:cNvSpPr>
                <a:spLocks noChangeShapeType="1"/>
              </p:cNvSpPr>
              <p:nvPr/>
            </p:nvSpPr>
            <p:spPr bwMode="auto">
              <a:xfrm rot="-5400000">
                <a:off x="3450"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62" name="Line 1598">
                <a:extLst>
                  <a:ext uri="{FF2B5EF4-FFF2-40B4-BE49-F238E27FC236}">
                    <a16:creationId xmlns:a16="http://schemas.microsoft.com/office/drawing/2014/main" id="{D05EE2E4-C6A0-E03C-B591-A37ABBBD7DD7}"/>
                  </a:ext>
                </a:extLst>
              </p:cNvPr>
              <p:cNvSpPr>
                <a:spLocks noChangeShapeType="1"/>
              </p:cNvSpPr>
              <p:nvPr/>
            </p:nvSpPr>
            <p:spPr bwMode="auto">
              <a:xfrm rot="-5400000">
                <a:off x="1936"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63" name="Line 1599">
                <a:extLst>
                  <a:ext uri="{FF2B5EF4-FFF2-40B4-BE49-F238E27FC236}">
                    <a16:creationId xmlns:a16="http://schemas.microsoft.com/office/drawing/2014/main" id="{F3F75354-C9AA-85C8-5201-AF62B36EEBC6}"/>
                  </a:ext>
                </a:extLst>
              </p:cNvPr>
              <p:cNvSpPr>
                <a:spLocks noChangeShapeType="1"/>
              </p:cNvSpPr>
              <p:nvPr/>
            </p:nvSpPr>
            <p:spPr bwMode="auto">
              <a:xfrm rot="-5400000" flipH="1" flipV="1">
                <a:off x="304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64" name="Line 1600">
                <a:extLst>
                  <a:ext uri="{FF2B5EF4-FFF2-40B4-BE49-F238E27FC236}">
                    <a16:creationId xmlns:a16="http://schemas.microsoft.com/office/drawing/2014/main" id="{5CDAD911-1AD0-3F54-9025-FEBFC9DD7887}"/>
                  </a:ext>
                </a:extLst>
              </p:cNvPr>
              <p:cNvSpPr>
                <a:spLocks noChangeShapeType="1"/>
              </p:cNvSpPr>
              <p:nvPr/>
            </p:nvSpPr>
            <p:spPr bwMode="auto">
              <a:xfrm rot="-5400000" flipH="1" flipV="1">
                <a:off x="255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65" name="Line 1601">
                <a:extLst>
                  <a:ext uri="{FF2B5EF4-FFF2-40B4-BE49-F238E27FC236}">
                    <a16:creationId xmlns:a16="http://schemas.microsoft.com/office/drawing/2014/main" id="{1B585070-FE88-4128-5E0C-220E53E378D2}"/>
                  </a:ext>
                </a:extLst>
              </p:cNvPr>
              <p:cNvSpPr>
                <a:spLocks noChangeShapeType="1"/>
              </p:cNvSpPr>
              <p:nvPr/>
            </p:nvSpPr>
            <p:spPr bwMode="auto">
              <a:xfrm rot="16200000" flipV="1">
                <a:off x="254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66" name="Line 1602">
                <a:extLst>
                  <a:ext uri="{FF2B5EF4-FFF2-40B4-BE49-F238E27FC236}">
                    <a16:creationId xmlns:a16="http://schemas.microsoft.com/office/drawing/2014/main" id="{73D2DCF7-F068-A1D9-6CCA-9AF656C28D92}"/>
                  </a:ext>
                </a:extLst>
              </p:cNvPr>
              <p:cNvSpPr>
                <a:spLocks noChangeShapeType="1"/>
              </p:cNvSpPr>
              <p:nvPr/>
            </p:nvSpPr>
            <p:spPr bwMode="auto">
              <a:xfrm rot="16200000" flipV="1">
                <a:off x="304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67" name="Line 1603">
                <a:extLst>
                  <a:ext uri="{FF2B5EF4-FFF2-40B4-BE49-F238E27FC236}">
                    <a16:creationId xmlns:a16="http://schemas.microsoft.com/office/drawing/2014/main" id="{BC46C73A-7DDB-89DE-975A-F397883C23DD}"/>
                  </a:ext>
                </a:extLst>
              </p:cNvPr>
              <p:cNvSpPr>
                <a:spLocks noChangeShapeType="1"/>
              </p:cNvSpPr>
              <p:nvPr/>
            </p:nvSpPr>
            <p:spPr bwMode="auto">
              <a:xfrm rot="16200000" flipH="1">
                <a:off x="2322"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68" name="Line 1604">
                <a:extLst>
                  <a:ext uri="{FF2B5EF4-FFF2-40B4-BE49-F238E27FC236}">
                    <a16:creationId xmlns:a16="http://schemas.microsoft.com/office/drawing/2014/main" id="{5F3228A9-471C-95BB-0231-F013C7FABA05}"/>
                  </a:ext>
                </a:extLst>
              </p:cNvPr>
              <p:cNvSpPr>
                <a:spLocks noChangeShapeType="1"/>
              </p:cNvSpPr>
              <p:nvPr/>
            </p:nvSpPr>
            <p:spPr bwMode="auto">
              <a:xfrm rot="16200000" flipH="1">
                <a:off x="2327"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69" name="Line 1605">
                <a:extLst>
                  <a:ext uri="{FF2B5EF4-FFF2-40B4-BE49-F238E27FC236}">
                    <a16:creationId xmlns:a16="http://schemas.microsoft.com/office/drawing/2014/main" id="{24B0A2C1-0F8D-8734-694B-2CD22F58CA76}"/>
                  </a:ext>
                </a:extLst>
              </p:cNvPr>
              <p:cNvSpPr>
                <a:spLocks noChangeShapeType="1"/>
              </p:cNvSpPr>
              <p:nvPr/>
            </p:nvSpPr>
            <p:spPr bwMode="auto">
              <a:xfrm rot="16200000" flipH="1">
                <a:off x="2678"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70" name="Line 1606">
                <a:extLst>
                  <a:ext uri="{FF2B5EF4-FFF2-40B4-BE49-F238E27FC236}">
                    <a16:creationId xmlns:a16="http://schemas.microsoft.com/office/drawing/2014/main" id="{4AB65B88-7E95-965E-F561-2DB8559C6E80}"/>
                  </a:ext>
                </a:extLst>
              </p:cNvPr>
              <p:cNvSpPr>
                <a:spLocks noChangeShapeType="1"/>
              </p:cNvSpPr>
              <p:nvPr/>
            </p:nvSpPr>
            <p:spPr bwMode="auto">
              <a:xfrm rot="16200000" flipH="1">
                <a:off x="2920"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71" name="Line 1607">
                <a:extLst>
                  <a:ext uri="{FF2B5EF4-FFF2-40B4-BE49-F238E27FC236}">
                    <a16:creationId xmlns:a16="http://schemas.microsoft.com/office/drawing/2014/main" id="{8DAD4F08-35EC-0546-4F6A-D0C66DE72CC3}"/>
                  </a:ext>
                </a:extLst>
              </p:cNvPr>
              <p:cNvSpPr>
                <a:spLocks noChangeShapeType="1"/>
              </p:cNvSpPr>
              <p:nvPr/>
            </p:nvSpPr>
            <p:spPr bwMode="auto">
              <a:xfrm rot="-5400000" flipH="1" flipV="1">
                <a:off x="2672"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72" name="Line 1608">
                <a:extLst>
                  <a:ext uri="{FF2B5EF4-FFF2-40B4-BE49-F238E27FC236}">
                    <a16:creationId xmlns:a16="http://schemas.microsoft.com/office/drawing/2014/main" id="{81D2D777-0A1C-C620-BDB1-5FB19808D910}"/>
                  </a:ext>
                </a:extLst>
              </p:cNvPr>
              <p:cNvSpPr>
                <a:spLocks noChangeShapeType="1"/>
              </p:cNvSpPr>
              <p:nvPr/>
            </p:nvSpPr>
            <p:spPr bwMode="auto">
              <a:xfrm rot="-5400000" flipH="1" flipV="1">
                <a:off x="2914"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73" name="Line 1609">
                <a:extLst>
                  <a:ext uri="{FF2B5EF4-FFF2-40B4-BE49-F238E27FC236}">
                    <a16:creationId xmlns:a16="http://schemas.microsoft.com/office/drawing/2014/main" id="{2F1BC7DB-9C0C-964C-0323-70700ECD7EE3}"/>
                  </a:ext>
                </a:extLst>
              </p:cNvPr>
              <p:cNvSpPr>
                <a:spLocks noChangeShapeType="1"/>
              </p:cNvSpPr>
              <p:nvPr/>
            </p:nvSpPr>
            <p:spPr bwMode="auto">
              <a:xfrm rot="-5400000" flipH="1" flipV="1">
                <a:off x="2799" y="2970"/>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74" name="Line 1610">
                <a:extLst>
                  <a:ext uri="{FF2B5EF4-FFF2-40B4-BE49-F238E27FC236}">
                    <a16:creationId xmlns:a16="http://schemas.microsoft.com/office/drawing/2014/main" id="{91DEC50C-424F-FE96-FAF3-846724404FD3}"/>
                  </a:ext>
                </a:extLst>
              </p:cNvPr>
              <p:cNvSpPr>
                <a:spLocks noChangeShapeType="1"/>
              </p:cNvSpPr>
              <p:nvPr/>
            </p:nvSpPr>
            <p:spPr bwMode="auto">
              <a:xfrm rot="16200000" flipV="1">
                <a:off x="2793" y="1433"/>
                <a:ext cx="80"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75" name="Line 1611">
                <a:extLst>
                  <a:ext uri="{FF2B5EF4-FFF2-40B4-BE49-F238E27FC236}">
                    <a16:creationId xmlns:a16="http://schemas.microsoft.com/office/drawing/2014/main" id="{60755C25-BF70-3428-17C4-80C859AFD7D3}"/>
                  </a:ext>
                </a:extLst>
              </p:cNvPr>
              <p:cNvSpPr>
                <a:spLocks noChangeShapeType="1"/>
              </p:cNvSpPr>
              <p:nvPr/>
            </p:nvSpPr>
            <p:spPr bwMode="auto">
              <a:xfrm rot="16200000" flipV="1">
                <a:off x="3559" y="2291"/>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76" name="Line 1612">
                <a:extLst>
                  <a:ext uri="{FF2B5EF4-FFF2-40B4-BE49-F238E27FC236}">
                    <a16:creationId xmlns:a16="http://schemas.microsoft.com/office/drawing/2014/main" id="{E74B795B-38B5-CF00-BD9E-2A2B4EEB1DA5}"/>
                  </a:ext>
                </a:extLst>
              </p:cNvPr>
              <p:cNvSpPr>
                <a:spLocks noChangeShapeType="1"/>
              </p:cNvSpPr>
              <p:nvPr/>
            </p:nvSpPr>
            <p:spPr bwMode="auto">
              <a:xfrm rot="16200000" flipV="1">
                <a:off x="2039" y="2291"/>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77" name="Line 1613">
                <a:extLst>
                  <a:ext uri="{FF2B5EF4-FFF2-40B4-BE49-F238E27FC236}">
                    <a16:creationId xmlns:a16="http://schemas.microsoft.com/office/drawing/2014/main" id="{A480392D-D3DD-A271-618F-768FD0EBE4F3}"/>
                  </a:ext>
                </a:extLst>
              </p:cNvPr>
              <p:cNvSpPr>
                <a:spLocks noChangeShapeType="1"/>
              </p:cNvSpPr>
              <p:nvPr/>
            </p:nvSpPr>
            <p:spPr bwMode="auto">
              <a:xfrm rot="-5400000" flipH="1" flipV="1">
                <a:off x="2038" y="2084"/>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78" name="Line 1614">
                <a:extLst>
                  <a:ext uri="{FF2B5EF4-FFF2-40B4-BE49-F238E27FC236}">
                    <a16:creationId xmlns:a16="http://schemas.microsoft.com/office/drawing/2014/main" id="{B276C640-72B5-9EEB-DBF1-46E3F8B3D15A}"/>
                  </a:ext>
                </a:extLst>
              </p:cNvPr>
              <p:cNvSpPr>
                <a:spLocks noChangeShapeType="1"/>
              </p:cNvSpPr>
              <p:nvPr/>
            </p:nvSpPr>
            <p:spPr bwMode="auto">
              <a:xfrm rot="-5400000" flipH="1" flipV="1">
                <a:off x="3558" y="2084"/>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79" name="Line 1615">
                <a:extLst>
                  <a:ext uri="{FF2B5EF4-FFF2-40B4-BE49-F238E27FC236}">
                    <a16:creationId xmlns:a16="http://schemas.microsoft.com/office/drawing/2014/main" id="{70E03E7B-C640-FE78-2132-08CCCED5CC74}"/>
                  </a:ext>
                </a:extLst>
              </p:cNvPr>
              <p:cNvSpPr>
                <a:spLocks noChangeShapeType="1"/>
              </p:cNvSpPr>
              <p:nvPr/>
            </p:nvSpPr>
            <p:spPr bwMode="auto">
              <a:xfrm rot="16200000" flipV="1">
                <a:off x="2292"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80" name="Line 1616">
                <a:extLst>
                  <a:ext uri="{FF2B5EF4-FFF2-40B4-BE49-F238E27FC236}">
                    <a16:creationId xmlns:a16="http://schemas.microsoft.com/office/drawing/2014/main" id="{AFA1017A-10AF-BCAE-7CD0-AFEF9D8E311B}"/>
                  </a:ext>
                </a:extLst>
              </p:cNvPr>
              <p:cNvSpPr>
                <a:spLocks noChangeShapeType="1"/>
              </p:cNvSpPr>
              <p:nvPr/>
            </p:nvSpPr>
            <p:spPr bwMode="auto">
              <a:xfrm rot="-5400000" flipH="1" flipV="1">
                <a:off x="2291"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81" name="Line 1617">
                <a:extLst>
                  <a:ext uri="{FF2B5EF4-FFF2-40B4-BE49-F238E27FC236}">
                    <a16:creationId xmlns:a16="http://schemas.microsoft.com/office/drawing/2014/main" id="{904CC6B1-11BA-4250-9CD4-91103CBC897E}"/>
                  </a:ext>
                </a:extLst>
              </p:cNvPr>
              <p:cNvSpPr>
                <a:spLocks noChangeShapeType="1"/>
              </p:cNvSpPr>
              <p:nvPr/>
            </p:nvSpPr>
            <p:spPr bwMode="auto">
              <a:xfrm rot="16200000" flipV="1">
                <a:off x="3294"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82" name="Line 1618">
                <a:extLst>
                  <a:ext uri="{FF2B5EF4-FFF2-40B4-BE49-F238E27FC236}">
                    <a16:creationId xmlns:a16="http://schemas.microsoft.com/office/drawing/2014/main" id="{DD3D46BF-2A05-42FD-E37C-206622A56EF1}"/>
                  </a:ext>
                </a:extLst>
              </p:cNvPr>
              <p:cNvSpPr>
                <a:spLocks noChangeShapeType="1"/>
              </p:cNvSpPr>
              <p:nvPr/>
            </p:nvSpPr>
            <p:spPr bwMode="auto">
              <a:xfrm rot="-5400000" flipH="1" flipV="1">
                <a:off x="3293"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83" name="Line 1619">
                <a:extLst>
                  <a:ext uri="{FF2B5EF4-FFF2-40B4-BE49-F238E27FC236}">
                    <a16:creationId xmlns:a16="http://schemas.microsoft.com/office/drawing/2014/main" id="{0843636D-1E88-F4D9-F7DB-9AFB7A7EB829}"/>
                  </a:ext>
                </a:extLst>
              </p:cNvPr>
              <p:cNvSpPr>
                <a:spLocks noChangeShapeType="1"/>
              </p:cNvSpPr>
              <p:nvPr/>
            </p:nvSpPr>
            <p:spPr bwMode="auto">
              <a:xfrm rot="16200000" flipH="1">
                <a:off x="3071"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84" name="Line 1620">
                <a:extLst>
                  <a:ext uri="{FF2B5EF4-FFF2-40B4-BE49-F238E27FC236}">
                    <a16:creationId xmlns:a16="http://schemas.microsoft.com/office/drawing/2014/main" id="{073EF8B0-4AEF-C183-67D0-5CA01925B276}"/>
                  </a:ext>
                </a:extLst>
              </p:cNvPr>
              <p:cNvSpPr>
                <a:spLocks noChangeShapeType="1"/>
              </p:cNvSpPr>
              <p:nvPr/>
            </p:nvSpPr>
            <p:spPr bwMode="auto">
              <a:xfrm rot="16200000" flipH="1">
                <a:off x="2069"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85" name="Line 1621">
                <a:extLst>
                  <a:ext uri="{FF2B5EF4-FFF2-40B4-BE49-F238E27FC236}">
                    <a16:creationId xmlns:a16="http://schemas.microsoft.com/office/drawing/2014/main" id="{8CEEFF15-8537-1939-879E-77E8A2ACD370}"/>
                  </a:ext>
                </a:extLst>
              </p:cNvPr>
              <p:cNvSpPr>
                <a:spLocks noChangeShapeType="1"/>
              </p:cNvSpPr>
              <p:nvPr/>
            </p:nvSpPr>
            <p:spPr bwMode="auto">
              <a:xfrm rot="16200000" flipH="1">
                <a:off x="2068"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86" name="Line 1622">
                <a:extLst>
                  <a:ext uri="{FF2B5EF4-FFF2-40B4-BE49-F238E27FC236}">
                    <a16:creationId xmlns:a16="http://schemas.microsoft.com/office/drawing/2014/main" id="{28B678F6-BD88-D4C7-4DCF-D3CEC234EA11}"/>
                  </a:ext>
                </a:extLst>
              </p:cNvPr>
              <p:cNvSpPr>
                <a:spLocks noChangeShapeType="1"/>
              </p:cNvSpPr>
              <p:nvPr/>
            </p:nvSpPr>
            <p:spPr bwMode="auto">
              <a:xfrm rot="16200000" flipH="1">
                <a:off x="3076"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87" name="Line 1623">
                <a:extLst>
                  <a:ext uri="{FF2B5EF4-FFF2-40B4-BE49-F238E27FC236}">
                    <a16:creationId xmlns:a16="http://schemas.microsoft.com/office/drawing/2014/main" id="{B2510150-E337-0433-07FC-A65814059D25}"/>
                  </a:ext>
                </a:extLst>
              </p:cNvPr>
              <p:cNvSpPr>
                <a:spLocks noChangeShapeType="1"/>
              </p:cNvSpPr>
              <p:nvPr/>
            </p:nvSpPr>
            <p:spPr bwMode="auto">
              <a:xfrm rot="-5400000">
                <a:off x="2195"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88" name="Line 1624">
                <a:extLst>
                  <a:ext uri="{FF2B5EF4-FFF2-40B4-BE49-F238E27FC236}">
                    <a16:creationId xmlns:a16="http://schemas.microsoft.com/office/drawing/2014/main" id="{9CA81C48-7333-3B69-E79F-EA7D50120E51}"/>
                  </a:ext>
                </a:extLst>
              </p:cNvPr>
              <p:cNvSpPr>
                <a:spLocks noChangeShapeType="1"/>
              </p:cNvSpPr>
              <p:nvPr/>
            </p:nvSpPr>
            <p:spPr bwMode="auto">
              <a:xfrm rot="-5400000">
                <a:off x="2196"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89" name="Line 1625">
                <a:extLst>
                  <a:ext uri="{FF2B5EF4-FFF2-40B4-BE49-F238E27FC236}">
                    <a16:creationId xmlns:a16="http://schemas.microsoft.com/office/drawing/2014/main" id="{FB25801E-4C5D-F50C-07A4-1421ABBD0EAB}"/>
                  </a:ext>
                </a:extLst>
              </p:cNvPr>
              <p:cNvSpPr>
                <a:spLocks noChangeShapeType="1"/>
              </p:cNvSpPr>
              <p:nvPr/>
            </p:nvSpPr>
            <p:spPr bwMode="auto">
              <a:xfrm rot="-5400000" flipH="1" flipV="1">
                <a:off x="342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90" name="Line 1626">
                <a:extLst>
                  <a:ext uri="{FF2B5EF4-FFF2-40B4-BE49-F238E27FC236}">
                    <a16:creationId xmlns:a16="http://schemas.microsoft.com/office/drawing/2014/main" id="{421DAE5B-80FC-A2AE-68A4-7D10135BEB26}"/>
                  </a:ext>
                </a:extLst>
              </p:cNvPr>
              <p:cNvSpPr>
                <a:spLocks noChangeShapeType="1"/>
              </p:cNvSpPr>
              <p:nvPr/>
            </p:nvSpPr>
            <p:spPr bwMode="auto">
              <a:xfrm rot="-5400000" flipH="1" flipV="1">
                <a:off x="217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91" name="Line 1627">
                <a:extLst>
                  <a:ext uri="{FF2B5EF4-FFF2-40B4-BE49-F238E27FC236}">
                    <a16:creationId xmlns:a16="http://schemas.microsoft.com/office/drawing/2014/main" id="{5B3AD3B4-98A3-4FC5-4B16-E085718F6D00}"/>
                  </a:ext>
                </a:extLst>
              </p:cNvPr>
              <p:cNvSpPr>
                <a:spLocks noChangeShapeType="1"/>
              </p:cNvSpPr>
              <p:nvPr/>
            </p:nvSpPr>
            <p:spPr bwMode="auto">
              <a:xfrm rot="16200000" flipH="1">
                <a:off x="217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92" name="Line 1628">
                <a:extLst>
                  <a:ext uri="{FF2B5EF4-FFF2-40B4-BE49-F238E27FC236}">
                    <a16:creationId xmlns:a16="http://schemas.microsoft.com/office/drawing/2014/main" id="{9A7FD653-B57B-85EB-2462-1F436F5A064B}"/>
                  </a:ext>
                </a:extLst>
              </p:cNvPr>
              <p:cNvSpPr>
                <a:spLocks noChangeShapeType="1"/>
              </p:cNvSpPr>
              <p:nvPr/>
            </p:nvSpPr>
            <p:spPr bwMode="auto">
              <a:xfrm rot="16200000" flipH="1">
                <a:off x="342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93" name="Line 1629">
                <a:extLst>
                  <a:ext uri="{FF2B5EF4-FFF2-40B4-BE49-F238E27FC236}">
                    <a16:creationId xmlns:a16="http://schemas.microsoft.com/office/drawing/2014/main" id="{9FDF6B8C-23E1-F064-01E2-51F81EB4C905}"/>
                  </a:ext>
                </a:extLst>
              </p:cNvPr>
              <p:cNvSpPr>
                <a:spLocks noChangeShapeType="1"/>
              </p:cNvSpPr>
              <p:nvPr/>
            </p:nvSpPr>
            <p:spPr bwMode="auto">
              <a:xfrm rot="-5400000">
                <a:off x="3456"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94" name="Line 1630">
                <a:extLst>
                  <a:ext uri="{FF2B5EF4-FFF2-40B4-BE49-F238E27FC236}">
                    <a16:creationId xmlns:a16="http://schemas.microsoft.com/office/drawing/2014/main" id="{18B70B6E-B69E-2F71-AA56-8504F7759117}"/>
                  </a:ext>
                </a:extLst>
              </p:cNvPr>
              <p:cNvSpPr>
                <a:spLocks noChangeShapeType="1"/>
              </p:cNvSpPr>
              <p:nvPr/>
            </p:nvSpPr>
            <p:spPr bwMode="auto">
              <a:xfrm rot="16200000" flipH="1">
                <a:off x="2576"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95" name="Line 1631">
                <a:extLst>
                  <a:ext uri="{FF2B5EF4-FFF2-40B4-BE49-F238E27FC236}">
                    <a16:creationId xmlns:a16="http://schemas.microsoft.com/office/drawing/2014/main" id="{B8EF14CA-7BD5-46D6-CE71-E6BBED340F49}"/>
                  </a:ext>
                </a:extLst>
              </p:cNvPr>
              <p:cNvSpPr>
                <a:spLocks noChangeShapeType="1"/>
              </p:cNvSpPr>
              <p:nvPr/>
            </p:nvSpPr>
            <p:spPr bwMode="auto">
              <a:xfrm rot="16200000" flipH="1">
                <a:off x="2581"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96" name="Line 1632">
                <a:extLst>
                  <a:ext uri="{FF2B5EF4-FFF2-40B4-BE49-F238E27FC236}">
                    <a16:creationId xmlns:a16="http://schemas.microsoft.com/office/drawing/2014/main" id="{6BA514E3-54D3-7A71-C1FD-C8762BDB7947}"/>
                  </a:ext>
                </a:extLst>
              </p:cNvPr>
              <p:cNvSpPr>
                <a:spLocks noChangeShapeType="1"/>
              </p:cNvSpPr>
              <p:nvPr/>
            </p:nvSpPr>
            <p:spPr bwMode="auto">
              <a:xfrm rot="16200000" flipH="1">
                <a:off x="2418"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97" name="Line 1633">
                <a:extLst>
                  <a:ext uri="{FF2B5EF4-FFF2-40B4-BE49-F238E27FC236}">
                    <a16:creationId xmlns:a16="http://schemas.microsoft.com/office/drawing/2014/main" id="{4C534288-6AC7-7292-9C2E-8951E8AA8689}"/>
                  </a:ext>
                </a:extLst>
              </p:cNvPr>
              <p:cNvSpPr>
                <a:spLocks noChangeShapeType="1"/>
              </p:cNvSpPr>
              <p:nvPr/>
            </p:nvSpPr>
            <p:spPr bwMode="auto">
              <a:xfrm rot="-5400000" flipH="1" flipV="1">
                <a:off x="2419"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98" name="Line 1634">
                <a:extLst>
                  <a:ext uri="{FF2B5EF4-FFF2-40B4-BE49-F238E27FC236}">
                    <a16:creationId xmlns:a16="http://schemas.microsoft.com/office/drawing/2014/main" id="{C95ABB3D-7020-6D00-7D17-21FDA4664637}"/>
                  </a:ext>
                </a:extLst>
              </p:cNvPr>
              <p:cNvSpPr>
                <a:spLocks noChangeShapeType="1"/>
              </p:cNvSpPr>
              <p:nvPr/>
            </p:nvSpPr>
            <p:spPr bwMode="auto">
              <a:xfrm rot="16200000" flipH="1">
                <a:off x="3167"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699" name="Line 1635">
                <a:extLst>
                  <a:ext uri="{FF2B5EF4-FFF2-40B4-BE49-F238E27FC236}">
                    <a16:creationId xmlns:a16="http://schemas.microsoft.com/office/drawing/2014/main" id="{1EBE17E0-23D0-2A19-844E-19E7D76877BF}"/>
                  </a:ext>
                </a:extLst>
              </p:cNvPr>
              <p:cNvSpPr>
                <a:spLocks noChangeShapeType="1"/>
              </p:cNvSpPr>
              <p:nvPr/>
            </p:nvSpPr>
            <p:spPr bwMode="auto">
              <a:xfrm rot="-5400000" flipH="1" flipV="1">
                <a:off x="3168"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00" name="Line 1636">
                <a:extLst>
                  <a:ext uri="{FF2B5EF4-FFF2-40B4-BE49-F238E27FC236}">
                    <a16:creationId xmlns:a16="http://schemas.microsoft.com/office/drawing/2014/main" id="{10E0F10E-7866-FE8C-8809-CA9C797D4C1F}"/>
                  </a:ext>
                </a:extLst>
              </p:cNvPr>
              <p:cNvSpPr>
                <a:spLocks noChangeShapeType="1"/>
              </p:cNvSpPr>
              <p:nvPr/>
            </p:nvSpPr>
            <p:spPr bwMode="auto">
              <a:xfrm rot="16200000" flipH="1">
                <a:off x="2818"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01" name="Line 1637">
                <a:extLst>
                  <a:ext uri="{FF2B5EF4-FFF2-40B4-BE49-F238E27FC236}">
                    <a16:creationId xmlns:a16="http://schemas.microsoft.com/office/drawing/2014/main" id="{76451DF7-49EC-A302-947D-E5E243CA6EFF}"/>
                  </a:ext>
                </a:extLst>
              </p:cNvPr>
              <p:cNvSpPr>
                <a:spLocks noChangeShapeType="1"/>
              </p:cNvSpPr>
              <p:nvPr/>
            </p:nvSpPr>
            <p:spPr bwMode="auto">
              <a:xfrm rot="16200000" flipH="1">
                <a:off x="2823"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02" name="Line 1638">
                <a:extLst>
                  <a:ext uri="{FF2B5EF4-FFF2-40B4-BE49-F238E27FC236}">
                    <a16:creationId xmlns:a16="http://schemas.microsoft.com/office/drawing/2014/main" id="{D41DEB22-1BF5-D8D5-D22B-4311432237E8}"/>
                  </a:ext>
                </a:extLst>
              </p:cNvPr>
              <p:cNvSpPr>
                <a:spLocks noChangeShapeType="1"/>
              </p:cNvSpPr>
              <p:nvPr/>
            </p:nvSpPr>
            <p:spPr bwMode="auto">
              <a:xfrm rot="-5400000" flipH="1" flipV="1">
                <a:off x="217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03" name="Line 1639">
                <a:extLst>
                  <a:ext uri="{FF2B5EF4-FFF2-40B4-BE49-F238E27FC236}">
                    <a16:creationId xmlns:a16="http://schemas.microsoft.com/office/drawing/2014/main" id="{7080438E-2C53-B6C0-9784-EF9B76D128E6}"/>
                  </a:ext>
                </a:extLst>
              </p:cNvPr>
              <p:cNvSpPr>
                <a:spLocks noChangeShapeType="1"/>
              </p:cNvSpPr>
              <p:nvPr/>
            </p:nvSpPr>
            <p:spPr bwMode="auto">
              <a:xfrm rot="-5400000" flipH="1" flipV="1">
                <a:off x="342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04" name="Line 1640">
                <a:extLst>
                  <a:ext uri="{FF2B5EF4-FFF2-40B4-BE49-F238E27FC236}">
                    <a16:creationId xmlns:a16="http://schemas.microsoft.com/office/drawing/2014/main" id="{4040F6E1-7D87-54B2-952F-42C8B6D9904C}"/>
                  </a:ext>
                </a:extLst>
              </p:cNvPr>
              <p:cNvSpPr>
                <a:spLocks noChangeShapeType="1"/>
              </p:cNvSpPr>
              <p:nvPr/>
            </p:nvSpPr>
            <p:spPr bwMode="auto">
              <a:xfrm rot="16200000" flipH="1">
                <a:off x="217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05" name="Line 1641">
                <a:extLst>
                  <a:ext uri="{FF2B5EF4-FFF2-40B4-BE49-F238E27FC236}">
                    <a16:creationId xmlns:a16="http://schemas.microsoft.com/office/drawing/2014/main" id="{4A7D2B3B-DB47-9D5D-98BB-6557CDA10588}"/>
                  </a:ext>
                </a:extLst>
              </p:cNvPr>
              <p:cNvSpPr>
                <a:spLocks noChangeShapeType="1"/>
              </p:cNvSpPr>
              <p:nvPr/>
            </p:nvSpPr>
            <p:spPr bwMode="auto">
              <a:xfrm rot="16200000" flipH="1">
                <a:off x="342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06" name="Line 1642">
                <a:extLst>
                  <a:ext uri="{FF2B5EF4-FFF2-40B4-BE49-F238E27FC236}">
                    <a16:creationId xmlns:a16="http://schemas.microsoft.com/office/drawing/2014/main" id="{FBF64156-06A8-8C68-44AB-175A49D09306}"/>
                  </a:ext>
                </a:extLst>
              </p:cNvPr>
              <p:cNvSpPr>
                <a:spLocks noChangeShapeType="1"/>
              </p:cNvSpPr>
              <p:nvPr/>
            </p:nvSpPr>
            <p:spPr bwMode="auto">
              <a:xfrm rot="-5400000">
                <a:off x="3197"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07" name="Line 1643">
                <a:extLst>
                  <a:ext uri="{FF2B5EF4-FFF2-40B4-BE49-F238E27FC236}">
                    <a16:creationId xmlns:a16="http://schemas.microsoft.com/office/drawing/2014/main" id="{C9749F35-5E3D-DBB3-280F-9CCD89383E48}"/>
                  </a:ext>
                </a:extLst>
              </p:cNvPr>
              <p:cNvSpPr>
                <a:spLocks noChangeShapeType="1"/>
              </p:cNvSpPr>
              <p:nvPr/>
            </p:nvSpPr>
            <p:spPr bwMode="auto">
              <a:xfrm rot="-5400000">
                <a:off x="3198"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08" name="Line 1644">
                <a:extLst>
                  <a:ext uri="{FF2B5EF4-FFF2-40B4-BE49-F238E27FC236}">
                    <a16:creationId xmlns:a16="http://schemas.microsoft.com/office/drawing/2014/main" id="{4DA3E519-9247-11B8-8BED-4F4092E4C447}"/>
                  </a:ext>
                </a:extLst>
              </p:cNvPr>
              <p:cNvSpPr>
                <a:spLocks noChangeShapeType="1"/>
              </p:cNvSpPr>
              <p:nvPr/>
            </p:nvSpPr>
            <p:spPr bwMode="auto">
              <a:xfrm rot="16200000" flipH="1">
                <a:off x="3324"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09" name="Line 1645">
                <a:extLst>
                  <a:ext uri="{FF2B5EF4-FFF2-40B4-BE49-F238E27FC236}">
                    <a16:creationId xmlns:a16="http://schemas.microsoft.com/office/drawing/2014/main" id="{02F5C93C-2C19-7AD8-78A8-D79FEEB2D9B6}"/>
                  </a:ext>
                </a:extLst>
              </p:cNvPr>
              <p:cNvSpPr>
                <a:spLocks noChangeShapeType="1"/>
              </p:cNvSpPr>
              <p:nvPr/>
            </p:nvSpPr>
            <p:spPr bwMode="auto">
              <a:xfrm rot="16200000" flipH="1">
                <a:off x="3323"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10" name="Line 1646">
                <a:extLst>
                  <a:ext uri="{FF2B5EF4-FFF2-40B4-BE49-F238E27FC236}">
                    <a16:creationId xmlns:a16="http://schemas.microsoft.com/office/drawing/2014/main" id="{C7A03F03-E4B3-594A-30C8-CC3FAB454860}"/>
                  </a:ext>
                </a:extLst>
              </p:cNvPr>
              <p:cNvSpPr>
                <a:spLocks noChangeShapeType="1"/>
              </p:cNvSpPr>
              <p:nvPr/>
            </p:nvSpPr>
            <p:spPr bwMode="auto">
              <a:xfrm rot="-5400000" flipH="1" flipV="1">
                <a:off x="254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11" name="Line 1647">
                <a:extLst>
                  <a:ext uri="{FF2B5EF4-FFF2-40B4-BE49-F238E27FC236}">
                    <a16:creationId xmlns:a16="http://schemas.microsoft.com/office/drawing/2014/main" id="{A97F4AAC-5CA4-0B73-EC17-C1229C4577B7}"/>
                  </a:ext>
                </a:extLst>
              </p:cNvPr>
              <p:cNvSpPr>
                <a:spLocks noChangeShapeType="1"/>
              </p:cNvSpPr>
              <p:nvPr/>
            </p:nvSpPr>
            <p:spPr bwMode="auto">
              <a:xfrm rot="16200000" flipV="1">
                <a:off x="254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12" name="Line 1648">
                <a:extLst>
                  <a:ext uri="{FF2B5EF4-FFF2-40B4-BE49-F238E27FC236}">
                    <a16:creationId xmlns:a16="http://schemas.microsoft.com/office/drawing/2014/main" id="{4EFA0CFC-E95A-19CC-A440-3C1111F104A2}"/>
                  </a:ext>
                </a:extLst>
              </p:cNvPr>
              <p:cNvSpPr>
                <a:spLocks noChangeShapeType="1"/>
              </p:cNvSpPr>
              <p:nvPr/>
            </p:nvSpPr>
            <p:spPr bwMode="auto">
              <a:xfrm rot="-5400000" flipH="1" flipV="1">
                <a:off x="304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13" name="Line 1649">
                <a:extLst>
                  <a:ext uri="{FF2B5EF4-FFF2-40B4-BE49-F238E27FC236}">
                    <a16:creationId xmlns:a16="http://schemas.microsoft.com/office/drawing/2014/main" id="{01F595E3-779E-6C40-D7BF-DA8F5319D9DF}"/>
                  </a:ext>
                </a:extLst>
              </p:cNvPr>
              <p:cNvSpPr>
                <a:spLocks noChangeShapeType="1"/>
              </p:cNvSpPr>
              <p:nvPr/>
            </p:nvSpPr>
            <p:spPr bwMode="auto">
              <a:xfrm rot="16200000" flipV="1">
                <a:off x="304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14" name="Line 1650">
                <a:extLst>
                  <a:ext uri="{FF2B5EF4-FFF2-40B4-BE49-F238E27FC236}">
                    <a16:creationId xmlns:a16="http://schemas.microsoft.com/office/drawing/2014/main" id="{EFDDB95E-51E2-664B-50FB-124821A2D216}"/>
                  </a:ext>
                </a:extLst>
              </p:cNvPr>
              <p:cNvSpPr>
                <a:spLocks noChangeShapeType="1"/>
              </p:cNvSpPr>
              <p:nvPr/>
            </p:nvSpPr>
            <p:spPr bwMode="auto">
              <a:xfrm rot="16200000" flipV="1">
                <a:off x="3299"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15" name="Line 1651">
                <a:extLst>
                  <a:ext uri="{FF2B5EF4-FFF2-40B4-BE49-F238E27FC236}">
                    <a16:creationId xmlns:a16="http://schemas.microsoft.com/office/drawing/2014/main" id="{8BEC44FE-946B-FECA-EA6F-BAE760E36C43}"/>
                  </a:ext>
                </a:extLst>
              </p:cNvPr>
              <p:cNvSpPr>
                <a:spLocks noChangeShapeType="1"/>
              </p:cNvSpPr>
              <p:nvPr/>
            </p:nvSpPr>
            <p:spPr bwMode="auto">
              <a:xfrm rot="-5400000" flipH="1" flipV="1">
                <a:off x="3300"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16" name="Line 1652">
                <a:extLst>
                  <a:ext uri="{FF2B5EF4-FFF2-40B4-BE49-F238E27FC236}">
                    <a16:creationId xmlns:a16="http://schemas.microsoft.com/office/drawing/2014/main" id="{85A4CC94-E69E-3C4A-5A03-C97A73E065B3}"/>
                  </a:ext>
                </a:extLst>
              </p:cNvPr>
              <p:cNvSpPr>
                <a:spLocks noChangeShapeType="1"/>
              </p:cNvSpPr>
              <p:nvPr/>
            </p:nvSpPr>
            <p:spPr bwMode="auto">
              <a:xfrm rot="-5400000" flipH="1" flipV="1">
                <a:off x="2298"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17" name="Line 1653">
                <a:extLst>
                  <a:ext uri="{FF2B5EF4-FFF2-40B4-BE49-F238E27FC236}">
                    <a16:creationId xmlns:a16="http://schemas.microsoft.com/office/drawing/2014/main" id="{C6775AA0-D46A-8847-92D7-DDB653E4DEDE}"/>
                  </a:ext>
                </a:extLst>
              </p:cNvPr>
              <p:cNvSpPr>
                <a:spLocks noChangeShapeType="1"/>
              </p:cNvSpPr>
              <p:nvPr/>
            </p:nvSpPr>
            <p:spPr bwMode="auto">
              <a:xfrm rot="16200000" flipV="1">
                <a:off x="2297"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18" name="Line 1654">
                <a:extLst>
                  <a:ext uri="{FF2B5EF4-FFF2-40B4-BE49-F238E27FC236}">
                    <a16:creationId xmlns:a16="http://schemas.microsoft.com/office/drawing/2014/main" id="{D6DB3400-3DCE-0BA7-59E1-36C8066DB0CC}"/>
                  </a:ext>
                </a:extLst>
              </p:cNvPr>
              <p:cNvSpPr>
                <a:spLocks noChangeShapeType="1"/>
              </p:cNvSpPr>
              <p:nvPr/>
            </p:nvSpPr>
            <p:spPr bwMode="auto">
              <a:xfrm rot="-5400000">
                <a:off x="2201"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19" name="Line 1655">
                <a:extLst>
                  <a:ext uri="{FF2B5EF4-FFF2-40B4-BE49-F238E27FC236}">
                    <a16:creationId xmlns:a16="http://schemas.microsoft.com/office/drawing/2014/main" id="{1EE3EA59-2616-43FE-AAB7-A12235F79C5A}"/>
                  </a:ext>
                </a:extLst>
              </p:cNvPr>
              <p:cNvSpPr>
                <a:spLocks noChangeShapeType="1"/>
              </p:cNvSpPr>
              <p:nvPr/>
            </p:nvSpPr>
            <p:spPr bwMode="auto">
              <a:xfrm rot="16200000" flipH="1">
                <a:off x="2913"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20" name="Line 1656">
                <a:extLst>
                  <a:ext uri="{FF2B5EF4-FFF2-40B4-BE49-F238E27FC236}">
                    <a16:creationId xmlns:a16="http://schemas.microsoft.com/office/drawing/2014/main" id="{A6D2606E-39B8-08CC-BB0C-D48D4FC11846}"/>
                  </a:ext>
                </a:extLst>
              </p:cNvPr>
              <p:cNvSpPr>
                <a:spLocks noChangeShapeType="1"/>
              </p:cNvSpPr>
              <p:nvPr/>
            </p:nvSpPr>
            <p:spPr bwMode="auto">
              <a:xfrm rot="-5400000" flipH="1" flipV="1">
                <a:off x="2914"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21" name="Line 1657">
                <a:extLst>
                  <a:ext uri="{FF2B5EF4-FFF2-40B4-BE49-F238E27FC236}">
                    <a16:creationId xmlns:a16="http://schemas.microsoft.com/office/drawing/2014/main" id="{0586B383-8CC0-2708-75A6-C4594FCD41F6}"/>
                  </a:ext>
                </a:extLst>
              </p:cNvPr>
              <p:cNvSpPr>
                <a:spLocks noChangeShapeType="1"/>
              </p:cNvSpPr>
              <p:nvPr/>
            </p:nvSpPr>
            <p:spPr bwMode="auto">
              <a:xfrm rot="16200000" flipH="1">
                <a:off x="2671"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22" name="Line 1658">
                <a:extLst>
                  <a:ext uri="{FF2B5EF4-FFF2-40B4-BE49-F238E27FC236}">
                    <a16:creationId xmlns:a16="http://schemas.microsoft.com/office/drawing/2014/main" id="{32831812-F4AA-308B-19F0-AE89AD656A78}"/>
                  </a:ext>
                </a:extLst>
              </p:cNvPr>
              <p:cNvSpPr>
                <a:spLocks noChangeShapeType="1"/>
              </p:cNvSpPr>
              <p:nvPr/>
            </p:nvSpPr>
            <p:spPr bwMode="auto">
              <a:xfrm rot="-5400000" flipH="1" flipV="1">
                <a:off x="2672"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23" name="Line 1659">
                <a:extLst>
                  <a:ext uri="{FF2B5EF4-FFF2-40B4-BE49-F238E27FC236}">
                    <a16:creationId xmlns:a16="http://schemas.microsoft.com/office/drawing/2014/main" id="{13466CD6-ACCB-E933-36E7-D2B95C11B4B4}"/>
                  </a:ext>
                </a:extLst>
              </p:cNvPr>
              <p:cNvSpPr>
                <a:spLocks noChangeShapeType="1"/>
              </p:cNvSpPr>
              <p:nvPr/>
            </p:nvSpPr>
            <p:spPr bwMode="auto">
              <a:xfrm rot="16200000" flipV="1">
                <a:off x="2793" y="2746"/>
                <a:ext cx="81"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24" name="Line 1660">
                <a:extLst>
                  <a:ext uri="{FF2B5EF4-FFF2-40B4-BE49-F238E27FC236}">
                    <a16:creationId xmlns:a16="http://schemas.microsoft.com/office/drawing/2014/main" id="{1E439091-E5EA-0203-4A50-41346943F464}"/>
                  </a:ext>
                </a:extLst>
              </p:cNvPr>
              <p:cNvSpPr>
                <a:spLocks noChangeShapeType="1"/>
              </p:cNvSpPr>
              <p:nvPr/>
            </p:nvSpPr>
            <p:spPr bwMode="auto">
              <a:xfrm rot="-5400000" flipH="1" flipV="1">
                <a:off x="2792" y="1651"/>
                <a:ext cx="81"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25" name="Line 1661">
                <a:extLst>
                  <a:ext uri="{FF2B5EF4-FFF2-40B4-BE49-F238E27FC236}">
                    <a16:creationId xmlns:a16="http://schemas.microsoft.com/office/drawing/2014/main" id="{A350A071-8A12-D8F4-A118-2E3F7AA2999C}"/>
                  </a:ext>
                </a:extLst>
              </p:cNvPr>
              <p:cNvSpPr>
                <a:spLocks noChangeShapeType="1"/>
              </p:cNvSpPr>
              <p:nvPr/>
            </p:nvSpPr>
            <p:spPr bwMode="auto">
              <a:xfrm rot="-5400000">
                <a:off x="2449"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26" name="Line 1662">
                <a:extLst>
                  <a:ext uri="{FF2B5EF4-FFF2-40B4-BE49-F238E27FC236}">
                    <a16:creationId xmlns:a16="http://schemas.microsoft.com/office/drawing/2014/main" id="{94F595F5-AA6B-4DD5-CA7C-0346A99DA240}"/>
                  </a:ext>
                </a:extLst>
              </p:cNvPr>
              <p:cNvSpPr>
                <a:spLocks noChangeShapeType="1"/>
              </p:cNvSpPr>
              <p:nvPr/>
            </p:nvSpPr>
            <p:spPr bwMode="auto">
              <a:xfrm rot="-5400000">
                <a:off x="2448"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27" name="Line 1663">
                <a:extLst>
                  <a:ext uri="{FF2B5EF4-FFF2-40B4-BE49-F238E27FC236}">
                    <a16:creationId xmlns:a16="http://schemas.microsoft.com/office/drawing/2014/main" id="{C5351711-EC7B-0C39-28E4-F60E7DD1237D}"/>
                  </a:ext>
                </a:extLst>
              </p:cNvPr>
              <p:cNvSpPr>
                <a:spLocks noChangeShapeType="1"/>
              </p:cNvSpPr>
              <p:nvPr/>
            </p:nvSpPr>
            <p:spPr bwMode="auto">
              <a:xfrm rot="16200000" flipV="1">
                <a:off x="2298"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28" name="Line 1664">
                <a:extLst>
                  <a:ext uri="{FF2B5EF4-FFF2-40B4-BE49-F238E27FC236}">
                    <a16:creationId xmlns:a16="http://schemas.microsoft.com/office/drawing/2014/main" id="{03CA1A5B-9CC1-FFE1-79EF-43A0DA9F9239}"/>
                  </a:ext>
                </a:extLst>
              </p:cNvPr>
              <p:cNvSpPr>
                <a:spLocks noChangeShapeType="1"/>
              </p:cNvSpPr>
              <p:nvPr/>
            </p:nvSpPr>
            <p:spPr bwMode="auto">
              <a:xfrm rot="16200000" flipV="1">
                <a:off x="3300"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29" name="Line 1665">
                <a:extLst>
                  <a:ext uri="{FF2B5EF4-FFF2-40B4-BE49-F238E27FC236}">
                    <a16:creationId xmlns:a16="http://schemas.microsoft.com/office/drawing/2014/main" id="{E41D9A3B-DA6B-4C17-E8B3-31646917DB4F}"/>
                  </a:ext>
                </a:extLst>
              </p:cNvPr>
              <p:cNvSpPr>
                <a:spLocks noChangeShapeType="1"/>
              </p:cNvSpPr>
              <p:nvPr/>
            </p:nvSpPr>
            <p:spPr bwMode="auto">
              <a:xfrm rot="-5400000" flipH="1" flipV="1">
                <a:off x="2297"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30" name="Line 1666">
                <a:extLst>
                  <a:ext uri="{FF2B5EF4-FFF2-40B4-BE49-F238E27FC236}">
                    <a16:creationId xmlns:a16="http://schemas.microsoft.com/office/drawing/2014/main" id="{CE4C9F94-2D1A-87D0-9BD8-0A0F56062D74}"/>
                  </a:ext>
                </a:extLst>
              </p:cNvPr>
              <p:cNvSpPr>
                <a:spLocks noChangeShapeType="1"/>
              </p:cNvSpPr>
              <p:nvPr/>
            </p:nvSpPr>
            <p:spPr bwMode="auto">
              <a:xfrm rot="-5400000" flipH="1" flipV="1">
                <a:off x="3299"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31" name="Line 1667">
                <a:extLst>
                  <a:ext uri="{FF2B5EF4-FFF2-40B4-BE49-F238E27FC236}">
                    <a16:creationId xmlns:a16="http://schemas.microsoft.com/office/drawing/2014/main" id="{B245D4B4-531D-5A33-991B-FDA3188A9E94}"/>
                  </a:ext>
                </a:extLst>
              </p:cNvPr>
              <p:cNvSpPr>
                <a:spLocks noChangeShapeType="1"/>
              </p:cNvSpPr>
              <p:nvPr/>
            </p:nvSpPr>
            <p:spPr bwMode="auto">
              <a:xfrm rot="-5400000" flipH="1" flipV="1">
                <a:off x="3173"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32" name="Line 1668">
                <a:extLst>
                  <a:ext uri="{FF2B5EF4-FFF2-40B4-BE49-F238E27FC236}">
                    <a16:creationId xmlns:a16="http://schemas.microsoft.com/office/drawing/2014/main" id="{B447FFAE-E354-7541-0AA4-DE798677EB84}"/>
                  </a:ext>
                </a:extLst>
              </p:cNvPr>
              <p:cNvSpPr>
                <a:spLocks noChangeShapeType="1"/>
              </p:cNvSpPr>
              <p:nvPr/>
            </p:nvSpPr>
            <p:spPr bwMode="auto">
              <a:xfrm rot="-5400000" flipH="1" flipV="1">
                <a:off x="2424"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33" name="Line 1669">
                <a:extLst>
                  <a:ext uri="{FF2B5EF4-FFF2-40B4-BE49-F238E27FC236}">
                    <a16:creationId xmlns:a16="http://schemas.microsoft.com/office/drawing/2014/main" id="{1B2DE980-9EE0-ADA4-5F59-D3B99D183BE5}"/>
                  </a:ext>
                </a:extLst>
              </p:cNvPr>
              <p:cNvSpPr>
                <a:spLocks noChangeShapeType="1"/>
              </p:cNvSpPr>
              <p:nvPr/>
            </p:nvSpPr>
            <p:spPr bwMode="auto">
              <a:xfrm rot="16200000" flipH="1">
                <a:off x="2425"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34" name="Line 1670">
                <a:extLst>
                  <a:ext uri="{FF2B5EF4-FFF2-40B4-BE49-F238E27FC236}">
                    <a16:creationId xmlns:a16="http://schemas.microsoft.com/office/drawing/2014/main" id="{756E7F30-B4B2-886D-2A16-C859EAF26452}"/>
                  </a:ext>
                </a:extLst>
              </p:cNvPr>
              <p:cNvSpPr>
                <a:spLocks noChangeShapeType="1"/>
              </p:cNvSpPr>
              <p:nvPr/>
            </p:nvSpPr>
            <p:spPr bwMode="auto">
              <a:xfrm rot="16200000" flipH="1">
                <a:off x="3174"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35" name="Line 1671">
                <a:extLst>
                  <a:ext uri="{FF2B5EF4-FFF2-40B4-BE49-F238E27FC236}">
                    <a16:creationId xmlns:a16="http://schemas.microsoft.com/office/drawing/2014/main" id="{3DB13141-352C-C6A6-E672-CAB9E00AE7B2}"/>
                  </a:ext>
                </a:extLst>
              </p:cNvPr>
              <p:cNvSpPr>
                <a:spLocks noChangeShapeType="1"/>
              </p:cNvSpPr>
              <p:nvPr/>
            </p:nvSpPr>
            <p:spPr bwMode="auto">
              <a:xfrm rot="16200000" flipH="1">
                <a:off x="2322"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36" name="Line 1672">
                <a:extLst>
                  <a:ext uri="{FF2B5EF4-FFF2-40B4-BE49-F238E27FC236}">
                    <a16:creationId xmlns:a16="http://schemas.microsoft.com/office/drawing/2014/main" id="{0DBC93D0-FF11-C790-20F0-0A53DE32C9AE}"/>
                  </a:ext>
                </a:extLst>
              </p:cNvPr>
              <p:cNvSpPr>
                <a:spLocks noChangeShapeType="1"/>
              </p:cNvSpPr>
              <p:nvPr/>
            </p:nvSpPr>
            <p:spPr bwMode="auto">
              <a:xfrm rot="16200000" flipH="1">
                <a:off x="2321"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37" name="Line 1673">
                <a:extLst>
                  <a:ext uri="{FF2B5EF4-FFF2-40B4-BE49-F238E27FC236}">
                    <a16:creationId xmlns:a16="http://schemas.microsoft.com/office/drawing/2014/main" id="{18F82552-234C-15BF-02B2-533B5C6864D6}"/>
                  </a:ext>
                </a:extLst>
              </p:cNvPr>
              <p:cNvSpPr>
                <a:spLocks noChangeShapeType="1"/>
              </p:cNvSpPr>
              <p:nvPr/>
            </p:nvSpPr>
            <p:spPr bwMode="auto">
              <a:xfrm rot="-5400000">
                <a:off x="2944"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38" name="Line 1674">
                <a:extLst>
                  <a:ext uri="{FF2B5EF4-FFF2-40B4-BE49-F238E27FC236}">
                    <a16:creationId xmlns:a16="http://schemas.microsoft.com/office/drawing/2014/main" id="{FE28BCB3-A4D9-F29E-3B5A-B090F5A8F222}"/>
                  </a:ext>
                </a:extLst>
              </p:cNvPr>
              <p:cNvSpPr>
                <a:spLocks noChangeShapeType="1"/>
              </p:cNvSpPr>
              <p:nvPr/>
            </p:nvSpPr>
            <p:spPr bwMode="auto">
              <a:xfrm rot="-5400000">
                <a:off x="2943"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39" name="Line 1675">
                <a:extLst>
                  <a:ext uri="{FF2B5EF4-FFF2-40B4-BE49-F238E27FC236}">
                    <a16:creationId xmlns:a16="http://schemas.microsoft.com/office/drawing/2014/main" id="{9DD02E20-7617-6DBF-3ECD-95C1B6AE0350}"/>
                  </a:ext>
                </a:extLst>
              </p:cNvPr>
              <p:cNvSpPr>
                <a:spLocks noChangeShapeType="1"/>
              </p:cNvSpPr>
              <p:nvPr/>
            </p:nvSpPr>
            <p:spPr bwMode="auto">
              <a:xfrm rot="-5400000">
                <a:off x="2702"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40" name="Line 1676">
                <a:extLst>
                  <a:ext uri="{FF2B5EF4-FFF2-40B4-BE49-F238E27FC236}">
                    <a16:creationId xmlns:a16="http://schemas.microsoft.com/office/drawing/2014/main" id="{867712F7-9416-65F0-067C-6332EFE24CC7}"/>
                  </a:ext>
                </a:extLst>
              </p:cNvPr>
              <p:cNvSpPr>
                <a:spLocks noChangeShapeType="1"/>
              </p:cNvSpPr>
              <p:nvPr/>
            </p:nvSpPr>
            <p:spPr bwMode="auto">
              <a:xfrm rot="-5400000">
                <a:off x="2701"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41" name="Line 1677">
                <a:extLst>
                  <a:ext uri="{FF2B5EF4-FFF2-40B4-BE49-F238E27FC236}">
                    <a16:creationId xmlns:a16="http://schemas.microsoft.com/office/drawing/2014/main" id="{59749E73-5638-0794-2C55-BC6E58C97800}"/>
                  </a:ext>
                </a:extLst>
              </p:cNvPr>
              <p:cNvSpPr>
                <a:spLocks noChangeShapeType="1"/>
              </p:cNvSpPr>
              <p:nvPr/>
            </p:nvSpPr>
            <p:spPr bwMode="auto">
              <a:xfrm rot="-5400000">
                <a:off x="3203"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42" name="Line 1678">
                <a:extLst>
                  <a:ext uri="{FF2B5EF4-FFF2-40B4-BE49-F238E27FC236}">
                    <a16:creationId xmlns:a16="http://schemas.microsoft.com/office/drawing/2014/main" id="{305AEB53-FDED-0FB7-396C-BBE06E404D60}"/>
                  </a:ext>
                </a:extLst>
              </p:cNvPr>
              <p:cNvSpPr>
                <a:spLocks noChangeShapeType="1"/>
              </p:cNvSpPr>
              <p:nvPr/>
            </p:nvSpPr>
            <p:spPr bwMode="auto">
              <a:xfrm rot="-5400000" flipH="1" flipV="1">
                <a:off x="304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43" name="Line 1679">
                <a:extLst>
                  <a:ext uri="{FF2B5EF4-FFF2-40B4-BE49-F238E27FC236}">
                    <a16:creationId xmlns:a16="http://schemas.microsoft.com/office/drawing/2014/main" id="{FBC35B99-A1A3-AC4C-A0A1-A4D0B8B3F695}"/>
                  </a:ext>
                </a:extLst>
              </p:cNvPr>
              <p:cNvSpPr>
                <a:spLocks noChangeShapeType="1"/>
              </p:cNvSpPr>
              <p:nvPr/>
            </p:nvSpPr>
            <p:spPr bwMode="auto">
              <a:xfrm rot="16200000" flipV="1">
                <a:off x="304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44" name="Line 1680">
                <a:extLst>
                  <a:ext uri="{FF2B5EF4-FFF2-40B4-BE49-F238E27FC236}">
                    <a16:creationId xmlns:a16="http://schemas.microsoft.com/office/drawing/2014/main" id="{FB721EF5-8E31-9282-AC7E-0CA2345E88AD}"/>
                  </a:ext>
                </a:extLst>
              </p:cNvPr>
              <p:cNvSpPr>
                <a:spLocks noChangeShapeType="1"/>
              </p:cNvSpPr>
              <p:nvPr/>
            </p:nvSpPr>
            <p:spPr bwMode="auto">
              <a:xfrm rot="-5400000" flipH="1" flipV="1">
                <a:off x="255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45" name="Line 1681">
                <a:extLst>
                  <a:ext uri="{FF2B5EF4-FFF2-40B4-BE49-F238E27FC236}">
                    <a16:creationId xmlns:a16="http://schemas.microsoft.com/office/drawing/2014/main" id="{7E8431BC-2131-DF7F-7936-6686D5DD0251}"/>
                  </a:ext>
                </a:extLst>
              </p:cNvPr>
              <p:cNvSpPr>
                <a:spLocks noChangeShapeType="1"/>
              </p:cNvSpPr>
              <p:nvPr/>
            </p:nvSpPr>
            <p:spPr bwMode="auto">
              <a:xfrm rot="16200000" flipV="1">
                <a:off x="255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46" name="Line 1682">
                <a:extLst>
                  <a:ext uri="{FF2B5EF4-FFF2-40B4-BE49-F238E27FC236}">
                    <a16:creationId xmlns:a16="http://schemas.microsoft.com/office/drawing/2014/main" id="{1C9265F6-B1A8-9B3E-BAD9-1D0C6149D48B}"/>
                  </a:ext>
                </a:extLst>
              </p:cNvPr>
              <p:cNvSpPr>
                <a:spLocks noChangeShapeType="1"/>
              </p:cNvSpPr>
              <p:nvPr/>
            </p:nvSpPr>
            <p:spPr bwMode="auto">
              <a:xfrm rot="-5400000" flipH="1" flipV="1">
                <a:off x="3174"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47" name="Line 1683">
                <a:extLst>
                  <a:ext uri="{FF2B5EF4-FFF2-40B4-BE49-F238E27FC236}">
                    <a16:creationId xmlns:a16="http://schemas.microsoft.com/office/drawing/2014/main" id="{389413F4-237E-E1F2-E7C0-DA54D96E84F0}"/>
                  </a:ext>
                </a:extLst>
              </p:cNvPr>
              <p:cNvSpPr>
                <a:spLocks noChangeShapeType="1"/>
              </p:cNvSpPr>
              <p:nvPr/>
            </p:nvSpPr>
            <p:spPr bwMode="auto">
              <a:xfrm rot="-5400000" flipH="1" flipV="1">
                <a:off x="2425"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48" name="Line 1684">
                <a:extLst>
                  <a:ext uri="{FF2B5EF4-FFF2-40B4-BE49-F238E27FC236}">
                    <a16:creationId xmlns:a16="http://schemas.microsoft.com/office/drawing/2014/main" id="{E9B7F535-1B62-16D5-2653-25239E2C31F8}"/>
                  </a:ext>
                </a:extLst>
              </p:cNvPr>
              <p:cNvSpPr>
                <a:spLocks noChangeShapeType="1"/>
              </p:cNvSpPr>
              <p:nvPr/>
            </p:nvSpPr>
            <p:spPr bwMode="auto">
              <a:xfrm rot="16200000" flipH="1">
                <a:off x="2424"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49" name="Line 1685">
                <a:extLst>
                  <a:ext uri="{FF2B5EF4-FFF2-40B4-BE49-F238E27FC236}">
                    <a16:creationId xmlns:a16="http://schemas.microsoft.com/office/drawing/2014/main" id="{C8C1ADCD-74D7-3F5A-669D-4D64F9612B70}"/>
                  </a:ext>
                </a:extLst>
              </p:cNvPr>
              <p:cNvSpPr>
                <a:spLocks noChangeShapeType="1"/>
              </p:cNvSpPr>
              <p:nvPr/>
            </p:nvSpPr>
            <p:spPr bwMode="auto">
              <a:xfrm rot="16200000" flipH="1">
                <a:off x="3173"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50" name="Line 1686">
                <a:extLst>
                  <a:ext uri="{FF2B5EF4-FFF2-40B4-BE49-F238E27FC236}">
                    <a16:creationId xmlns:a16="http://schemas.microsoft.com/office/drawing/2014/main" id="{9A0AEEA9-B696-F198-7B29-E0B30AF9F8E2}"/>
                  </a:ext>
                </a:extLst>
              </p:cNvPr>
              <p:cNvSpPr>
                <a:spLocks noChangeShapeType="1"/>
              </p:cNvSpPr>
              <p:nvPr/>
            </p:nvSpPr>
            <p:spPr bwMode="auto">
              <a:xfrm rot="16200000" flipH="1">
                <a:off x="3071"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51" name="Line 1687">
                <a:extLst>
                  <a:ext uri="{FF2B5EF4-FFF2-40B4-BE49-F238E27FC236}">
                    <a16:creationId xmlns:a16="http://schemas.microsoft.com/office/drawing/2014/main" id="{1D5C821E-47E9-4524-24A5-8D28483F60F4}"/>
                  </a:ext>
                </a:extLst>
              </p:cNvPr>
              <p:cNvSpPr>
                <a:spLocks noChangeShapeType="1"/>
              </p:cNvSpPr>
              <p:nvPr/>
            </p:nvSpPr>
            <p:spPr bwMode="auto">
              <a:xfrm rot="16200000" flipH="1">
                <a:off x="3070"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52" name="Line 1688">
                <a:extLst>
                  <a:ext uri="{FF2B5EF4-FFF2-40B4-BE49-F238E27FC236}">
                    <a16:creationId xmlns:a16="http://schemas.microsoft.com/office/drawing/2014/main" id="{BE94AF30-CCB1-6898-0282-311896BBDFF0}"/>
                  </a:ext>
                </a:extLst>
              </p:cNvPr>
              <p:cNvSpPr>
                <a:spLocks noChangeShapeType="1"/>
              </p:cNvSpPr>
              <p:nvPr/>
            </p:nvSpPr>
            <p:spPr bwMode="auto">
              <a:xfrm rot="16200000" flipH="1">
                <a:off x="2920"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53" name="Line 1689">
                <a:extLst>
                  <a:ext uri="{FF2B5EF4-FFF2-40B4-BE49-F238E27FC236}">
                    <a16:creationId xmlns:a16="http://schemas.microsoft.com/office/drawing/2014/main" id="{4D18C361-425D-DD5B-A3FE-BDB3715F1719}"/>
                  </a:ext>
                </a:extLst>
              </p:cNvPr>
              <p:cNvSpPr>
                <a:spLocks noChangeShapeType="1"/>
              </p:cNvSpPr>
              <p:nvPr/>
            </p:nvSpPr>
            <p:spPr bwMode="auto">
              <a:xfrm rot="-5400000" flipH="1" flipV="1">
                <a:off x="2919"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54" name="Line 1690">
                <a:extLst>
                  <a:ext uri="{FF2B5EF4-FFF2-40B4-BE49-F238E27FC236}">
                    <a16:creationId xmlns:a16="http://schemas.microsoft.com/office/drawing/2014/main" id="{FEE9FAF1-1EFE-867D-1E63-E7F341FA072D}"/>
                  </a:ext>
                </a:extLst>
              </p:cNvPr>
              <p:cNvSpPr>
                <a:spLocks noChangeShapeType="1"/>
              </p:cNvSpPr>
              <p:nvPr/>
            </p:nvSpPr>
            <p:spPr bwMode="auto">
              <a:xfrm rot="-5400000" flipH="1" flipV="1">
                <a:off x="2677"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55" name="Line 1691">
                <a:extLst>
                  <a:ext uri="{FF2B5EF4-FFF2-40B4-BE49-F238E27FC236}">
                    <a16:creationId xmlns:a16="http://schemas.microsoft.com/office/drawing/2014/main" id="{5BED7DBB-169E-8655-C97B-0BB9DD7F46D2}"/>
                  </a:ext>
                </a:extLst>
              </p:cNvPr>
              <p:cNvSpPr>
                <a:spLocks noChangeShapeType="1"/>
              </p:cNvSpPr>
              <p:nvPr/>
            </p:nvSpPr>
            <p:spPr bwMode="auto">
              <a:xfrm rot="16200000" flipH="1">
                <a:off x="2678"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56" name="Line 1692">
                <a:extLst>
                  <a:ext uri="{FF2B5EF4-FFF2-40B4-BE49-F238E27FC236}">
                    <a16:creationId xmlns:a16="http://schemas.microsoft.com/office/drawing/2014/main" id="{1D7897F5-FF66-D1B0-BB11-9D3FA8CDE6FD}"/>
                  </a:ext>
                </a:extLst>
              </p:cNvPr>
              <p:cNvSpPr>
                <a:spLocks noChangeShapeType="1"/>
              </p:cNvSpPr>
              <p:nvPr/>
            </p:nvSpPr>
            <p:spPr bwMode="auto">
              <a:xfrm rot="16200000" flipV="1">
                <a:off x="2798" y="1876"/>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57" name="Line 1693">
                <a:extLst>
                  <a:ext uri="{FF2B5EF4-FFF2-40B4-BE49-F238E27FC236}">
                    <a16:creationId xmlns:a16="http://schemas.microsoft.com/office/drawing/2014/main" id="{F03660A9-1846-3A80-AFA2-64C2E5A9F79B}"/>
                  </a:ext>
                </a:extLst>
              </p:cNvPr>
              <p:cNvSpPr>
                <a:spLocks noChangeShapeType="1"/>
              </p:cNvSpPr>
              <p:nvPr/>
            </p:nvSpPr>
            <p:spPr bwMode="auto">
              <a:xfrm rot="-5400000" flipH="1" flipV="1">
                <a:off x="2799" y="2521"/>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58" name="Line 1694">
                <a:extLst>
                  <a:ext uri="{FF2B5EF4-FFF2-40B4-BE49-F238E27FC236}">
                    <a16:creationId xmlns:a16="http://schemas.microsoft.com/office/drawing/2014/main" id="{9B7A82EB-7E7E-0328-0B2B-68289681C2E5}"/>
                  </a:ext>
                </a:extLst>
              </p:cNvPr>
              <p:cNvSpPr>
                <a:spLocks noChangeShapeType="1"/>
              </p:cNvSpPr>
              <p:nvPr/>
            </p:nvSpPr>
            <p:spPr bwMode="auto">
              <a:xfrm rot="-5400000">
                <a:off x="2454"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59" name="Line 1695">
                <a:extLst>
                  <a:ext uri="{FF2B5EF4-FFF2-40B4-BE49-F238E27FC236}">
                    <a16:creationId xmlns:a16="http://schemas.microsoft.com/office/drawing/2014/main" id="{2E9F896F-4B48-2F1D-D8F4-9023F13C1236}"/>
                  </a:ext>
                </a:extLst>
              </p:cNvPr>
              <p:cNvSpPr>
                <a:spLocks noChangeShapeType="1"/>
              </p:cNvSpPr>
              <p:nvPr/>
            </p:nvSpPr>
            <p:spPr bwMode="auto">
              <a:xfrm rot="16200000" flipH="1">
                <a:off x="2575"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60" name="Line 1696">
                <a:extLst>
                  <a:ext uri="{FF2B5EF4-FFF2-40B4-BE49-F238E27FC236}">
                    <a16:creationId xmlns:a16="http://schemas.microsoft.com/office/drawing/2014/main" id="{D7FA06ED-53B8-2D3F-73FF-AE499836B69F}"/>
                  </a:ext>
                </a:extLst>
              </p:cNvPr>
              <p:cNvSpPr>
                <a:spLocks noChangeShapeType="1"/>
              </p:cNvSpPr>
              <p:nvPr/>
            </p:nvSpPr>
            <p:spPr bwMode="auto">
              <a:xfrm rot="16200000" flipH="1">
                <a:off x="2576"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61" name="Line 1697">
                <a:extLst>
                  <a:ext uri="{FF2B5EF4-FFF2-40B4-BE49-F238E27FC236}">
                    <a16:creationId xmlns:a16="http://schemas.microsoft.com/office/drawing/2014/main" id="{D5C1BDF3-D5B2-8C10-1A65-DA84DB18436C}"/>
                  </a:ext>
                </a:extLst>
              </p:cNvPr>
              <p:cNvSpPr>
                <a:spLocks noChangeShapeType="1"/>
              </p:cNvSpPr>
              <p:nvPr/>
            </p:nvSpPr>
            <p:spPr bwMode="auto">
              <a:xfrm rot="16200000" flipV="1">
                <a:off x="304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62" name="Line 1698">
                <a:extLst>
                  <a:ext uri="{FF2B5EF4-FFF2-40B4-BE49-F238E27FC236}">
                    <a16:creationId xmlns:a16="http://schemas.microsoft.com/office/drawing/2014/main" id="{760D24E7-BB39-F411-7DD6-6998CA80EFD8}"/>
                  </a:ext>
                </a:extLst>
              </p:cNvPr>
              <p:cNvSpPr>
                <a:spLocks noChangeShapeType="1"/>
              </p:cNvSpPr>
              <p:nvPr/>
            </p:nvSpPr>
            <p:spPr bwMode="auto">
              <a:xfrm rot="16200000" flipV="1">
                <a:off x="255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63" name="Line 1699">
                <a:extLst>
                  <a:ext uri="{FF2B5EF4-FFF2-40B4-BE49-F238E27FC236}">
                    <a16:creationId xmlns:a16="http://schemas.microsoft.com/office/drawing/2014/main" id="{E96BCE1E-4F35-A741-7994-33417EE29EF3}"/>
                  </a:ext>
                </a:extLst>
              </p:cNvPr>
              <p:cNvSpPr>
                <a:spLocks noChangeShapeType="1"/>
              </p:cNvSpPr>
              <p:nvPr/>
            </p:nvSpPr>
            <p:spPr bwMode="auto">
              <a:xfrm rot="-5400000" flipH="1" flipV="1">
                <a:off x="304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64" name="Line 1700">
                <a:extLst>
                  <a:ext uri="{FF2B5EF4-FFF2-40B4-BE49-F238E27FC236}">
                    <a16:creationId xmlns:a16="http://schemas.microsoft.com/office/drawing/2014/main" id="{4C646D8E-7EA3-1A7A-484E-B4DAD4EF49F0}"/>
                  </a:ext>
                </a:extLst>
              </p:cNvPr>
              <p:cNvSpPr>
                <a:spLocks noChangeShapeType="1"/>
              </p:cNvSpPr>
              <p:nvPr/>
            </p:nvSpPr>
            <p:spPr bwMode="auto">
              <a:xfrm rot="-5400000" flipH="1" flipV="1">
                <a:off x="255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65" name="Line 1701">
                <a:extLst>
                  <a:ext uri="{FF2B5EF4-FFF2-40B4-BE49-F238E27FC236}">
                    <a16:creationId xmlns:a16="http://schemas.microsoft.com/office/drawing/2014/main" id="{948D2764-69F9-84B5-C26F-4E5CAC5FF318}"/>
                  </a:ext>
                </a:extLst>
              </p:cNvPr>
              <p:cNvSpPr>
                <a:spLocks noChangeShapeType="1"/>
              </p:cNvSpPr>
              <p:nvPr/>
            </p:nvSpPr>
            <p:spPr bwMode="auto">
              <a:xfrm rot="16200000" flipH="1">
                <a:off x="2818"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66" name="Line 1702">
                <a:extLst>
                  <a:ext uri="{FF2B5EF4-FFF2-40B4-BE49-F238E27FC236}">
                    <a16:creationId xmlns:a16="http://schemas.microsoft.com/office/drawing/2014/main" id="{0E880CA5-8DA8-8C5E-31B7-200F1C366A60}"/>
                  </a:ext>
                </a:extLst>
              </p:cNvPr>
              <p:cNvSpPr>
                <a:spLocks noChangeShapeType="1"/>
              </p:cNvSpPr>
              <p:nvPr/>
            </p:nvSpPr>
            <p:spPr bwMode="auto">
              <a:xfrm rot="16200000" flipH="1">
                <a:off x="2817"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67" name="Line 1703">
                <a:extLst>
                  <a:ext uri="{FF2B5EF4-FFF2-40B4-BE49-F238E27FC236}">
                    <a16:creationId xmlns:a16="http://schemas.microsoft.com/office/drawing/2014/main" id="{E535672B-5AA4-A6BD-1FC9-FC47F51A7376}"/>
                  </a:ext>
                </a:extLst>
              </p:cNvPr>
              <p:cNvSpPr>
                <a:spLocks noChangeShapeType="1"/>
              </p:cNvSpPr>
              <p:nvPr/>
            </p:nvSpPr>
            <p:spPr bwMode="auto">
              <a:xfrm rot="-5400000">
                <a:off x="2949"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68" name="Line 1704">
                <a:extLst>
                  <a:ext uri="{FF2B5EF4-FFF2-40B4-BE49-F238E27FC236}">
                    <a16:creationId xmlns:a16="http://schemas.microsoft.com/office/drawing/2014/main" id="{79A1FBB4-3FA0-5D15-157C-8BF0E71AC2F3}"/>
                  </a:ext>
                </a:extLst>
              </p:cNvPr>
              <p:cNvSpPr>
                <a:spLocks noChangeShapeType="1"/>
              </p:cNvSpPr>
              <p:nvPr/>
            </p:nvSpPr>
            <p:spPr bwMode="auto">
              <a:xfrm rot="-5400000" flipH="1" flipV="1">
                <a:off x="2678"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69" name="Line 1705">
                <a:extLst>
                  <a:ext uri="{FF2B5EF4-FFF2-40B4-BE49-F238E27FC236}">
                    <a16:creationId xmlns:a16="http://schemas.microsoft.com/office/drawing/2014/main" id="{0887E41F-C5A4-A4A8-682A-9CA1D7BBBF35}"/>
                  </a:ext>
                </a:extLst>
              </p:cNvPr>
              <p:cNvSpPr>
                <a:spLocks noChangeShapeType="1"/>
              </p:cNvSpPr>
              <p:nvPr/>
            </p:nvSpPr>
            <p:spPr bwMode="auto">
              <a:xfrm rot="-5400000" flipH="1" flipV="1">
                <a:off x="2920"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70" name="Line 1706">
                <a:extLst>
                  <a:ext uri="{FF2B5EF4-FFF2-40B4-BE49-F238E27FC236}">
                    <a16:creationId xmlns:a16="http://schemas.microsoft.com/office/drawing/2014/main" id="{04405923-3DC1-E358-3808-7D0A5B3A1087}"/>
                  </a:ext>
                </a:extLst>
              </p:cNvPr>
              <p:cNvSpPr>
                <a:spLocks noChangeShapeType="1"/>
              </p:cNvSpPr>
              <p:nvPr/>
            </p:nvSpPr>
            <p:spPr bwMode="auto">
              <a:xfrm rot="16200000" flipH="1">
                <a:off x="2919"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71" name="Line 1707">
                <a:extLst>
                  <a:ext uri="{FF2B5EF4-FFF2-40B4-BE49-F238E27FC236}">
                    <a16:creationId xmlns:a16="http://schemas.microsoft.com/office/drawing/2014/main" id="{E5514874-89D5-1EA5-BE53-1725C403B77F}"/>
                  </a:ext>
                </a:extLst>
              </p:cNvPr>
              <p:cNvSpPr>
                <a:spLocks noChangeShapeType="1"/>
              </p:cNvSpPr>
              <p:nvPr/>
            </p:nvSpPr>
            <p:spPr bwMode="auto">
              <a:xfrm rot="16200000" flipH="1">
                <a:off x="2677"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72" name="Line 1708">
                <a:extLst>
                  <a:ext uri="{FF2B5EF4-FFF2-40B4-BE49-F238E27FC236}">
                    <a16:creationId xmlns:a16="http://schemas.microsoft.com/office/drawing/2014/main" id="{AFFF3E19-1390-33C6-4088-5ABC7F160E76}"/>
                  </a:ext>
                </a:extLst>
              </p:cNvPr>
              <p:cNvSpPr>
                <a:spLocks noChangeShapeType="1"/>
              </p:cNvSpPr>
              <p:nvPr/>
            </p:nvSpPr>
            <p:spPr bwMode="auto">
              <a:xfrm rot="16200000" flipV="1">
                <a:off x="2799" y="2302"/>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73" name="Line 1709">
                <a:extLst>
                  <a:ext uri="{FF2B5EF4-FFF2-40B4-BE49-F238E27FC236}">
                    <a16:creationId xmlns:a16="http://schemas.microsoft.com/office/drawing/2014/main" id="{9E638C3C-9B86-BE03-8949-675B7E008DBC}"/>
                  </a:ext>
                </a:extLst>
              </p:cNvPr>
              <p:cNvSpPr>
                <a:spLocks noChangeShapeType="1"/>
              </p:cNvSpPr>
              <p:nvPr/>
            </p:nvSpPr>
            <p:spPr bwMode="auto">
              <a:xfrm rot="-5400000" flipH="1" flipV="1">
                <a:off x="2798" y="2095"/>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774" name="Line 1710">
                <a:extLst>
                  <a:ext uri="{FF2B5EF4-FFF2-40B4-BE49-F238E27FC236}">
                    <a16:creationId xmlns:a16="http://schemas.microsoft.com/office/drawing/2014/main" id="{B083C482-34A0-A91B-555C-D20C8CD8ECD2}"/>
                  </a:ext>
                </a:extLst>
              </p:cNvPr>
              <p:cNvSpPr>
                <a:spLocks noChangeShapeType="1"/>
              </p:cNvSpPr>
              <p:nvPr/>
            </p:nvSpPr>
            <p:spPr bwMode="auto">
              <a:xfrm rot="-5400000">
                <a:off x="2707"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1113775" name="Text Box 1711">
            <a:extLst>
              <a:ext uri="{FF2B5EF4-FFF2-40B4-BE49-F238E27FC236}">
                <a16:creationId xmlns:a16="http://schemas.microsoft.com/office/drawing/2014/main" id="{DD16BBB7-30CE-60CC-8413-A6ECC2C5FFC4}"/>
              </a:ext>
            </a:extLst>
          </p:cNvPr>
          <p:cNvSpPr txBox="1">
            <a:spLocks noChangeArrowheads="1"/>
          </p:cNvSpPr>
          <p:nvPr/>
        </p:nvSpPr>
        <p:spPr bwMode="auto">
          <a:xfrm>
            <a:off x="2927351" y="1989138"/>
            <a:ext cx="659155" cy="369332"/>
          </a:xfrm>
          <a:prstGeom prst="rect">
            <a:avLst/>
          </a:prstGeom>
          <a:solidFill>
            <a:srgbClr val="F8F6A6"/>
          </a:solidFill>
          <a:ln>
            <a:noFill/>
          </a:ln>
          <a:effectLst/>
          <a:extLs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a:latin typeface="Arial" panose="020B0604020202020204" pitchFamily="34" charset="0"/>
              </a:rPr>
              <a:t>(0,0)</a:t>
            </a:r>
          </a:p>
        </p:txBody>
      </p:sp>
      <p:sp>
        <p:nvSpPr>
          <p:cNvPr id="1113776" name="Oval 1712">
            <a:extLst>
              <a:ext uri="{FF2B5EF4-FFF2-40B4-BE49-F238E27FC236}">
                <a16:creationId xmlns:a16="http://schemas.microsoft.com/office/drawing/2014/main" id="{B05E8015-31BF-7F7C-2B73-272E75B5C336}"/>
              </a:ext>
            </a:extLst>
          </p:cNvPr>
          <p:cNvSpPr>
            <a:spLocks noChangeArrowheads="1"/>
          </p:cNvSpPr>
          <p:nvPr/>
        </p:nvSpPr>
        <p:spPr bwMode="auto">
          <a:xfrm>
            <a:off x="6311901" y="2349501"/>
            <a:ext cx="219075" cy="219075"/>
          </a:xfrm>
          <a:prstGeom prst="ellipse">
            <a:avLst/>
          </a:prstGeom>
          <a:noFill/>
          <a:ln w="9525">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13777" name="Text Box 1713">
            <a:extLst>
              <a:ext uri="{FF2B5EF4-FFF2-40B4-BE49-F238E27FC236}">
                <a16:creationId xmlns:a16="http://schemas.microsoft.com/office/drawing/2014/main" id="{469D8FF9-7DE4-4350-F5EB-7C2647A0F18D}"/>
              </a:ext>
            </a:extLst>
          </p:cNvPr>
          <p:cNvSpPr txBox="1">
            <a:spLocks noChangeArrowheads="1"/>
          </p:cNvSpPr>
          <p:nvPr/>
        </p:nvSpPr>
        <p:spPr bwMode="auto">
          <a:xfrm>
            <a:off x="6656388" y="2205038"/>
            <a:ext cx="1173162" cy="336550"/>
          </a:xfrm>
          <a:prstGeom prst="rect">
            <a:avLst/>
          </a:prstGeom>
          <a:solidFill>
            <a:srgbClr val="F8F6A6"/>
          </a:solidFill>
          <a:ln>
            <a:noFill/>
          </a:ln>
          <a:effectLst/>
          <a:extLs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600">
                <a:latin typeface="Arial" panose="020B0604020202020204" pitchFamily="34" charset="0"/>
              </a:rPr>
              <a:t>C</a:t>
            </a:r>
            <a:r>
              <a:rPr lang="en-US" altLang="ja-JP" sz="1600" baseline="-25000">
                <a:latin typeface="Arial" panose="020B0604020202020204" pitchFamily="34" charset="0"/>
              </a:rPr>
              <a:t>h</a:t>
            </a:r>
            <a:r>
              <a:rPr lang="en-US" altLang="ja-JP" sz="1600">
                <a:latin typeface="Arial" panose="020B0604020202020204" pitchFamily="34" charset="0"/>
              </a:rPr>
              <a:t> = (10,0)</a:t>
            </a:r>
          </a:p>
        </p:txBody>
      </p:sp>
      <p:sp>
        <p:nvSpPr>
          <p:cNvPr id="1113778" name="Rectangle 1714">
            <a:extLst>
              <a:ext uri="{FF2B5EF4-FFF2-40B4-BE49-F238E27FC236}">
                <a16:creationId xmlns:a16="http://schemas.microsoft.com/office/drawing/2014/main" id="{1975EAE5-03EC-0916-24D4-6A2A924402E5}"/>
              </a:ext>
            </a:extLst>
          </p:cNvPr>
          <p:cNvSpPr>
            <a:spLocks noGrp="1" noChangeArrowheads="1"/>
          </p:cNvSpPr>
          <p:nvPr>
            <p:ph type="ctrTitle"/>
          </p:nvPr>
        </p:nvSpPr>
        <p:spPr>
          <a:xfrm>
            <a:off x="2711450" y="260350"/>
            <a:ext cx="6624638" cy="647700"/>
          </a:xfrm>
          <a:ln/>
        </p:spPr>
        <p:txBody>
          <a:bodyPr anchor="ctr"/>
          <a:lstStyle/>
          <a:p>
            <a:r>
              <a:rPr lang="en-US" altLang="ja-JP" sz="3200"/>
              <a:t>Wrapping (10,0) SWNT (zigzag)</a:t>
            </a:r>
          </a:p>
        </p:txBody>
      </p:sp>
      <p:grpSp>
        <p:nvGrpSpPr>
          <p:cNvPr id="1113779" name="Group 1715">
            <a:extLst>
              <a:ext uri="{FF2B5EF4-FFF2-40B4-BE49-F238E27FC236}">
                <a16:creationId xmlns:a16="http://schemas.microsoft.com/office/drawing/2014/main" id="{6BB9A2AE-DC53-8535-F94C-E22862FC101A}"/>
              </a:ext>
            </a:extLst>
          </p:cNvPr>
          <p:cNvGrpSpPr>
            <a:grpSpLocks/>
          </p:cNvGrpSpPr>
          <p:nvPr/>
        </p:nvGrpSpPr>
        <p:grpSpPr bwMode="auto">
          <a:xfrm>
            <a:off x="2754315" y="5122864"/>
            <a:ext cx="1252585" cy="1124847"/>
            <a:chOff x="2982" y="958"/>
            <a:chExt cx="1132" cy="1016"/>
          </a:xfrm>
        </p:grpSpPr>
        <p:sp>
          <p:nvSpPr>
            <p:cNvPr id="1113780" name="Line 1716">
              <a:extLst>
                <a:ext uri="{FF2B5EF4-FFF2-40B4-BE49-F238E27FC236}">
                  <a16:creationId xmlns:a16="http://schemas.microsoft.com/office/drawing/2014/main" id="{EA34952C-0918-0676-B394-9250ECB1CB4A}"/>
                </a:ext>
              </a:extLst>
            </p:cNvPr>
            <p:cNvSpPr>
              <a:spLocks noChangeShapeType="1"/>
            </p:cNvSpPr>
            <p:nvPr/>
          </p:nvSpPr>
          <p:spPr bwMode="auto">
            <a:xfrm>
              <a:off x="3130" y="1402"/>
              <a:ext cx="252"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3781" name="Line 1717">
              <a:extLst>
                <a:ext uri="{FF2B5EF4-FFF2-40B4-BE49-F238E27FC236}">
                  <a16:creationId xmlns:a16="http://schemas.microsoft.com/office/drawing/2014/main" id="{A4F7B49B-1C96-2108-1FBC-A0E523528E7E}"/>
                </a:ext>
              </a:extLst>
            </p:cNvPr>
            <p:cNvSpPr>
              <a:spLocks noChangeShapeType="1"/>
            </p:cNvSpPr>
            <p:nvPr/>
          </p:nvSpPr>
          <p:spPr bwMode="auto">
            <a:xfrm>
              <a:off x="3130" y="1396"/>
              <a:ext cx="132" cy="21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3782" name="Text Box 1718">
              <a:extLst>
                <a:ext uri="{FF2B5EF4-FFF2-40B4-BE49-F238E27FC236}">
                  <a16:creationId xmlns:a16="http://schemas.microsoft.com/office/drawing/2014/main" id="{873DA18E-B95E-9D73-3041-D16963BD6274}"/>
                </a:ext>
              </a:extLst>
            </p:cNvPr>
            <p:cNvSpPr txBox="1">
              <a:spLocks noChangeArrowheads="1"/>
            </p:cNvSpPr>
            <p:nvPr/>
          </p:nvSpPr>
          <p:spPr bwMode="auto">
            <a:xfrm>
              <a:off x="3174" y="1091"/>
              <a:ext cx="422" cy="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en-US" altLang="ja-JP" sz="2400">
                  <a:latin typeface="Arial" panose="020B0604020202020204" pitchFamily="34" charset="0"/>
                </a:rPr>
                <a:t>a</a:t>
              </a:r>
              <a:r>
                <a:rPr lang="en-US" altLang="ja-JP" sz="2400" baseline="-25000">
                  <a:latin typeface="Arial" panose="020B0604020202020204" pitchFamily="34" charset="0"/>
                </a:rPr>
                <a:t>1</a:t>
              </a:r>
            </a:p>
          </p:txBody>
        </p:sp>
        <p:sp>
          <p:nvSpPr>
            <p:cNvPr id="1113783" name="Text Box 1719">
              <a:extLst>
                <a:ext uri="{FF2B5EF4-FFF2-40B4-BE49-F238E27FC236}">
                  <a16:creationId xmlns:a16="http://schemas.microsoft.com/office/drawing/2014/main" id="{8D23A736-E390-F03F-7F79-04377DA3DA8B}"/>
                </a:ext>
              </a:extLst>
            </p:cNvPr>
            <p:cNvSpPr txBox="1">
              <a:spLocks noChangeArrowheads="1"/>
            </p:cNvSpPr>
            <p:nvPr/>
          </p:nvSpPr>
          <p:spPr bwMode="auto">
            <a:xfrm>
              <a:off x="2982" y="1378"/>
              <a:ext cx="422" cy="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en-US" altLang="ja-JP" sz="2400">
                  <a:latin typeface="Arial" panose="020B0604020202020204" pitchFamily="34" charset="0"/>
                </a:rPr>
                <a:t>a</a:t>
              </a:r>
              <a:r>
                <a:rPr lang="en-US" altLang="ja-JP" sz="2400" baseline="-25000">
                  <a:latin typeface="Arial" panose="020B0604020202020204" pitchFamily="34" charset="0"/>
                </a:rPr>
                <a:t>2</a:t>
              </a:r>
            </a:p>
          </p:txBody>
        </p:sp>
        <p:sp>
          <p:nvSpPr>
            <p:cNvPr id="1113784" name="Line 1720">
              <a:extLst>
                <a:ext uri="{FF2B5EF4-FFF2-40B4-BE49-F238E27FC236}">
                  <a16:creationId xmlns:a16="http://schemas.microsoft.com/office/drawing/2014/main" id="{23DA65BD-3787-76AC-98D7-252D999325AD}"/>
                </a:ext>
              </a:extLst>
            </p:cNvPr>
            <p:cNvSpPr>
              <a:spLocks noChangeShapeType="1"/>
            </p:cNvSpPr>
            <p:nvPr/>
          </p:nvSpPr>
          <p:spPr bwMode="auto">
            <a:xfrm>
              <a:off x="3534" y="1614"/>
              <a:ext cx="384" cy="23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13785" name="Line 1721">
              <a:extLst>
                <a:ext uri="{FF2B5EF4-FFF2-40B4-BE49-F238E27FC236}">
                  <a16:creationId xmlns:a16="http://schemas.microsoft.com/office/drawing/2014/main" id="{D545CC2E-5933-F870-1A03-56CB831D4198}"/>
                </a:ext>
              </a:extLst>
            </p:cNvPr>
            <p:cNvSpPr>
              <a:spLocks noChangeShapeType="1"/>
            </p:cNvSpPr>
            <p:nvPr/>
          </p:nvSpPr>
          <p:spPr bwMode="auto">
            <a:xfrm flipV="1">
              <a:off x="3534" y="1182"/>
              <a:ext cx="258" cy="43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13786" name="Text Box 1722">
              <a:extLst>
                <a:ext uri="{FF2B5EF4-FFF2-40B4-BE49-F238E27FC236}">
                  <a16:creationId xmlns:a16="http://schemas.microsoft.com/office/drawing/2014/main" id="{922B866D-DB1B-0B3B-74AA-1CD567C7E62E}"/>
                </a:ext>
              </a:extLst>
            </p:cNvPr>
            <p:cNvSpPr txBox="1">
              <a:spLocks noChangeArrowheads="1"/>
            </p:cNvSpPr>
            <p:nvPr/>
          </p:nvSpPr>
          <p:spPr bwMode="auto">
            <a:xfrm>
              <a:off x="3843" y="1640"/>
              <a:ext cx="271" cy="33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a:latin typeface="Arial" panose="020B0604020202020204" pitchFamily="34" charset="0"/>
                </a:rPr>
                <a:t>x</a:t>
              </a:r>
            </a:p>
          </p:txBody>
        </p:sp>
        <p:sp>
          <p:nvSpPr>
            <p:cNvPr id="1113787" name="Text Box 1723">
              <a:extLst>
                <a:ext uri="{FF2B5EF4-FFF2-40B4-BE49-F238E27FC236}">
                  <a16:creationId xmlns:a16="http://schemas.microsoft.com/office/drawing/2014/main" id="{7A3A0418-2983-1074-CA30-90ACBE66AB24}"/>
                </a:ext>
              </a:extLst>
            </p:cNvPr>
            <p:cNvSpPr txBox="1">
              <a:spLocks noChangeArrowheads="1"/>
            </p:cNvSpPr>
            <p:nvPr/>
          </p:nvSpPr>
          <p:spPr bwMode="auto">
            <a:xfrm>
              <a:off x="3750" y="958"/>
              <a:ext cx="271" cy="33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a:latin typeface="Arial" panose="020B0604020202020204" pitchFamily="34" charset="0"/>
                </a:rPr>
                <a:t>y</a:t>
              </a:r>
            </a:p>
          </p:txBody>
        </p:sp>
      </p:grpSp>
      <p:pic>
        <p:nvPicPr>
          <p:cNvPr id="1113788" name="Picture 1724">
            <a:extLst>
              <a:ext uri="{FF2B5EF4-FFF2-40B4-BE49-F238E27FC236}">
                <a16:creationId xmlns:a16="http://schemas.microsoft.com/office/drawing/2014/main" id="{4B35D433-91C6-9C7A-93AF-1BEFC65A89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7050" y="1139825"/>
            <a:ext cx="3714750" cy="4305300"/>
          </a:xfrm>
          <a:prstGeom prst="rect">
            <a:avLst/>
          </a:prstGeom>
          <a:noFill/>
          <a:extLst>
            <a:ext uri="{909E8E84-426E-40DD-AFC4-6F175D3DCCD1}">
              <a14:hiddenFill xmlns:a14="http://schemas.microsoft.com/office/drawing/2010/main">
                <a:solidFill>
                  <a:srgbClr val="FFFFFF"/>
                </a:solidFill>
              </a14:hiddenFill>
            </a:ext>
          </a:extLst>
        </p:spPr>
      </p:pic>
      <p:sp>
        <p:nvSpPr>
          <p:cNvPr id="1113789" name="Line 1725">
            <a:extLst>
              <a:ext uri="{FF2B5EF4-FFF2-40B4-BE49-F238E27FC236}">
                <a16:creationId xmlns:a16="http://schemas.microsoft.com/office/drawing/2014/main" id="{F2096BDF-D55E-020E-0161-E228838D633F}"/>
              </a:ext>
            </a:extLst>
          </p:cNvPr>
          <p:cNvSpPr>
            <a:spLocks noChangeShapeType="1"/>
          </p:cNvSpPr>
          <p:nvPr/>
        </p:nvSpPr>
        <p:spPr bwMode="auto">
          <a:xfrm flipV="1">
            <a:off x="3648075" y="2470151"/>
            <a:ext cx="2787650" cy="2222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13790" name="Oval 1726">
            <a:extLst>
              <a:ext uri="{FF2B5EF4-FFF2-40B4-BE49-F238E27FC236}">
                <a16:creationId xmlns:a16="http://schemas.microsoft.com/office/drawing/2014/main" id="{3178EB73-584F-7AF9-F0E5-6733DFBC583A}"/>
              </a:ext>
            </a:extLst>
          </p:cNvPr>
          <p:cNvSpPr>
            <a:spLocks noChangeArrowheads="1"/>
          </p:cNvSpPr>
          <p:nvPr/>
        </p:nvSpPr>
        <p:spPr bwMode="auto">
          <a:xfrm>
            <a:off x="3525838" y="2368551"/>
            <a:ext cx="201612" cy="201613"/>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overrideClrMapping bg1="lt1" tx1="dk1" bg2="lt2" tx2="dk2" accent1="accent1" accent2="accent2" accent3="accent3" accent4="accent4" accent5="accent5" accent6="accent6" hlink="hlink" folHlink="folHlink"/>
  </p:clrMapOvr>
  <p:transition spd="med">
    <p:checker dir="vert"/>
    <p:sndAc>
      <p:stSnd>
        <p:snd r:embed="rId4"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13788"/>
                                        </p:tgtEl>
                                        <p:attrNameLst>
                                          <p:attrName>style.visibility</p:attrName>
                                        </p:attrNameLst>
                                      </p:cBhvr>
                                      <p:to>
                                        <p:strVal val="visible"/>
                                      </p:to>
                                    </p:set>
                                    <p:animEffect transition="in" filter="checkerboard(across)">
                                      <p:cBhvr>
                                        <p:cTn id="7" dur="500"/>
                                        <p:tgtEl>
                                          <p:spTgt spid="1113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FFCC"/>
            </a:gs>
            <a:gs pos="50000">
              <a:srgbClr val="CCFFCC">
                <a:gamma/>
                <a:tint val="0"/>
                <a:invGamma/>
              </a:srgbClr>
            </a:gs>
            <a:gs pos="100000">
              <a:srgbClr val="CCFFCC"/>
            </a:gs>
          </a:gsLst>
          <a:lin ang="5400000" scaled="1"/>
        </a:gra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1114114" name="Group 2">
            <a:extLst>
              <a:ext uri="{FF2B5EF4-FFF2-40B4-BE49-F238E27FC236}">
                <a16:creationId xmlns:a16="http://schemas.microsoft.com/office/drawing/2014/main" id="{9BA6DE84-9426-553D-51E0-13FFEFB55951}"/>
              </a:ext>
            </a:extLst>
          </p:cNvPr>
          <p:cNvGrpSpPr>
            <a:grpSpLocks/>
          </p:cNvGrpSpPr>
          <p:nvPr/>
        </p:nvGrpSpPr>
        <p:grpSpPr bwMode="auto">
          <a:xfrm>
            <a:off x="2495550" y="1243014"/>
            <a:ext cx="6769100" cy="5195887"/>
            <a:chOff x="323" y="385"/>
            <a:chExt cx="6116" cy="4696"/>
          </a:xfrm>
        </p:grpSpPr>
        <p:grpSp>
          <p:nvGrpSpPr>
            <p:cNvPr id="1114115" name="Group 3">
              <a:extLst>
                <a:ext uri="{FF2B5EF4-FFF2-40B4-BE49-F238E27FC236}">
                  <a16:creationId xmlns:a16="http://schemas.microsoft.com/office/drawing/2014/main" id="{B132522B-198F-AE68-1A4D-29848DB4250F}"/>
                </a:ext>
              </a:extLst>
            </p:cNvPr>
            <p:cNvGrpSpPr>
              <a:grpSpLocks/>
            </p:cNvGrpSpPr>
            <p:nvPr/>
          </p:nvGrpSpPr>
          <p:grpSpPr bwMode="auto">
            <a:xfrm>
              <a:off x="323" y="385"/>
              <a:ext cx="3056" cy="2489"/>
              <a:chOff x="1369" y="1011"/>
              <a:chExt cx="3056" cy="2489"/>
            </a:xfrm>
          </p:grpSpPr>
          <p:sp>
            <p:nvSpPr>
              <p:cNvPr id="1114116" name="Line 4">
                <a:extLst>
                  <a:ext uri="{FF2B5EF4-FFF2-40B4-BE49-F238E27FC236}">
                    <a16:creationId xmlns:a16="http://schemas.microsoft.com/office/drawing/2014/main" id="{129E8E38-9CE0-B6DD-8F91-53A07821C263}"/>
                  </a:ext>
                </a:extLst>
              </p:cNvPr>
              <p:cNvSpPr>
                <a:spLocks noChangeShapeType="1"/>
              </p:cNvSpPr>
              <p:nvPr/>
            </p:nvSpPr>
            <p:spPr bwMode="auto">
              <a:xfrm rot="16200000" flipV="1">
                <a:off x="4325"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17" name="Line 5">
                <a:extLst>
                  <a:ext uri="{FF2B5EF4-FFF2-40B4-BE49-F238E27FC236}">
                    <a16:creationId xmlns:a16="http://schemas.microsoft.com/office/drawing/2014/main" id="{22954B22-FD6A-49DD-1664-DABC80E28986}"/>
                  </a:ext>
                </a:extLst>
              </p:cNvPr>
              <p:cNvSpPr>
                <a:spLocks noChangeShapeType="1"/>
              </p:cNvSpPr>
              <p:nvPr/>
            </p:nvSpPr>
            <p:spPr bwMode="auto">
              <a:xfrm rot="-5400000" flipH="1" flipV="1">
                <a:off x="4326"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18" name="Line 6">
                <a:extLst>
                  <a:ext uri="{FF2B5EF4-FFF2-40B4-BE49-F238E27FC236}">
                    <a16:creationId xmlns:a16="http://schemas.microsoft.com/office/drawing/2014/main" id="{242D476C-AD87-0A08-C225-B054588C47B1}"/>
                  </a:ext>
                </a:extLst>
              </p:cNvPr>
              <p:cNvSpPr>
                <a:spLocks noChangeShapeType="1"/>
              </p:cNvSpPr>
              <p:nvPr/>
            </p:nvSpPr>
            <p:spPr bwMode="auto">
              <a:xfrm rot="16200000" flipH="1">
                <a:off x="4350"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19" name="Line 7">
                <a:extLst>
                  <a:ext uri="{FF2B5EF4-FFF2-40B4-BE49-F238E27FC236}">
                    <a16:creationId xmlns:a16="http://schemas.microsoft.com/office/drawing/2014/main" id="{8B7CEF9B-23CB-8D55-6A7F-9950A8AAF7F8}"/>
                  </a:ext>
                </a:extLst>
              </p:cNvPr>
              <p:cNvSpPr>
                <a:spLocks noChangeShapeType="1"/>
              </p:cNvSpPr>
              <p:nvPr/>
            </p:nvSpPr>
            <p:spPr bwMode="auto">
              <a:xfrm rot="16200000" flipH="1">
                <a:off x="4349"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20" name="Line 8">
                <a:extLst>
                  <a:ext uri="{FF2B5EF4-FFF2-40B4-BE49-F238E27FC236}">
                    <a16:creationId xmlns:a16="http://schemas.microsoft.com/office/drawing/2014/main" id="{556DCD48-BEFB-60CD-4D58-A1ABF8B182E8}"/>
                  </a:ext>
                </a:extLst>
              </p:cNvPr>
              <p:cNvSpPr>
                <a:spLocks noChangeShapeType="1"/>
              </p:cNvSpPr>
              <p:nvPr/>
            </p:nvSpPr>
            <p:spPr bwMode="auto">
              <a:xfrm rot="16200000" flipH="1">
                <a:off x="1400"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21" name="Line 9">
                <a:extLst>
                  <a:ext uri="{FF2B5EF4-FFF2-40B4-BE49-F238E27FC236}">
                    <a16:creationId xmlns:a16="http://schemas.microsoft.com/office/drawing/2014/main" id="{C9674CB2-5B86-5C99-5908-4FEE4DD1E401}"/>
                  </a:ext>
                </a:extLst>
              </p:cNvPr>
              <p:cNvSpPr>
                <a:spLocks noChangeShapeType="1"/>
              </p:cNvSpPr>
              <p:nvPr/>
            </p:nvSpPr>
            <p:spPr bwMode="auto">
              <a:xfrm rot="-5400000" flipH="1" flipV="1">
                <a:off x="1399"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22" name="Line 10">
                <a:extLst>
                  <a:ext uri="{FF2B5EF4-FFF2-40B4-BE49-F238E27FC236}">
                    <a16:creationId xmlns:a16="http://schemas.microsoft.com/office/drawing/2014/main" id="{0AB5F4FB-3C2D-FC8F-2C8B-D5C6BE1AC0C9}"/>
                  </a:ext>
                </a:extLst>
              </p:cNvPr>
              <p:cNvSpPr>
                <a:spLocks noChangeShapeType="1"/>
              </p:cNvSpPr>
              <p:nvPr/>
            </p:nvSpPr>
            <p:spPr bwMode="auto">
              <a:xfrm rot="16200000" flipH="1">
                <a:off x="4199"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23" name="Line 11">
                <a:extLst>
                  <a:ext uri="{FF2B5EF4-FFF2-40B4-BE49-F238E27FC236}">
                    <a16:creationId xmlns:a16="http://schemas.microsoft.com/office/drawing/2014/main" id="{2B28D61E-777C-50D2-AFAB-8F204E4A6D49}"/>
                  </a:ext>
                </a:extLst>
              </p:cNvPr>
              <p:cNvSpPr>
                <a:spLocks noChangeShapeType="1"/>
              </p:cNvSpPr>
              <p:nvPr/>
            </p:nvSpPr>
            <p:spPr bwMode="auto">
              <a:xfrm rot="-5400000" flipH="1" flipV="1">
                <a:off x="4198"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24" name="Line 12">
                <a:extLst>
                  <a:ext uri="{FF2B5EF4-FFF2-40B4-BE49-F238E27FC236}">
                    <a16:creationId xmlns:a16="http://schemas.microsoft.com/office/drawing/2014/main" id="{84F78FF9-D68E-6B96-43D6-BF9F3860A56A}"/>
                  </a:ext>
                </a:extLst>
              </p:cNvPr>
              <p:cNvSpPr>
                <a:spLocks noChangeShapeType="1"/>
              </p:cNvSpPr>
              <p:nvPr/>
            </p:nvSpPr>
            <p:spPr bwMode="auto">
              <a:xfrm rot="16200000" flipH="1">
                <a:off x="1297"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25" name="Line 13">
                <a:extLst>
                  <a:ext uri="{FF2B5EF4-FFF2-40B4-BE49-F238E27FC236}">
                    <a16:creationId xmlns:a16="http://schemas.microsoft.com/office/drawing/2014/main" id="{38681A8C-D693-FF75-FC38-E9D1897C8EBB}"/>
                  </a:ext>
                </a:extLst>
              </p:cNvPr>
              <p:cNvSpPr>
                <a:spLocks noChangeShapeType="1"/>
              </p:cNvSpPr>
              <p:nvPr/>
            </p:nvSpPr>
            <p:spPr bwMode="auto">
              <a:xfrm rot="16200000" flipH="1">
                <a:off x="1296"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26" name="Line 14">
                <a:extLst>
                  <a:ext uri="{FF2B5EF4-FFF2-40B4-BE49-F238E27FC236}">
                    <a16:creationId xmlns:a16="http://schemas.microsoft.com/office/drawing/2014/main" id="{3C665591-B4EB-345E-2599-906E3A721092}"/>
                  </a:ext>
                </a:extLst>
              </p:cNvPr>
              <p:cNvSpPr>
                <a:spLocks noChangeShapeType="1"/>
              </p:cNvSpPr>
              <p:nvPr/>
            </p:nvSpPr>
            <p:spPr bwMode="auto">
              <a:xfrm rot="16200000" flipV="1">
                <a:off x="4326"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27" name="Line 15">
                <a:extLst>
                  <a:ext uri="{FF2B5EF4-FFF2-40B4-BE49-F238E27FC236}">
                    <a16:creationId xmlns:a16="http://schemas.microsoft.com/office/drawing/2014/main" id="{268A5A55-16CB-D79D-09F7-48096F69B3A2}"/>
                  </a:ext>
                </a:extLst>
              </p:cNvPr>
              <p:cNvSpPr>
                <a:spLocks noChangeShapeType="1"/>
              </p:cNvSpPr>
              <p:nvPr/>
            </p:nvSpPr>
            <p:spPr bwMode="auto">
              <a:xfrm rot="-5400000" flipH="1" flipV="1">
                <a:off x="4325"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28" name="Line 16">
                <a:extLst>
                  <a:ext uri="{FF2B5EF4-FFF2-40B4-BE49-F238E27FC236}">
                    <a16:creationId xmlns:a16="http://schemas.microsoft.com/office/drawing/2014/main" id="{737EF427-3292-2F60-6A69-C3E637AEB425}"/>
                  </a:ext>
                </a:extLst>
              </p:cNvPr>
              <p:cNvSpPr>
                <a:spLocks noChangeShapeType="1"/>
              </p:cNvSpPr>
              <p:nvPr/>
            </p:nvSpPr>
            <p:spPr bwMode="auto">
              <a:xfrm rot="-5400000" flipH="1" flipV="1">
                <a:off x="1526"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29" name="Line 17">
                <a:extLst>
                  <a:ext uri="{FF2B5EF4-FFF2-40B4-BE49-F238E27FC236}">
                    <a16:creationId xmlns:a16="http://schemas.microsoft.com/office/drawing/2014/main" id="{7DE8BABC-BAD3-B884-7339-E39438287324}"/>
                  </a:ext>
                </a:extLst>
              </p:cNvPr>
              <p:cNvSpPr>
                <a:spLocks noChangeShapeType="1"/>
              </p:cNvSpPr>
              <p:nvPr/>
            </p:nvSpPr>
            <p:spPr bwMode="auto">
              <a:xfrm rot="16200000" flipV="1">
                <a:off x="1525"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30" name="Line 18">
                <a:extLst>
                  <a:ext uri="{FF2B5EF4-FFF2-40B4-BE49-F238E27FC236}">
                    <a16:creationId xmlns:a16="http://schemas.microsoft.com/office/drawing/2014/main" id="{202F60EA-C1C2-389A-0CA8-ADD7D64C8E39}"/>
                  </a:ext>
                </a:extLst>
              </p:cNvPr>
              <p:cNvSpPr>
                <a:spLocks noChangeShapeType="1"/>
              </p:cNvSpPr>
              <p:nvPr/>
            </p:nvSpPr>
            <p:spPr bwMode="auto">
              <a:xfrm rot="16200000" flipV="1">
                <a:off x="4071"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31" name="Line 19">
                <a:extLst>
                  <a:ext uri="{FF2B5EF4-FFF2-40B4-BE49-F238E27FC236}">
                    <a16:creationId xmlns:a16="http://schemas.microsoft.com/office/drawing/2014/main" id="{B329D643-2965-25BD-2CF4-2093F30D93C8}"/>
                  </a:ext>
                </a:extLst>
              </p:cNvPr>
              <p:cNvSpPr>
                <a:spLocks noChangeShapeType="1"/>
              </p:cNvSpPr>
              <p:nvPr/>
            </p:nvSpPr>
            <p:spPr bwMode="auto">
              <a:xfrm rot="-5400000" flipH="1" flipV="1">
                <a:off x="4072"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32" name="Line 20">
                <a:extLst>
                  <a:ext uri="{FF2B5EF4-FFF2-40B4-BE49-F238E27FC236}">
                    <a16:creationId xmlns:a16="http://schemas.microsoft.com/office/drawing/2014/main" id="{C6488385-4B88-D914-DEA9-E684F4309D9C}"/>
                  </a:ext>
                </a:extLst>
              </p:cNvPr>
              <p:cNvSpPr>
                <a:spLocks noChangeShapeType="1"/>
              </p:cNvSpPr>
              <p:nvPr/>
            </p:nvSpPr>
            <p:spPr bwMode="auto">
              <a:xfrm rot="16200000" flipH="1">
                <a:off x="4096"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33" name="Line 21">
                <a:extLst>
                  <a:ext uri="{FF2B5EF4-FFF2-40B4-BE49-F238E27FC236}">
                    <a16:creationId xmlns:a16="http://schemas.microsoft.com/office/drawing/2014/main" id="{67EB5FBF-582C-DB94-2177-A9B8C935B8A5}"/>
                  </a:ext>
                </a:extLst>
              </p:cNvPr>
              <p:cNvSpPr>
                <a:spLocks noChangeShapeType="1"/>
              </p:cNvSpPr>
              <p:nvPr/>
            </p:nvSpPr>
            <p:spPr bwMode="auto">
              <a:xfrm rot="16200000" flipH="1">
                <a:off x="4095"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34" name="Line 22">
                <a:extLst>
                  <a:ext uri="{FF2B5EF4-FFF2-40B4-BE49-F238E27FC236}">
                    <a16:creationId xmlns:a16="http://schemas.microsoft.com/office/drawing/2014/main" id="{46EB6A70-44F4-8872-CBB4-BB96A17105AA}"/>
                  </a:ext>
                </a:extLst>
              </p:cNvPr>
              <p:cNvSpPr>
                <a:spLocks noChangeShapeType="1"/>
              </p:cNvSpPr>
              <p:nvPr/>
            </p:nvSpPr>
            <p:spPr bwMode="auto">
              <a:xfrm rot="16200000" flipH="1">
                <a:off x="4350"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35" name="Line 23">
                <a:extLst>
                  <a:ext uri="{FF2B5EF4-FFF2-40B4-BE49-F238E27FC236}">
                    <a16:creationId xmlns:a16="http://schemas.microsoft.com/office/drawing/2014/main" id="{3F6B7DD6-667C-ABED-2DA1-11B29D6F5BBC}"/>
                  </a:ext>
                </a:extLst>
              </p:cNvPr>
              <p:cNvSpPr>
                <a:spLocks noChangeShapeType="1"/>
              </p:cNvSpPr>
              <p:nvPr/>
            </p:nvSpPr>
            <p:spPr bwMode="auto">
              <a:xfrm rot="16200000" flipH="1">
                <a:off x="4355"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36" name="Line 24">
                <a:extLst>
                  <a:ext uri="{FF2B5EF4-FFF2-40B4-BE49-F238E27FC236}">
                    <a16:creationId xmlns:a16="http://schemas.microsoft.com/office/drawing/2014/main" id="{AB42F530-5A31-7698-5378-7C733CCB040A}"/>
                  </a:ext>
                </a:extLst>
              </p:cNvPr>
              <p:cNvSpPr>
                <a:spLocks noChangeShapeType="1"/>
              </p:cNvSpPr>
              <p:nvPr/>
            </p:nvSpPr>
            <p:spPr bwMode="auto">
              <a:xfrm rot="-5400000" flipH="1" flipV="1">
                <a:off x="4199"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37" name="Line 25">
                <a:extLst>
                  <a:ext uri="{FF2B5EF4-FFF2-40B4-BE49-F238E27FC236}">
                    <a16:creationId xmlns:a16="http://schemas.microsoft.com/office/drawing/2014/main" id="{80FA07ED-281D-8A7D-1DF7-AEA3800006AE}"/>
                  </a:ext>
                </a:extLst>
              </p:cNvPr>
              <p:cNvSpPr>
                <a:spLocks noChangeShapeType="1"/>
              </p:cNvSpPr>
              <p:nvPr/>
            </p:nvSpPr>
            <p:spPr bwMode="auto">
              <a:xfrm rot="-5400000" flipH="1" flipV="1">
                <a:off x="1400"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38" name="Line 26">
                <a:extLst>
                  <a:ext uri="{FF2B5EF4-FFF2-40B4-BE49-F238E27FC236}">
                    <a16:creationId xmlns:a16="http://schemas.microsoft.com/office/drawing/2014/main" id="{01CDE2C7-26E3-E3BB-B4AE-559A50C01D51}"/>
                  </a:ext>
                </a:extLst>
              </p:cNvPr>
              <p:cNvSpPr>
                <a:spLocks noChangeShapeType="1"/>
              </p:cNvSpPr>
              <p:nvPr/>
            </p:nvSpPr>
            <p:spPr bwMode="auto">
              <a:xfrm rot="16200000" flipH="1">
                <a:off x="1399"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39" name="Line 27">
                <a:extLst>
                  <a:ext uri="{FF2B5EF4-FFF2-40B4-BE49-F238E27FC236}">
                    <a16:creationId xmlns:a16="http://schemas.microsoft.com/office/drawing/2014/main" id="{1567BAD0-8E0F-9D5F-3853-6C3DD7DCA09B}"/>
                  </a:ext>
                </a:extLst>
              </p:cNvPr>
              <p:cNvSpPr>
                <a:spLocks noChangeShapeType="1"/>
              </p:cNvSpPr>
              <p:nvPr/>
            </p:nvSpPr>
            <p:spPr bwMode="auto">
              <a:xfrm rot="16200000" flipH="1">
                <a:off x="4198"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40" name="Line 28">
                <a:extLst>
                  <a:ext uri="{FF2B5EF4-FFF2-40B4-BE49-F238E27FC236}">
                    <a16:creationId xmlns:a16="http://schemas.microsoft.com/office/drawing/2014/main" id="{2F0661AC-5751-1477-32F6-0AF6386A5240}"/>
                  </a:ext>
                </a:extLst>
              </p:cNvPr>
              <p:cNvSpPr>
                <a:spLocks noChangeShapeType="1"/>
              </p:cNvSpPr>
              <p:nvPr/>
            </p:nvSpPr>
            <p:spPr bwMode="auto">
              <a:xfrm rot="-5400000" flipH="1" flipV="1">
                <a:off x="4326"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41" name="Line 29">
                <a:extLst>
                  <a:ext uri="{FF2B5EF4-FFF2-40B4-BE49-F238E27FC236}">
                    <a16:creationId xmlns:a16="http://schemas.microsoft.com/office/drawing/2014/main" id="{B13E1821-B3E6-F41C-5935-4031F6667D95}"/>
                  </a:ext>
                </a:extLst>
              </p:cNvPr>
              <p:cNvSpPr>
                <a:spLocks noChangeShapeType="1"/>
              </p:cNvSpPr>
              <p:nvPr/>
            </p:nvSpPr>
            <p:spPr bwMode="auto">
              <a:xfrm rot="16200000" flipV="1">
                <a:off x="4320"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42" name="Line 30">
                <a:extLst>
                  <a:ext uri="{FF2B5EF4-FFF2-40B4-BE49-F238E27FC236}">
                    <a16:creationId xmlns:a16="http://schemas.microsoft.com/office/drawing/2014/main" id="{169717AF-C037-0DEC-525A-89DF062609B4}"/>
                  </a:ext>
                </a:extLst>
              </p:cNvPr>
              <p:cNvSpPr>
                <a:spLocks noChangeShapeType="1"/>
              </p:cNvSpPr>
              <p:nvPr/>
            </p:nvSpPr>
            <p:spPr bwMode="auto">
              <a:xfrm rot="-5400000">
                <a:off x="4222"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43" name="Line 31">
                <a:extLst>
                  <a:ext uri="{FF2B5EF4-FFF2-40B4-BE49-F238E27FC236}">
                    <a16:creationId xmlns:a16="http://schemas.microsoft.com/office/drawing/2014/main" id="{DC6FD6FD-1B3F-BB05-F1AD-65E37928FDE9}"/>
                  </a:ext>
                </a:extLst>
              </p:cNvPr>
              <p:cNvSpPr>
                <a:spLocks noChangeShapeType="1"/>
              </p:cNvSpPr>
              <p:nvPr/>
            </p:nvSpPr>
            <p:spPr bwMode="auto">
              <a:xfrm rot="-5400000">
                <a:off x="4223"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44" name="Line 32">
                <a:extLst>
                  <a:ext uri="{FF2B5EF4-FFF2-40B4-BE49-F238E27FC236}">
                    <a16:creationId xmlns:a16="http://schemas.microsoft.com/office/drawing/2014/main" id="{33D8761C-26AE-E002-B025-42D1CEBAC7D3}"/>
                  </a:ext>
                </a:extLst>
              </p:cNvPr>
              <p:cNvSpPr>
                <a:spLocks noChangeShapeType="1"/>
              </p:cNvSpPr>
              <p:nvPr/>
            </p:nvSpPr>
            <p:spPr bwMode="auto">
              <a:xfrm rot="-5400000" flipH="1" flipV="1">
                <a:off x="1652"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45" name="Line 33">
                <a:extLst>
                  <a:ext uri="{FF2B5EF4-FFF2-40B4-BE49-F238E27FC236}">
                    <a16:creationId xmlns:a16="http://schemas.microsoft.com/office/drawing/2014/main" id="{01EBCFCE-3A1F-8378-8FF1-1948CB9B9DB4}"/>
                  </a:ext>
                </a:extLst>
              </p:cNvPr>
              <p:cNvSpPr>
                <a:spLocks noChangeShapeType="1"/>
              </p:cNvSpPr>
              <p:nvPr/>
            </p:nvSpPr>
            <p:spPr bwMode="auto">
              <a:xfrm rot="-5400000" flipH="1" flipV="1">
                <a:off x="3945"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46" name="Line 34">
                <a:extLst>
                  <a:ext uri="{FF2B5EF4-FFF2-40B4-BE49-F238E27FC236}">
                    <a16:creationId xmlns:a16="http://schemas.microsoft.com/office/drawing/2014/main" id="{E4DEB958-608C-EB8A-1B59-E4647D5950BD}"/>
                  </a:ext>
                </a:extLst>
              </p:cNvPr>
              <p:cNvSpPr>
                <a:spLocks noChangeShapeType="1"/>
              </p:cNvSpPr>
              <p:nvPr/>
            </p:nvSpPr>
            <p:spPr bwMode="auto">
              <a:xfrm rot="16200000" flipH="1">
                <a:off x="1653"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47" name="Line 35">
                <a:extLst>
                  <a:ext uri="{FF2B5EF4-FFF2-40B4-BE49-F238E27FC236}">
                    <a16:creationId xmlns:a16="http://schemas.microsoft.com/office/drawing/2014/main" id="{60645533-F983-7205-9458-197105FCCB95}"/>
                  </a:ext>
                </a:extLst>
              </p:cNvPr>
              <p:cNvSpPr>
                <a:spLocks noChangeShapeType="1"/>
              </p:cNvSpPr>
              <p:nvPr/>
            </p:nvSpPr>
            <p:spPr bwMode="auto">
              <a:xfrm rot="16200000" flipH="1">
                <a:off x="3945"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48" name="Line 36">
                <a:extLst>
                  <a:ext uri="{FF2B5EF4-FFF2-40B4-BE49-F238E27FC236}">
                    <a16:creationId xmlns:a16="http://schemas.microsoft.com/office/drawing/2014/main" id="{E20180A3-B715-550C-EE0E-5BBE7901C034}"/>
                  </a:ext>
                </a:extLst>
              </p:cNvPr>
              <p:cNvSpPr>
                <a:spLocks noChangeShapeType="1"/>
              </p:cNvSpPr>
              <p:nvPr/>
            </p:nvSpPr>
            <p:spPr bwMode="auto">
              <a:xfrm rot="16200000" flipH="1">
                <a:off x="1549"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49" name="Line 37">
                <a:extLst>
                  <a:ext uri="{FF2B5EF4-FFF2-40B4-BE49-F238E27FC236}">
                    <a16:creationId xmlns:a16="http://schemas.microsoft.com/office/drawing/2014/main" id="{C1E250A8-3E3F-82D0-72BD-0C56BC9C0AEE}"/>
                  </a:ext>
                </a:extLst>
              </p:cNvPr>
              <p:cNvSpPr>
                <a:spLocks noChangeShapeType="1"/>
              </p:cNvSpPr>
              <p:nvPr/>
            </p:nvSpPr>
            <p:spPr bwMode="auto">
              <a:xfrm rot="16200000" flipH="1">
                <a:off x="1548"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50" name="Line 38">
                <a:extLst>
                  <a:ext uri="{FF2B5EF4-FFF2-40B4-BE49-F238E27FC236}">
                    <a16:creationId xmlns:a16="http://schemas.microsoft.com/office/drawing/2014/main" id="{BB52DC60-46D7-299D-B041-C1322849584A}"/>
                  </a:ext>
                </a:extLst>
              </p:cNvPr>
              <p:cNvSpPr>
                <a:spLocks noChangeShapeType="1"/>
              </p:cNvSpPr>
              <p:nvPr/>
            </p:nvSpPr>
            <p:spPr bwMode="auto">
              <a:xfrm rot="16200000" flipV="1">
                <a:off x="4319"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51" name="Line 39">
                <a:extLst>
                  <a:ext uri="{FF2B5EF4-FFF2-40B4-BE49-F238E27FC236}">
                    <a16:creationId xmlns:a16="http://schemas.microsoft.com/office/drawing/2014/main" id="{2330D159-F2F8-B632-0387-C9DFBA696244}"/>
                  </a:ext>
                </a:extLst>
              </p:cNvPr>
              <p:cNvSpPr>
                <a:spLocks noChangeShapeType="1"/>
              </p:cNvSpPr>
              <p:nvPr/>
            </p:nvSpPr>
            <p:spPr bwMode="auto">
              <a:xfrm rot="-5400000" flipH="1" flipV="1">
                <a:off x="4318"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52" name="Line 40">
                <a:extLst>
                  <a:ext uri="{FF2B5EF4-FFF2-40B4-BE49-F238E27FC236}">
                    <a16:creationId xmlns:a16="http://schemas.microsoft.com/office/drawing/2014/main" id="{CE371DE0-D60E-5290-7DFA-6AC864B3C1EA}"/>
                  </a:ext>
                </a:extLst>
              </p:cNvPr>
              <p:cNvSpPr>
                <a:spLocks noChangeShapeType="1"/>
              </p:cNvSpPr>
              <p:nvPr/>
            </p:nvSpPr>
            <p:spPr bwMode="auto">
              <a:xfrm rot="16200000" flipV="1">
                <a:off x="4071" y="31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53" name="Line 41">
                <a:extLst>
                  <a:ext uri="{FF2B5EF4-FFF2-40B4-BE49-F238E27FC236}">
                    <a16:creationId xmlns:a16="http://schemas.microsoft.com/office/drawing/2014/main" id="{12CF72A0-D2BF-906E-13E2-72BAEA294C04}"/>
                  </a:ext>
                </a:extLst>
              </p:cNvPr>
              <p:cNvSpPr>
                <a:spLocks noChangeShapeType="1"/>
              </p:cNvSpPr>
              <p:nvPr/>
            </p:nvSpPr>
            <p:spPr bwMode="auto">
              <a:xfrm rot="16200000" flipV="1">
                <a:off x="1525" y="31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54" name="Line 42">
                <a:extLst>
                  <a:ext uri="{FF2B5EF4-FFF2-40B4-BE49-F238E27FC236}">
                    <a16:creationId xmlns:a16="http://schemas.microsoft.com/office/drawing/2014/main" id="{6667F8C4-4673-C68B-19FA-777D9C6C0648}"/>
                  </a:ext>
                </a:extLst>
              </p:cNvPr>
              <p:cNvSpPr>
                <a:spLocks noChangeShapeType="1"/>
              </p:cNvSpPr>
              <p:nvPr/>
            </p:nvSpPr>
            <p:spPr bwMode="auto">
              <a:xfrm rot="-5400000" flipH="1" flipV="1">
                <a:off x="1524" y="12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55" name="Line 43">
                <a:extLst>
                  <a:ext uri="{FF2B5EF4-FFF2-40B4-BE49-F238E27FC236}">
                    <a16:creationId xmlns:a16="http://schemas.microsoft.com/office/drawing/2014/main" id="{3381C3A7-F09F-537B-FB84-6EDFDE9CEB90}"/>
                  </a:ext>
                </a:extLst>
              </p:cNvPr>
              <p:cNvSpPr>
                <a:spLocks noChangeShapeType="1"/>
              </p:cNvSpPr>
              <p:nvPr/>
            </p:nvSpPr>
            <p:spPr bwMode="auto">
              <a:xfrm rot="-5400000" flipH="1" flipV="1">
                <a:off x="4070" y="12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56" name="Line 44">
                <a:extLst>
                  <a:ext uri="{FF2B5EF4-FFF2-40B4-BE49-F238E27FC236}">
                    <a16:creationId xmlns:a16="http://schemas.microsoft.com/office/drawing/2014/main" id="{DFACAAF9-91B7-4D1F-91D6-DD4622412DD5}"/>
                  </a:ext>
                </a:extLst>
              </p:cNvPr>
              <p:cNvSpPr>
                <a:spLocks noChangeShapeType="1"/>
              </p:cNvSpPr>
              <p:nvPr/>
            </p:nvSpPr>
            <p:spPr bwMode="auto">
              <a:xfrm rot="16200000" flipH="1">
                <a:off x="1296"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57" name="Line 45">
                <a:extLst>
                  <a:ext uri="{FF2B5EF4-FFF2-40B4-BE49-F238E27FC236}">
                    <a16:creationId xmlns:a16="http://schemas.microsoft.com/office/drawing/2014/main" id="{76873A79-D5FD-1693-E331-DADBB7532338}"/>
                  </a:ext>
                </a:extLst>
              </p:cNvPr>
              <p:cNvSpPr>
                <a:spLocks noChangeShapeType="1"/>
              </p:cNvSpPr>
              <p:nvPr/>
            </p:nvSpPr>
            <p:spPr bwMode="auto">
              <a:xfrm rot="16200000" flipH="1">
                <a:off x="1301"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58" name="Line 46">
                <a:extLst>
                  <a:ext uri="{FF2B5EF4-FFF2-40B4-BE49-F238E27FC236}">
                    <a16:creationId xmlns:a16="http://schemas.microsoft.com/office/drawing/2014/main" id="{69C23107-6D42-5359-9CD7-F8870280F749}"/>
                  </a:ext>
                </a:extLst>
              </p:cNvPr>
              <p:cNvSpPr>
                <a:spLocks noChangeShapeType="1"/>
              </p:cNvSpPr>
              <p:nvPr/>
            </p:nvSpPr>
            <p:spPr bwMode="auto">
              <a:xfrm rot="16200000" flipH="1">
                <a:off x="4349"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59" name="Line 47">
                <a:extLst>
                  <a:ext uri="{FF2B5EF4-FFF2-40B4-BE49-F238E27FC236}">
                    <a16:creationId xmlns:a16="http://schemas.microsoft.com/office/drawing/2014/main" id="{088F7376-3A10-8A38-A903-C649D9EAFA85}"/>
                  </a:ext>
                </a:extLst>
              </p:cNvPr>
              <p:cNvSpPr>
                <a:spLocks noChangeShapeType="1"/>
              </p:cNvSpPr>
              <p:nvPr/>
            </p:nvSpPr>
            <p:spPr bwMode="auto">
              <a:xfrm rot="16200000" flipH="1">
                <a:off x="4348"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60" name="Line 48">
                <a:extLst>
                  <a:ext uri="{FF2B5EF4-FFF2-40B4-BE49-F238E27FC236}">
                    <a16:creationId xmlns:a16="http://schemas.microsoft.com/office/drawing/2014/main" id="{D778BCA6-E8C8-5E27-F2D1-4EA838DDAA25}"/>
                  </a:ext>
                </a:extLst>
              </p:cNvPr>
              <p:cNvSpPr>
                <a:spLocks noChangeShapeType="1"/>
              </p:cNvSpPr>
              <p:nvPr/>
            </p:nvSpPr>
            <p:spPr bwMode="auto">
              <a:xfrm rot="-5400000">
                <a:off x="1422"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61" name="Line 49">
                <a:extLst>
                  <a:ext uri="{FF2B5EF4-FFF2-40B4-BE49-F238E27FC236}">
                    <a16:creationId xmlns:a16="http://schemas.microsoft.com/office/drawing/2014/main" id="{A7EFC4D2-C9D4-BA76-CEEC-F774DBC704F2}"/>
                  </a:ext>
                </a:extLst>
              </p:cNvPr>
              <p:cNvSpPr>
                <a:spLocks noChangeShapeType="1"/>
              </p:cNvSpPr>
              <p:nvPr/>
            </p:nvSpPr>
            <p:spPr bwMode="auto">
              <a:xfrm rot="-5400000">
                <a:off x="1423"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62" name="Line 50">
                <a:extLst>
                  <a:ext uri="{FF2B5EF4-FFF2-40B4-BE49-F238E27FC236}">
                    <a16:creationId xmlns:a16="http://schemas.microsoft.com/office/drawing/2014/main" id="{A0950C52-31F5-16BC-7293-8FDE2C7099C6}"/>
                  </a:ext>
                </a:extLst>
              </p:cNvPr>
              <p:cNvSpPr>
                <a:spLocks noChangeShapeType="1"/>
              </p:cNvSpPr>
              <p:nvPr/>
            </p:nvSpPr>
            <p:spPr bwMode="auto">
              <a:xfrm rot="16200000" flipH="1">
                <a:off x="1399"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63" name="Line 51">
                <a:extLst>
                  <a:ext uri="{FF2B5EF4-FFF2-40B4-BE49-F238E27FC236}">
                    <a16:creationId xmlns:a16="http://schemas.microsoft.com/office/drawing/2014/main" id="{2C9B5851-EB51-371E-7343-12B05E469164}"/>
                  </a:ext>
                </a:extLst>
              </p:cNvPr>
              <p:cNvSpPr>
                <a:spLocks noChangeShapeType="1"/>
              </p:cNvSpPr>
              <p:nvPr/>
            </p:nvSpPr>
            <p:spPr bwMode="auto">
              <a:xfrm rot="16200000" flipH="1">
                <a:off x="4198"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64" name="Line 52">
                <a:extLst>
                  <a:ext uri="{FF2B5EF4-FFF2-40B4-BE49-F238E27FC236}">
                    <a16:creationId xmlns:a16="http://schemas.microsoft.com/office/drawing/2014/main" id="{0656DBE9-8238-3159-A18F-37EEEC5A384E}"/>
                  </a:ext>
                </a:extLst>
              </p:cNvPr>
              <p:cNvSpPr>
                <a:spLocks noChangeShapeType="1"/>
              </p:cNvSpPr>
              <p:nvPr/>
            </p:nvSpPr>
            <p:spPr bwMode="auto">
              <a:xfrm rot="-5400000" flipH="1" flipV="1">
                <a:off x="4192"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65" name="Line 53">
                <a:extLst>
                  <a:ext uri="{FF2B5EF4-FFF2-40B4-BE49-F238E27FC236}">
                    <a16:creationId xmlns:a16="http://schemas.microsoft.com/office/drawing/2014/main" id="{EB74871C-6C79-386B-A05E-8A7F956FFFAF}"/>
                  </a:ext>
                </a:extLst>
              </p:cNvPr>
              <p:cNvSpPr>
                <a:spLocks noChangeShapeType="1"/>
              </p:cNvSpPr>
              <p:nvPr/>
            </p:nvSpPr>
            <p:spPr bwMode="auto">
              <a:xfrm rot="-5400000" flipH="1" flipV="1">
                <a:off x="1393"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66" name="Line 54">
                <a:extLst>
                  <a:ext uri="{FF2B5EF4-FFF2-40B4-BE49-F238E27FC236}">
                    <a16:creationId xmlns:a16="http://schemas.microsoft.com/office/drawing/2014/main" id="{BF8DA87F-C783-26E0-22F4-84C89CAAA412}"/>
                  </a:ext>
                </a:extLst>
              </p:cNvPr>
              <p:cNvSpPr>
                <a:spLocks noChangeShapeType="1"/>
              </p:cNvSpPr>
              <p:nvPr/>
            </p:nvSpPr>
            <p:spPr bwMode="auto">
              <a:xfrm rot="-5400000" flipH="1" flipV="1">
                <a:off x="1779"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67" name="Line 55">
                <a:extLst>
                  <a:ext uri="{FF2B5EF4-FFF2-40B4-BE49-F238E27FC236}">
                    <a16:creationId xmlns:a16="http://schemas.microsoft.com/office/drawing/2014/main" id="{F3A62B0A-B3B4-CA32-DC8B-1FF464FDD295}"/>
                  </a:ext>
                </a:extLst>
              </p:cNvPr>
              <p:cNvSpPr>
                <a:spLocks noChangeShapeType="1"/>
              </p:cNvSpPr>
              <p:nvPr/>
            </p:nvSpPr>
            <p:spPr bwMode="auto">
              <a:xfrm rot="16200000" flipV="1">
                <a:off x="3817"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68" name="Line 56">
                <a:extLst>
                  <a:ext uri="{FF2B5EF4-FFF2-40B4-BE49-F238E27FC236}">
                    <a16:creationId xmlns:a16="http://schemas.microsoft.com/office/drawing/2014/main" id="{FDE71BCA-CDC4-3B5E-228B-755F2331DE27}"/>
                  </a:ext>
                </a:extLst>
              </p:cNvPr>
              <p:cNvSpPr>
                <a:spLocks noChangeShapeType="1"/>
              </p:cNvSpPr>
              <p:nvPr/>
            </p:nvSpPr>
            <p:spPr bwMode="auto">
              <a:xfrm rot="16200000" flipV="1">
                <a:off x="1778"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69" name="Line 57">
                <a:extLst>
                  <a:ext uri="{FF2B5EF4-FFF2-40B4-BE49-F238E27FC236}">
                    <a16:creationId xmlns:a16="http://schemas.microsoft.com/office/drawing/2014/main" id="{6D5527DD-743E-3FD5-BAE5-E8BA65DC8FA7}"/>
                  </a:ext>
                </a:extLst>
              </p:cNvPr>
              <p:cNvSpPr>
                <a:spLocks noChangeShapeType="1"/>
              </p:cNvSpPr>
              <p:nvPr/>
            </p:nvSpPr>
            <p:spPr bwMode="auto">
              <a:xfrm rot="-5400000" flipH="1" flipV="1">
                <a:off x="3818"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70" name="Line 58">
                <a:extLst>
                  <a:ext uri="{FF2B5EF4-FFF2-40B4-BE49-F238E27FC236}">
                    <a16:creationId xmlns:a16="http://schemas.microsoft.com/office/drawing/2014/main" id="{39F33E5D-78BB-8314-E971-171D0C63E2DA}"/>
                  </a:ext>
                </a:extLst>
              </p:cNvPr>
              <p:cNvSpPr>
                <a:spLocks noChangeShapeType="1"/>
              </p:cNvSpPr>
              <p:nvPr/>
            </p:nvSpPr>
            <p:spPr bwMode="auto">
              <a:xfrm rot="-5400000" flipH="1" flipV="1">
                <a:off x="4325"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71" name="Line 59">
                <a:extLst>
                  <a:ext uri="{FF2B5EF4-FFF2-40B4-BE49-F238E27FC236}">
                    <a16:creationId xmlns:a16="http://schemas.microsoft.com/office/drawing/2014/main" id="{C7701753-9DEE-5F43-0414-0C07B1C09CF0}"/>
                  </a:ext>
                </a:extLst>
              </p:cNvPr>
              <p:cNvSpPr>
                <a:spLocks noChangeShapeType="1"/>
              </p:cNvSpPr>
              <p:nvPr/>
            </p:nvSpPr>
            <p:spPr bwMode="auto">
              <a:xfrm rot="16200000" flipV="1">
                <a:off x="4324"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72" name="Line 60">
                <a:extLst>
                  <a:ext uri="{FF2B5EF4-FFF2-40B4-BE49-F238E27FC236}">
                    <a16:creationId xmlns:a16="http://schemas.microsoft.com/office/drawing/2014/main" id="{A61A2266-F0CE-30BD-8755-E6BB80B02533}"/>
                  </a:ext>
                </a:extLst>
              </p:cNvPr>
              <p:cNvSpPr>
                <a:spLocks noChangeShapeType="1"/>
              </p:cNvSpPr>
              <p:nvPr/>
            </p:nvSpPr>
            <p:spPr bwMode="auto">
              <a:xfrm rot="16200000" flipH="1">
                <a:off x="3842"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73" name="Line 61">
                <a:extLst>
                  <a:ext uri="{FF2B5EF4-FFF2-40B4-BE49-F238E27FC236}">
                    <a16:creationId xmlns:a16="http://schemas.microsoft.com/office/drawing/2014/main" id="{A9AE0F3B-C6D3-19FB-04A3-281281C711BA}"/>
                  </a:ext>
                </a:extLst>
              </p:cNvPr>
              <p:cNvSpPr>
                <a:spLocks noChangeShapeType="1"/>
              </p:cNvSpPr>
              <p:nvPr/>
            </p:nvSpPr>
            <p:spPr bwMode="auto">
              <a:xfrm rot="16200000" flipH="1">
                <a:off x="3841"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74" name="Line 62">
                <a:extLst>
                  <a:ext uri="{FF2B5EF4-FFF2-40B4-BE49-F238E27FC236}">
                    <a16:creationId xmlns:a16="http://schemas.microsoft.com/office/drawing/2014/main" id="{7E38D488-9601-F303-D855-9E20B6F582B9}"/>
                  </a:ext>
                </a:extLst>
              </p:cNvPr>
              <p:cNvSpPr>
                <a:spLocks noChangeShapeType="1"/>
              </p:cNvSpPr>
              <p:nvPr/>
            </p:nvSpPr>
            <p:spPr bwMode="auto">
              <a:xfrm rot="16200000" flipV="1">
                <a:off x="4325"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75" name="Line 63">
                <a:extLst>
                  <a:ext uri="{FF2B5EF4-FFF2-40B4-BE49-F238E27FC236}">
                    <a16:creationId xmlns:a16="http://schemas.microsoft.com/office/drawing/2014/main" id="{79BFBE1C-9B02-DB92-1F68-EEE721866D51}"/>
                  </a:ext>
                </a:extLst>
              </p:cNvPr>
              <p:cNvSpPr>
                <a:spLocks noChangeShapeType="1"/>
              </p:cNvSpPr>
              <p:nvPr/>
            </p:nvSpPr>
            <p:spPr bwMode="auto">
              <a:xfrm rot="-5400000" flipH="1" flipV="1">
                <a:off x="4324"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76" name="Line 64">
                <a:extLst>
                  <a:ext uri="{FF2B5EF4-FFF2-40B4-BE49-F238E27FC236}">
                    <a16:creationId xmlns:a16="http://schemas.microsoft.com/office/drawing/2014/main" id="{9910031F-239D-B403-82E9-2D156E28914E}"/>
                  </a:ext>
                </a:extLst>
              </p:cNvPr>
              <p:cNvSpPr>
                <a:spLocks noChangeShapeType="1"/>
              </p:cNvSpPr>
              <p:nvPr/>
            </p:nvSpPr>
            <p:spPr bwMode="auto">
              <a:xfrm rot="-5400000">
                <a:off x="4221"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77" name="Line 65">
                <a:extLst>
                  <a:ext uri="{FF2B5EF4-FFF2-40B4-BE49-F238E27FC236}">
                    <a16:creationId xmlns:a16="http://schemas.microsoft.com/office/drawing/2014/main" id="{637DFC7E-0EA3-665E-C9C1-1A3DEA920EA4}"/>
                  </a:ext>
                </a:extLst>
              </p:cNvPr>
              <p:cNvSpPr>
                <a:spLocks noChangeShapeType="1"/>
              </p:cNvSpPr>
              <p:nvPr/>
            </p:nvSpPr>
            <p:spPr bwMode="auto">
              <a:xfrm rot="-5400000">
                <a:off x="4222"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78" name="Line 66">
                <a:extLst>
                  <a:ext uri="{FF2B5EF4-FFF2-40B4-BE49-F238E27FC236}">
                    <a16:creationId xmlns:a16="http://schemas.microsoft.com/office/drawing/2014/main" id="{CDAB60D3-FA7C-7EF9-8FF7-B4365A1B37E9}"/>
                  </a:ext>
                </a:extLst>
              </p:cNvPr>
              <p:cNvSpPr>
                <a:spLocks noChangeShapeType="1"/>
              </p:cNvSpPr>
              <p:nvPr/>
            </p:nvSpPr>
            <p:spPr bwMode="auto">
              <a:xfrm rot="-5400000" flipH="1" flipV="1">
                <a:off x="1652"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79" name="Line 67">
                <a:extLst>
                  <a:ext uri="{FF2B5EF4-FFF2-40B4-BE49-F238E27FC236}">
                    <a16:creationId xmlns:a16="http://schemas.microsoft.com/office/drawing/2014/main" id="{21361694-9345-5493-4D15-9E69341F54D8}"/>
                  </a:ext>
                </a:extLst>
              </p:cNvPr>
              <p:cNvSpPr>
                <a:spLocks noChangeShapeType="1"/>
              </p:cNvSpPr>
              <p:nvPr/>
            </p:nvSpPr>
            <p:spPr bwMode="auto">
              <a:xfrm rot="-5400000" flipH="1" flipV="1">
                <a:off x="3945"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80" name="Line 68">
                <a:extLst>
                  <a:ext uri="{FF2B5EF4-FFF2-40B4-BE49-F238E27FC236}">
                    <a16:creationId xmlns:a16="http://schemas.microsoft.com/office/drawing/2014/main" id="{C0A7FE14-CB76-6F17-87A1-E7A944A332DD}"/>
                  </a:ext>
                </a:extLst>
              </p:cNvPr>
              <p:cNvSpPr>
                <a:spLocks noChangeShapeType="1"/>
              </p:cNvSpPr>
              <p:nvPr/>
            </p:nvSpPr>
            <p:spPr bwMode="auto">
              <a:xfrm rot="16200000" flipH="1">
                <a:off x="1651"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81" name="Line 69">
                <a:extLst>
                  <a:ext uri="{FF2B5EF4-FFF2-40B4-BE49-F238E27FC236}">
                    <a16:creationId xmlns:a16="http://schemas.microsoft.com/office/drawing/2014/main" id="{0A8877BA-2F1B-9FC6-4C3F-D742B8352490}"/>
                  </a:ext>
                </a:extLst>
              </p:cNvPr>
              <p:cNvSpPr>
                <a:spLocks noChangeShapeType="1"/>
              </p:cNvSpPr>
              <p:nvPr/>
            </p:nvSpPr>
            <p:spPr bwMode="auto">
              <a:xfrm rot="16200000" flipH="1">
                <a:off x="3944"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82" name="Line 70">
                <a:extLst>
                  <a:ext uri="{FF2B5EF4-FFF2-40B4-BE49-F238E27FC236}">
                    <a16:creationId xmlns:a16="http://schemas.microsoft.com/office/drawing/2014/main" id="{06C3462A-6A08-AAC9-7521-176A77CCAE83}"/>
                  </a:ext>
                </a:extLst>
              </p:cNvPr>
              <p:cNvSpPr>
                <a:spLocks noChangeShapeType="1"/>
              </p:cNvSpPr>
              <p:nvPr/>
            </p:nvSpPr>
            <p:spPr bwMode="auto">
              <a:xfrm rot="-5400000" flipH="1" flipV="1">
                <a:off x="1393"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83" name="Line 71">
                <a:extLst>
                  <a:ext uri="{FF2B5EF4-FFF2-40B4-BE49-F238E27FC236}">
                    <a16:creationId xmlns:a16="http://schemas.microsoft.com/office/drawing/2014/main" id="{E6C33929-ED44-5CCD-7C4E-A58F551680E5}"/>
                  </a:ext>
                </a:extLst>
              </p:cNvPr>
              <p:cNvSpPr>
                <a:spLocks noChangeShapeType="1"/>
              </p:cNvSpPr>
              <p:nvPr/>
            </p:nvSpPr>
            <p:spPr bwMode="auto">
              <a:xfrm rot="16200000" flipH="1">
                <a:off x="1392"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84" name="Line 72">
                <a:extLst>
                  <a:ext uri="{FF2B5EF4-FFF2-40B4-BE49-F238E27FC236}">
                    <a16:creationId xmlns:a16="http://schemas.microsoft.com/office/drawing/2014/main" id="{C8E32CAE-A188-645B-9798-D5203B692BEB}"/>
                  </a:ext>
                </a:extLst>
              </p:cNvPr>
              <p:cNvSpPr>
                <a:spLocks noChangeShapeType="1"/>
              </p:cNvSpPr>
              <p:nvPr/>
            </p:nvSpPr>
            <p:spPr bwMode="auto">
              <a:xfrm rot="16200000" flipH="1">
                <a:off x="4191"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85" name="Line 73">
                <a:extLst>
                  <a:ext uri="{FF2B5EF4-FFF2-40B4-BE49-F238E27FC236}">
                    <a16:creationId xmlns:a16="http://schemas.microsoft.com/office/drawing/2014/main" id="{05813606-DE17-062A-37BD-FF75DE5026A6}"/>
                  </a:ext>
                </a:extLst>
              </p:cNvPr>
              <p:cNvSpPr>
                <a:spLocks noChangeShapeType="1"/>
              </p:cNvSpPr>
              <p:nvPr/>
            </p:nvSpPr>
            <p:spPr bwMode="auto">
              <a:xfrm rot="-5400000" flipH="1" flipV="1">
                <a:off x="4192"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86" name="Line 74">
                <a:extLst>
                  <a:ext uri="{FF2B5EF4-FFF2-40B4-BE49-F238E27FC236}">
                    <a16:creationId xmlns:a16="http://schemas.microsoft.com/office/drawing/2014/main" id="{2F546B10-E8F1-6F5E-4E7C-B087BDA3B2B4}"/>
                  </a:ext>
                </a:extLst>
              </p:cNvPr>
              <p:cNvSpPr>
                <a:spLocks noChangeShapeType="1"/>
              </p:cNvSpPr>
              <p:nvPr/>
            </p:nvSpPr>
            <p:spPr bwMode="auto">
              <a:xfrm rot="-5400000" flipH="1" flipV="1">
                <a:off x="3690"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87" name="Line 75">
                <a:extLst>
                  <a:ext uri="{FF2B5EF4-FFF2-40B4-BE49-F238E27FC236}">
                    <a16:creationId xmlns:a16="http://schemas.microsoft.com/office/drawing/2014/main" id="{7E0770B2-1B47-56E6-8A0E-DD11527CEF6A}"/>
                  </a:ext>
                </a:extLst>
              </p:cNvPr>
              <p:cNvSpPr>
                <a:spLocks noChangeShapeType="1"/>
              </p:cNvSpPr>
              <p:nvPr/>
            </p:nvSpPr>
            <p:spPr bwMode="auto">
              <a:xfrm rot="-5400000" flipH="1" flipV="1">
                <a:off x="1905"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88" name="Line 76">
                <a:extLst>
                  <a:ext uri="{FF2B5EF4-FFF2-40B4-BE49-F238E27FC236}">
                    <a16:creationId xmlns:a16="http://schemas.microsoft.com/office/drawing/2014/main" id="{ECCB37B8-E507-DE31-7013-2AEF136F31EF}"/>
                  </a:ext>
                </a:extLst>
              </p:cNvPr>
              <p:cNvSpPr>
                <a:spLocks noChangeShapeType="1"/>
              </p:cNvSpPr>
              <p:nvPr/>
            </p:nvSpPr>
            <p:spPr bwMode="auto">
              <a:xfrm rot="16200000" flipH="1">
                <a:off x="3691"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89" name="Line 77">
                <a:extLst>
                  <a:ext uri="{FF2B5EF4-FFF2-40B4-BE49-F238E27FC236}">
                    <a16:creationId xmlns:a16="http://schemas.microsoft.com/office/drawing/2014/main" id="{762B92C4-9F93-64DD-29D5-14D5A5A74C7C}"/>
                  </a:ext>
                </a:extLst>
              </p:cNvPr>
              <p:cNvSpPr>
                <a:spLocks noChangeShapeType="1"/>
              </p:cNvSpPr>
              <p:nvPr/>
            </p:nvSpPr>
            <p:spPr bwMode="auto">
              <a:xfrm rot="16200000" flipH="1">
                <a:off x="1906"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90" name="Line 78">
                <a:extLst>
                  <a:ext uri="{FF2B5EF4-FFF2-40B4-BE49-F238E27FC236}">
                    <a16:creationId xmlns:a16="http://schemas.microsoft.com/office/drawing/2014/main" id="{49D6C020-0CED-DCA2-0409-C96AB4D5EA64}"/>
                  </a:ext>
                </a:extLst>
              </p:cNvPr>
              <p:cNvSpPr>
                <a:spLocks noChangeShapeType="1"/>
              </p:cNvSpPr>
              <p:nvPr/>
            </p:nvSpPr>
            <p:spPr bwMode="auto">
              <a:xfrm rot="-5400000">
                <a:off x="3969"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91" name="Line 79">
                <a:extLst>
                  <a:ext uri="{FF2B5EF4-FFF2-40B4-BE49-F238E27FC236}">
                    <a16:creationId xmlns:a16="http://schemas.microsoft.com/office/drawing/2014/main" id="{2BF148CB-B9B6-611E-4808-3A0DCF6C6B30}"/>
                  </a:ext>
                </a:extLst>
              </p:cNvPr>
              <p:cNvSpPr>
                <a:spLocks noChangeShapeType="1"/>
              </p:cNvSpPr>
              <p:nvPr/>
            </p:nvSpPr>
            <p:spPr bwMode="auto">
              <a:xfrm rot="-5400000">
                <a:off x="3968"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92" name="Line 80">
                <a:extLst>
                  <a:ext uri="{FF2B5EF4-FFF2-40B4-BE49-F238E27FC236}">
                    <a16:creationId xmlns:a16="http://schemas.microsoft.com/office/drawing/2014/main" id="{3BE7D661-51B1-396F-F858-0E8E7207A94B}"/>
                  </a:ext>
                </a:extLst>
              </p:cNvPr>
              <p:cNvSpPr>
                <a:spLocks noChangeShapeType="1"/>
              </p:cNvSpPr>
              <p:nvPr/>
            </p:nvSpPr>
            <p:spPr bwMode="auto">
              <a:xfrm rot="16200000" flipH="1">
                <a:off x="4095"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93" name="Line 81">
                <a:extLst>
                  <a:ext uri="{FF2B5EF4-FFF2-40B4-BE49-F238E27FC236}">
                    <a16:creationId xmlns:a16="http://schemas.microsoft.com/office/drawing/2014/main" id="{A137CD43-74F3-CFCB-1996-FE6A2CBE0911}"/>
                  </a:ext>
                </a:extLst>
              </p:cNvPr>
              <p:cNvSpPr>
                <a:spLocks noChangeShapeType="1"/>
              </p:cNvSpPr>
              <p:nvPr/>
            </p:nvSpPr>
            <p:spPr bwMode="auto">
              <a:xfrm rot="16200000" flipH="1">
                <a:off x="4100"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94" name="Line 82">
                <a:extLst>
                  <a:ext uri="{FF2B5EF4-FFF2-40B4-BE49-F238E27FC236}">
                    <a16:creationId xmlns:a16="http://schemas.microsoft.com/office/drawing/2014/main" id="{59AC86AC-36DA-6E6A-1141-2C9B7F9C7BDB}"/>
                  </a:ext>
                </a:extLst>
              </p:cNvPr>
              <p:cNvSpPr>
                <a:spLocks noChangeShapeType="1"/>
              </p:cNvSpPr>
              <p:nvPr/>
            </p:nvSpPr>
            <p:spPr bwMode="auto">
              <a:xfrm rot="-5400000" flipH="1" flipV="1">
                <a:off x="4071" y="296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95" name="Line 83">
                <a:extLst>
                  <a:ext uri="{FF2B5EF4-FFF2-40B4-BE49-F238E27FC236}">
                    <a16:creationId xmlns:a16="http://schemas.microsoft.com/office/drawing/2014/main" id="{BA73176F-F952-E098-F1BA-5100AABE4E30}"/>
                  </a:ext>
                </a:extLst>
              </p:cNvPr>
              <p:cNvSpPr>
                <a:spLocks noChangeShapeType="1"/>
              </p:cNvSpPr>
              <p:nvPr/>
            </p:nvSpPr>
            <p:spPr bwMode="auto">
              <a:xfrm rot="-5400000" flipH="1" flipV="1">
                <a:off x="1525" y="296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96" name="Line 84">
                <a:extLst>
                  <a:ext uri="{FF2B5EF4-FFF2-40B4-BE49-F238E27FC236}">
                    <a16:creationId xmlns:a16="http://schemas.microsoft.com/office/drawing/2014/main" id="{0D978084-9FE3-6A33-A595-AD731FD67D9B}"/>
                  </a:ext>
                </a:extLst>
              </p:cNvPr>
              <p:cNvSpPr>
                <a:spLocks noChangeShapeType="1"/>
              </p:cNvSpPr>
              <p:nvPr/>
            </p:nvSpPr>
            <p:spPr bwMode="auto">
              <a:xfrm rot="16200000" flipV="1">
                <a:off x="1519" y="1427"/>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97" name="Line 85">
                <a:extLst>
                  <a:ext uri="{FF2B5EF4-FFF2-40B4-BE49-F238E27FC236}">
                    <a16:creationId xmlns:a16="http://schemas.microsoft.com/office/drawing/2014/main" id="{3A4F102C-7DBC-E3BB-D79C-7848B83BD56E}"/>
                  </a:ext>
                </a:extLst>
              </p:cNvPr>
              <p:cNvSpPr>
                <a:spLocks noChangeShapeType="1"/>
              </p:cNvSpPr>
              <p:nvPr/>
            </p:nvSpPr>
            <p:spPr bwMode="auto">
              <a:xfrm rot="16200000" flipV="1">
                <a:off x="4065" y="1427"/>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98" name="Line 86">
                <a:extLst>
                  <a:ext uri="{FF2B5EF4-FFF2-40B4-BE49-F238E27FC236}">
                    <a16:creationId xmlns:a16="http://schemas.microsoft.com/office/drawing/2014/main" id="{35CD1BD4-2854-4DA2-2687-D6B20838798D}"/>
                  </a:ext>
                </a:extLst>
              </p:cNvPr>
              <p:cNvSpPr>
                <a:spLocks noChangeShapeType="1"/>
              </p:cNvSpPr>
              <p:nvPr/>
            </p:nvSpPr>
            <p:spPr bwMode="auto">
              <a:xfrm rot="16200000" flipH="1">
                <a:off x="1296"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199" name="Line 87">
                <a:extLst>
                  <a:ext uri="{FF2B5EF4-FFF2-40B4-BE49-F238E27FC236}">
                    <a16:creationId xmlns:a16="http://schemas.microsoft.com/office/drawing/2014/main" id="{3C55F114-91CF-C661-913A-07CC09E3BBDA}"/>
                  </a:ext>
                </a:extLst>
              </p:cNvPr>
              <p:cNvSpPr>
                <a:spLocks noChangeShapeType="1"/>
              </p:cNvSpPr>
              <p:nvPr/>
            </p:nvSpPr>
            <p:spPr bwMode="auto">
              <a:xfrm rot="16200000" flipH="1">
                <a:off x="1295"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00" name="Line 88">
                <a:extLst>
                  <a:ext uri="{FF2B5EF4-FFF2-40B4-BE49-F238E27FC236}">
                    <a16:creationId xmlns:a16="http://schemas.microsoft.com/office/drawing/2014/main" id="{A36CE89D-2CAF-EB50-F049-A49405A7092A}"/>
                  </a:ext>
                </a:extLst>
              </p:cNvPr>
              <p:cNvSpPr>
                <a:spLocks noChangeShapeType="1"/>
              </p:cNvSpPr>
              <p:nvPr/>
            </p:nvSpPr>
            <p:spPr bwMode="auto">
              <a:xfrm rot="-5400000">
                <a:off x="4227" y="2255"/>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01" name="Line 89">
                <a:extLst>
                  <a:ext uri="{FF2B5EF4-FFF2-40B4-BE49-F238E27FC236}">
                    <a16:creationId xmlns:a16="http://schemas.microsoft.com/office/drawing/2014/main" id="{7B8769E0-F8B9-F967-2456-AB9C2F510485}"/>
                  </a:ext>
                </a:extLst>
              </p:cNvPr>
              <p:cNvSpPr>
                <a:spLocks noChangeShapeType="1"/>
              </p:cNvSpPr>
              <p:nvPr/>
            </p:nvSpPr>
            <p:spPr bwMode="auto">
              <a:xfrm rot="16200000" flipH="1">
                <a:off x="1803"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02" name="Line 90">
                <a:extLst>
                  <a:ext uri="{FF2B5EF4-FFF2-40B4-BE49-F238E27FC236}">
                    <a16:creationId xmlns:a16="http://schemas.microsoft.com/office/drawing/2014/main" id="{4AFA08CE-6476-52EA-B33E-2855444162FA}"/>
                  </a:ext>
                </a:extLst>
              </p:cNvPr>
              <p:cNvSpPr>
                <a:spLocks noChangeShapeType="1"/>
              </p:cNvSpPr>
              <p:nvPr/>
            </p:nvSpPr>
            <p:spPr bwMode="auto">
              <a:xfrm rot="16200000" flipH="1">
                <a:off x="1802"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03" name="Line 91">
                <a:extLst>
                  <a:ext uri="{FF2B5EF4-FFF2-40B4-BE49-F238E27FC236}">
                    <a16:creationId xmlns:a16="http://schemas.microsoft.com/office/drawing/2014/main" id="{6E901232-FA9C-E82F-2700-E3AE033E39CD}"/>
                  </a:ext>
                </a:extLst>
              </p:cNvPr>
              <p:cNvSpPr>
                <a:spLocks noChangeShapeType="1"/>
              </p:cNvSpPr>
              <p:nvPr/>
            </p:nvSpPr>
            <p:spPr bwMode="auto">
              <a:xfrm rot="-5400000" flipH="1" flipV="1">
                <a:off x="4197"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04" name="Line 92">
                <a:extLst>
                  <a:ext uri="{FF2B5EF4-FFF2-40B4-BE49-F238E27FC236}">
                    <a16:creationId xmlns:a16="http://schemas.microsoft.com/office/drawing/2014/main" id="{3762A15A-AF71-75E8-CEAB-348AB48CAF78}"/>
                  </a:ext>
                </a:extLst>
              </p:cNvPr>
              <p:cNvSpPr>
                <a:spLocks noChangeShapeType="1"/>
              </p:cNvSpPr>
              <p:nvPr/>
            </p:nvSpPr>
            <p:spPr bwMode="auto">
              <a:xfrm rot="16200000" flipH="1">
                <a:off x="4198"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05" name="Line 93">
                <a:extLst>
                  <a:ext uri="{FF2B5EF4-FFF2-40B4-BE49-F238E27FC236}">
                    <a16:creationId xmlns:a16="http://schemas.microsoft.com/office/drawing/2014/main" id="{E6505418-E198-12D4-80AB-AFAD219B9E42}"/>
                  </a:ext>
                </a:extLst>
              </p:cNvPr>
              <p:cNvSpPr>
                <a:spLocks noChangeShapeType="1"/>
              </p:cNvSpPr>
              <p:nvPr/>
            </p:nvSpPr>
            <p:spPr bwMode="auto">
              <a:xfrm rot="16200000" flipH="1">
                <a:off x="1399"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06" name="Line 94">
                <a:extLst>
                  <a:ext uri="{FF2B5EF4-FFF2-40B4-BE49-F238E27FC236}">
                    <a16:creationId xmlns:a16="http://schemas.microsoft.com/office/drawing/2014/main" id="{B01DCEFF-50BD-E3FE-84FD-D114D64A604C}"/>
                  </a:ext>
                </a:extLst>
              </p:cNvPr>
              <p:cNvSpPr>
                <a:spLocks noChangeShapeType="1"/>
              </p:cNvSpPr>
              <p:nvPr/>
            </p:nvSpPr>
            <p:spPr bwMode="auto">
              <a:xfrm rot="-5400000" flipH="1" flipV="1">
                <a:off x="1398"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07" name="Line 95">
                <a:extLst>
                  <a:ext uri="{FF2B5EF4-FFF2-40B4-BE49-F238E27FC236}">
                    <a16:creationId xmlns:a16="http://schemas.microsoft.com/office/drawing/2014/main" id="{DBB90B49-1BDC-10DE-254C-473A699873C4}"/>
                  </a:ext>
                </a:extLst>
              </p:cNvPr>
              <p:cNvSpPr>
                <a:spLocks noChangeShapeType="1"/>
              </p:cNvSpPr>
              <p:nvPr/>
            </p:nvSpPr>
            <p:spPr bwMode="auto">
              <a:xfrm rot="16200000" flipV="1">
                <a:off x="2037" y="97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08" name="Line 96">
                <a:extLst>
                  <a:ext uri="{FF2B5EF4-FFF2-40B4-BE49-F238E27FC236}">
                    <a16:creationId xmlns:a16="http://schemas.microsoft.com/office/drawing/2014/main" id="{57E0E195-596B-BF6F-840C-4B8C206C9DC9}"/>
                  </a:ext>
                </a:extLst>
              </p:cNvPr>
              <p:cNvSpPr>
                <a:spLocks noChangeShapeType="1"/>
              </p:cNvSpPr>
              <p:nvPr/>
            </p:nvSpPr>
            <p:spPr bwMode="auto">
              <a:xfrm rot="-5400000" flipH="1" flipV="1">
                <a:off x="2038" y="3396"/>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09" name="Line 97">
                <a:extLst>
                  <a:ext uri="{FF2B5EF4-FFF2-40B4-BE49-F238E27FC236}">
                    <a16:creationId xmlns:a16="http://schemas.microsoft.com/office/drawing/2014/main" id="{B88F306E-B998-457F-A253-5DC975C8798D}"/>
                  </a:ext>
                </a:extLst>
              </p:cNvPr>
              <p:cNvSpPr>
                <a:spLocks noChangeShapeType="1"/>
              </p:cNvSpPr>
              <p:nvPr/>
            </p:nvSpPr>
            <p:spPr bwMode="auto">
              <a:xfrm rot="-5400000" flipH="1" flipV="1">
                <a:off x="3558" y="3396"/>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10" name="Line 98">
                <a:extLst>
                  <a:ext uri="{FF2B5EF4-FFF2-40B4-BE49-F238E27FC236}">
                    <a16:creationId xmlns:a16="http://schemas.microsoft.com/office/drawing/2014/main" id="{59B26AC3-EB9B-5470-460A-849FBC54D9C6}"/>
                  </a:ext>
                </a:extLst>
              </p:cNvPr>
              <p:cNvSpPr>
                <a:spLocks noChangeShapeType="1"/>
              </p:cNvSpPr>
              <p:nvPr/>
            </p:nvSpPr>
            <p:spPr bwMode="auto">
              <a:xfrm rot="16200000" flipV="1">
                <a:off x="3557" y="97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11" name="Line 99">
                <a:extLst>
                  <a:ext uri="{FF2B5EF4-FFF2-40B4-BE49-F238E27FC236}">
                    <a16:creationId xmlns:a16="http://schemas.microsoft.com/office/drawing/2014/main" id="{C3FDB39D-5262-4E41-A53B-950EC5365FB0}"/>
                  </a:ext>
                </a:extLst>
              </p:cNvPr>
              <p:cNvSpPr>
                <a:spLocks noChangeShapeType="1"/>
              </p:cNvSpPr>
              <p:nvPr/>
            </p:nvSpPr>
            <p:spPr bwMode="auto">
              <a:xfrm rot="16200000" flipV="1">
                <a:off x="3818"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12" name="Line 100">
                <a:extLst>
                  <a:ext uri="{FF2B5EF4-FFF2-40B4-BE49-F238E27FC236}">
                    <a16:creationId xmlns:a16="http://schemas.microsoft.com/office/drawing/2014/main" id="{46C9A4CB-E8CC-55BD-9607-626E974AE057}"/>
                  </a:ext>
                </a:extLst>
              </p:cNvPr>
              <p:cNvSpPr>
                <a:spLocks noChangeShapeType="1"/>
              </p:cNvSpPr>
              <p:nvPr/>
            </p:nvSpPr>
            <p:spPr bwMode="auto">
              <a:xfrm rot="16200000" flipV="1">
                <a:off x="1779"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13" name="Line 101">
                <a:extLst>
                  <a:ext uri="{FF2B5EF4-FFF2-40B4-BE49-F238E27FC236}">
                    <a16:creationId xmlns:a16="http://schemas.microsoft.com/office/drawing/2014/main" id="{025DB361-A38B-0A2A-D36A-B16750CFE833}"/>
                  </a:ext>
                </a:extLst>
              </p:cNvPr>
              <p:cNvSpPr>
                <a:spLocks noChangeShapeType="1"/>
              </p:cNvSpPr>
              <p:nvPr/>
            </p:nvSpPr>
            <p:spPr bwMode="auto">
              <a:xfrm rot="-5400000" flipH="1" flipV="1">
                <a:off x="1778"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14" name="Line 102">
                <a:extLst>
                  <a:ext uri="{FF2B5EF4-FFF2-40B4-BE49-F238E27FC236}">
                    <a16:creationId xmlns:a16="http://schemas.microsoft.com/office/drawing/2014/main" id="{CADF2A0E-0DAE-49D0-F680-24FF7E1A859B}"/>
                  </a:ext>
                </a:extLst>
              </p:cNvPr>
              <p:cNvSpPr>
                <a:spLocks noChangeShapeType="1"/>
              </p:cNvSpPr>
              <p:nvPr/>
            </p:nvSpPr>
            <p:spPr bwMode="auto">
              <a:xfrm rot="-5400000" flipH="1" flipV="1">
                <a:off x="3817"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15" name="Line 103">
                <a:extLst>
                  <a:ext uri="{FF2B5EF4-FFF2-40B4-BE49-F238E27FC236}">
                    <a16:creationId xmlns:a16="http://schemas.microsoft.com/office/drawing/2014/main" id="{A64798BB-FC49-E12C-670F-668BFBF1A6E6}"/>
                  </a:ext>
                </a:extLst>
              </p:cNvPr>
              <p:cNvSpPr>
                <a:spLocks noChangeShapeType="1"/>
              </p:cNvSpPr>
              <p:nvPr/>
            </p:nvSpPr>
            <p:spPr bwMode="auto">
              <a:xfrm rot="-5400000">
                <a:off x="1423"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16" name="Line 104">
                <a:extLst>
                  <a:ext uri="{FF2B5EF4-FFF2-40B4-BE49-F238E27FC236}">
                    <a16:creationId xmlns:a16="http://schemas.microsoft.com/office/drawing/2014/main" id="{59698360-AA77-E2DE-FD61-ED23B9B1DF1B}"/>
                  </a:ext>
                </a:extLst>
              </p:cNvPr>
              <p:cNvSpPr>
                <a:spLocks noChangeShapeType="1"/>
              </p:cNvSpPr>
              <p:nvPr/>
            </p:nvSpPr>
            <p:spPr bwMode="auto">
              <a:xfrm rot="-5400000">
                <a:off x="1422"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17" name="Line 105">
                <a:extLst>
                  <a:ext uri="{FF2B5EF4-FFF2-40B4-BE49-F238E27FC236}">
                    <a16:creationId xmlns:a16="http://schemas.microsoft.com/office/drawing/2014/main" id="{07483C5E-CB6A-577C-FF95-BCD9AE9ADB9B}"/>
                  </a:ext>
                </a:extLst>
              </p:cNvPr>
              <p:cNvSpPr>
                <a:spLocks noChangeShapeType="1"/>
              </p:cNvSpPr>
              <p:nvPr/>
            </p:nvSpPr>
            <p:spPr bwMode="auto">
              <a:xfrm rot="-5400000" flipH="1" flipV="1">
                <a:off x="1399"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18" name="Line 106">
                <a:extLst>
                  <a:ext uri="{FF2B5EF4-FFF2-40B4-BE49-F238E27FC236}">
                    <a16:creationId xmlns:a16="http://schemas.microsoft.com/office/drawing/2014/main" id="{4AA87C02-E306-F810-DF10-D2C8DEEBE7F4}"/>
                  </a:ext>
                </a:extLst>
              </p:cNvPr>
              <p:cNvSpPr>
                <a:spLocks noChangeShapeType="1"/>
              </p:cNvSpPr>
              <p:nvPr/>
            </p:nvSpPr>
            <p:spPr bwMode="auto">
              <a:xfrm rot="-5400000" flipH="1" flipV="1">
                <a:off x="4198"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19" name="Line 107">
                <a:extLst>
                  <a:ext uri="{FF2B5EF4-FFF2-40B4-BE49-F238E27FC236}">
                    <a16:creationId xmlns:a16="http://schemas.microsoft.com/office/drawing/2014/main" id="{F7FFB89E-656D-69DD-F66C-27638213B257}"/>
                  </a:ext>
                </a:extLst>
              </p:cNvPr>
              <p:cNvSpPr>
                <a:spLocks noChangeShapeType="1"/>
              </p:cNvSpPr>
              <p:nvPr/>
            </p:nvSpPr>
            <p:spPr bwMode="auto">
              <a:xfrm rot="16200000" flipH="1">
                <a:off x="1398"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20" name="Line 108">
                <a:extLst>
                  <a:ext uri="{FF2B5EF4-FFF2-40B4-BE49-F238E27FC236}">
                    <a16:creationId xmlns:a16="http://schemas.microsoft.com/office/drawing/2014/main" id="{423C9761-E23A-61AB-3017-9DF50280BD77}"/>
                  </a:ext>
                </a:extLst>
              </p:cNvPr>
              <p:cNvSpPr>
                <a:spLocks noChangeShapeType="1"/>
              </p:cNvSpPr>
              <p:nvPr/>
            </p:nvSpPr>
            <p:spPr bwMode="auto">
              <a:xfrm rot="16200000" flipH="1">
                <a:off x="4197"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21" name="Line 109">
                <a:extLst>
                  <a:ext uri="{FF2B5EF4-FFF2-40B4-BE49-F238E27FC236}">
                    <a16:creationId xmlns:a16="http://schemas.microsoft.com/office/drawing/2014/main" id="{FE0D569A-247C-F3EF-61B5-931A10B60D6F}"/>
                  </a:ext>
                </a:extLst>
              </p:cNvPr>
              <p:cNvSpPr>
                <a:spLocks noChangeShapeType="1"/>
              </p:cNvSpPr>
              <p:nvPr/>
            </p:nvSpPr>
            <p:spPr bwMode="auto">
              <a:xfrm rot="-5400000">
                <a:off x="1676"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22" name="Line 110">
                <a:extLst>
                  <a:ext uri="{FF2B5EF4-FFF2-40B4-BE49-F238E27FC236}">
                    <a16:creationId xmlns:a16="http://schemas.microsoft.com/office/drawing/2014/main" id="{33F4E18E-745D-96C5-2C1B-660F66835A55}"/>
                  </a:ext>
                </a:extLst>
              </p:cNvPr>
              <p:cNvSpPr>
                <a:spLocks noChangeShapeType="1"/>
              </p:cNvSpPr>
              <p:nvPr/>
            </p:nvSpPr>
            <p:spPr bwMode="auto">
              <a:xfrm rot="-5400000">
                <a:off x="1675"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23" name="Line 111">
                <a:extLst>
                  <a:ext uri="{FF2B5EF4-FFF2-40B4-BE49-F238E27FC236}">
                    <a16:creationId xmlns:a16="http://schemas.microsoft.com/office/drawing/2014/main" id="{2A3D8474-6778-A0EB-FF4F-6263F422A501}"/>
                  </a:ext>
                </a:extLst>
              </p:cNvPr>
              <p:cNvSpPr>
                <a:spLocks noChangeShapeType="1"/>
              </p:cNvSpPr>
              <p:nvPr/>
            </p:nvSpPr>
            <p:spPr bwMode="auto">
              <a:xfrm rot="16200000" flipV="1">
                <a:off x="1519" y="2740"/>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24" name="Line 112">
                <a:extLst>
                  <a:ext uri="{FF2B5EF4-FFF2-40B4-BE49-F238E27FC236}">
                    <a16:creationId xmlns:a16="http://schemas.microsoft.com/office/drawing/2014/main" id="{D88A7884-574C-D722-88D7-2FB8DE94E664}"/>
                  </a:ext>
                </a:extLst>
              </p:cNvPr>
              <p:cNvSpPr>
                <a:spLocks noChangeShapeType="1"/>
              </p:cNvSpPr>
              <p:nvPr/>
            </p:nvSpPr>
            <p:spPr bwMode="auto">
              <a:xfrm rot="-5400000" flipH="1" flipV="1">
                <a:off x="4064" y="1645"/>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25" name="Line 113">
                <a:extLst>
                  <a:ext uri="{FF2B5EF4-FFF2-40B4-BE49-F238E27FC236}">
                    <a16:creationId xmlns:a16="http://schemas.microsoft.com/office/drawing/2014/main" id="{F233F0B1-41E0-256F-24D1-0CC9D1050900}"/>
                  </a:ext>
                </a:extLst>
              </p:cNvPr>
              <p:cNvSpPr>
                <a:spLocks noChangeShapeType="1"/>
              </p:cNvSpPr>
              <p:nvPr/>
            </p:nvSpPr>
            <p:spPr bwMode="auto">
              <a:xfrm rot="16200000" flipV="1">
                <a:off x="4065" y="2740"/>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26" name="Line 114">
                <a:extLst>
                  <a:ext uri="{FF2B5EF4-FFF2-40B4-BE49-F238E27FC236}">
                    <a16:creationId xmlns:a16="http://schemas.microsoft.com/office/drawing/2014/main" id="{EA1660D3-45AC-E13F-A7B7-4CBBEC868FF0}"/>
                  </a:ext>
                </a:extLst>
              </p:cNvPr>
              <p:cNvSpPr>
                <a:spLocks noChangeShapeType="1"/>
              </p:cNvSpPr>
              <p:nvPr/>
            </p:nvSpPr>
            <p:spPr bwMode="auto">
              <a:xfrm rot="-5400000" flipH="1" flipV="1">
                <a:off x="1518" y="1645"/>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27" name="Line 115">
                <a:extLst>
                  <a:ext uri="{FF2B5EF4-FFF2-40B4-BE49-F238E27FC236}">
                    <a16:creationId xmlns:a16="http://schemas.microsoft.com/office/drawing/2014/main" id="{C4E39EF5-3501-57B8-6608-BDFB22794CF0}"/>
                  </a:ext>
                </a:extLst>
              </p:cNvPr>
              <p:cNvSpPr>
                <a:spLocks noChangeShapeType="1"/>
              </p:cNvSpPr>
              <p:nvPr/>
            </p:nvSpPr>
            <p:spPr bwMode="auto">
              <a:xfrm rot="16200000" flipH="1">
                <a:off x="1652"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28" name="Line 116">
                <a:extLst>
                  <a:ext uri="{FF2B5EF4-FFF2-40B4-BE49-F238E27FC236}">
                    <a16:creationId xmlns:a16="http://schemas.microsoft.com/office/drawing/2014/main" id="{8DB8D4C6-BD81-FB9D-1CA3-B746F02E7D8B}"/>
                  </a:ext>
                </a:extLst>
              </p:cNvPr>
              <p:cNvSpPr>
                <a:spLocks noChangeShapeType="1"/>
              </p:cNvSpPr>
              <p:nvPr/>
            </p:nvSpPr>
            <p:spPr bwMode="auto">
              <a:xfrm rot="16200000" flipH="1">
                <a:off x="3945"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29" name="Line 117">
                <a:extLst>
                  <a:ext uri="{FF2B5EF4-FFF2-40B4-BE49-F238E27FC236}">
                    <a16:creationId xmlns:a16="http://schemas.microsoft.com/office/drawing/2014/main" id="{0BF97062-F490-B6BB-259D-7C8C9187C99E}"/>
                  </a:ext>
                </a:extLst>
              </p:cNvPr>
              <p:cNvSpPr>
                <a:spLocks noChangeShapeType="1"/>
              </p:cNvSpPr>
              <p:nvPr/>
            </p:nvSpPr>
            <p:spPr bwMode="auto">
              <a:xfrm rot="-5400000" flipH="1" flipV="1">
                <a:off x="3939"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30" name="Line 118">
                <a:extLst>
                  <a:ext uri="{FF2B5EF4-FFF2-40B4-BE49-F238E27FC236}">
                    <a16:creationId xmlns:a16="http://schemas.microsoft.com/office/drawing/2014/main" id="{1893D1DE-245D-4412-F845-3DFD9A68FCE0}"/>
                  </a:ext>
                </a:extLst>
              </p:cNvPr>
              <p:cNvSpPr>
                <a:spLocks noChangeShapeType="1"/>
              </p:cNvSpPr>
              <p:nvPr/>
            </p:nvSpPr>
            <p:spPr bwMode="auto">
              <a:xfrm rot="-5400000" flipH="1" flipV="1">
                <a:off x="1646"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31" name="Line 119">
                <a:extLst>
                  <a:ext uri="{FF2B5EF4-FFF2-40B4-BE49-F238E27FC236}">
                    <a16:creationId xmlns:a16="http://schemas.microsoft.com/office/drawing/2014/main" id="{DA344BA1-8E45-BC58-4D39-F5B6E9595494}"/>
                  </a:ext>
                </a:extLst>
              </p:cNvPr>
              <p:cNvSpPr>
                <a:spLocks noChangeShapeType="1"/>
              </p:cNvSpPr>
              <p:nvPr/>
            </p:nvSpPr>
            <p:spPr bwMode="auto">
              <a:xfrm rot="16200000" flipH="1">
                <a:off x="1549"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32" name="Line 120">
                <a:extLst>
                  <a:ext uri="{FF2B5EF4-FFF2-40B4-BE49-F238E27FC236}">
                    <a16:creationId xmlns:a16="http://schemas.microsoft.com/office/drawing/2014/main" id="{398925B4-04B2-51DF-6C9D-5EC3B276D938}"/>
                  </a:ext>
                </a:extLst>
              </p:cNvPr>
              <p:cNvSpPr>
                <a:spLocks noChangeShapeType="1"/>
              </p:cNvSpPr>
              <p:nvPr/>
            </p:nvSpPr>
            <p:spPr bwMode="auto">
              <a:xfrm rot="16200000" flipH="1">
                <a:off x="1554"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33" name="Line 121">
                <a:extLst>
                  <a:ext uri="{FF2B5EF4-FFF2-40B4-BE49-F238E27FC236}">
                    <a16:creationId xmlns:a16="http://schemas.microsoft.com/office/drawing/2014/main" id="{A57C70F3-D431-FB2F-6BB3-E89173C41088}"/>
                  </a:ext>
                </a:extLst>
              </p:cNvPr>
              <p:cNvSpPr>
                <a:spLocks noChangeShapeType="1"/>
              </p:cNvSpPr>
              <p:nvPr/>
            </p:nvSpPr>
            <p:spPr bwMode="auto">
              <a:xfrm rot="16200000" flipH="1">
                <a:off x="3588"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34" name="Line 122">
                <a:extLst>
                  <a:ext uri="{FF2B5EF4-FFF2-40B4-BE49-F238E27FC236}">
                    <a16:creationId xmlns:a16="http://schemas.microsoft.com/office/drawing/2014/main" id="{808EC5B0-1290-7EBB-FA74-58347BCEAC25}"/>
                  </a:ext>
                </a:extLst>
              </p:cNvPr>
              <p:cNvSpPr>
                <a:spLocks noChangeShapeType="1"/>
              </p:cNvSpPr>
              <p:nvPr/>
            </p:nvSpPr>
            <p:spPr bwMode="auto">
              <a:xfrm rot="16200000" flipH="1">
                <a:off x="3587"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35" name="Line 123">
                <a:extLst>
                  <a:ext uri="{FF2B5EF4-FFF2-40B4-BE49-F238E27FC236}">
                    <a16:creationId xmlns:a16="http://schemas.microsoft.com/office/drawing/2014/main" id="{C479A97C-6958-82D0-0F97-0E75A4AF1A43}"/>
                  </a:ext>
                </a:extLst>
              </p:cNvPr>
              <p:cNvSpPr>
                <a:spLocks noChangeShapeType="1"/>
              </p:cNvSpPr>
              <p:nvPr/>
            </p:nvSpPr>
            <p:spPr bwMode="auto">
              <a:xfrm rot="16200000" flipH="1">
                <a:off x="2171"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36" name="Line 124">
                <a:extLst>
                  <a:ext uri="{FF2B5EF4-FFF2-40B4-BE49-F238E27FC236}">
                    <a16:creationId xmlns:a16="http://schemas.microsoft.com/office/drawing/2014/main" id="{5F16EFE2-1BCC-6810-438C-B99A6DDB34CD}"/>
                  </a:ext>
                </a:extLst>
              </p:cNvPr>
              <p:cNvSpPr>
                <a:spLocks noChangeShapeType="1"/>
              </p:cNvSpPr>
              <p:nvPr/>
            </p:nvSpPr>
            <p:spPr bwMode="auto">
              <a:xfrm rot="-5400000" flipH="1" flipV="1">
                <a:off x="3425"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37" name="Line 125">
                <a:extLst>
                  <a:ext uri="{FF2B5EF4-FFF2-40B4-BE49-F238E27FC236}">
                    <a16:creationId xmlns:a16="http://schemas.microsoft.com/office/drawing/2014/main" id="{4343A661-5025-8263-C367-72D74492CFD1}"/>
                  </a:ext>
                </a:extLst>
              </p:cNvPr>
              <p:cNvSpPr>
                <a:spLocks noChangeShapeType="1"/>
              </p:cNvSpPr>
              <p:nvPr/>
            </p:nvSpPr>
            <p:spPr bwMode="auto">
              <a:xfrm rot="16200000" flipH="1">
                <a:off x="3426"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38" name="Line 126">
                <a:extLst>
                  <a:ext uri="{FF2B5EF4-FFF2-40B4-BE49-F238E27FC236}">
                    <a16:creationId xmlns:a16="http://schemas.microsoft.com/office/drawing/2014/main" id="{271A9702-841C-E61F-F3F4-4B14703764FD}"/>
                  </a:ext>
                </a:extLst>
              </p:cNvPr>
              <p:cNvSpPr>
                <a:spLocks noChangeShapeType="1"/>
              </p:cNvSpPr>
              <p:nvPr/>
            </p:nvSpPr>
            <p:spPr bwMode="auto">
              <a:xfrm rot="-5400000" flipH="1" flipV="1">
                <a:off x="2170"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39" name="Line 127">
                <a:extLst>
                  <a:ext uri="{FF2B5EF4-FFF2-40B4-BE49-F238E27FC236}">
                    <a16:creationId xmlns:a16="http://schemas.microsoft.com/office/drawing/2014/main" id="{9EB23775-1323-8350-9E7F-F16470F55196}"/>
                  </a:ext>
                </a:extLst>
              </p:cNvPr>
              <p:cNvSpPr>
                <a:spLocks noChangeShapeType="1"/>
              </p:cNvSpPr>
              <p:nvPr/>
            </p:nvSpPr>
            <p:spPr bwMode="auto">
              <a:xfrm rot="16200000" flipH="1">
                <a:off x="4095"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40" name="Line 128">
                <a:extLst>
                  <a:ext uri="{FF2B5EF4-FFF2-40B4-BE49-F238E27FC236}">
                    <a16:creationId xmlns:a16="http://schemas.microsoft.com/office/drawing/2014/main" id="{7CA88E58-4FE0-0789-37AE-6FB1B9083AFA}"/>
                  </a:ext>
                </a:extLst>
              </p:cNvPr>
              <p:cNvSpPr>
                <a:spLocks noChangeShapeType="1"/>
              </p:cNvSpPr>
              <p:nvPr/>
            </p:nvSpPr>
            <p:spPr bwMode="auto">
              <a:xfrm rot="16200000" flipH="1">
                <a:off x="4094"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41" name="Line 129">
                <a:extLst>
                  <a:ext uri="{FF2B5EF4-FFF2-40B4-BE49-F238E27FC236}">
                    <a16:creationId xmlns:a16="http://schemas.microsoft.com/office/drawing/2014/main" id="{E6B05B10-C8CD-B9D9-B6B6-38C81C37BF59}"/>
                  </a:ext>
                </a:extLst>
              </p:cNvPr>
              <p:cNvSpPr>
                <a:spLocks noChangeShapeType="1"/>
              </p:cNvSpPr>
              <p:nvPr/>
            </p:nvSpPr>
            <p:spPr bwMode="auto">
              <a:xfrm rot="-5400000">
                <a:off x="1428" y="2255"/>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42" name="Line 130">
                <a:extLst>
                  <a:ext uri="{FF2B5EF4-FFF2-40B4-BE49-F238E27FC236}">
                    <a16:creationId xmlns:a16="http://schemas.microsoft.com/office/drawing/2014/main" id="{D6A9FF9B-CDCD-31A4-63B2-4C254895761A}"/>
                  </a:ext>
                </a:extLst>
              </p:cNvPr>
              <p:cNvSpPr>
                <a:spLocks noChangeShapeType="1"/>
              </p:cNvSpPr>
              <p:nvPr/>
            </p:nvSpPr>
            <p:spPr bwMode="auto">
              <a:xfrm rot="-5400000" flipH="1" flipV="1">
                <a:off x="3691"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43" name="Line 131">
                <a:extLst>
                  <a:ext uri="{FF2B5EF4-FFF2-40B4-BE49-F238E27FC236}">
                    <a16:creationId xmlns:a16="http://schemas.microsoft.com/office/drawing/2014/main" id="{5BFD4290-5A2C-FE1F-2FC6-3F881C8F5D3E}"/>
                  </a:ext>
                </a:extLst>
              </p:cNvPr>
              <p:cNvSpPr>
                <a:spLocks noChangeShapeType="1"/>
              </p:cNvSpPr>
              <p:nvPr/>
            </p:nvSpPr>
            <p:spPr bwMode="auto">
              <a:xfrm rot="-5400000" flipH="1" flipV="1">
                <a:off x="1906"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44" name="Line 132">
                <a:extLst>
                  <a:ext uri="{FF2B5EF4-FFF2-40B4-BE49-F238E27FC236}">
                    <a16:creationId xmlns:a16="http://schemas.microsoft.com/office/drawing/2014/main" id="{E5B9CC76-BD57-9E15-385B-7168497F5690}"/>
                  </a:ext>
                </a:extLst>
              </p:cNvPr>
              <p:cNvSpPr>
                <a:spLocks noChangeShapeType="1"/>
              </p:cNvSpPr>
              <p:nvPr/>
            </p:nvSpPr>
            <p:spPr bwMode="auto">
              <a:xfrm rot="16200000" flipH="1">
                <a:off x="1905"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45" name="Line 133">
                <a:extLst>
                  <a:ext uri="{FF2B5EF4-FFF2-40B4-BE49-F238E27FC236}">
                    <a16:creationId xmlns:a16="http://schemas.microsoft.com/office/drawing/2014/main" id="{EBFCD5A8-2F34-2DE4-92F6-92D64229422D}"/>
                  </a:ext>
                </a:extLst>
              </p:cNvPr>
              <p:cNvSpPr>
                <a:spLocks noChangeShapeType="1"/>
              </p:cNvSpPr>
              <p:nvPr/>
            </p:nvSpPr>
            <p:spPr bwMode="auto">
              <a:xfrm rot="16200000" flipH="1">
                <a:off x="3690"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46" name="Line 134">
                <a:extLst>
                  <a:ext uri="{FF2B5EF4-FFF2-40B4-BE49-F238E27FC236}">
                    <a16:creationId xmlns:a16="http://schemas.microsoft.com/office/drawing/2014/main" id="{9B464F3E-C968-58D8-7BFB-7DF2ABE53E52}"/>
                  </a:ext>
                </a:extLst>
              </p:cNvPr>
              <p:cNvSpPr>
                <a:spLocks noChangeShapeType="1"/>
              </p:cNvSpPr>
              <p:nvPr/>
            </p:nvSpPr>
            <p:spPr bwMode="auto">
              <a:xfrm rot="-5400000" flipH="1" flipV="1">
                <a:off x="4071" y="251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47" name="Line 135">
                <a:extLst>
                  <a:ext uri="{FF2B5EF4-FFF2-40B4-BE49-F238E27FC236}">
                    <a16:creationId xmlns:a16="http://schemas.microsoft.com/office/drawing/2014/main" id="{60AE4980-65FE-27E6-83F7-EEA1EC80FEC2}"/>
                  </a:ext>
                </a:extLst>
              </p:cNvPr>
              <p:cNvSpPr>
                <a:spLocks noChangeShapeType="1"/>
              </p:cNvSpPr>
              <p:nvPr/>
            </p:nvSpPr>
            <p:spPr bwMode="auto">
              <a:xfrm rot="16200000" flipV="1">
                <a:off x="1524" y="187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48" name="Line 136">
                <a:extLst>
                  <a:ext uri="{FF2B5EF4-FFF2-40B4-BE49-F238E27FC236}">
                    <a16:creationId xmlns:a16="http://schemas.microsoft.com/office/drawing/2014/main" id="{25D14AB2-CA5A-C53E-3DDA-180160668A02}"/>
                  </a:ext>
                </a:extLst>
              </p:cNvPr>
              <p:cNvSpPr>
                <a:spLocks noChangeShapeType="1"/>
              </p:cNvSpPr>
              <p:nvPr/>
            </p:nvSpPr>
            <p:spPr bwMode="auto">
              <a:xfrm rot="-5400000" flipH="1" flipV="1">
                <a:off x="1525" y="251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49" name="Line 137">
                <a:extLst>
                  <a:ext uri="{FF2B5EF4-FFF2-40B4-BE49-F238E27FC236}">
                    <a16:creationId xmlns:a16="http://schemas.microsoft.com/office/drawing/2014/main" id="{47CFCB7C-FDC2-70CA-0AB7-68DDC926F285}"/>
                  </a:ext>
                </a:extLst>
              </p:cNvPr>
              <p:cNvSpPr>
                <a:spLocks noChangeShapeType="1"/>
              </p:cNvSpPr>
              <p:nvPr/>
            </p:nvSpPr>
            <p:spPr bwMode="auto">
              <a:xfrm rot="16200000" flipV="1">
                <a:off x="4070" y="187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50" name="Line 138">
                <a:extLst>
                  <a:ext uri="{FF2B5EF4-FFF2-40B4-BE49-F238E27FC236}">
                    <a16:creationId xmlns:a16="http://schemas.microsoft.com/office/drawing/2014/main" id="{0637452F-BD9A-25D6-FE6C-09052D8E260D}"/>
                  </a:ext>
                </a:extLst>
              </p:cNvPr>
              <p:cNvSpPr>
                <a:spLocks noChangeShapeType="1"/>
              </p:cNvSpPr>
              <p:nvPr/>
            </p:nvSpPr>
            <p:spPr bwMode="auto">
              <a:xfrm rot="16200000" flipV="1">
                <a:off x="2296" y="9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51" name="Line 139">
                <a:extLst>
                  <a:ext uri="{FF2B5EF4-FFF2-40B4-BE49-F238E27FC236}">
                    <a16:creationId xmlns:a16="http://schemas.microsoft.com/office/drawing/2014/main" id="{9F625CD7-92E2-DF75-F0B0-C12ECA0A4128}"/>
                  </a:ext>
                </a:extLst>
              </p:cNvPr>
              <p:cNvSpPr>
                <a:spLocks noChangeShapeType="1"/>
              </p:cNvSpPr>
              <p:nvPr/>
            </p:nvSpPr>
            <p:spPr bwMode="auto">
              <a:xfrm rot="-5400000" flipH="1" flipV="1">
                <a:off x="3299" y="34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52" name="Line 140">
                <a:extLst>
                  <a:ext uri="{FF2B5EF4-FFF2-40B4-BE49-F238E27FC236}">
                    <a16:creationId xmlns:a16="http://schemas.microsoft.com/office/drawing/2014/main" id="{FDFBAD0C-505E-7960-8F50-AFDF506C3699}"/>
                  </a:ext>
                </a:extLst>
              </p:cNvPr>
              <p:cNvSpPr>
                <a:spLocks noChangeShapeType="1"/>
              </p:cNvSpPr>
              <p:nvPr/>
            </p:nvSpPr>
            <p:spPr bwMode="auto">
              <a:xfrm rot="16200000" flipV="1">
                <a:off x="3298" y="9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53" name="Line 141">
                <a:extLst>
                  <a:ext uri="{FF2B5EF4-FFF2-40B4-BE49-F238E27FC236}">
                    <a16:creationId xmlns:a16="http://schemas.microsoft.com/office/drawing/2014/main" id="{071BC560-99BA-0EA2-EAC9-4B0C3420BFDC}"/>
                  </a:ext>
                </a:extLst>
              </p:cNvPr>
              <p:cNvSpPr>
                <a:spLocks noChangeShapeType="1"/>
              </p:cNvSpPr>
              <p:nvPr/>
            </p:nvSpPr>
            <p:spPr bwMode="auto">
              <a:xfrm rot="-5400000" flipH="1" flipV="1">
                <a:off x="2297" y="34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54" name="Line 142">
                <a:extLst>
                  <a:ext uri="{FF2B5EF4-FFF2-40B4-BE49-F238E27FC236}">
                    <a16:creationId xmlns:a16="http://schemas.microsoft.com/office/drawing/2014/main" id="{D1BA6E66-46B6-1BB8-6EE9-66CE7E003F46}"/>
                  </a:ext>
                </a:extLst>
              </p:cNvPr>
              <p:cNvSpPr>
                <a:spLocks noChangeShapeType="1"/>
              </p:cNvSpPr>
              <p:nvPr/>
            </p:nvSpPr>
            <p:spPr bwMode="auto">
              <a:xfrm rot="16200000" flipH="1">
                <a:off x="2068"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55" name="Line 143">
                <a:extLst>
                  <a:ext uri="{FF2B5EF4-FFF2-40B4-BE49-F238E27FC236}">
                    <a16:creationId xmlns:a16="http://schemas.microsoft.com/office/drawing/2014/main" id="{A9632223-4810-EC08-A324-61908D04CE21}"/>
                  </a:ext>
                </a:extLst>
              </p:cNvPr>
              <p:cNvSpPr>
                <a:spLocks noChangeShapeType="1"/>
              </p:cNvSpPr>
              <p:nvPr/>
            </p:nvSpPr>
            <p:spPr bwMode="auto">
              <a:xfrm rot="16200000" flipH="1">
                <a:off x="2067"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56" name="Line 144">
                <a:extLst>
                  <a:ext uri="{FF2B5EF4-FFF2-40B4-BE49-F238E27FC236}">
                    <a16:creationId xmlns:a16="http://schemas.microsoft.com/office/drawing/2014/main" id="{D0F2D0C8-EA0A-AA92-B506-A156416A4F88}"/>
                  </a:ext>
                </a:extLst>
              </p:cNvPr>
              <p:cNvSpPr>
                <a:spLocks noChangeShapeType="1"/>
              </p:cNvSpPr>
              <p:nvPr/>
            </p:nvSpPr>
            <p:spPr bwMode="auto">
              <a:xfrm rot="-5400000">
                <a:off x="3714"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57" name="Line 145">
                <a:extLst>
                  <a:ext uri="{FF2B5EF4-FFF2-40B4-BE49-F238E27FC236}">
                    <a16:creationId xmlns:a16="http://schemas.microsoft.com/office/drawing/2014/main" id="{5055FDDF-938A-FFBF-D304-8FF49690B570}"/>
                  </a:ext>
                </a:extLst>
              </p:cNvPr>
              <p:cNvSpPr>
                <a:spLocks noChangeShapeType="1"/>
              </p:cNvSpPr>
              <p:nvPr/>
            </p:nvSpPr>
            <p:spPr bwMode="auto">
              <a:xfrm rot="-5400000">
                <a:off x="3715"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58" name="Line 146">
                <a:extLst>
                  <a:ext uri="{FF2B5EF4-FFF2-40B4-BE49-F238E27FC236}">
                    <a16:creationId xmlns:a16="http://schemas.microsoft.com/office/drawing/2014/main" id="{32DC0710-E57B-80E9-A385-AEB433063ACB}"/>
                  </a:ext>
                </a:extLst>
              </p:cNvPr>
              <p:cNvSpPr>
                <a:spLocks noChangeShapeType="1"/>
              </p:cNvSpPr>
              <p:nvPr/>
            </p:nvSpPr>
            <p:spPr bwMode="auto">
              <a:xfrm rot="-5400000">
                <a:off x="3968"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59" name="Line 147">
                <a:extLst>
                  <a:ext uri="{FF2B5EF4-FFF2-40B4-BE49-F238E27FC236}">
                    <a16:creationId xmlns:a16="http://schemas.microsoft.com/office/drawing/2014/main" id="{BF4CC599-3FDB-98D0-3F9E-39E87C97B448}"/>
                  </a:ext>
                </a:extLst>
              </p:cNvPr>
              <p:cNvSpPr>
                <a:spLocks noChangeShapeType="1"/>
              </p:cNvSpPr>
              <p:nvPr/>
            </p:nvSpPr>
            <p:spPr bwMode="auto">
              <a:xfrm rot="-5400000">
                <a:off x="3969"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60" name="Line 148">
                <a:extLst>
                  <a:ext uri="{FF2B5EF4-FFF2-40B4-BE49-F238E27FC236}">
                    <a16:creationId xmlns:a16="http://schemas.microsoft.com/office/drawing/2014/main" id="{879B1520-40D2-C48E-67DA-A38CAD9A327B}"/>
                  </a:ext>
                </a:extLst>
              </p:cNvPr>
              <p:cNvSpPr>
                <a:spLocks noChangeShapeType="1"/>
              </p:cNvSpPr>
              <p:nvPr/>
            </p:nvSpPr>
            <p:spPr bwMode="auto">
              <a:xfrm rot="-5400000" flipH="1" flipV="1">
                <a:off x="1779"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61" name="Line 149">
                <a:extLst>
                  <a:ext uri="{FF2B5EF4-FFF2-40B4-BE49-F238E27FC236}">
                    <a16:creationId xmlns:a16="http://schemas.microsoft.com/office/drawing/2014/main" id="{6350FA4B-442A-35FE-8156-74711BB6D0EF}"/>
                  </a:ext>
                </a:extLst>
              </p:cNvPr>
              <p:cNvSpPr>
                <a:spLocks noChangeShapeType="1"/>
              </p:cNvSpPr>
              <p:nvPr/>
            </p:nvSpPr>
            <p:spPr bwMode="auto">
              <a:xfrm rot="-5400000" flipH="1" flipV="1">
                <a:off x="3818"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62" name="Line 150">
                <a:extLst>
                  <a:ext uri="{FF2B5EF4-FFF2-40B4-BE49-F238E27FC236}">
                    <a16:creationId xmlns:a16="http://schemas.microsoft.com/office/drawing/2014/main" id="{678C0E14-8B68-4E0C-CD02-B8CA38C4E3FC}"/>
                  </a:ext>
                </a:extLst>
              </p:cNvPr>
              <p:cNvSpPr>
                <a:spLocks noChangeShapeType="1"/>
              </p:cNvSpPr>
              <p:nvPr/>
            </p:nvSpPr>
            <p:spPr bwMode="auto">
              <a:xfrm rot="16200000" flipV="1">
                <a:off x="1773"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63" name="Line 151">
                <a:extLst>
                  <a:ext uri="{FF2B5EF4-FFF2-40B4-BE49-F238E27FC236}">
                    <a16:creationId xmlns:a16="http://schemas.microsoft.com/office/drawing/2014/main" id="{C2646789-D8CC-532D-A896-58C8AB81DE75}"/>
                  </a:ext>
                </a:extLst>
              </p:cNvPr>
              <p:cNvSpPr>
                <a:spLocks noChangeShapeType="1"/>
              </p:cNvSpPr>
              <p:nvPr/>
            </p:nvSpPr>
            <p:spPr bwMode="auto">
              <a:xfrm rot="16200000" flipV="1">
                <a:off x="3812"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64" name="Line 152">
                <a:extLst>
                  <a:ext uri="{FF2B5EF4-FFF2-40B4-BE49-F238E27FC236}">
                    <a16:creationId xmlns:a16="http://schemas.microsoft.com/office/drawing/2014/main" id="{FE218D8B-FCA0-C38D-E518-CEE2245EF625}"/>
                  </a:ext>
                </a:extLst>
              </p:cNvPr>
              <p:cNvSpPr>
                <a:spLocks noChangeShapeType="1"/>
              </p:cNvSpPr>
              <p:nvPr/>
            </p:nvSpPr>
            <p:spPr bwMode="auto">
              <a:xfrm rot="16200000" flipV="1">
                <a:off x="1525" y="229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65" name="Line 153">
                <a:extLst>
                  <a:ext uri="{FF2B5EF4-FFF2-40B4-BE49-F238E27FC236}">
                    <a16:creationId xmlns:a16="http://schemas.microsoft.com/office/drawing/2014/main" id="{FC9F1E02-D82F-70E6-6868-BF6AD64DB9F5}"/>
                  </a:ext>
                </a:extLst>
              </p:cNvPr>
              <p:cNvSpPr>
                <a:spLocks noChangeShapeType="1"/>
              </p:cNvSpPr>
              <p:nvPr/>
            </p:nvSpPr>
            <p:spPr bwMode="auto">
              <a:xfrm rot="16200000" flipV="1">
                <a:off x="4071" y="229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66" name="Line 154">
                <a:extLst>
                  <a:ext uri="{FF2B5EF4-FFF2-40B4-BE49-F238E27FC236}">
                    <a16:creationId xmlns:a16="http://schemas.microsoft.com/office/drawing/2014/main" id="{D97A165A-36EE-ADC3-A87F-CD1959D45B09}"/>
                  </a:ext>
                </a:extLst>
              </p:cNvPr>
              <p:cNvSpPr>
                <a:spLocks noChangeShapeType="1"/>
              </p:cNvSpPr>
              <p:nvPr/>
            </p:nvSpPr>
            <p:spPr bwMode="auto">
              <a:xfrm rot="-5400000" flipH="1" flipV="1">
                <a:off x="4070" y="2089"/>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67" name="Line 155">
                <a:extLst>
                  <a:ext uri="{FF2B5EF4-FFF2-40B4-BE49-F238E27FC236}">
                    <a16:creationId xmlns:a16="http://schemas.microsoft.com/office/drawing/2014/main" id="{E09340D5-53AC-85E3-DCF7-5FF35D0B869C}"/>
                  </a:ext>
                </a:extLst>
              </p:cNvPr>
              <p:cNvSpPr>
                <a:spLocks noChangeShapeType="1"/>
              </p:cNvSpPr>
              <p:nvPr/>
            </p:nvSpPr>
            <p:spPr bwMode="auto">
              <a:xfrm rot="-5400000" flipH="1" flipV="1">
                <a:off x="1524" y="2089"/>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68" name="Line 156">
                <a:extLst>
                  <a:ext uri="{FF2B5EF4-FFF2-40B4-BE49-F238E27FC236}">
                    <a16:creationId xmlns:a16="http://schemas.microsoft.com/office/drawing/2014/main" id="{BCFBBBBD-E30A-475E-1A89-13636396DA39}"/>
                  </a:ext>
                </a:extLst>
              </p:cNvPr>
              <p:cNvSpPr>
                <a:spLocks noChangeShapeType="1"/>
              </p:cNvSpPr>
              <p:nvPr/>
            </p:nvSpPr>
            <p:spPr bwMode="auto">
              <a:xfrm rot="-5400000" flipH="1" flipV="1">
                <a:off x="3939"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69" name="Line 157">
                <a:extLst>
                  <a:ext uri="{FF2B5EF4-FFF2-40B4-BE49-F238E27FC236}">
                    <a16:creationId xmlns:a16="http://schemas.microsoft.com/office/drawing/2014/main" id="{0B684AD9-F3CE-4C97-2A7D-C8716B0E360D}"/>
                  </a:ext>
                </a:extLst>
              </p:cNvPr>
              <p:cNvSpPr>
                <a:spLocks noChangeShapeType="1"/>
              </p:cNvSpPr>
              <p:nvPr/>
            </p:nvSpPr>
            <p:spPr bwMode="auto">
              <a:xfrm rot="16200000" flipH="1">
                <a:off x="1645"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70" name="Line 158">
                <a:extLst>
                  <a:ext uri="{FF2B5EF4-FFF2-40B4-BE49-F238E27FC236}">
                    <a16:creationId xmlns:a16="http://schemas.microsoft.com/office/drawing/2014/main" id="{37F176FD-856C-FD06-2A46-AD717A86AB86}"/>
                  </a:ext>
                </a:extLst>
              </p:cNvPr>
              <p:cNvSpPr>
                <a:spLocks noChangeShapeType="1"/>
              </p:cNvSpPr>
              <p:nvPr/>
            </p:nvSpPr>
            <p:spPr bwMode="auto">
              <a:xfrm rot="-5400000" flipH="1" flipV="1">
                <a:off x="1646"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71" name="Line 159">
                <a:extLst>
                  <a:ext uri="{FF2B5EF4-FFF2-40B4-BE49-F238E27FC236}">
                    <a16:creationId xmlns:a16="http://schemas.microsoft.com/office/drawing/2014/main" id="{8A6C8331-6180-5C8E-34F9-149DD2996D0D}"/>
                  </a:ext>
                </a:extLst>
              </p:cNvPr>
              <p:cNvSpPr>
                <a:spLocks noChangeShapeType="1"/>
              </p:cNvSpPr>
              <p:nvPr/>
            </p:nvSpPr>
            <p:spPr bwMode="auto">
              <a:xfrm rot="16200000" flipH="1">
                <a:off x="3938"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72" name="Line 160">
                <a:extLst>
                  <a:ext uri="{FF2B5EF4-FFF2-40B4-BE49-F238E27FC236}">
                    <a16:creationId xmlns:a16="http://schemas.microsoft.com/office/drawing/2014/main" id="{496FA69F-DD18-7DD2-FEFB-609F3A7D9D8A}"/>
                  </a:ext>
                </a:extLst>
              </p:cNvPr>
              <p:cNvSpPr>
                <a:spLocks noChangeShapeType="1"/>
              </p:cNvSpPr>
              <p:nvPr/>
            </p:nvSpPr>
            <p:spPr bwMode="auto">
              <a:xfrm rot="-5400000" flipH="1" flipV="1">
                <a:off x="3172"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73" name="Line 161">
                <a:extLst>
                  <a:ext uri="{FF2B5EF4-FFF2-40B4-BE49-F238E27FC236}">
                    <a16:creationId xmlns:a16="http://schemas.microsoft.com/office/drawing/2014/main" id="{D89A3C37-125C-9432-96B1-8BC922FEA958}"/>
                  </a:ext>
                </a:extLst>
              </p:cNvPr>
              <p:cNvSpPr>
                <a:spLocks noChangeShapeType="1"/>
              </p:cNvSpPr>
              <p:nvPr/>
            </p:nvSpPr>
            <p:spPr bwMode="auto">
              <a:xfrm rot="16200000" flipH="1">
                <a:off x="3173"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74" name="Line 162">
                <a:extLst>
                  <a:ext uri="{FF2B5EF4-FFF2-40B4-BE49-F238E27FC236}">
                    <a16:creationId xmlns:a16="http://schemas.microsoft.com/office/drawing/2014/main" id="{CBE3A0D2-4717-3CB7-A5E7-6CEC83179DBA}"/>
                  </a:ext>
                </a:extLst>
              </p:cNvPr>
              <p:cNvSpPr>
                <a:spLocks noChangeShapeType="1"/>
              </p:cNvSpPr>
              <p:nvPr/>
            </p:nvSpPr>
            <p:spPr bwMode="auto">
              <a:xfrm rot="16200000" flipH="1">
                <a:off x="2424"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75" name="Line 163">
                <a:extLst>
                  <a:ext uri="{FF2B5EF4-FFF2-40B4-BE49-F238E27FC236}">
                    <a16:creationId xmlns:a16="http://schemas.microsoft.com/office/drawing/2014/main" id="{74C739D7-D1F8-3BD7-CA97-941D0836982B}"/>
                  </a:ext>
                </a:extLst>
              </p:cNvPr>
              <p:cNvSpPr>
                <a:spLocks noChangeShapeType="1"/>
              </p:cNvSpPr>
              <p:nvPr/>
            </p:nvSpPr>
            <p:spPr bwMode="auto">
              <a:xfrm rot="-5400000" flipH="1" flipV="1">
                <a:off x="2423"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76" name="Line 164">
                <a:extLst>
                  <a:ext uri="{FF2B5EF4-FFF2-40B4-BE49-F238E27FC236}">
                    <a16:creationId xmlns:a16="http://schemas.microsoft.com/office/drawing/2014/main" id="{D3F45DA5-DA3A-FF6F-91D9-48DF13219B74}"/>
                  </a:ext>
                </a:extLst>
              </p:cNvPr>
              <p:cNvSpPr>
                <a:spLocks noChangeShapeType="1"/>
              </p:cNvSpPr>
              <p:nvPr/>
            </p:nvSpPr>
            <p:spPr bwMode="auto">
              <a:xfrm rot="16200000" flipH="1">
                <a:off x="3843"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77" name="Line 165">
                <a:extLst>
                  <a:ext uri="{FF2B5EF4-FFF2-40B4-BE49-F238E27FC236}">
                    <a16:creationId xmlns:a16="http://schemas.microsoft.com/office/drawing/2014/main" id="{8E949F17-2357-637D-2DF1-264D73F47F2C}"/>
                  </a:ext>
                </a:extLst>
              </p:cNvPr>
              <p:cNvSpPr>
                <a:spLocks noChangeShapeType="1"/>
              </p:cNvSpPr>
              <p:nvPr/>
            </p:nvSpPr>
            <p:spPr bwMode="auto">
              <a:xfrm rot="16200000" flipH="1">
                <a:off x="3848"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78" name="Line 166">
                <a:extLst>
                  <a:ext uri="{FF2B5EF4-FFF2-40B4-BE49-F238E27FC236}">
                    <a16:creationId xmlns:a16="http://schemas.microsoft.com/office/drawing/2014/main" id="{E2FC86C1-7AE5-73B2-21F8-A1A1ACCF811C}"/>
                  </a:ext>
                </a:extLst>
              </p:cNvPr>
              <p:cNvSpPr>
                <a:spLocks noChangeShapeType="1"/>
              </p:cNvSpPr>
              <p:nvPr/>
            </p:nvSpPr>
            <p:spPr bwMode="auto">
              <a:xfrm rot="16200000" flipV="1">
                <a:off x="3559" y="3178"/>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79" name="Line 167">
                <a:extLst>
                  <a:ext uri="{FF2B5EF4-FFF2-40B4-BE49-F238E27FC236}">
                    <a16:creationId xmlns:a16="http://schemas.microsoft.com/office/drawing/2014/main" id="{7759EC0B-A943-A4F1-C0F6-5BC7540A8358}"/>
                  </a:ext>
                </a:extLst>
              </p:cNvPr>
              <p:cNvSpPr>
                <a:spLocks noChangeShapeType="1"/>
              </p:cNvSpPr>
              <p:nvPr/>
            </p:nvSpPr>
            <p:spPr bwMode="auto">
              <a:xfrm rot="16200000" flipV="1">
                <a:off x="2039" y="3178"/>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80" name="Line 168">
                <a:extLst>
                  <a:ext uri="{FF2B5EF4-FFF2-40B4-BE49-F238E27FC236}">
                    <a16:creationId xmlns:a16="http://schemas.microsoft.com/office/drawing/2014/main" id="{7BE4EA93-BC19-C4DD-0D5E-AACFBA064EB3}"/>
                  </a:ext>
                </a:extLst>
              </p:cNvPr>
              <p:cNvSpPr>
                <a:spLocks noChangeShapeType="1"/>
              </p:cNvSpPr>
              <p:nvPr/>
            </p:nvSpPr>
            <p:spPr bwMode="auto">
              <a:xfrm rot="-5400000" flipH="1" flipV="1">
                <a:off x="2038" y="119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81" name="Line 169">
                <a:extLst>
                  <a:ext uri="{FF2B5EF4-FFF2-40B4-BE49-F238E27FC236}">
                    <a16:creationId xmlns:a16="http://schemas.microsoft.com/office/drawing/2014/main" id="{B219558E-08CF-BDC6-FFE8-0ABCDAA193DE}"/>
                  </a:ext>
                </a:extLst>
              </p:cNvPr>
              <p:cNvSpPr>
                <a:spLocks noChangeShapeType="1"/>
              </p:cNvSpPr>
              <p:nvPr/>
            </p:nvSpPr>
            <p:spPr bwMode="auto">
              <a:xfrm rot="-5400000" flipH="1" flipV="1">
                <a:off x="3558" y="119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82" name="Line 170">
                <a:extLst>
                  <a:ext uri="{FF2B5EF4-FFF2-40B4-BE49-F238E27FC236}">
                    <a16:creationId xmlns:a16="http://schemas.microsoft.com/office/drawing/2014/main" id="{B57B058B-010C-9562-CE8E-512980B7D975}"/>
                  </a:ext>
                </a:extLst>
              </p:cNvPr>
              <p:cNvSpPr>
                <a:spLocks noChangeShapeType="1"/>
              </p:cNvSpPr>
              <p:nvPr/>
            </p:nvSpPr>
            <p:spPr bwMode="auto">
              <a:xfrm rot="16200000" flipH="1">
                <a:off x="3324"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83" name="Line 171">
                <a:extLst>
                  <a:ext uri="{FF2B5EF4-FFF2-40B4-BE49-F238E27FC236}">
                    <a16:creationId xmlns:a16="http://schemas.microsoft.com/office/drawing/2014/main" id="{DFD8BABD-7E00-D2EE-1FED-F19A45B91EA8}"/>
                  </a:ext>
                </a:extLst>
              </p:cNvPr>
              <p:cNvSpPr>
                <a:spLocks noChangeShapeType="1"/>
              </p:cNvSpPr>
              <p:nvPr/>
            </p:nvSpPr>
            <p:spPr bwMode="auto">
              <a:xfrm rot="16200000" flipH="1">
                <a:off x="3323"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84" name="Line 172">
                <a:extLst>
                  <a:ext uri="{FF2B5EF4-FFF2-40B4-BE49-F238E27FC236}">
                    <a16:creationId xmlns:a16="http://schemas.microsoft.com/office/drawing/2014/main" id="{469F2F7C-55C0-5CA7-9903-D3A228BC3C32}"/>
                  </a:ext>
                </a:extLst>
              </p:cNvPr>
              <p:cNvSpPr>
                <a:spLocks noChangeShapeType="1"/>
              </p:cNvSpPr>
              <p:nvPr/>
            </p:nvSpPr>
            <p:spPr bwMode="auto">
              <a:xfrm rot="-5400000" flipH="1" flipV="1">
                <a:off x="3047"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85" name="Line 173">
                <a:extLst>
                  <a:ext uri="{FF2B5EF4-FFF2-40B4-BE49-F238E27FC236}">
                    <a16:creationId xmlns:a16="http://schemas.microsoft.com/office/drawing/2014/main" id="{BB2DF8F8-5F91-AE83-B901-373B20132B5D}"/>
                  </a:ext>
                </a:extLst>
              </p:cNvPr>
              <p:cNvSpPr>
                <a:spLocks noChangeShapeType="1"/>
              </p:cNvSpPr>
              <p:nvPr/>
            </p:nvSpPr>
            <p:spPr bwMode="auto">
              <a:xfrm rot="16200000" flipV="1">
                <a:off x="2551"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86" name="Line 174">
                <a:extLst>
                  <a:ext uri="{FF2B5EF4-FFF2-40B4-BE49-F238E27FC236}">
                    <a16:creationId xmlns:a16="http://schemas.microsoft.com/office/drawing/2014/main" id="{0144B4F9-66C6-BDB0-370D-26E3BD38E55C}"/>
                  </a:ext>
                </a:extLst>
              </p:cNvPr>
              <p:cNvSpPr>
                <a:spLocks noChangeShapeType="1"/>
              </p:cNvSpPr>
              <p:nvPr/>
            </p:nvSpPr>
            <p:spPr bwMode="auto">
              <a:xfrm rot="16200000" flipV="1">
                <a:off x="3046"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87" name="Line 175">
                <a:extLst>
                  <a:ext uri="{FF2B5EF4-FFF2-40B4-BE49-F238E27FC236}">
                    <a16:creationId xmlns:a16="http://schemas.microsoft.com/office/drawing/2014/main" id="{08E98CAC-CF10-AD60-803B-2072902E7E2D}"/>
                  </a:ext>
                </a:extLst>
              </p:cNvPr>
              <p:cNvSpPr>
                <a:spLocks noChangeShapeType="1"/>
              </p:cNvSpPr>
              <p:nvPr/>
            </p:nvSpPr>
            <p:spPr bwMode="auto">
              <a:xfrm rot="-5400000" flipH="1" flipV="1">
                <a:off x="2552"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88" name="Line 176">
                <a:extLst>
                  <a:ext uri="{FF2B5EF4-FFF2-40B4-BE49-F238E27FC236}">
                    <a16:creationId xmlns:a16="http://schemas.microsoft.com/office/drawing/2014/main" id="{C1FEFD43-C51E-A796-81F1-606F577301E6}"/>
                  </a:ext>
                </a:extLst>
              </p:cNvPr>
              <p:cNvSpPr>
                <a:spLocks noChangeShapeType="1"/>
              </p:cNvSpPr>
              <p:nvPr/>
            </p:nvSpPr>
            <p:spPr bwMode="auto">
              <a:xfrm rot="16200000" flipH="1">
                <a:off x="1550"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89" name="Line 177">
                <a:extLst>
                  <a:ext uri="{FF2B5EF4-FFF2-40B4-BE49-F238E27FC236}">
                    <a16:creationId xmlns:a16="http://schemas.microsoft.com/office/drawing/2014/main" id="{C65B90EA-7E54-FF91-76E8-C25AD1F60D63}"/>
                  </a:ext>
                </a:extLst>
              </p:cNvPr>
              <p:cNvSpPr>
                <a:spLocks noChangeShapeType="1"/>
              </p:cNvSpPr>
              <p:nvPr/>
            </p:nvSpPr>
            <p:spPr bwMode="auto">
              <a:xfrm rot="16200000" flipH="1">
                <a:off x="1549"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90" name="Line 178">
                <a:extLst>
                  <a:ext uri="{FF2B5EF4-FFF2-40B4-BE49-F238E27FC236}">
                    <a16:creationId xmlns:a16="http://schemas.microsoft.com/office/drawing/2014/main" id="{358AA514-D95B-E630-6652-F737E278CA43}"/>
                  </a:ext>
                </a:extLst>
              </p:cNvPr>
              <p:cNvSpPr>
                <a:spLocks noChangeShapeType="1"/>
              </p:cNvSpPr>
              <p:nvPr/>
            </p:nvSpPr>
            <p:spPr bwMode="auto">
              <a:xfrm rot="-5400000" flipH="1" flipV="1">
                <a:off x="2677"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91" name="Line 179">
                <a:extLst>
                  <a:ext uri="{FF2B5EF4-FFF2-40B4-BE49-F238E27FC236}">
                    <a16:creationId xmlns:a16="http://schemas.microsoft.com/office/drawing/2014/main" id="{325792CF-E850-B859-15B8-01FC5DD8F22D}"/>
                  </a:ext>
                </a:extLst>
              </p:cNvPr>
              <p:cNvSpPr>
                <a:spLocks noChangeShapeType="1"/>
              </p:cNvSpPr>
              <p:nvPr/>
            </p:nvSpPr>
            <p:spPr bwMode="auto">
              <a:xfrm rot="16200000" flipH="1">
                <a:off x="2920"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92" name="Line 180">
                <a:extLst>
                  <a:ext uri="{FF2B5EF4-FFF2-40B4-BE49-F238E27FC236}">
                    <a16:creationId xmlns:a16="http://schemas.microsoft.com/office/drawing/2014/main" id="{78CE756C-9A8B-641F-7193-E666A32C22DE}"/>
                  </a:ext>
                </a:extLst>
              </p:cNvPr>
              <p:cNvSpPr>
                <a:spLocks noChangeShapeType="1"/>
              </p:cNvSpPr>
              <p:nvPr/>
            </p:nvSpPr>
            <p:spPr bwMode="auto">
              <a:xfrm rot="16200000" flipH="1">
                <a:off x="2678"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93" name="Line 181">
                <a:extLst>
                  <a:ext uri="{FF2B5EF4-FFF2-40B4-BE49-F238E27FC236}">
                    <a16:creationId xmlns:a16="http://schemas.microsoft.com/office/drawing/2014/main" id="{477E29C3-9935-AB56-31F3-B88A89EE50B1}"/>
                  </a:ext>
                </a:extLst>
              </p:cNvPr>
              <p:cNvSpPr>
                <a:spLocks noChangeShapeType="1"/>
              </p:cNvSpPr>
              <p:nvPr/>
            </p:nvSpPr>
            <p:spPr bwMode="auto">
              <a:xfrm rot="-5400000" flipH="1" flipV="1">
                <a:off x="2919"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94" name="Line 182">
                <a:extLst>
                  <a:ext uri="{FF2B5EF4-FFF2-40B4-BE49-F238E27FC236}">
                    <a16:creationId xmlns:a16="http://schemas.microsoft.com/office/drawing/2014/main" id="{A6E12DA4-DF84-0582-EE72-4388BEC88CE5}"/>
                  </a:ext>
                </a:extLst>
              </p:cNvPr>
              <p:cNvSpPr>
                <a:spLocks noChangeShapeType="1"/>
              </p:cNvSpPr>
              <p:nvPr/>
            </p:nvSpPr>
            <p:spPr bwMode="auto">
              <a:xfrm rot="-5400000" flipH="1" flipV="1">
                <a:off x="2799" y="3408"/>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95" name="Line 183">
                <a:extLst>
                  <a:ext uri="{FF2B5EF4-FFF2-40B4-BE49-F238E27FC236}">
                    <a16:creationId xmlns:a16="http://schemas.microsoft.com/office/drawing/2014/main" id="{EB204622-19C4-44EE-87E7-3EA133D38A82}"/>
                  </a:ext>
                </a:extLst>
              </p:cNvPr>
              <p:cNvSpPr>
                <a:spLocks noChangeShapeType="1"/>
              </p:cNvSpPr>
              <p:nvPr/>
            </p:nvSpPr>
            <p:spPr bwMode="auto">
              <a:xfrm rot="16200000" flipV="1">
                <a:off x="2798" y="989"/>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96" name="Line 184">
                <a:extLst>
                  <a:ext uri="{FF2B5EF4-FFF2-40B4-BE49-F238E27FC236}">
                    <a16:creationId xmlns:a16="http://schemas.microsoft.com/office/drawing/2014/main" id="{9B4E6C5C-D186-A016-C7DE-789DB249BE0E}"/>
                  </a:ext>
                </a:extLst>
              </p:cNvPr>
              <p:cNvSpPr>
                <a:spLocks noChangeShapeType="1"/>
              </p:cNvSpPr>
              <p:nvPr/>
            </p:nvSpPr>
            <p:spPr bwMode="auto">
              <a:xfrm rot="-5400000">
                <a:off x="3975"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97" name="Line 185">
                <a:extLst>
                  <a:ext uri="{FF2B5EF4-FFF2-40B4-BE49-F238E27FC236}">
                    <a16:creationId xmlns:a16="http://schemas.microsoft.com/office/drawing/2014/main" id="{7BA1668B-70C7-4254-CEF9-AC48587053B8}"/>
                  </a:ext>
                </a:extLst>
              </p:cNvPr>
              <p:cNvSpPr>
                <a:spLocks noChangeShapeType="1"/>
              </p:cNvSpPr>
              <p:nvPr/>
            </p:nvSpPr>
            <p:spPr bwMode="auto">
              <a:xfrm rot="-5400000">
                <a:off x="1931"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98" name="Line 186">
                <a:extLst>
                  <a:ext uri="{FF2B5EF4-FFF2-40B4-BE49-F238E27FC236}">
                    <a16:creationId xmlns:a16="http://schemas.microsoft.com/office/drawing/2014/main" id="{28F722B8-482A-95F1-4EEC-56741755AF0D}"/>
                  </a:ext>
                </a:extLst>
              </p:cNvPr>
              <p:cNvSpPr>
                <a:spLocks noChangeShapeType="1"/>
              </p:cNvSpPr>
              <p:nvPr/>
            </p:nvSpPr>
            <p:spPr bwMode="auto">
              <a:xfrm rot="-5400000">
                <a:off x="1930"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299" name="Line 187">
                <a:extLst>
                  <a:ext uri="{FF2B5EF4-FFF2-40B4-BE49-F238E27FC236}">
                    <a16:creationId xmlns:a16="http://schemas.microsoft.com/office/drawing/2014/main" id="{1EFED418-D281-3EA1-F304-42E542D096D0}"/>
                  </a:ext>
                </a:extLst>
              </p:cNvPr>
              <p:cNvSpPr>
                <a:spLocks noChangeShapeType="1"/>
              </p:cNvSpPr>
              <p:nvPr/>
            </p:nvSpPr>
            <p:spPr bwMode="auto">
              <a:xfrm rot="-5400000" flipH="1" flipV="1">
                <a:off x="3945"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00" name="Line 188">
                <a:extLst>
                  <a:ext uri="{FF2B5EF4-FFF2-40B4-BE49-F238E27FC236}">
                    <a16:creationId xmlns:a16="http://schemas.microsoft.com/office/drawing/2014/main" id="{CFA32039-4726-B6AF-390C-13A10541EDBF}"/>
                  </a:ext>
                </a:extLst>
              </p:cNvPr>
              <p:cNvSpPr>
                <a:spLocks noChangeShapeType="1"/>
              </p:cNvSpPr>
              <p:nvPr/>
            </p:nvSpPr>
            <p:spPr bwMode="auto">
              <a:xfrm rot="16200000" flipH="1">
                <a:off x="3946"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01" name="Line 189">
                <a:extLst>
                  <a:ext uri="{FF2B5EF4-FFF2-40B4-BE49-F238E27FC236}">
                    <a16:creationId xmlns:a16="http://schemas.microsoft.com/office/drawing/2014/main" id="{90DDBEEB-5D09-44F5-B55A-068FB4804C80}"/>
                  </a:ext>
                </a:extLst>
              </p:cNvPr>
              <p:cNvSpPr>
                <a:spLocks noChangeShapeType="1"/>
              </p:cNvSpPr>
              <p:nvPr/>
            </p:nvSpPr>
            <p:spPr bwMode="auto">
              <a:xfrm rot="-5400000" flipH="1" flipV="1">
                <a:off x="1652"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02" name="Line 190">
                <a:extLst>
                  <a:ext uri="{FF2B5EF4-FFF2-40B4-BE49-F238E27FC236}">
                    <a16:creationId xmlns:a16="http://schemas.microsoft.com/office/drawing/2014/main" id="{18F57A67-BE42-D253-4137-16C3A78308B2}"/>
                  </a:ext>
                </a:extLst>
              </p:cNvPr>
              <p:cNvSpPr>
                <a:spLocks noChangeShapeType="1"/>
              </p:cNvSpPr>
              <p:nvPr/>
            </p:nvSpPr>
            <p:spPr bwMode="auto">
              <a:xfrm rot="16200000" flipH="1">
                <a:off x="1653"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03" name="Line 191">
                <a:extLst>
                  <a:ext uri="{FF2B5EF4-FFF2-40B4-BE49-F238E27FC236}">
                    <a16:creationId xmlns:a16="http://schemas.microsoft.com/office/drawing/2014/main" id="{ED0D0EE9-F1CE-A661-6D31-C454F17B8069}"/>
                  </a:ext>
                </a:extLst>
              </p:cNvPr>
              <p:cNvSpPr>
                <a:spLocks noChangeShapeType="1"/>
              </p:cNvSpPr>
              <p:nvPr/>
            </p:nvSpPr>
            <p:spPr bwMode="auto">
              <a:xfrm rot="16200000" flipH="1">
                <a:off x="2322"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04" name="Line 192">
                <a:extLst>
                  <a:ext uri="{FF2B5EF4-FFF2-40B4-BE49-F238E27FC236}">
                    <a16:creationId xmlns:a16="http://schemas.microsoft.com/office/drawing/2014/main" id="{D810EAAA-FC8D-16EB-D7D2-53690E1DFEC6}"/>
                  </a:ext>
                </a:extLst>
              </p:cNvPr>
              <p:cNvSpPr>
                <a:spLocks noChangeShapeType="1"/>
              </p:cNvSpPr>
              <p:nvPr/>
            </p:nvSpPr>
            <p:spPr bwMode="auto">
              <a:xfrm rot="16200000" flipH="1">
                <a:off x="2321"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05" name="Line 193">
                <a:extLst>
                  <a:ext uri="{FF2B5EF4-FFF2-40B4-BE49-F238E27FC236}">
                    <a16:creationId xmlns:a16="http://schemas.microsoft.com/office/drawing/2014/main" id="{DBE397ED-C398-0A9D-F018-30C5971403F8}"/>
                  </a:ext>
                </a:extLst>
              </p:cNvPr>
              <p:cNvSpPr>
                <a:spLocks noChangeShapeType="1"/>
              </p:cNvSpPr>
              <p:nvPr/>
            </p:nvSpPr>
            <p:spPr bwMode="auto">
              <a:xfrm rot="16200000" flipH="1">
                <a:off x="369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06" name="Line 194">
                <a:extLst>
                  <a:ext uri="{FF2B5EF4-FFF2-40B4-BE49-F238E27FC236}">
                    <a16:creationId xmlns:a16="http://schemas.microsoft.com/office/drawing/2014/main" id="{2C5815E0-438A-B288-4B11-2F19BFBBD814}"/>
                  </a:ext>
                </a:extLst>
              </p:cNvPr>
              <p:cNvSpPr>
                <a:spLocks noChangeShapeType="1"/>
              </p:cNvSpPr>
              <p:nvPr/>
            </p:nvSpPr>
            <p:spPr bwMode="auto">
              <a:xfrm rot="16200000" flipH="1">
                <a:off x="190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07" name="Line 195">
                <a:extLst>
                  <a:ext uri="{FF2B5EF4-FFF2-40B4-BE49-F238E27FC236}">
                    <a16:creationId xmlns:a16="http://schemas.microsoft.com/office/drawing/2014/main" id="{7E007426-6704-1976-C49E-EC25E42520FB}"/>
                  </a:ext>
                </a:extLst>
              </p:cNvPr>
              <p:cNvSpPr>
                <a:spLocks noChangeShapeType="1"/>
              </p:cNvSpPr>
              <p:nvPr/>
            </p:nvSpPr>
            <p:spPr bwMode="auto">
              <a:xfrm rot="-5400000" flipH="1" flipV="1">
                <a:off x="2172"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08" name="Line 196">
                <a:extLst>
                  <a:ext uri="{FF2B5EF4-FFF2-40B4-BE49-F238E27FC236}">
                    <a16:creationId xmlns:a16="http://schemas.microsoft.com/office/drawing/2014/main" id="{8E0635B1-F911-38C8-907F-1CD6D5B0E8DA}"/>
                  </a:ext>
                </a:extLst>
              </p:cNvPr>
              <p:cNvSpPr>
                <a:spLocks noChangeShapeType="1"/>
              </p:cNvSpPr>
              <p:nvPr/>
            </p:nvSpPr>
            <p:spPr bwMode="auto">
              <a:xfrm rot="-5400000" flipH="1" flipV="1">
                <a:off x="3427"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09" name="Line 197">
                <a:extLst>
                  <a:ext uri="{FF2B5EF4-FFF2-40B4-BE49-F238E27FC236}">
                    <a16:creationId xmlns:a16="http://schemas.microsoft.com/office/drawing/2014/main" id="{74C1F683-48E1-DE41-592A-DA92F3681A6F}"/>
                  </a:ext>
                </a:extLst>
              </p:cNvPr>
              <p:cNvSpPr>
                <a:spLocks noChangeShapeType="1"/>
              </p:cNvSpPr>
              <p:nvPr/>
            </p:nvSpPr>
            <p:spPr bwMode="auto">
              <a:xfrm rot="-5400000" flipH="1" flipV="1">
                <a:off x="190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10" name="Line 198">
                <a:extLst>
                  <a:ext uri="{FF2B5EF4-FFF2-40B4-BE49-F238E27FC236}">
                    <a16:creationId xmlns:a16="http://schemas.microsoft.com/office/drawing/2014/main" id="{F2A301A7-BA63-EC8B-147E-74984FB9CE60}"/>
                  </a:ext>
                </a:extLst>
              </p:cNvPr>
              <p:cNvSpPr>
                <a:spLocks noChangeShapeType="1"/>
              </p:cNvSpPr>
              <p:nvPr/>
            </p:nvSpPr>
            <p:spPr bwMode="auto">
              <a:xfrm rot="-5400000" flipH="1" flipV="1">
                <a:off x="368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11" name="Line 199">
                <a:extLst>
                  <a:ext uri="{FF2B5EF4-FFF2-40B4-BE49-F238E27FC236}">
                    <a16:creationId xmlns:a16="http://schemas.microsoft.com/office/drawing/2014/main" id="{A90D90A4-37C7-3343-03D2-C0029C2CAEB9}"/>
                  </a:ext>
                </a:extLst>
              </p:cNvPr>
              <p:cNvSpPr>
                <a:spLocks noChangeShapeType="1"/>
              </p:cNvSpPr>
              <p:nvPr/>
            </p:nvSpPr>
            <p:spPr bwMode="auto">
              <a:xfrm rot="16200000" flipH="1">
                <a:off x="3426"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12" name="Line 200">
                <a:extLst>
                  <a:ext uri="{FF2B5EF4-FFF2-40B4-BE49-F238E27FC236}">
                    <a16:creationId xmlns:a16="http://schemas.microsoft.com/office/drawing/2014/main" id="{9649B4DE-C96B-5F89-9255-029E23523699}"/>
                  </a:ext>
                </a:extLst>
              </p:cNvPr>
              <p:cNvSpPr>
                <a:spLocks noChangeShapeType="1"/>
              </p:cNvSpPr>
              <p:nvPr/>
            </p:nvSpPr>
            <p:spPr bwMode="auto">
              <a:xfrm rot="16200000" flipH="1">
                <a:off x="2171"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13" name="Line 201">
                <a:extLst>
                  <a:ext uri="{FF2B5EF4-FFF2-40B4-BE49-F238E27FC236}">
                    <a16:creationId xmlns:a16="http://schemas.microsoft.com/office/drawing/2014/main" id="{BA56F1A8-7AA1-6D63-B020-125DA164E174}"/>
                  </a:ext>
                </a:extLst>
              </p:cNvPr>
              <p:cNvSpPr>
                <a:spLocks noChangeShapeType="1"/>
              </p:cNvSpPr>
              <p:nvPr/>
            </p:nvSpPr>
            <p:spPr bwMode="auto">
              <a:xfrm rot="-5400000">
                <a:off x="1676"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14" name="Line 202">
                <a:extLst>
                  <a:ext uri="{FF2B5EF4-FFF2-40B4-BE49-F238E27FC236}">
                    <a16:creationId xmlns:a16="http://schemas.microsoft.com/office/drawing/2014/main" id="{F1C346B1-10AE-C805-EA37-6FA2BB7B921C}"/>
                  </a:ext>
                </a:extLst>
              </p:cNvPr>
              <p:cNvSpPr>
                <a:spLocks noChangeShapeType="1"/>
              </p:cNvSpPr>
              <p:nvPr/>
            </p:nvSpPr>
            <p:spPr bwMode="auto">
              <a:xfrm rot="-5400000">
                <a:off x="1677"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15" name="Line 203">
                <a:extLst>
                  <a:ext uri="{FF2B5EF4-FFF2-40B4-BE49-F238E27FC236}">
                    <a16:creationId xmlns:a16="http://schemas.microsoft.com/office/drawing/2014/main" id="{D0E86FD3-013F-27B0-BFF1-E7BA5F8A01AB}"/>
                  </a:ext>
                </a:extLst>
              </p:cNvPr>
              <p:cNvSpPr>
                <a:spLocks noChangeShapeType="1"/>
              </p:cNvSpPr>
              <p:nvPr/>
            </p:nvSpPr>
            <p:spPr bwMode="auto">
              <a:xfrm rot="16200000" flipH="1">
                <a:off x="1804"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16" name="Line 204">
                <a:extLst>
                  <a:ext uri="{FF2B5EF4-FFF2-40B4-BE49-F238E27FC236}">
                    <a16:creationId xmlns:a16="http://schemas.microsoft.com/office/drawing/2014/main" id="{688E045B-0AD3-58D9-E81A-0C5AA2A6166D}"/>
                  </a:ext>
                </a:extLst>
              </p:cNvPr>
              <p:cNvSpPr>
                <a:spLocks noChangeShapeType="1"/>
              </p:cNvSpPr>
              <p:nvPr/>
            </p:nvSpPr>
            <p:spPr bwMode="auto">
              <a:xfrm rot="16200000" flipH="1">
                <a:off x="1809"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17" name="Line 205">
                <a:extLst>
                  <a:ext uri="{FF2B5EF4-FFF2-40B4-BE49-F238E27FC236}">
                    <a16:creationId xmlns:a16="http://schemas.microsoft.com/office/drawing/2014/main" id="{B772B8A6-AE1C-BB42-9643-F4FA762D3AF1}"/>
                  </a:ext>
                </a:extLst>
              </p:cNvPr>
              <p:cNvSpPr>
                <a:spLocks noChangeShapeType="1"/>
              </p:cNvSpPr>
              <p:nvPr/>
            </p:nvSpPr>
            <p:spPr bwMode="auto">
              <a:xfrm rot="-5400000" flipH="1" flipV="1">
                <a:off x="3812"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18" name="Line 206">
                <a:extLst>
                  <a:ext uri="{FF2B5EF4-FFF2-40B4-BE49-F238E27FC236}">
                    <a16:creationId xmlns:a16="http://schemas.microsoft.com/office/drawing/2014/main" id="{5869C634-AAF2-F5F4-75E5-EB3D6C34B85C}"/>
                  </a:ext>
                </a:extLst>
              </p:cNvPr>
              <p:cNvSpPr>
                <a:spLocks noChangeShapeType="1"/>
              </p:cNvSpPr>
              <p:nvPr/>
            </p:nvSpPr>
            <p:spPr bwMode="auto">
              <a:xfrm rot="-5400000" flipH="1" flipV="1">
                <a:off x="1773"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19" name="Line 207">
                <a:extLst>
                  <a:ext uri="{FF2B5EF4-FFF2-40B4-BE49-F238E27FC236}">
                    <a16:creationId xmlns:a16="http://schemas.microsoft.com/office/drawing/2014/main" id="{6C5AED67-59E3-FF60-01FD-8651B8C70F00}"/>
                  </a:ext>
                </a:extLst>
              </p:cNvPr>
              <p:cNvSpPr>
                <a:spLocks noChangeShapeType="1"/>
              </p:cNvSpPr>
              <p:nvPr/>
            </p:nvSpPr>
            <p:spPr bwMode="auto">
              <a:xfrm rot="16200000" flipV="1">
                <a:off x="3813"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20" name="Line 208">
                <a:extLst>
                  <a:ext uri="{FF2B5EF4-FFF2-40B4-BE49-F238E27FC236}">
                    <a16:creationId xmlns:a16="http://schemas.microsoft.com/office/drawing/2014/main" id="{82FF32DD-2F02-59E5-D371-674A7B06E23E}"/>
                  </a:ext>
                </a:extLst>
              </p:cNvPr>
              <p:cNvSpPr>
                <a:spLocks noChangeShapeType="1"/>
              </p:cNvSpPr>
              <p:nvPr/>
            </p:nvSpPr>
            <p:spPr bwMode="auto">
              <a:xfrm rot="16200000" flipV="1">
                <a:off x="1774"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21" name="Line 209">
                <a:extLst>
                  <a:ext uri="{FF2B5EF4-FFF2-40B4-BE49-F238E27FC236}">
                    <a16:creationId xmlns:a16="http://schemas.microsoft.com/office/drawing/2014/main" id="{8BA112E4-AD7B-2F2F-3B3A-D421A4A12270}"/>
                  </a:ext>
                </a:extLst>
              </p:cNvPr>
              <p:cNvSpPr>
                <a:spLocks noChangeShapeType="1"/>
              </p:cNvSpPr>
              <p:nvPr/>
            </p:nvSpPr>
            <p:spPr bwMode="auto">
              <a:xfrm rot="-5400000" flipH="1" flipV="1">
                <a:off x="3946"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22" name="Line 210">
                <a:extLst>
                  <a:ext uri="{FF2B5EF4-FFF2-40B4-BE49-F238E27FC236}">
                    <a16:creationId xmlns:a16="http://schemas.microsoft.com/office/drawing/2014/main" id="{6BFECC6B-5FBA-410D-4A93-77185ACB13FF}"/>
                  </a:ext>
                </a:extLst>
              </p:cNvPr>
              <p:cNvSpPr>
                <a:spLocks noChangeShapeType="1"/>
              </p:cNvSpPr>
              <p:nvPr/>
            </p:nvSpPr>
            <p:spPr bwMode="auto">
              <a:xfrm rot="-5400000" flipH="1" flipV="1">
                <a:off x="1653"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23" name="Line 211">
                <a:extLst>
                  <a:ext uri="{FF2B5EF4-FFF2-40B4-BE49-F238E27FC236}">
                    <a16:creationId xmlns:a16="http://schemas.microsoft.com/office/drawing/2014/main" id="{43C4A0D5-4966-D4EC-A36E-C365D46D243A}"/>
                  </a:ext>
                </a:extLst>
              </p:cNvPr>
              <p:cNvSpPr>
                <a:spLocks noChangeShapeType="1"/>
              </p:cNvSpPr>
              <p:nvPr/>
            </p:nvSpPr>
            <p:spPr bwMode="auto">
              <a:xfrm rot="16200000" flipH="1">
                <a:off x="1652"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24" name="Line 212">
                <a:extLst>
                  <a:ext uri="{FF2B5EF4-FFF2-40B4-BE49-F238E27FC236}">
                    <a16:creationId xmlns:a16="http://schemas.microsoft.com/office/drawing/2014/main" id="{221478C5-DC1B-8E44-19D5-090731BAD0CB}"/>
                  </a:ext>
                </a:extLst>
              </p:cNvPr>
              <p:cNvSpPr>
                <a:spLocks noChangeShapeType="1"/>
              </p:cNvSpPr>
              <p:nvPr/>
            </p:nvSpPr>
            <p:spPr bwMode="auto">
              <a:xfrm rot="16200000" flipH="1">
                <a:off x="3945"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25" name="Line 213">
                <a:extLst>
                  <a:ext uri="{FF2B5EF4-FFF2-40B4-BE49-F238E27FC236}">
                    <a16:creationId xmlns:a16="http://schemas.microsoft.com/office/drawing/2014/main" id="{1A0318E1-415D-745A-4B3C-288DA77FC114}"/>
                  </a:ext>
                </a:extLst>
              </p:cNvPr>
              <p:cNvSpPr>
                <a:spLocks noChangeShapeType="1"/>
              </p:cNvSpPr>
              <p:nvPr/>
            </p:nvSpPr>
            <p:spPr bwMode="auto">
              <a:xfrm rot="16200000" flipH="1">
                <a:off x="3071"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26" name="Line 214">
                <a:extLst>
                  <a:ext uri="{FF2B5EF4-FFF2-40B4-BE49-F238E27FC236}">
                    <a16:creationId xmlns:a16="http://schemas.microsoft.com/office/drawing/2014/main" id="{57756A92-2C9D-3D7A-C37D-4A8422C9C923}"/>
                  </a:ext>
                </a:extLst>
              </p:cNvPr>
              <p:cNvSpPr>
                <a:spLocks noChangeShapeType="1"/>
              </p:cNvSpPr>
              <p:nvPr/>
            </p:nvSpPr>
            <p:spPr bwMode="auto">
              <a:xfrm rot="16200000" flipH="1">
                <a:off x="3070"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27" name="Line 215">
                <a:extLst>
                  <a:ext uri="{FF2B5EF4-FFF2-40B4-BE49-F238E27FC236}">
                    <a16:creationId xmlns:a16="http://schemas.microsoft.com/office/drawing/2014/main" id="{2DFD7B9C-4BA9-54A8-6215-E442D0C33C57}"/>
                  </a:ext>
                </a:extLst>
              </p:cNvPr>
              <p:cNvSpPr>
                <a:spLocks noChangeShapeType="1"/>
              </p:cNvSpPr>
              <p:nvPr/>
            </p:nvSpPr>
            <p:spPr bwMode="auto">
              <a:xfrm rot="-5400000">
                <a:off x="3451"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28" name="Line 216">
                <a:extLst>
                  <a:ext uri="{FF2B5EF4-FFF2-40B4-BE49-F238E27FC236}">
                    <a16:creationId xmlns:a16="http://schemas.microsoft.com/office/drawing/2014/main" id="{84E2BD80-2D50-F389-9E11-A2754F01A908}"/>
                  </a:ext>
                </a:extLst>
              </p:cNvPr>
              <p:cNvSpPr>
                <a:spLocks noChangeShapeType="1"/>
              </p:cNvSpPr>
              <p:nvPr/>
            </p:nvSpPr>
            <p:spPr bwMode="auto">
              <a:xfrm rot="-5400000">
                <a:off x="3450"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29" name="Line 217">
                <a:extLst>
                  <a:ext uri="{FF2B5EF4-FFF2-40B4-BE49-F238E27FC236}">
                    <a16:creationId xmlns:a16="http://schemas.microsoft.com/office/drawing/2014/main" id="{5341E3BB-E178-BF11-936A-DEBFC4B2DDA8}"/>
                  </a:ext>
                </a:extLst>
              </p:cNvPr>
              <p:cNvSpPr>
                <a:spLocks noChangeShapeType="1"/>
              </p:cNvSpPr>
              <p:nvPr/>
            </p:nvSpPr>
            <p:spPr bwMode="auto">
              <a:xfrm rot="16200000" flipH="1">
                <a:off x="2576"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30" name="Line 218">
                <a:extLst>
                  <a:ext uri="{FF2B5EF4-FFF2-40B4-BE49-F238E27FC236}">
                    <a16:creationId xmlns:a16="http://schemas.microsoft.com/office/drawing/2014/main" id="{32E94928-759C-5514-AE19-9EEB54201E00}"/>
                  </a:ext>
                </a:extLst>
              </p:cNvPr>
              <p:cNvSpPr>
                <a:spLocks noChangeShapeType="1"/>
              </p:cNvSpPr>
              <p:nvPr/>
            </p:nvSpPr>
            <p:spPr bwMode="auto">
              <a:xfrm rot="16200000" flipH="1">
                <a:off x="2575"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31" name="Line 219">
                <a:extLst>
                  <a:ext uri="{FF2B5EF4-FFF2-40B4-BE49-F238E27FC236}">
                    <a16:creationId xmlns:a16="http://schemas.microsoft.com/office/drawing/2014/main" id="{C9907468-FC61-479D-43D0-CCE82712585F}"/>
                  </a:ext>
                </a:extLst>
              </p:cNvPr>
              <p:cNvSpPr>
                <a:spLocks noChangeShapeType="1"/>
              </p:cNvSpPr>
              <p:nvPr/>
            </p:nvSpPr>
            <p:spPr bwMode="auto">
              <a:xfrm rot="16200000" flipV="1">
                <a:off x="3300"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32" name="Line 220">
                <a:extLst>
                  <a:ext uri="{FF2B5EF4-FFF2-40B4-BE49-F238E27FC236}">
                    <a16:creationId xmlns:a16="http://schemas.microsoft.com/office/drawing/2014/main" id="{4DD1BDB9-EE64-C3BD-7F2C-36A6C0535208}"/>
                  </a:ext>
                </a:extLst>
              </p:cNvPr>
              <p:cNvSpPr>
                <a:spLocks noChangeShapeType="1"/>
              </p:cNvSpPr>
              <p:nvPr/>
            </p:nvSpPr>
            <p:spPr bwMode="auto">
              <a:xfrm rot="16200000" flipV="1">
                <a:off x="2298"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33" name="Line 221">
                <a:extLst>
                  <a:ext uri="{FF2B5EF4-FFF2-40B4-BE49-F238E27FC236}">
                    <a16:creationId xmlns:a16="http://schemas.microsoft.com/office/drawing/2014/main" id="{A4538782-2F1B-BF35-F5A8-9D43FC679E12}"/>
                  </a:ext>
                </a:extLst>
              </p:cNvPr>
              <p:cNvSpPr>
                <a:spLocks noChangeShapeType="1"/>
              </p:cNvSpPr>
              <p:nvPr/>
            </p:nvSpPr>
            <p:spPr bwMode="auto">
              <a:xfrm rot="-5400000" flipH="1" flipV="1">
                <a:off x="2297"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34" name="Line 222">
                <a:extLst>
                  <a:ext uri="{FF2B5EF4-FFF2-40B4-BE49-F238E27FC236}">
                    <a16:creationId xmlns:a16="http://schemas.microsoft.com/office/drawing/2014/main" id="{031B2696-5783-F4E6-7EE8-D3925EA7B7CD}"/>
                  </a:ext>
                </a:extLst>
              </p:cNvPr>
              <p:cNvSpPr>
                <a:spLocks noChangeShapeType="1"/>
              </p:cNvSpPr>
              <p:nvPr/>
            </p:nvSpPr>
            <p:spPr bwMode="auto">
              <a:xfrm rot="-5400000" flipH="1" flipV="1">
                <a:off x="3299"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35" name="Line 223">
                <a:extLst>
                  <a:ext uri="{FF2B5EF4-FFF2-40B4-BE49-F238E27FC236}">
                    <a16:creationId xmlns:a16="http://schemas.microsoft.com/office/drawing/2014/main" id="{CB2DA684-3D88-B5C0-39FF-F539819EF1E0}"/>
                  </a:ext>
                </a:extLst>
              </p:cNvPr>
              <p:cNvSpPr>
                <a:spLocks noChangeShapeType="1"/>
              </p:cNvSpPr>
              <p:nvPr/>
            </p:nvSpPr>
            <p:spPr bwMode="auto">
              <a:xfrm rot="16200000" flipH="1">
                <a:off x="3843"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36" name="Line 224">
                <a:extLst>
                  <a:ext uri="{FF2B5EF4-FFF2-40B4-BE49-F238E27FC236}">
                    <a16:creationId xmlns:a16="http://schemas.microsoft.com/office/drawing/2014/main" id="{15C07250-D02A-1F33-A131-0B12397A6F64}"/>
                  </a:ext>
                </a:extLst>
              </p:cNvPr>
              <p:cNvSpPr>
                <a:spLocks noChangeShapeType="1"/>
              </p:cNvSpPr>
              <p:nvPr/>
            </p:nvSpPr>
            <p:spPr bwMode="auto">
              <a:xfrm rot="16200000" flipH="1">
                <a:off x="2818"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37" name="Line 225">
                <a:extLst>
                  <a:ext uri="{FF2B5EF4-FFF2-40B4-BE49-F238E27FC236}">
                    <a16:creationId xmlns:a16="http://schemas.microsoft.com/office/drawing/2014/main" id="{92705C3D-1ECC-690A-6BE7-0FAB6CA55762}"/>
                  </a:ext>
                </a:extLst>
              </p:cNvPr>
              <p:cNvSpPr>
                <a:spLocks noChangeShapeType="1"/>
              </p:cNvSpPr>
              <p:nvPr/>
            </p:nvSpPr>
            <p:spPr bwMode="auto">
              <a:xfrm rot="16200000" flipH="1">
                <a:off x="3842"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38" name="Line 226">
                <a:extLst>
                  <a:ext uri="{FF2B5EF4-FFF2-40B4-BE49-F238E27FC236}">
                    <a16:creationId xmlns:a16="http://schemas.microsoft.com/office/drawing/2014/main" id="{8A56A2B8-054D-AB92-BC1D-F8688228C0BE}"/>
                  </a:ext>
                </a:extLst>
              </p:cNvPr>
              <p:cNvSpPr>
                <a:spLocks noChangeShapeType="1"/>
              </p:cNvSpPr>
              <p:nvPr/>
            </p:nvSpPr>
            <p:spPr bwMode="auto">
              <a:xfrm rot="16200000" flipH="1">
                <a:off x="2817"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39" name="Line 227">
                <a:extLst>
                  <a:ext uri="{FF2B5EF4-FFF2-40B4-BE49-F238E27FC236}">
                    <a16:creationId xmlns:a16="http://schemas.microsoft.com/office/drawing/2014/main" id="{9ABA2BB3-A3D2-88F6-B03B-A1F96B2B40B4}"/>
                  </a:ext>
                </a:extLst>
              </p:cNvPr>
              <p:cNvSpPr>
                <a:spLocks noChangeShapeType="1"/>
              </p:cNvSpPr>
              <p:nvPr/>
            </p:nvSpPr>
            <p:spPr bwMode="auto">
              <a:xfrm rot="-5400000" flipH="1" flipV="1">
                <a:off x="2039" y="2959"/>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40" name="Line 228">
                <a:extLst>
                  <a:ext uri="{FF2B5EF4-FFF2-40B4-BE49-F238E27FC236}">
                    <a16:creationId xmlns:a16="http://schemas.microsoft.com/office/drawing/2014/main" id="{14DE451D-80FA-7C36-2D4F-46DE4A4279CC}"/>
                  </a:ext>
                </a:extLst>
              </p:cNvPr>
              <p:cNvSpPr>
                <a:spLocks noChangeShapeType="1"/>
              </p:cNvSpPr>
              <p:nvPr/>
            </p:nvSpPr>
            <p:spPr bwMode="auto">
              <a:xfrm rot="-5400000" flipH="1" flipV="1">
                <a:off x="3559" y="2959"/>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41" name="Line 229">
                <a:extLst>
                  <a:ext uri="{FF2B5EF4-FFF2-40B4-BE49-F238E27FC236}">
                    <a16:creationId xmlns:a16="http://schemas.microsoft.com/office/drawing/2014/main" id="{7E73106D-4640-01B5-AB13-96A2E9C92378}"/>
                  </a:ext>
                </a:extLst>
              </p:cNvPr>
              <p:cNvSpPr>
                <a:spLocks noChangeShapeType="1"/>
              </p:cNvSpPr>
              <p:nvPr/>
            </p:nvSpPr>
            <p:spPr bwMode="auto">
              <a:xfrm rot="16200000" flipV="1">
                <a:off x="2033" y="1422"/>
                <a:ext cx="80"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42" name="Line 230">
                <a:extLst>
                  <a:ext uri="{FF2B5EF4-FFF2-40B4-BE49-F238E27FC236}">
                    <a16:creationId xmlns:a16="http://schemas.microsoft.com/office/drawing/2014/main" id="{A5FD681B-F10A-8C8D-313D-B2E6D3FF5EB1}"/>
                  </a:ext>
                </a:extLst>
              </p:cNvPr>
              <p:cNvSpPr>
                <a:spLocks noChangeShapeType="1"/>
              </p:cNvSpPr>
              <p:nvPr/>
            </p:nvSpPr>
            <p:spPr bwMode="auto">
              <a:xfrm rot="16200000" flipV="1">
                <a:off x="3553" y="1422"/>
                <a:ext cx="80"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43" name="Line 231">
                <a:extLst>
                  <a:ext uri="{FF2B5EF4-FFF2-40B4-BE49-F238E27FC236}">
                    <a16:creationId xmlns:a16="http://schemas.microsoft.com/office/drawing/2014/main" id="{984862A4-3B61-939E-F582-02821AA5961F}"/>
                  </a:ext>
                </a:extLst>
              </p:cNvPr>
              <p:cNvSpPr>
                <a:spLocks noChangeShapeType="1"/>
              </p:cNvSpPr>
              <p:nvPr/>
            </p:nvSpPr>
            <p:spPr bwMode="auto">
              <a:xfrm rot="-5400000">
                <a:off x="1682"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44" name="Line 232">
                <a:extLst>
                  <a:ext uri="{FF2B5EF4-FFF2-40B4-BE49-F238E27FC236}">
                    <a16:creationId xmlns:a16="http://schemas.microsoft.com/office/drawing/2014/main" id="{0A30F841-1F48-07B1-D89A-428CDD1DA9E9}"/>
                  </a:ext>
                </a:extLst>
              </p:cNvPr>
              <p:cNvSpPr>
                <a:spLocks noChangeShapeType="1"/>
              </p:cNvSpPr>
              <p:nvPr/>
            </p:nvSpPr>
            <p:spPr bwMode="auto">
              <a:xfrm rot="-5400000" flipH="1" flipV="1">
                <a:off x="1780"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45" name="Line 233">
                <a:extLst>
                  <a:ext uri="{FF2B5EF4-FFF2-40B4-BE49-F238E27FC236}">
                    <a16:creationId xmlns:a16="http://schemas.microsoft.com/office/drawing/2014/main" id="{E1168451-D1BF-47B4-1788-A1898FAA71CE}"/>
                  </a:ext>
                </a:extLst>
              </p:cNvPr>
              <p:cNvSpPr>
                <a:spLocks noChangeShapeType="1"/>
              </p:cNvSpPr>
              <p:nvPr/>
            </p:nvSpPr>
            <p:spPr bwMode="auto">
              <a:xfrm rot="16200000" flipV="1">
                <a:off x="3818"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46" name="Line 234">
                <a:extLst>
                  <a:ext uri="{FF2B5EF4-FFF2-40B4-BE49-F238E27FC236}">
                    <a16:creationId xmlns:a16="http://schemas.microsoft.com/office/drawing/2014/main" id="{4531FA1D-E27F-14CB-07AF-6609567DE364}"/>
                  </a:ext>
                </a:extLst>
              </p:cNvPr>
              <p:cNvSpPr>
                <a:spLocks noChangeShapeType="1"/>
              </p:cNvSpPr>
              <p:nvPr/>
            </p:nvSpPr>
            <p:spPr bwMode="auto">
              <a:xfrm rot="-5400000" flipH="1" flipV="1">
                <a:off x="3819"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47" name="Line 235">
                <a:extLst>
                  <a:ext uri="{FF2B5EF4-FFF2-40B4-BE49-F238E27FC236}">
                    <a16:creationId xmlns:a16="http://schemas.microsoft.com/office/drawing/2014/main" id="{C3862213-7836-54CB-AD5F-31654AE33911}"/>
                  </a:ext>
                </a:extLst>
              </p:cNvPr>
              <p:cNvSpPr>
                <a:spLocks noChangeShapeType="1"/>
              </p:cNvSpPr>
              <p:nvPr/>
            </p:nvSpPr>
            <p:spPr bwMode="auto">
              <a:xfrm rot="16200000" flipV="1">
                <a:off x="1779"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48" name="Line 236">
                <a:extLst>
                  <a:ext uri="{FF2B5EF4-FFF2-40B4-BE49-F238E27FC236}">
                    <a16:creationId xmlns:a16="http://schemas.microsoft.com/office/drawing/2014/main" id="{E1ACE58A-6E13-6625-DA2D-4BC2B2CD88B5}"/>
                  </a:ext>
                </a:extLst>
              </p:cNvPr>
              <p:cNvSpPr>
                <a:spLocks noChangeShapeType="1"/>
              </p:cNvSpPr>
              <p:nvPr/>
            </p:nvSpPr>
            <p:spPr bwMode="auto">
              <a:xfrm rot="-5400000" flipH="1" flipV="1">
                <a:off x="2425"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49" name="Line 237">
                <a:extLst>
                  <a:ext uri="{FF2B5EF4-FFF2-40B4-BE49-F238E27FC236}">
                    <a16:creationId xmlns:a16="http://schemas.microsoft.com/office/drawing/2014/main" id="{E32B94A8-96BB-7A5D-9240-B707544A3EC3}"/>
                  </a:ext>
                </a:extLst>
              </p:cNvPr>
              <p:cNvSpPr>
                <a:spLocks noChangeShapeType="1"/>
              </p:cNvSpPr>
              <p:nvPr/>
            </p:nvSpPr>
            <p:spPr bwMode="auto">
              <a:xfrm rot="-5400000" flipH="1" flipV="1">
                <a:off x="3174"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50" name="Line 238">
                <a:extLst>
                  <a:ext uri="{FF2B5EF4-FFF2-40B4-BE49-F238E27FC236}">
                    <a16:creationId xmlns:a16="http://schemas.microsoft.com/office/drawing/2014/main" id="{96FF4629-2A3C-0D53-DA29-5E387104113B}"/>
                  </a:ext>
                </a:extLst>
              </p:cNvPr>
              <p:cNvSpPr>
                <a:spLocks noChangeShapeType="1"/>
              </p:cNvSpPr>
              <p:nvPr/>
            </p:nvSpPr>
            <p:spPr bwMode="auto">
              <a:xfrm rot="16200000" flipH="1">
                <a:off x="2424"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51" name="Line 239">
                <a:extLst>
                  <a:ext uri="{FF2B5EF4-FFF2-40B4-BE49-F238E27FC236}">
                    <a16:creationId xmlns:a16="http://schemas.microsoft.com/office/drawing/2014/main" id="{B4EB998A-1153-5102-3EAC-510DFF7F4EAD}"/>
                  </a:ext>
                </a:extLst>
              </p:cNvPr>
              <p:cNvSpPr>
                <a:spLocks noChangeShapeType="1"/>
              </p:cNvSpPr>
              <p:nvPr/>
            </p:nvSpPr>
            <p:spPr bwMode="auto">
              <a:xfrm rot="16200000" flipH="1">
                <a:off x="3173"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52" name="Line 240">
                <a:extLst>
                  <a:ext uri="{FF2B5EF4-FFF2-40B4-BE49-F238E27FC236}">
                    <a16:creationId xmlns:a16="http://schemas.microsoft.com/office/drawing/2014/main" id="{40B5F580-08CB-C5C3-ABB8-3190CA48F1B1}"/>
                  </a:ext>
                </a:extLst>
              </p:cNvPr>
              <p:cNvSpPr>
                <a:spLocks noChangeShapeType="1"/>
              </p:cNvSpPr>
              <p:nvPr/>
            </p:nvSpPr>
            <p:spPr bwMode="auto">
              <a:xfrm rot="16200000" flipH="1">
                <a:off x="3589"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53" name="Line 241">
                <a:extLst>
                  <a:ext uri="{FF2B5EF4-FFF2-40B4-BE49-F238E27FC236}">
                    <a16:creationId xmlns:a16="http://schemas.microsoft.com/office/drawing/2014/main" id="{7DA41A42-A34A-E7C1-A50B-B3EE28CA1E00}"/>
                  </a:ext>
                </a:extLst>
              </p:cNvPr>
              <p:cNvSpPr>
                <a:spLocks noChangeShapeType="1"/>
              </p:cNvSpPr>
              <p:nvPr/>
            </p:nvSpPr>
            <p:spPr bwMode="auto">
              <a:xfrm rot="16200000" flipH="1">
                <a:off x="3594"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54" name="Line 242">
                <a:extLst>
                  <a:ext uri="{FF2B5EF4-FFF2-40B4-BE49-F238E27FC236}">
                    <a16:creationId xmlns:a16="http://schemas.microsoft.com/office/drawing/2014/main" id="{6E9E6E97-76DB-1443-445B-C0A52B144AAA}"/>
                  </a:ext>
                </a:extLst>
              </p:cNvPr>
              <p:cNvSpPr>
                <a:spLocks noChangeShapeType="1"/>
              </p:cNvSpPr>
              <p:nvPr/>
            </p:nvSpPr>
            <p:spPr bwMode="auto">
              <a:xfrm rot="-5400000">
                <a:off x="3716"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55" name="Line 243">
                <a:extLst>
                  <a:ext uri="{FF2B5EF4-FFF2-40B4-BE49-F238E27FC236}">
                    <a16:creationId xmlns:a16="http://schemas.microsoft.com/office/drawing/2014/main" id="{665631FC-11CA-04D9-321E-F4A272BBE3C7}"/>
                  </a:ext>
                </a:extLst>
              </p:cNvPr>
              <p:cNvSpPr>
                <a:spLocks noChangeShapeType="1"/>
              </p:cNvSpPr>
              <p:nvPr/>
            </p:nvSpPr>
            <p:spPr bwMode="auto">
              <a:xfrm rot="-5400000">
                <a:off x="3715"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56" name="Line 244">
                <a:extLst>
                  <a:ext uri="{FF2B5EF4-FFF2-40B4-BE49-F238E27FC236}">
                    <a16:creationId xmlns:a16="http://schemas.microsoft.com/office/drawing/2014/main" id="{4731EDB0-C784-0125-C16D-72948B7ECB56}"/>
                  </a:ext>
                </a:extLst>
              </p:cNvPr>
              <p:cNvSpPr>
                <a:spLocks noChangeShapeType="1"/>
              </p:cNvSpPr>
              <p:nvPr/>
            </p:nvSpPr>
            <p:spPr bwMode="auto">
              <a:xfrm rot="-5400000">
                <a:off x="2195"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57" name="Line 245">
                <a:extLst>
                  <a:ext uri="{FF2B5EF4-FFF2-40B4-BE49-F238E27FC236}">
                    <a16:creationId xmlns:a16="http://schemas.microsoft.com/office/drawing/2014/main" id="{B8397A72-896E-9BA9-7B1F-2F1EA2E14FD1}"/>
                  </a:ext>
                </a:extLst>
              </p:cNvPr>
              <p:cNvSpPr>
                <a:spLocks noChangeShapeType="1"/>
              </p:cNvSpPr>
              <p:nvPr/>
            </p:nvSpPr>
            <p:spPr bwMode="auto">
              <a:xfrm rot="-5400000">
                <a:off x="2196"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58" name="Line 246">
                <a:extLst>
                  <a:ext uri="{FF2B5EF4-FFF2-40B4-BE49-F238E27FC236}">
                    <a16:creationId xmlns:a16="http://schemas.microsoft.com/office/drawing/2014/main" id="{D4C69145-8BC5-EAD5-13B1-9E6B85228273}"/>
                  </a:ext>
                </a:extLst>
              </p:cNvPr>
              <p:cNvSpPr>
                <a:spLocks noChangeShapeType="1"/>
              </p:cNvSpPr>
              <p:nvPr/>
            </p:nvSpPr>
            <p:spPr bwMode="auto">
              <a:xfrm rot="-5400000" flipH="1" flipV="1">
                <a:off x="368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59" name="Line 247">
                <a:extLst>
                  <a:ext uri="{FF2B5EF4-FFF2-40B4-BE49-F238E27FC236}">
                    <a16:creationId xmlns:a16="http://schemas.microsoft.com/office/drawing/2014/main" id="{5036E0B7-4973-E210-E121-7BA0BCEC0730}"/>
                  </a:ext>
                </a:extLst>
              </p:cNvPr>
              <p:cNvSpPr>
                <a:spLocks noChangeShapeType="1"/>
              </p:cNvSpPr>
              <p:nvPr/>
            </p:nvSpPr>
            <p:spPr bwMode="auto">
              <a:xfrm rot="16200000" flipH="1">
                <a:off x="368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60" name="Line 248">
                <a:extLst>
                  <a:ext uri="{FF2B5EF4-FFF2-40B4-BE49-F238E27FC236}">
                    <a16:creationId xmlns:a16="http://schemas.microsoft.com/office/drawing/2014/main" id="{CC0CABFE-4EC9-EDB4-DADD-345F6DAE7B40}"/>
                  </a:ext>
                </a:extLst>
              </p:cNvPr>
              <p:cNvSpPr>
                <a:spLocks noChangeShapeType="1"/>
              </p:cNvSpPr>
              <p:nvPr/>
            </p:nvSpPr>
            <p:spPr bwMode="auto">
              <a:xfrm rot="-5400000" flipH="1" flipV="1">
                <a:off x="190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61" name="Line 249">
                <a:extLst>
                  <a:ext uri="{FF2B5EF4-FFF2-40B4-BE49-F238E27FC236}">
                    <a16:creationId xmlns:a16="http://schemas.microsoft.com/office/drawing/2014/main" id="{5810AE09-34C5-DDF2-3193-49605B5787C3}"/>
                  </a:ext>
                </a:extLst>
              </p:cNvPr>
              <p:cNvSpPr>
                <a:spLocks noChangeShapeType="1"/>
              </p:cNvSpPr>
              <p:nvPr/>
            </p:nvSpPr>
            <p:spPr bwMode="auto">
              <a:xfrm rot="16200000" flipH="1">
                <a:off x="190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62" name="Line 250">
                <a:extLst>
                  <a:ext uri="{FF2B5EF4-FFF2-40B4-BE49-F238E27FC236}">
                    <a16:creationId xmlns:a16="http://schemas.microsoft.com/office/drawing/2014/main" id="{802EC665-F77E-89E6-F183-864791E22021}"/>
                  </a:ext>
                </a:extLst>
              </p:cNvPr>
              <p:cNvSpPr>
                <a:spLocks noChangeShapeType="1"/>
              </p:cNvSpPr>
              <p:nvPr/>
            </p:nvSpPr>
            <p:spPr bwMode="auto">
              <a:xfrm rot="16200000" flipV="1">
                <a:off x="3819"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63" name="Line 251">
                <a:extLst>
                  <a:ext uri="{FF2B5EF4-FFF2-40B4-BE49-F238E27FC236}">
                    <a16:creationId xmlns:a16="http://schemas.microsoft.com/office/drawing/2014/main" id="{ABD8E29B-E953-2422-F8F2-E5BDEB21E2DD}"/>
                  </a:ext>
                </a:extLst>
              </p:cNvPr>
              <p:cNvSpPr>
                <a:spLocks noChangeShapeType="1"/>
              </p:cNvSpPr>
              <p:nvPr/>
            </p:nvSpPr>
            <p:spPr bwMode="auto">
              <a:xfrm rot="16200000" flipV="1">
                <a:off x="1780"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64" name="Line 252">
                <a:extLst>
                  <a:ext uri="{FF2B5EF4-FFF2-40B4-BE49-F238E27FC236}">
                    <a16:creationId xmlns:a16="http://schemas.microsoft.com/office/drawing/2014/main" id="{F0AD9812-478C-6AD1-797A-C08F7426FCCD}"/>
                  </a:ext>
                </a:extLst>
              </p:cNvPr>
              <p:cNvSpPr>
                <a:spLocks noChangeShapeType="1"/>
              </p:cNvSpPr>
              <p:nvPr/>
            </p:nvSpPr>
            <p:spPr bwMode="auto">
              <a:xfrm rot="-5400000" flipH="1" flipV="1">
                <a:off x="1779"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65" name="Line 253">
                <a:extLst>
                  <a:ext uri="{FF2B5EF4-FFF2-40B4-BE49-F238E27FC236}">
                    <a16:creationId xmlns:a16="http://schemas.microsoft.com/office/drawing/2014/main" id="{0F45E398-65D2-13A0-400B-41669E2BB13E}"/>
                  </a:ext>
                </a:extLst>
              </p:cNvPr>
              <p:cNvSpPr>
                <a:spLocks noChangeShapeType="1"/>
              </p:cNvSpPr>
              <p:nvPr/>
            </p:nvSpPr>
            <p:spPr bwMode="auto">
              <a:xfrm rot="-5400000" flipH="1" flipV="1">
                <a:off x="3818"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66" name="Line 254">
                <a:extLst>
                  <a:ext uri="{FF2B5EF4-FFF2-40B4-BE49-F238E27FC236}">
                    <a16:creationId xmlns:a16="http://schemas.microsoft.com/office/drawing/2014/main" id="{F369D3DF-E1CC-6C84-B9D9-1F259FD6B152}"/>
                  </a:ext>
                </a:extLst>
              </p:cNvPr>
              <p:cNvSpPr>
                <a:spLocks noChangeShapeType="1"/>
              </p:cNvSpPr>
              <p:nvPr/>
            </p:nvSpPr>
            <p:spPr bwMode="auto">
              <a:xfrm rot="16200000" flipV="1">
                <a:off x="2552"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67" name="Line 255">
                <a:extLst>
                  <a:ext uri="{FF2B5EF4-FFF2-40B4-BE49-F238E27FC236}">
                    <a16:creationId xmlns:a16="http://schemas.microsoft.com/office/drawing/2014/main" id="{DDF48117-DEE2-AA66-1FD0-A73E307540B8}"/>
                  </a:ext>
                </a:extLst>
              </p:cNvPr>
              <p:cNvSpPr>
                <a:spLocks noChangeShapeType="1"/>
              </p:cNvSpPr>
              <p:nvPr/>
            </p:nvSpPr>
            <p:spPr bwMode="auto">
              <a:xfrm rot="16200000" flipV="1">
                <a:off x="3047"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68" name="Line 256">
                <a:extLst>
                  <a:ext uri="{FF2B5EF4-FFF2-40B4-BE49-F238E27FC236}">
                    <a16:creationId xmlns:a16="http://schemas.microsoft.com/office/drawing/2014/main" id="{BE6C7EB6-104E-2C62-122F-C16F6D89934D}"/>
                  </a:ext>
                </a:extLst>
              </p:cNvPr>
              <p:cNvSpPr>
                <a:spLocks noChangeShapeType="1"/>
              </p:cNvSpPr>
              <p:nvPr/>
            </p:nvSpPr>
            <p:spPr bwMode="auto">
              <a:xfrm rot="-5400000" flipH="1" flipV="1">
                <a:off x="3046"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69" name="Line 257">
                <a:extLst>
                  <a:ext uri="{FF2B5EF4-FFF2-40B4-BE49-F238E27FC236}">
                    <a16:creationId xmlns:a16="http://schemas.microsoft.com/office/drawing/2014/main" id="{27B49F8D-48B1-69CA-095F-DB1E27537671}"/>
                  </a:ext>
                </a:extLst>
              </p:cNvPr>
              <p:cNvSpPr>
                <a:spLocks noChangeShapeType="1"/>
              </p:cNvSpPr>
              <p:nvPr/>
            </p:nvSpPr>
            <p:spPr bwMode="auto">
              <a:xfrm rot="-5400000" flipH="1" flipV="1">
                <a:off x="2551"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70" name="Line 258">
                <a:extLst>
                  <a:ext uri="{FF2B5EF4-FFF2-40B4-BE49-F238E27FC236}">
                    <a16:creationId xmlns:a16="http://schemas.microsoft.com/office/drawing/2014/main" id="{927F36E8-C009-63FC-76A3-994E91295C0E}"/>
                  </a:ext>
                </a:extLst>
              </p:cNvPr>
              <p:cNvSpPr>
                <a:spLocks noChangeShapeType="1"/>
              </p:cNvSpPr>
              <p:nvPr/>
            </p:nvSpPr>
            <p:spPr bwMode="auto">
              <a:xfrm rot="-5400000" flipH="1" flipV="1">
                <a:off x="2920"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71" name="Line 259">
                <a:extLst>
                  <a:ext uri="{FF2B5EF4-FFF2-40B4-BE49-F238E27FC236}">
                    <a16:creationId xmlns:a16="http://schemas.microsoft.com/office/drawing/2014/main" id="{78389A15-A221-F702-D432-468F1E946BF3}"/>
                  </a:ext>
                </a:extLst>
              </p:cNvPr>
              <p:cNvSpPr>
                <a:spLocks noChangeShapeType="1"/>
              </p:cNvSpPr>
              <p:nvPr/>
            </p:nvSpPr>
            <p:spPr bwMode="auto">
              <a:xfrm rot="-5400000" flipH="1" flipV="1">
                <a:off x="2678"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72" name="Line 260">
                <a:extLst>
                  <a:ext uri="{FF2B5EF4-FFF2-40B4-BE49-F238E27FC236}">
                    <a16:creationId xmlns:a16="http://schemas.microsoft.com/office/drawing/2014/main" id="{347FE472-2E31-94E8-3E40-1EA96746ED8F}"/>
                  </a:ext>
                </a:extLst>
              </p:cNvPr>
              <p:cNvSpPr>
                <a:spLocks noChangeShapeType="1"/>
              </p:cNvSpPr>
              <p:nvPr/>
            </p:nvSpPr>
            <p:spPr bwMode="auto">
              <a:xfrm rot="16200000" flipH="1">
                <a:off x="342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73" name="Line 261">
                <a:extLst>
                  <a:ext uri="{FF2B5EF4-FFF2-40B4-BE49-F238E27FC236}">
                    <a16:creationId xmlns:a16="http://schemas.microsoft.com/office/drawing/2014/main" id="{F6FEC0E2-8DC3-53BD-88A8-E96D3F63C404}"/>
                  </a:ext>
                </a:extLst>
              </p:cNvPr>
              <p:cNvSpPr>
                <a:spLocks noChangeShapeType="1"/>
              </p:cNvSpPr>
              <p:nvPr/>
            </p:nvSpPr>
            <p:spPr bwMode="auto">
              <a:xfrm rot="16200000" flipH="1">
                <a:off x="217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74" name="Line 262">
                <a:extLst>
                  <a:ext uri="{FF2B5EF4-FFF2-40B4-BE49-F238E27FC236}">
                    <a16:creationId xmlns:a16="http://schemas.microsoft.com/office/drawing/2014/main" id="{FCB1F018-C4F9-A20F-57CB-B03158BF8BBF}"/>
                  </a:ext>
                </a:extLst>
              </p:cNvPr>
              <p:cNvSpPr>
                <a:spLocks noChangeShapeType="1"/>
              </p:cNvSpPr>
              <p:nvPr/>
            </p:nvSpPr>
            <p:spPr bwMode="auto">
              <a:xfrm rot="-5400000" flipH="1" flipV="1">
                <a:off x="342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75" name="Line 263">
                <a:extLst>
                  <a:ext uri="{FF2B5EF4-FFF2-40B4-BE49-F238E27FC236}">
                    <a16:creationId xmlns:a16="http://schemas.microsoft.com/office/drawing/2014/main" id="{F443AD9D-A531-08E9-27CC-3D43B7EB3693}"/>
                  </a:ext>
                </a:extLst>
              </p:cNvPr>
              <p:cNvSpPr>
                <a:spLocks noChangeShapeType="1"/>
              </p:cNvSpPr>
              <p:nvPr/>
            </p:nvSpPr>
            <p:spPr bwMode="auto">
              <a:xfrm rot="-5400000" flipH="1" flipV="1">
                <a:off x="216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76" name="Line 264">
                <a:extLst>
                  <a:ext uri="{FF2B5EF4-FFF2-40B4-BE49-F238E27FC236}">
                    <a16:creationId xmlns:a16="http://schemas.microsoft.com/office/drawing/2014/main" id="{24F7047F-08F2-A8DD-204E-47DD59278311}"/>
                  </a:ext>
                </a:extLst>
              </p:cNvPr>
              <p:cNvSpPr>
                <a:spLocks noChangeShapeType="1"/>
              </p:cNvSpPr>
              <p:nvPr/>
            </p:nvSpPr>
            <p:spPr bwMode="auto">
              <a:xfrm rot="16200000" flipH="1">
                <a:off x="2677"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77" name="Line 265">
                <a:extLst>
                  <a:ext uri="{FF2B5EF4-FFF2-40B4-BE49-F238E27FC236}">
                    <a16:creationId xmlns:a16="http://schemas.microsoft.com/office/drawing/2014/main" id="{D07F8513-A4E2-66EA-8C9F-F5159E961F83}"/>
                  </a:ext>
                </a:extLst>
              </p:cNvPr>
              <p:cNvSpPr>
                <a:spLocks noChangeShapeType="1"/>
              </p:cNvSpPr>
              <p:nvPr/>
            </p:nvSpPr>
            <p:spPr bwMode="auto">
              <a:xfrm rot="16200000" flipH="1">
                <a:off x="2919"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78" name="Line 266">
                <a:extLst>
                  <a:ext uri="{FF2B5EF4-FFF2-40B4-BE49-F238E27FC236}">
                    <a16:creationId xmlns:a16="http://schemas.microsoft.com/office/drawing/2014/main" id="{4179FF5B-385D-06E3-E111-023618F4F4CD}"/>
                  </a:ext>
                </a:extLst>
              </p:cNvPr>
              <p:cNvSpPr>
                <a:spLocks noChangeShapeType="1"/>
              </p:cNvSpPr>
              <p:nvPr/>
            </p:nvSpPr>
            <p:spPr bwMode="auto">
              <a:xfrm rot="16200000" flipV="1">
                <a:off x="2799" y="3189"/>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79" name="Line 267">
                <a:extLst>
                  <a:ext uri="{FF2B5EF4-FFF2-40B4-BE49-F238E27FC236}">
                    <a16:creationId xmlns:a16="http://schemas.microsoft.com/office/drawing/2014/main" id="{B7AA13CC-DAFC-AD62-09CA-ABE414299D67}"/>
                  </a:ext>
                </a:extLst>
              </p:cNvPr>
              <p:cNvSpPr>
                <a:spLocks noChangeShapeType="1"/>
              </p:cNvSpPr>
              <p:nvPr/>
            </p:nvSpPr>
            <p:spPr bwMode="auto">
              <a:xfrm rot="-5400000" flipH="1" flipV="1">
                <a:off x="2798" y="1208"/>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80" name="Line 268">
                <a:extLst>
                  <a:ext uri="{FF2B5EF4-FFF2-40B4-BE49-F238E27FC236}">
                    <a16:creationId xmlns:a16="http://schemas.microsoft.com/office/drawing/2014/main" id="{11F71646-107C-AA76-6107-3C996138E222}"/>
                  </a:ext>
                </a:extLst>
              </p:cNvPr>
              <p:cNvSpPr>
                <a:spLocks noChangeShapeType="1"/>
              </p:cNvSpPr>
              <p:nvPr/>
            </p:nvSpPr>
            <p:spPr bwMode="auto">
              <a:xfrm rot="-5400000">
                <a:off x="3197"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81" name="Line 269">
                <a:extLst>
                  <a:ext uri="{FF2B5EF4-FFF2-40B4-BE49-F238E27FC236}">
                    <a16:creationId xmlns:a16="http://schemas.microsoft.com/office/drawing/2014/main" id="{9B009547-464E-C249-7D78-BBB4EE36DAC0}"/>
                  </a:ext>
                </a:extLst>
              </p:cNvPr>
              <p:cNvSpPr>
                <a:spLocks noChangeShapeType="1"/>
              </p:cNvSpPr>
              <p:nvPr/>
            </p:nvSpPr>
            <p:spPr bwMode="auto">
              <a:xfrm rot="-5400000">
                <a:off x="3198"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82" name="Line 270">
                <a:extLst>
                  <a:ext uri="{FF2B5EF4-FFF2-40B4-BE49-F238E27FC236}">
                    <a16:creationId xmlns:a16="http://schemas.microsoft.com/office/drawing/2014/main" id="{48FD4DAA-7BC3-9E42-8A4B-CF8FE53523E4}"/>
                  </a:ext>
                </a:extLst>
              </p:cNvPr>
              <p:cNvSpPr>
                <a:spLocks noChangeShapeType="1"/>
              </p:cNvSpPr>
              <p:nvPr/>
            </p:nvSpPr>
            <p:spPr bwMode="auto">
              <a:xfrm rot="16200000" flipH="1">
                <a:off x="1804"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83" name="Line 271">
                <a:extLst>
                  <a:ext uri="{FF2B5EF4-FFF2-40B4-BE49-F238E27FC236}">
                    <a16:creationId xmlns:a16="http://schemas.microsoft.com/office/drawing/2014/main" id="{45B75FB2-6CC5-FD72-EE9A-E8E565DA7652}"/>
                  </a:ext>
                </a:extLst>
              </p:cNvPr>
              <p:cNvSpPr>
                <a:spLocks noChangeShapeType="1"/>
              </p:cNvSpPr>
              <p:nvPr/>
            </p:nvSpPr>
            <p:spPr bwMode="auto">
              <a:xfrm rot="16200000" flipH="1">
                <a:off x="1803"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84" name="Line 272">
                <a:extLst>
                  <a:ext uri="{FF2B5EF4-FFF2-40B4-BE49-F238E27FC236}">
                    <a16:creationId xmlns:a16="http://schemas.microsoft.com/office/drawing/2014/main" id="{42AC54AE-200D-B9C0-A348-DFCBAD8A9D1D}"/>
                  </a:ext>
                </a:extLst>
              </p:cNvPr>
              <p:cNvSpPr>
                <a:spLocks noChangeShapeType="1"/>
              </p:cNvSpPr>
              <p:nvPr/>
            </p:nvSpPr>
            <p:spPr bwMode="auto">
              <a:xfrm rot="16200000" flipH="1">
                <a:off x="2069"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85" name="Line 273">
                <a:extLst>
                  <a:ext uri="{FF2B5EF4-FFF2-40B4-BE49-F238E27FC236}">
                    <a16:creationId xmlns:a16="http://schemas.microsoft.com/office/drawing/2014/main" id="{C4A68FDE-17BE-640D-AF95-604C03E438E4}"/>
                  </a:ext>
                </a:extLst>
              </p:cNvPr>
              <p:cNvSpPr>
                <a:spLocks noChangeShapeType="1"/>
              </p:cNvSpPr>
              <p:nvPr/>
            </p:nvSpPr>
            <p:spPr bwMode="auto">
              <a:xfrm rot="16200000" flipH="1">
                <a:off x="2074"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86" name="Line 274">
                <a:extLst>
                  <a:ext uri="{FF2B5EF4-FFF2-40B4-BE49-F238E27FC236}">
                    <a16:creationId xmlns:a16="http://schemas.microsoft.com/office/drawing/2014/main" id="{E7672467-1629-3D3F-8410-E5264C131883}"/>
                  </a:ext>
                </a:extLst>
              </p:cNvPr>
              <p:cNvSpPr>
                <a:spLocks noChangeShapeType="1"/>
              </p:cNvSpPr>
              <p:nvPr/>
            </p:nvSpPr>
            <p:spPr bwMode="auto">
              <a:xfrm rot="-5400000">
                <a:off x="3721"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87" name="Line 275">
                <a:extLst>
                  <a:ext uri="{FF2B5EF4-FFF2-40B4-BE49-F238E27FC236}">
                    <a16:creationId xmlns:a16="http://schemas.microsoft.com/office/drawing/2014/main" id="{A669D7BA-6441-F192-7C7D-04193476B0DB}"/>
                  </a:ext>
                </a:extLst>
              </p:cNvPr>
              <p:cNvSpPr>
                <a:spLocks noChangeShapeType="1"/>
              </p:cNvSpPr>
              <p:nvPr/>
            </p:nvSpPr>
            <p:spPr bwMode="auto">
              <a:xfrm rot="16200000" flipH="1">
                <a:off x="369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88" name="Line 276">
                <a:extLst>
                  <a:ext uri="{FF2B5EF4-FFF2-40B4-BE49-F238E27FC236}">
                    <a16:creationId xmlns:a16="http://schemas.microsoft.com/office/drawing/2014/main" id="{F0F69467-F07C-4A1C-8756-A85A52B06F2D}"/>
                  </a:ext>
                </a:extLst>
              </p:cNvPr>
              <p:cNvSpPr>
                <a:spLocks noChangeShapeType="1"/>
              </p:cNvSpPr>
              <p:nvPr/>
            </p:nvSpPr>
            <p:spPr bwMode="auto">
              <a:xfrm rot="-5400000" flipH="1" flipV="1">
                <a:off x="190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89" name="Line 277">
                <a:extLst>
                  <a:ext uri="{FF2B5EF4-FFF2-40B4-BE49-F238E27FC236}">
                    <a16:creationId xmlns:a16="http://schemas.microsoft.com/office/drawing/2014/main" id="{2593431E-0E40-2C1D-F708-185242D838CD}"/>
                  </a:ext>
                </a:extLst>
              </p:cNvPr>
              <p:cNvSpPr>
                <a:spLocks noChangeShapeType="1"/>
              </p:cNvSpPr>
              <p:nvPr/>
            </p:nvSpPr>
            <p:spPr bwMode="auto">
              <a:xfrm rot="-5400000" flipH="1" flipV="1">
                <a:off x="369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90" name="Line 278">
                <a:extLst>
                  <a:ext uri="{FF2B5EF4-FFF2-40B4-BE49-F238E27FC236}">
                    <a16:creationId xmlns:a16="http://schemas.microsoft.com/office/drawing/2014/main" id="{50A16567-5B97-C271-D6D2-5C2DA55F22FE}"/>
                  </a:ext>
                </a:extLst>
              </p:cNvPr>
              <p:cNvSpPr>
                <a:spLocks noChangeShapeType="1"/>
              </p:cNvSpPr>
              <p:nvPr/>
            </p:nvSpPr>
            <p:spPr bwMode="auto">
              <a:xfrm rot="16200000" flipH="1">
                <a:off x="190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91" name="Line 279">
                <a:extLst>
                  <a:ext uri="{FF2B5EF4-FFF2-40B4-BE49-F238E27FC236}">
                    <a16:creationId xmlns:a16="http://schemas.microsoft.com/office/drawing/2014/main" id="{96625FAD-62A1-19BD-BC6C-6DB8F67C262B}"/>
                  </a:ext>
                </a:extLst>
              </p:cNvPr>
              <p:cNvSpPr>
                <a:spLocks noChangeShapeType="1"/>
              </p:cNvSpPr>
              <p:nvPr/>
            </p:nvSpPr>
            <p:spPr bwMode="auto">
              <a:xfrm rot="16200000" flipV="1">
                <a:off x="3553" y="2735"/>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92" name="Line 280">
                <a:extLst>
                  <a:ext uri="{FF2B5EF4-FFF2-40B4-BE49-F238E27FC236}">
                    <a16:creationId xmlns:a16="http://schemas.microsoft.com/office/drawing/2014/main" id="{AC5134EA-93C4-374F-6D67-92A0DCBB2887}"/>
                  </a:ext>
                </a:extLst>
              </p:cNvPr>
              <p:cNvSpPr>
                <a:spLocks noChangeShapeType="1"/>
              </p:cNvSpPr>
              <p:nvPr/>
            </p:nvSpPr>
            <p:spPr bwMode="auto">
              <a:xfrm rot="-5400000" flipH="1" flipV="1">
                <a:off x="2032" y="1640"/>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93" name="Line 281">
                <a:extLst>
                  <a:ext uri="{FF2B5EF4-FFF2-40B4-BE49-F238E27FC236}">
                    <a16:creationId xmlns:a16="http://schemas.microsoft.com/office/drawing/2014/main" id="{B7C3CDCE-D7CE-ABE3-2E4D-F3128B78C187}"/>
                  </a:ext>
                </a:extLst>
              </p:cNvPr>
              <p:cNvSpPr>
                <a:spLocks noChangeShapeType="1"/>
              </p:cNvSpPr>
              <p:nvPr/>
            </p:nvSpPr>
            <p:spPr bwMode="auto">
              <a:xfrm rot="-5400000" flipH="1" flipV="1">
                <a:off x="3552" y="1640"/>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94" name="Line 282">
                <a:extLst>
                  <a:ext uri="{FF2B5EF4-FFF2-40B4-BE49-F238E27FC236}">
                    <a16:creationId xmlns:a16="http://schemas.microsoft.com/office/drawing/2014/main" id="{B2F2C27C-7111-718E-18E3-1121D47C3523}"/>
                  </a:ext>
                </a:extLst>
              </p:cNvPr>
              <p:cNvSpPr>
                <a:spLocks noChangeShapeType="1"/>
              </p:cNvSpPr>
              <p:nvPr/>
            </p:nvSpPr>
            <p:spPr bwMode="auto">
              <a:xfrm rot="16200000" flipV="1">
                <a:off x="2033" y="2735"/>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95" name="Line 283">
                <a:extLst>
                  <a:ext uri="{FF2B5EF4-FFF2-40B4-BE49-F238E27FC236}">
                    <a16:creationId xmlns:a16="http://schemas.microsoft.com/office/drawing/2014/main" id="{052E9680-DB17-0BD9-D702-C0D343FCE497}"/>
                  </a:ext>
                </a:extLst>
              </p:cNvPr>
              <p:cNvSpPr>
                <a:spLocks noChangeShapeType="1"/>
              </p:cNvSpPr>
              <p:nvPr/>
            </p:nvSpPr>
            <p:spPr bwMode="auto">
              <a:xfrm rot="-5400000">
                <a:off x="2448"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96" name="Line 284">
                <a:extLst>
                  <a:ext uri="{FF2B5EF4-FFF2-40B4-BE49-F238E27FC236}">
                    <a16:creationId xmlns:a16="http://schemas.microsoft.com/office/drawing/2014/main" id="{112ACC4C-1A53-383F-B8FA-7BC4AD3AD26E}"/>
                  </a:ext>
                </a:extLst>
              </p:cNvPr>
              <p:cNvSpPr>
                <a:spLocks noChangeShapeType="1"/>
              </p:cNvSpPr>
              <p:nvPr/>
            </p:nvSpPr>
            <p:spPr bwMode="auto">
              <a:xfrm rot="-5400000">
                <a:off x="2449"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97" name="Line 285">
                <a:extLst>
                  <a:ext uri="{FF2B5EF4-FFF2-40B4-BE49-F238E27FC236}">
                    <a16:creationId xmlns:a16="http://schemas.microsoft.com/office/drawing/2014/main" id="{782561C7-B8C5-0A8A-DBCF-C0620D9FF9CE}"/>
                  </a:ext>
                </a:extLst>
              </p:cNvPr>
              <p:cNvSpPr>
                <a:spLocks noChangeShapeType="1"/>
              </p:cNvSpPr>
              <p:nvPr/>
            </p:nvSpPr>
            <p:spPr bwMode="auto">
              <a:xfrm rot="-5400000">
                <a:off x="1930"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98" name="Line 286">
                <a:extLst>
                  <a:ext uri="{FF2B5EF4-FFF2-40B4-BE49-F238E27FC236}">
                    <a16:creationId xmlns:a16="http://schemas.microsoft.com/office/drawing/2014/main" id="{B83DE8D0-20EF-A5DA-A7F8-1D2B4BEDC2DC}"/>
                  </a:ext>
                </a:extLst>
              </p:cNvPr>
              <p:cNvSpPr>
                <a:spLocks noChangeShapeType="1"/>
              </p:cNvSpPr>
              <p:nvPr/>
            </p:nvSpPr>
            <p:spPr bwMode="auto">
              <a:xfrm rot="-5400000">
                <a:off x="1931"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399" name="Line 287">
                <a:extLst>
                  <a:ext uri="{FF2B5EF4-FFF2-40B4-BE49-F238E27FC236}">
                    <a16:creationId xmlns:a16="http://schemas.microsoft.com/office/drawing/2014/main" id="{FD68D56D-01C7-927A-CDE8-F4F97AD53F47}"/>
                  </a:ext>
                </a:extLst>
              </p:cNvPr>
              <p:cNvSpPr>
                <a:spLocks noChangeShapeType="1"/>
              </p:cNvSpPr>
              <p:nvPr/>
            </p:nvSpPr>
            <p:spPr bwMode="auto">
              <a:xfrm rot="-5400000" flipH="1" flipV="1">
                <a:off x="3300"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00" name="Line 288">
                <a:extLst>
                  <a:ext uri="{FF2B5EF4-FFF2-40B4-BE49-F238E27FC236}">
                    <a16:creationId xmlns:a16="http://schemas.microsoft.com/office/drawing/2014/main" id="{AC142017-D5C5-82BA-20B6-A63344CAB6B7}"/>
                  </a:ext>
                </a:extLst>
              </p:cNvPr>
              <p:cNvSpPr>
                <a:spLocks noChangeShapeType="1"/>
              </p:cNvSpPr>
              <p:nvPr/>
            </p:nvSpPr>
            <p:spPr bwMode="auto">
              <a:xfrm rot="-5400000" flipH="1" flipV="1">
                <a:off x="2298"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01" name="Line 289">
                <a:extLst>
                  <a:ext uri="{FF2B5EF4-FFF2-40B4-BE49-F238E27FC236}">
                    <a16:creationId xmlns:a16="http://schemas.microsoft.com/office/drawing/2014/main" id="{04530392-9955-64FA-BFF7-B1B70E0C22BC}"/>
                  </a:ext>
                </a:extLst>
              </p:cNvPr>
              <p:cNvSpPr>
                <a:spLocks noChangeShapeType="1"/>
              </p:cNvSpPr>
              <p:nvPr/>
            </p:nvSpPr>
            <p:spPr bwMode="auto">
              <a:xfrm rot="16200000" flipV="1">
                <a:off x="3294"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02" name="Line 290">
                <a:extLst>
                  <a:ext uri="{FF2B5EF4-FFF2-40B4-BE49-F238E27FC236}">
                    <a16:creationId xmlns:a16="http://schemas.microsoft.com/office/drawing/2014/main" id="{70F9338E-CC3C-33A8-9781-D73D463D432A}"/>
                  </a:ext>
                </a:extLst>
              </p:cNvPr>
              <p:cNvSpPr>
                <a:spLocks noChangeShapeType="1"/>
              </p:cNvSpPr>
              <p:nvPr/>
            </p:nvSpPr>
            <p:spPr bwMode="auto">
              <a:xfrm rot="16200000" flipV="1">
                <a:off x="2292"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03" name="Line 291">
                <a:extLst>
                  <a:ext uri="{FF2B5EF4-FFF2-40B4-BE49-F238E27FC236}">
                    <a16:creationId xmlns:a16="http://schemas.microsoft.com/office/drawing/2014/main" id="{5C26561D-1BBD-DE53-31A7-86B749199963}"/>
                  </a:ext>
                </a:extLst>
              </p:cNvPr>
              <p:cNvSpPr>
                <a:spLocks noChangeShapeType="1"/>
              </p:cNvSpPr>
              <p:nvPr/>
            </p:nvSpPr>
            <p:spPr bwMode="auto">
              <a:xfrm rot="-5400000">
                <a:off x="2944"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04" name="Line 292">
                <a:extLst>
                  <a:ext uri="{FF2B5EF4-FFF2-40B4-BE49-F238E27FC236}">
                    <a16:creationId xmlns:a16="http://schemas.microsoft.com/office/drawing/2014/main" id="{4B6EFEF8-BD1B-0432-B188-DFCC9F71B408}"/>
                  </a:ext>
                </a:extLst>
              </p:cNvPr>
              <p:cNvSpPr>
                <a:spLocks noChangeShapeType="1"/>
              </p:cNvSpPr>
              <p:nvPr/>
            </p:nvSpPr>
            <p:spPr bwMode="auto">
              <a:xfrm rot="-5400000">
                <a:off x="2943"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05" name="Line 293">
                <a:extLst>
                  <a:ext uri="{FF2B5EF4-FFF2-40B4-BE49-F238E27FC236}">
                    <a16:creationId xmlns:a16="http://schemas.microsoft.com/office/drawing/2014/main" id="{85F47803-57B3-7109-52BD-5FA5283BC467}"/>
                  </a:ext>
                </a:extLst>
              </p:cNvPr>
              <p:cNvSpPr>
                <a:spLocks noChangeShapeType="1"/>
              </p:cNvSpPr>
              <p:nvPr/>
            </p:nvSpPr>
            <p:spPr bwMode="auto">
              <a:xfrm rot="-5400000" flipH="1" flipV="1">
                <a:off x="369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06" name="Line 294">
                <a:extLst>
                  <a:ext uri="{FF2B5EF4-FFF2-40B4-BE49-F238E27FC236}">
                    <a16:creationId xmlns:a16="http://schemas.microsoft.com/office/drawing/2014/main" id="{E85D8657-C69A-F6E8-BE28-C6652604B608}"/>
                  </a:ext>
                </a:extLst>
              </p:cNvPr>
              <p:cNvSpPr>
                <a:spLocks noChangeShapeType="1"/>
              </p:cNvSpPr>
              <p:nvPr/>
            </p:nvSpPr>
            <p:spPr bwMode="auto">
              <a:xfrm rot="16200000" flipH="1">
                <a:off x="369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07" name="Line 295">
                <a:extLst>
                  <a:ext uri="{FF2B5EF4-FFF2-40B4-BE49-F238E27FC236}">
                    <a16:creationId xmlns:a16="http://schemas.microsoft.com/office/drawing/2014/main" id="{5D64368F-D708-6D2D-43CE-E10B591F39F3}"/>
                  </a:ext>
                </a:extLst>
              </p:cNvPr>
              <p:cNvSpPr>
                <a:spLocks noChangeShapeType="1"/>
              </p:cNvSpPr>
              <p:nvPr/>
            </p:nvSpPr>
            <p:spPr bwMode="auto">
              <a:xfrm rot="-5400000" flipH="1" flipV="1">
                <a:off x="190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08" name="Line 296">
                <a:extLst>
                  <a:ext uri="{FF2B5EF4-FFF2-40B4-BE49-F238E27FC236}">
                    <a16:creationId xmlns:a16="http://schemas.microsoft.com/office/drawing/2014/main" id="{971BB4B5-3870-1FE1-836B-60763D540BAA}"/>
                  </a:ext>
                </a:extLst>
              </p:cNvPr>
              <p:cNvSpPr>
                <a:spLocks noChangeShapeType="1"/>
              </p:cNvSpPr>
              <p:nvPr/>
            </p:nvSpPr>
            <p:spPr bwMode="auto">
              <a:xfrm rot="16200000" flipH="1">
                <a:off x="190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09" name="Line 297">
                <a:extLst>
                  <a:ext uri="{FF2B5EF4-FFF2-40B4-BE49-F238E27FC236}">
                    <a16:creationId xmlns:a16="http://schemas.microsoft.com/office/drawing/2014/main" id="{907E0D11-ABE6-C89D-CE88-EE5C254EEECC}"/>
                  </a:ext>
                </a:extLst>
              </p:cNvPr>
              <p:cNvSpPr>
                <a:spLocks noChangeShapeType="1"/>
              </p:cNvSpPr>
              <p:nvPr/>
            </p:nvSpPr>
            <p:spPr bwMode="auto">
              <a:xfrm rot="-5400000">
                <a:off x="2701"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10" name="Line 298">
                <a:extLst>
                  <a:ext uri="{FF2B5EF4-FFF2-40B4-BE49-F238E27FC236}">
                    <a16:creationId xmlns:a16="http://schemas.microsoft.com/office/drawing/2014/main" id="{8254FD27-99AF-506A-4959-1915F4F2C52C}"/>
                  </a:ext>
                </a:extLst>
              </p:cNvPr>
              <p:cNvSpPr>
                <a:spLocks noChangeShapeType="1"/>
              </p:cNvSpPr>
              <p:nvPr/>
            </p:nvSpPr>
            <p:spPr bwMode="auto">
              <a:xfrm rot="-5400000">
                <a:off x="2702"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11" name="Line 299">
                <a:extLst>
                  <a:ext uri="{FF2B5EF4-FFF2-40B4-BE49-F238E27FC236}">
                    <a16:creationId xmlns:a16="http://schemas.microsoft.com/office/drawing/2014/main" id="{E78029FF-7E95-0F39-6805-2839F4F681F9}"/>
                  </a:ext>
                </a:extLst>
              </p:cNvPr>
              <p:cNvSpPr>
                <a:spLocks noChangeShapeType="1"/>
              </p:cNvSpPr>
              <p:nvPr/>
            </p:nvSpPr>
            <p:spPr bwMode="auto">
              <a:xfrm rot="16200000" flipH="1">
                <a:off x="3324"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12" name="Line 300">
                <a:extLst>
                  <a:ext uri="{FF2B5EF4-FFF2-40B4-BE49-F238E27FC236}">
                    <a16:creationId xmlns:a16="http://schemas.microsoft.com/office/drawing/2014/main" id="{C0C5E6FA-AD9B-82CA-68F6-EF20F822B48D}"/>
                  </a:ext>
                </a:extLst>
              </p:cNvPr>
              <p:cNvSpPr>
                <a:spLocks noChangeShapeType="1"/>
              </p:cNvSpPr>
              <p:nvPr/>
            </p:nvSpPr>
            <p:spPr bwMode="auto">
              <a:xfrm rot="16200000" flipH="1">
                <a:off x="3329"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13" name="Line 301">
                <a:extLst>
                  <a:ext uri="{FF2B5EF4-FFF2-40B4-BE49-F238E27FC236}">
                    <a16:creationId xmlns:a16="http://schemas.microsoft.com/office/drawing/2014/main" id="{7317E61B-EEB2-787D-BFF8-85D20A41A7BF}"/>
                  </a:ext>
                </a:extLst>
              </p:cNvPr>
              <p:cNvSpPr>
                <a:spLocks noChangeShapeType="1"/>
              </p:cNvSpPr>
              <p:nvPr/>
            </p:nvSpPr>
            <p:spPr bwMode="auto">
              <a:xfrm rot="16200000" flipH="1">
                <a:off x="2425"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14" name="Line 302">
                <a:extLst>
                  <a:ext uri="{FF2B5EF4-FFF2-40B4-BE49-F238E27FC236}">
                    <a16:creationId xmlns:a16="http://schemas.microsoft.com/office/drawing/2014/main" id="{037AE39F-64BA-55B5-21CE-9C38ACFE3DF2}"/>
                  </a:ext>
                </a:extLst>
              </p:cNvPr>
              <p:cNvSpPr>
                <a:spLocks noChangeShapeType="1"/>
              </p:cNvSpPr>
              <p:nvPr/>
            </p:nvSpPr>
            <p:spPr bwMode="auto">
              <a:xfrm rot="16200000" flipH="1">
                <a:off x="3174"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15" name="Line 303">
                <a:extLst>
                  <a:ext uri="{FF2B5EF4-FFF2-40B4-BE49-F238E27FC236}">
                    <a16:creationId xmlns:a16="http://schemas.microsoft.com/office/drawing/2014/main" id="{499EF42A-9706-FED4-E5E2-25D131A02C88}"/>
                  </a:ext>
                </a:extLst>
              </p:cNvPr>
              <p:cNvSpPr>
                <a:spLocks noChangeShapeType="1"/>
              </p:cNvSpPr>
              <p:nvPr/>
            </p:nvSpPr>
            <p:spPr bwMode="auto">
              <a:xfrm rot="-5400000" flipH="1" flipV="1">
                <a:off x="2419"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16" name="Line 304">
                <a:extLst>
                  <a:ext uri="{FF2B5EF4-FFF2-40B4-BE49-F238E27FC236}">
                    <a16:creationId xmlns:a16="http://schemas.microsoft.com/office/drawing/2014/main" id="{6201B70F-5E3F-A92B-82DC-0A124F29E136}"/>
                  </a:ext>
                </a:extLst>
              </p:cNvPr>
              <p:cNvSpPr>
                <a:spLocks noChangeShapeType="1"/>
              </p:cNvSpPr>
              <p:nvPr/>
            </p:nvSpPr>
            <p:spPr bwMode="auto">
              <a:xfrm rot="-5400000" flipH="1" flipV="1">
                <a:off x="3168"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17" name="Line 305">
                <a:extLst>
                  <a:ext uri="{FF2B5EF4-FFF2-40B4-BE49-F238E27FC236}">
                    <a16:creationId xmlns:a16="http://schemas.microsoft.com/office/drawing/2014/main" id="{B4F38555-E842-B9E0-5368-9A34A057F6FB}"/>
                  </a:ext>
                </a:extLst>
              </p:cNvPr>
              <p:cNvSpPr>
                <a:spLocks noChangeShapeType="1"/>
              </p:cNvSpPr>
              <p:nvPr/>
            </p:nvSpPr>
            <p:spPr bwMode="auto">
              <a:xfrm rot="16200000" flipH="1">
                <a:off x="3589"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18" name="Line 306">
                <a:extLst>
                  <a:ext uri="{FF2B5EF4-FFF2-40B4-BE49-F238E27FC236}">
                    <a16:creationId xmlns:a16="http://schemas.microsoft.com/office/drawing/2014/main" id="{E69A1E68-1923-E01F-79EE-5368056C3F3A}"/>
                  </a:ext>
                </a:extLst>
              </p:cNvPr>
              <p:cNvSpPr>
                <a:spLocks noChangeShapeType="1"/>
              </p:cNvSpPr>
              <p:nvPr/>
            </p:nvSpPr>
            <p:spPr bwMode="auto">
              <a:xfrm rot="16200000" flipH="1">
                <a:off x="3588"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19" name="Line 307">
                <a:extLst>
                  <a:ext uri="{FF2B5EF4-FFF2-40B4-BE49-F238E27FC236}">
                    <a16:creationId xmlns:a16="http://schemas.microsoft.com/office/drawing/2014/main" id="{6448963F-F11F-593A-FCBC-C563F4A8CD02}"/>
                  </a:ext>
                </a:extLst>
              </p:cNvPr>
              <p:cNvSpPr>
                <a:spLocks noChangeShapeType="1"/>
              </p:cNvSpPr>
              <p:nvPr/>
            </p:nvSpPr>
            <p:spPr bwMode="auto">
              <a:xfrm rot="16200000" flipH="1">
                <a:off x="216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20" name="Line 308">
                <a:extLst>
                  <a:ext uri="{FF2B5EF4-FFF2-40B4-BE49-F238E27FC236}">
                    <a16:creationId xmlns:a16="http://schemas.microsoft.com/office/drawing/2014/main" id="{15F12DA3-7B24-9C61-E255-AE5501189B87}"/>
                  </a:ext>
                </a:extLst>
              </p:cNvPr>
              <p:cNvSpPr>
                <a:spLocks noChangeShapeType="1"/>
              </p:cNvSpPr>
              <p:nvPr/>
            </p:nvSpPr>
            <p:spPr bwMode="auto">
              <a:xfrm rot="-5400000" flipH="1" flipV="1">
                <a:off x="342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21" name="Line 309">
                <a:extLst>
                  <a:ext uri="{FF2B5EF4-FFF2-40B4-BE49-F238E27FC236}">
                    <a16:creationId xmlns:a16="http://schemas.microsoft.com/office/drawing/2014/main" id="{FD5EA819-F3BD-C772-0B38-11D59E6428AE}"/>
                  </a:ext>
                </a:extLst>
              </p:cNvPr>
              <p:cNvSpPr>
                <a:spLocks noChangeShapeType="1"/>
              </p:cNvSpPr>
              <p:nvPr/>
            </p:nvSpPr>
            <p:spPr bwMode="auto">
              <a:xfrm rot="16200000" flipH="1">
                <a:off x="342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22" name="Line 310">
                <a:extLst>
                  <a:ext uri="{FF2B5EF4-FFF2-40B4-BE49-F238E27FC236}">
                    <a16:creationId xmlns:a16="http://schemas.microsoft.com/office/drawing/2014/main" id="{8E0616CD-328B-CCA2-B479-8B702D262388}"/>
                  </a:ext>
                </a:extLst>
              </p:cNvPr>
              <p:cNvSpPr>
                <a:spLocks noChangeShapeType="1"/>
              </p:cNvSpPr>
              <p:nvPr/>
            </p:nvSpPr>
            <p:spPr bwMode="auto">
              <a:xfrm rot="-5400000" flipH="1" flipV="1">
                <a:off x="216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23" name="Line 311">
                <a:extLst>
                  <a:ext uri="{FF2B5EF4-FFF2-40B4-BE49-F238E27FC236}">
                    <a16:creationId xmlns:a16="http://schemas.microsoft.com/office/drawing/2014/main" id="{12DAA01C-E85E-F856-EB25-C82762ACF823}"/>
                  </a:ext>
                </a:extLst>
              </p:cNvPr>
              <p:cNvSpPr>
                <a:spLocks noChangeShapeType="1"/>
              </p:cNvSpPr>
              <p:nvPr/>
            </p:nvSpPr>
            <p:spPr bwMode="auto">
              <a:xfrm rot="16200000" flipV="1">
                <a:off x="2038" y="1865"/>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24" name="Line 312">
                <a:extLst>
                  <a:ext uri="{FF2B5EF4-FFF2-40B4-BE49-F238E27FC236}">
                    <a16:creationId xmlns:a16="http://schemas.microsoft.com/office/drawing/2014/main" id="{8D6BB357-62D8-6093-172E-E7370E434AE5}"/>
                  </a:ext>
                </a:extLst>
              </p:cNvPr>
              <p:cNvSpPr>
                <a:spLocks noChangeShapeType="1"/>
              </p:cNvSpPr>
              <p:nvPr/>
            </p:nvSpPr>
            <p:spPr bwMode="auto">
              <a:xfrm rot="16200000" flipV="1">
                <a:off x="3558" y="1865"/>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25" name="Line 313">
                <a:extLst>
                  <a:ext uri="{FF2B5EF4-FFF2-40B4-BE49-F238E27FC236}">
                    <a16:creationId xmlns:a16="http://schemas.microsoft.com/office/drawing/2014/main" id="{F9F344C3-11AB-710C-51FD-352F05B8971F}"/>
                  </a:ext>
                </a:extLst>
              </p:cNvPr>
              <p:cNvSpPr>
                <a:spLocks noChangeShapeType="1"/>
              </p:cNvSpPr>
              <p:nvPr/>
            </p:nvSpPr>
            <p:spPr bwMode="auto">
              <a:xfrm rot="-5400000" flipH="1" flipV="1">
                <a:off x="2039" y="2510"/>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26" name="Line 314">
                <a:extLst>
                  <a:ext uri="{FF2B5EF4-FFF2-40B4-BE49-F238E27FC236}">
                    <a16:creationId xmlns:a16="http://schemas.microsoft.com/office/drawing/2014/main" id="{0E59DE20-73CE-82FC-D35C-1C629CAFCFCB}"/>
                  </a:ext>
                </a:extLst>
              </p:cNvPr>
              <p:cNvSpPr>
                <a:spLocks noChangeShapeType="1"/>
              </p:cNvSpPr>
              <p:nvPr/>
            </p:nvSpPr>
            <p:spPr bwMode="auto">
              <a:xfrm rot="-5400000" flipH="1" flipV="1">
                <a:off x="3559" y="2510"/>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27" name="Line 315">
                <a:extLst>
                  <a:ext uri="{FF2B5EF4-FFF2-40B4-BE49-F238E27FC236}">
                    <a16:creationId xmlns:a16="http://schemas.microsoft.com/office/drawing/2014/main" id="{1D0F2F96-4007-3064-085E-6F255F0B04E5}"/>
                  </a:ext>
                </a:extLst>
              </p:cNvPr>
              <p:cNvSpPr>
                <a:spLocks noChangeShapeType="1"/>
              </p:cNvSpPr>
              <p:nvPr/>
            </p:nvSpPr>
            <p:spPr bwMode="auto">
              <a:xfrm rot="-5400000">
                <a:off x="3451"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28" name="Line 316">
                <a:extLst>
                  <a:ext uri="{FF2B5EF4-FFF2-40B4-BE49-F238E27FC236}">
                    <a16:creationId xmlns:a16="http://schemas.microsoft.com/office/drawing/2014/main" id="{6265E414-C7F8-3138-2241-A9EDC6659C96}"/>
                  </a:ext>
                </a:extLst>
              </p:cNvPr>
              <p:cNvSpPr>
                <a:spLocks noChangeShapeType="1"/>
              </p:cNvSpPr>
              <p:nvPr/>
            </p:nvSpPr>
            <p:spPr bwMode="auto">
              <a:xfrm rot="-5400000">
                <a:off x="3450"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29" name="Line 317">
                <a:extLst>
                  <a:ext uri="{FF2B5EF4-FFF2-40B4-BE49-F238E27FC236}">
                    <a16:creationId xmlns:a16="http://schemas.microsoft.com/office/drawing/2014/main" id="{EFD42493-3A38-91AE-5B1F-34F73059C0BD}"/>
                  </a:ext>
                </a:extLst>
              </p:cNvPr>
              <p:cNvSpPr>
                <a:spLocks noChangeShapeType="1"/>
              </p:cNvSpPr>
              <p:nvPr/>
            </p:nvSpPr>
            <p:spPr bwMode="auto">
              <a:xfrm rot="-5400000">
                <a:off x="1936"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30" name="Line 318">
                <a:extLst>
                  <a:ext uri="{FF2B5EF4-FFF2-40B4-BE49-F238E27FC236}">
                    <a16:creationId xmlns:a16="http://schemas.microsoft.com/office/drawing/2014/main" id="{76DFD102-7AE8-3FCD-6ED0-465F7A18BBD0}"/>
                  </a:ext>
                </a:extLst>
              </p:cNvPr>
              <p:cNvSpPr>
                <a:spLocks noChangeShapeType="1"/>
              </p:cNvSpPr>
              <p:nvPr/>
            </p:nvSpPr>
            <p:spPr bwMode="auto">
              <a:xfrm rot="-5400000" flipH="1" flipV="1">
                <a:off x="304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31" name="Line 319">
                <a:extLst>
                  <a:ext uri="{FF2B5EF4-FFF2-40B4-BE49-F238E27FC236}">
                    <a16:creationId xmlns:a16="http://schemas.microsoft.com/office/drawing/2014/main" id="{A2074C36-41D8-47A0-77D5-43B620A9E137}"/>
                  </a:ext>
                </a:extLst>
              </p:cNvPr>
              <p:cNvSpPr>
                <a:spLocks noChangeShapeType="1"/>
              </p:cNvSpPr>
              <p:nvPr/>
            </p:nvSpPr>
            <p:spPr bwMode="auto">
              <a:xfrm rot="-5400000" flipH="1" flipV="1">
                <a:off x="255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32" name="Line 320">
                <a:extLst>
                  <a:ext uri="{FF2B5EF4-FFF2-40B4-BE49-F238E27FC236}">
                    <a16:creationId xmlns:a16="http://schemas.microsoft.com/office/drawing/2014/main" id="{FD82133B-7B23-818D-6820-54CEA30E7A68}"/>
                  </a:ext>
                </a:extLst>
              </p:cNvPr>
              <p:cNvSpPr>
                <a:spLocks noChangeShapeType="1"/>
              </p:cNvSpPr>
              <p:nvPr/>
            </p:nvSpPr>
            <p:spPr bwMode="auto">
              <a:xfrm rot="16200000" flipV="1">
                <a:off x="254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33" name="Line 321">
                <a:extLst>
                  <a:ext uri="{FF2B5EF4-FFF2-40B4-BE49-F238E27FC236}">
                    <a16:creationId xmlns:a16="http://schemas.microsoft.com/office/drawing/2014/main" id="{316200C5-0AE1-4E19-1FBD-A44976113F66}"/>
                  </a:ext>
                </a:extLst>
              </p:cNvPr>
              <p:cNvSpPr>
                <a:spLocks noChangeShapeType="1"/>
              </p:cNvSpPr>
              <p:nvPr/>
            </p:nvSpPr>
            <p:spPr bwMode="auto">
              <a:xfrm rot="16200000" flipV="1">
                <a:off x="304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34" name="Line 322">
                <a:extLst>
                  <a:ext uri="{FF2B5EF4-FFF2-40B4-BE49-F238E27FC236}">
                    <a16:creationId xmlns:a16="http://schemas.microsoft.com/office/drawing/2014/main" id="{35E242F5-EB77-1E30-3970-2ED6CDC038DC}"/>
                  </a:ext>
                </a:extLst>
              </p:cNvPr>
              <p:cNvSpPr>
                <a:spLocks noChangeShapeType="1"/>
              </p:cNvSpPr>
              <p:nvPr/>
            </p:nvSpPr>
            <p:spPr bwMode="auto">
              <a:xfrm rot="16200000" flipH="1">
                <a:off x="2322"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35" name="Line 323">
                <a:extLst>
                  <a:ext uri="{FF2B5EF4-FFF2-40B4-BE49-F238E27FC236}">
                    <a16:creationId xmlns:a16="http://schemas.microsoft.com/office/drawing/2014/main" id="{8CBAC42C-F371-E211-A941-7C5EBC5B8519}"/>
                  </a:ext>
                </a:extLst>
              </p:cNvPr>
              <p:cNvSpPr>
                <a:spLocks noChangeShapeType="1"/>
              </p:cNvSpPr>
              <p:nvPr/>
            </p:nvSpPr>
            <p:spPr bwMode="auto">
              <a:xfrm rot="16200000" flipH="1">
                <a:off x="2327"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36" name="Line 324">
                <a:extLst>
                  <a:ext uri="{FF2B5EF4-FFF2-40B4-BE49-F238E27FC236}">
                    <a16:creationId xmlns:a16="http://schemas.microsoft.com/office/drawing/2014/main" id="{02B47730-6E54-E23A-4A92-E1FB185CAE82}"/>
                  </a:ext>
                </a:extLst>
              </p:cNvPr>
              <p:cNvSpPr>
                <a:spLocks noChangeShapeType="1"/>
              </p:cNvSpPr>
              <p:nvPr/>
            </p:nvSpPr>
            <p:spPr bwMode="auto">
              <a:xfrm rot="16200000" flipH="1">
                <a:off x="2678"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37" name="Line 325">
                <a:extLst>
                  <a:ext uri="{FF2B5EF4-FFF2-40B4-BE49-F238E27FC236}">
                    <a16:creationId xmlns:a16="http://schemas.microsoft.com/office/drawing/2014/main" id="{8B6041B6-00FF-FBD0-A585-4761E1ABF5A5}"/>
                  </a:ext>
                </a:extLst>
              </p:cNvPr>
              <p:cNvSpPr>
                <a:spLocks noChangeShapeType="1"/>
              </p:cNvSpPr>
              <p:nvPr/>
            </p:nvSpPr>
            <p:spPr bwMode="auto">
              <a:xfrm rot="16200000" flipH="1">
                <a:off x="2920"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38" name="Line 326">
                <a:extLst>
                  <a:ext uri="{FF2B5EF4-FFF2-40B4-BE49-F238E27FC236}">
                    <a16:creationId xmlns:a16="http://schemas.microsoft.com/office/drawing/2014/main" id="{B15F39EA-F958-602E-73A1-DE181FF2F70D}"/>
                  </a:ext>
                </a:extLst>
              </p:cNvPr>
              <p:cNvSpPr>
                <a:spLocks noChangeShapeType="1"/>
              </p:cNvSpPr>
              <p:nvPr/>
            </p:nvSpPr>
            <p:spPr bwMode="auto">
              <a:xfrm rot="-5400000" flipH="1" flipV="1">
                <a:off x="2672"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39" name="Line 327">
                <a:extLst>
                  <a:ext uri="{FF2B5EF4-FFF2-40B4-BE49-F238E27FC236}">
                    <a16:creationId xmlns:a16="http://schemas.microsoft.com/office/drawing/2014/main" id="{0220892A-6DB7-8F5A-F026-E12FE1166370}"/>
                  </a:ext>
                </a:extLst>
              </p:cNvPr>
              <p:cNvSpPr>
                <a:spLocks noChangeShapeType="1"/>
              </p:cNvSpPr>
              <p:nvPr/>
            </p:nvSpPr>
            <p:spPr bwMode="auto">
              <a:xfrm rot="-5400000" flipH="1" flipV="1">
                <a:off x="2914"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40" name="Line 328">
                <a:extLst>
                  <a:ext uri="{FF2B5EF4-FFF2-40B4-BE49-F238E27FC236}">
                    <a16:creationId xmlns:a16="http://schemas.microsoft.com/office/drawing/2014/main" id="{13214D58-CD3F-D02D-39F8-79C5DC6CA78A}"/>
                  </a:ext>
                </a:extLst>
              </p:cNvPr>
              <p:cNvSpPr>
                <a:spLocks noChangeShapeType="1"/>
              </p:cNvSpPr>
              <p:nvPr/>
            </p:nvSpPr>
            <p:spPr bwMode="auto">
              <a:xfrm rot="-5400000" flipH="1" flipV="1">
                <a:off x="2799" y="2970"/>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41" name="Line 329">
                <a:extLst>
                  <a:ext uri="{FF2B5EF4-FFF2-40B4-BE49-F238E27FC236}">
                    <a16:creationId xmlns:a16="http://schemas.microsoft.com/office/drawing/2014/main" id="{3F5D0586-47C4-A79B-04B1-E97F4FB888D1}"/>
                  </a:ext>
                </a:extLst>
              </p:cNvPr>
              <p:cNvSpPr>
                <a:spLocks noChangeShapeType="1"/>
              </p:cNvSpPr>
              <p:nvPr/>
            </p:nvSpPr>
            <p:spPr bwMode="auto">
              <a:xfrm rot="16200000" flipV="1">
                <a:off x="2793" y="1433"/>
                <a:ext cx="80"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42" name="Line 330">
                <a:extLst>
                  <a:ext uri="{FF2B5EF4-FFF2-40B4-BE49-F238E27FC236}">
                    <a16:creationId xmlns:a16="http://schemas.microsoft.com/office/drawing/2014/main" id="{C9A4D7C4-31A9-6F04-AA0A-DBEF26930600}"/>
                  </a:ext>
                </a:extLst>
              </p:cNvPr>
              <p:cNvSpPr>
                <a:spLocks noChangeShapeType="1"/>
              </p:cNvSpPr>
              <p:nvPr/>
            </p:nvSpPr>
            <p:spPr bwMode="auto">
              <a:xfrm rot="16200000" flipV="1">
                <a:off x="3559" y="2291"/>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43" name="Line 331">
                <a:extLst>
                  <a:ext uri="{FF2B5EF4-FFF2-40B4-BE49-F238E27FC236}">
                    <a16:creationId xmlns:a16="http://schemas.microsoft.com/office/drawing/2014/main" id="{20E61334-A8B3-2E02-D329-80F254CBB415}"/>
                  </a:ext>
                </a:extLst>
              </p:cNvPr>
              <p:cNvSpPr>
                <a:spLocks noChangeShapeType="1"/>
              </p:cNvSpPr>
              <p:nvPr/>
            </p:nvSpPr>
            <p:spPr bwMode="auto">
              <a:xfrm rot="16200000" flipV="1">
                <a:off x="2039" y="2291"/>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44" name="Line 332">
                <a:extLst>
                  <a:ext uri="{FF2B5EF4-FFF2-40B4-BE49-F238E27FC236}">
                    <a16:creationId xmlns:a16="http://schemas.microsoft.com/office/drawing/2014/main" id="{C5FA5A65-E8D6-088E-C739-058EE1F6F4F4}"/>
                  </a:ext>
                </a:extLst>
              </p:cNvPr>
              <p:cNvSpPr>
                <a:spLocks noChangeShapeType="1"/>
              </p:cNvSpPr>
              <p:nvPr/>
            </p:nvSpPr>
            <p:spPr bwMode="auto">
              <a:xfrm rot="-5400000" flipH="1" flipV="1">
                <a:off x="2038" y="2084"/>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45" name="Line 333">
                <a:extLst>
                  <a:ext uri="{FF2B5EF4-FFF2-40B4-BE49-F238E27FC236}">
                    <a16:creationId xmlns:a16="http://schemas.microsoft.com/office/drawing/2014/main" id="{9B1429F4-25A0-541E-32D9-1879B8CC40C0}"/>
                  </a:ext>
                </a:extLst>
              </p:cNvPr>
              <p:cNvSpPr>
                <a:spLocks noChangeShapeType="1"/>
              </p:cNvSpPr>
              <p:nvPr/>
            </p:nvSpPr>
            <p:spPr bwMode="auto">
              <a:xfrm rot="-5400000" flipH="1" flipV="1">
                <a:off x="3558" y="2084"/>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46" name="Line 334">
                <a:extLst>
                  <a:ext uri="{FF2B5EF4-FFF2-40B4-BE49-F238E27FC236}">
                    <a16:creationId xmlns:a16="http://schemas.microsoft.com/office/drawing/2014/main" id="{D1CE9212-FE89-457D-E073-5806DFF24A43}"/>
                  </a:ext>
                </a:extLst>
              </p:cNvPr>
              <p:cNvSpPr>
                <a:spLocks noChangeShapeType="1"/>
              </p:cNvSpPr>
              <p:nvPr/>
            </p:nvSpPr>
            <p:spPr bwMode="auto">
              <a:xfrm rot="16200000" flipV="1">
                <a:off x="2292"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47" name="Line 335">
                <a:extLst>
                  <a:ext uri="{FF2B5EF4-FFF2-40B4-BE49-F238E27FC236}">
                    <a16:creationId xmlns:a16="http://schemas.microsoft.com/office/drawing/2014/main" id="{0F0B1E27-E9AE-0122-3E5C-09DA82AEC0A7}"/>
                  </a:ext>
                </a:extLst>
              </p:cNvPr>
              <p:cNvSpPr>
                <a:spLocks noChangeShapeType="1"/>
              </p:cNvSpPr>
              <p:nvPr/>
            </p:nvSpPr>
            <p:spPr bwMode="auto">
              <a:xfrm rot="-5400000" flipH="1" flipV="1">
                <a:off x="2291"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48" name="Line 336">
                <a:extLst>
                  <a:ext uri="{FF2B5EF4-FFF2-40B4-BE49-F238E27FC236}">
                    <a16:creationId xmlns:a16="http://schemas.microsoft.com/office/drawing/2014/main" id="{40C40799-5606-BB70-7612-A1FDB76AAD85}"/>
                  </a:ext>
                </a:extLst>
              </p:cNvPr>
              <p:cNvSpPr>
                <a:spLocks noChangeShapeType="1"/>
              </p:cNvSpPr>
              <p:nvPr/>
            </p:nvSpPr>
            <p:spPr bwMode="auto">
              <a:xfrm rot="16200000" flipV="1">
                <a:off x="3294"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49" name="Line 337">
                <a:extLst>
                  <a:ext uri="{FF2B5EF4-FFF2-40B4-BE49-F238E27FC236}">
                    <a16:creationId xmlns:a16="http://schemas.microsoft.com/office/drawing/2014/main" id="{41B67484-7370-0587-429A-80899C5581B8}"/>
                  </a:ext>
                </a:extLst>
              </p:cNvPr>
              <p:cNvSpPr>
                <a:spLocks noChangeShapeType="1"/>
              </p:cNvSpPr>
              <p:nvPr/>
            </p:nvSpPr>
            <p:spPr bwMode="auto">
              <a:xfrm rot="-5400000" flipH="1" flipV="1">
                <a:off x="3293"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50" name="Line 338">
                <a:extLst>
                  <a:ext uri="{FF2B5EF4-FFF2-40B4-BE49-F238E27FC236}">
                    <a16:creationId xmlns:a16="http://schemas.microsoft.com/office/drawing/2014/main" id="{BB468964-1949-3182-6169-76AE4D9FFF98}"/>
                  </a:ext>
                </a:extLst>
              </p:cNvPr>
              <p:cNvSpPr>
                <a:spLocks noChangeShapeType="1"/>
              </p:cNvSpPr>
              <p:nvPr/>
            </p:nvSpPr>
            <p:spPr bwMode="auto">
              <a:xfrm rot="16200000" flipH="1">
                <a:off x="3071"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51" name="Line 339">
                <a:extLst>
                  <a:ext uri="{FF2B5EF4-FFF2-40B4-BE49-F238E27FC236}">
                    <a16:creationId xmlns:a16="http://schemas.microsoft.com/office/drawing/2014/main" id="{D7D9067D-F8B1-A467-5AB6-BDBFC77109F6}"/>
                  </a:ext>
                </a:extLst>
              </p:cNvPr>
              <p:cNvSpPr>
                <a:spLocks noChangeShapeType="1"/>
              </p:cNvSpPr>
              <p:nvPr/>
            </p:nvSpPr>
            <p:spPr bwMode="auto">
              <a:xfrm rot="16200000" flipH="1">
                <a:off x="2069"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52" name="Line 340">
                <a:extLst>
                  <a:ext uri="{FF2B5EF4-FFF2-40B4-BE49-F238E27FC236}">
                    <a16:creationId xmlns:a16="http://schemas.microsoft.com/office/drawing/2014/main" id="{E8DB4015-5CE2-80E9-7BB7-B064E10F55BD}"/>
                  </a:ext>
                </a:extLst>
              </p:cNvPr>
              <p:cNvSpPr>
                <a:spLocks noChangeShapeType="1"/>
              </p:cNvSpPr>
              <p:nvPr/>
            </p:nvSpPr>
            <p:spPr bwMode="auto">
              <a:xfrm rot="16200000" flipH="1">
                <a:off x="2068"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53" name="Line 341">
                <a:extLst>
                  <a:ext uri="{FF2B5EF4-FFF2-40B4-BE49-F238E27FC236}">
                    <a16:creationId xmlns:a16="http://schemas.microsoft.com/office/drawing/2014/main" id="{0B08AF64-083B-E40B-F58D-910BFFD44230}"/>
                  </a:ext>
                </a:extLst>
              </p:cNvPr>
              <p:cNvSpPr>
                <a:spLocks noChangeShapeType="1"/>
              </p:cNvSpPr>
              <p:nvPr/>
            </p:nvSpPr>
            <p:spPr bwMode="auto">
              <a:xfrm rot="16200000" flipH="1">
                <a:off x="3076"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54" name="Line 342">
                <a:extLst>
                  <a:ext uri="{FF2B5EF4-FFF2-40B4-BE49-F238E27FC236}">
                    <a16:creationId xmlns:a16="http://schemas.microsoft.com/office/drawing/2014/main" id="{FD26C340-5AAC-2C6A-5AEE-24ADE14A4FD7}"/>
                  </a:ext>
                </a:extLst>
              </p:cNvPr>
              <p:cNvSpPr>
                <a:spLocks noChangeShapeType="1"/>
              </p:cNvSpPr>
              <p:nvPr/>
            </p:nvSpPr>
            <p:spPr bwMode="auto">
              <a:xfrm rot="-5400000">
                <a:off x="2195"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55" name="Line 343">
                <a:extLst>
                  <a:ext uri="{FF2B5EF4-FFF2-40B4-BE49-F238E27FC236}">
                    <a16:creationId xmlns:a16="http://schemas.microsoft.com/office/drawing/2014/main" id="{F8BACF30-1F65-DA6F-E46E-B09DB0E144E4}"/>
                  </a:ext>
                </a:extLst>
              </p:cNvPr>
              <p:cNvSpPr>
                <a:spLocks noChangeShapeType="1"/>
              </p:cNvSpPr>
              <p:nvPr/>
            </p:nvSpPr>
            <p:spPr bwMode="auto">
              <a:xfrm rot="-5400000">
                <a:off x="2196"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56" name="Line 344">
                <a:extLst>
                  <a:ext uri="{FF2B5EF4-FFF2-40B4-BE49-F238E27FC236}">
                    <a16:creationId xmlns:a16="http://schemas.microsoft.com/office/drawing/2014/main" id="{C64E2DBD-D54A-E51E-772B-055E6EB74817}"/>
                  </a:ext>
                </a:extLst>
              </p:cNvPr>
              <p:cNvSpPr>
                <a:spLocks noChangeShapeType="1"/>
              </p:cNvSpPr>
              <p:nvPr/>
            </p:nvSpPr>
            <p:spPr bwMode="auto">
              <a:xfrm rot="-5400000" flipH="1" flipV="1">
                <a:off x="342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57" name="Line 345">
                <a:extLst>
                  <a:ext uri="{FF2B5EF4-FFF2-40B4-BE49-F238E27FC236}">
                    <a16:creationId xmlns:a16="http://schemas.microsoft.com/office/drawing/2014/main" id="{A3A01684-006D-FA30-7E90-D42704B1BD7B}"/>
                  </a:ext>
                </a:extLst>
              </p:cNvPr>
              <p:cNvSpPr>
                <a:spLocks noChangeShapeType="1"/>
              </p:cNvSpPr>
              <p:nvPr/>
            </p:nvSpPr>
            <p:spPr bwMode="auto">
              <a:xfrm rot="-5400000" flipH="1" flipV="1">
                <a:off x="217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58" name="Line 346">
                <a:extLst>
                  <a:ext uri="{FF2B5EF4-FFF2-40B4-BE49-F238E27FC236}">
                    <a16:creationId xmlns:a16="http://schemas.microsoft.com/office/drawing/2014/main" id="{F624351F-8F02-FF18-0692-891AB0EDEE2B}"/>
                  </a:ext>
                </a:extLst>
              </p:cNvPr>
              <p:cNvSpPr>
                <a:spLocks noChangeShapeType="1"/>
              </p:cNvSpPr>
              <p:nvPr/>
            </p:nvSpPr>
            <p:spPr bwMode="auto">
              <a:xfrm rot="16200000" flipH="1">
                <a:off x="217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59" name="Line 347">
                <a:extLst>
                  <a:ext uri="{FF2B5EF4-FFF2-40B4-BE49-F238E27FC236}">
                    <a16:creationId xmlns:a16="http://schemas.microsoft.com/office/drawing/2014/main" id="{C100F53D-200B-7F4C-8535-EBBAA7F88435}"/>
                  </a:ext>
                </a:extLst>
              </p:cNvPr>
              <p:cNvSpPr>
                <a:spLocks noChangeShapeType="1"/>
              </p:cNvSpPr>
              <p:nvPr/>
            </p:nvSpPr>
            <p:spPr bwMode="auto">
              <a:xfrm rot="16200000" flipH="1">
                <a:off x="342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60" name="Line 348">
                <a:extLst>
                  <a:ext uri="{FF2B5EF4-FFF2-40B4-BE49-F238E27FC236}">
                    <a16:creationId xmlns:a16="http://schemas.microsoft.com/office/drawing/2014/main" id="{A3748FE8-A59C-5C1E-EF47-58864DA39ADA}"/>
                  </a:ext>
                </a:extLst>
              </p:cNvPr>
              <p:cNvSpPr>
                <a:spLocks noChangeShapeType="1"/>
              </p:cNvSpPr>
              <p:nvPr/>
            </p:nvSpPr>
            <p:spPr bwMode="auto">
              <a:xfrm rot="-5400000">
                <a:off x="3456"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61" name="Line 349">
                <a:extLst>
                  <a:ext uri="{FF2B5EF4-FFF2-40B4-BE49-F238E27FC236}">
                    <a16:creationId xmlns:a16="http://schemas.microsoft.com/office/drawing/2014/main" id="{37065953-F859-4C8B-478E-8B553EEDF48D}"/>
                  </a:ext>
                </a:extLst>
              </p:cNvPr>
              <p:cNvSpPr>
                <a:spLocks noChangeShapeType="1"/>
              </p:cNvSpPr>
              <p:nvPr/>
            </p:nvSpPr>
            <p:spPr bwMode="auto">
              <a:xfrm rot="16200000" flipH="1">
                <a:off x="2576"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62" name="Line 350">
                <a:extLst>
                  <a:ext uri="{FF2B5EF4-FFF2-40B4-BE49-F238E27FC236}">
                    <a16:creationId xmlns:a16="http://schemas.microsoft.com/office/drawing/2014/main" id="{B74719BB-2076-CF9E-C552-411A99314F59}"/>
                  </a:ext>
                </a:extLst>
              </p:cNvPr>
              <p:cNvSpPr>
                <a:spLocks noChangeShapeType="1"/>
              </p:cNvSpPr>
              <p:nvPr/>
            </p:nvSpPr>
            <p:spPr bwMode="auto">
              <a:xfrm rot="16200000" flipH="1">
                <a:off x="2581"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63" name="Line 351">
                <a:extLst>
                  <a:ext uri="{FF2B5EF4-FFF2-40B4-BE49-F238E27FC236}">
                    <a16:creationId xmlns:a16="http://schemas.microsoft.com/office/drawing/2014/main" id="{2CBA989F-9454-8CBA-B916-A7C6FBFFCE5E}"/>
                  </a:ext>
                </a:extLst>
              </p:cNvPr>
              <p:cNvSpPr>
                <a:spLocks noChangeShapeType="1"/>
              </p:cNvSpPr>
              <p:nvPr/>
            </p:nvSpPr>
            <p:spPr bwMode="auto">
              <a:xfrm rot="16200000" flipH="1">
                <a:off x="2418"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64" name="Line 352">
                <a:extLst>
                  <a:ext uri="{FF2B5EF4-FFF2-40B4-BE49-F238E27FC236}">
                    <a16:creationId xmlns:a16="http://schemas.microsoft.com/office/drawing/2014/main" id="{71F6B26A-2E8B-4AED-6A48-88C3DFC42839}"/>
                  </a:ext>
                </a:extLst>
              </p:cNvPr>
              <p:cNvSpPr>
                <a:spLocks noChangeShapeType="1"/>
              </p:cNvSpPr>
              <p:nvPr/>
            </p:nvSpPr>
            <p:spPr bwMode="auto">
              <a:xfrm rot="-5400000" flipH="1" flipV="1">
                <a:off x="2419"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65" name="Line 353">
                <a:extLst>
                  <a:ext uri="{FF2B5EF4-FFF2-40B4-BE49-F238E27FC236}">
                    <a16:creationId xmlns:a16="http://schemas.microsoft.com/office/drawing/2014/main" id="{CDC070B6-EB70-3A3E-2020-8BCD340B4BCD}"/>
                  </a:ext>
                </a:extLst>
              </p:cNvPr>
              <p:cNvSpPr>
                <a:spLocks noChangeShapeType="1"/>
              </p:cNvSpPr>
              <p:nvPr/>
            </p:nvSpPr>
            <p:spPr bwMode="auto">
              <a:xfrm rot="16200000" flipH="1">
                <a:off x="3167"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66" name="Line 354">
                <a:extLst>
                  <a:ext uri="{FF2B5EF4-FFF2-40B4-BE49-F238E27FC236}">
                    <a16:creationId xmlns:a16="http://schemas.microsoft.com/office/drawing/2014/main" id="{BE4A810E-21FC-72DD-96A3-761378005C70}"/>
                  </a:ext>
                </a:extLst>
              </p:cNvPr>
              <p:cNvSpPr>
                <a:spLocks noChangeShapeType="1"/>
              </p:cNvSpPr>
              <p:nvPr/>
            </p:nvSpPr>
            <p:spPr bwMode="auto">
              <a:xfrm rot="-5400000" flipH="1" flipV="1">
                <a:off x="3168"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67" name="Line 355">
                <a:extLst>
                  <a:ext uri="{FF2B5EF4-FFF2-40B4-BE49-F238E27FC236}">
                    <a16:creationId xmlns:a16="http://schemas.microsoft.com/office/drawing/2014/main" id="{742C1BF9-CBBF-DC96-A0E4-B99A17A3BAC5}"/>
                  </a:ext>
                </a:extLst>
              </p:cNvPr>
              <p:cNvSpPr>
                <a:spLocks noChangeShapeType="1"/>
              </p:cNvSpPr>
              <p:nvPr/>
            </p:nvSpPr>
            <p:spPr bwMode="auto">
              <a:xfrm rot="16200000" flipH="1">
                <a:off x="2818"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68" name="Line 356">
                <a:extLst>
                  <a:ext uri="{FF2B5EF4-FFF2-40B4-BE49-F238E27FC236}">
                    <a16:creationId xmlns:a16="http://schemas.microsoft.com/office/drawing/2014/main" id="{74DD368B-C340-FA77-1F6F-871AA5B806CA}"/>
                  </a:ext>
                </a:extLst>
              </p:cNvPr>
              <p:cNvSpPr>
                <a:spLocks noChangeShapeType="1"/>
              </p:cNvSpPr>
              <p:nvPr/>
            </p:nvSpPr>
            <p:spPr bwMode="auto">
              <a:xfrm rot="16200000" flipH="1">
                <a:off x="2823"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69" name="Line 357">
                <a:extLst>
                  <a:ext uri="{FF2B5EF4-FFF2-40B4-BE49-F238E27FC236}">
                    <a16:creationId xmlns:a16="http://schemas.microsoft.com/office/drawing/2014/main" id="{5C83A53B-BBDE-9A7B-4F99-D7DCB3A711DD}"/>
                  </a:ext>
                </a:extLst>
              </p:cNvPr>
              <p:cNvSpPr>
                <a:spLocks noChangeShapeType="1"/>
              </p:cNvSpPr>
              <p:nvPr/>
            </p:nvSpPr>
            <p:spPr bwMode="auto">
              <a:xfrm rot="-5400000" flipH="1" flipV="1">
                <a:off x="217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70" name="Line 358">
                <a:extLst>
                  <a:ext uri="{FF2B5EF4-FFF2-40B4-BE49-F238E27FC236}">
                    <a16:creationId xmlns:a16="http://schemas.microsoft.com/office/drawing/2014/main" id="{C54C5C7F-7CE7-C3EF-2EEE-9AC02DEE66C8}"/>
                  </a:ext>
                </a:extLst>
              </p:cNvPr>
              <p:cNvSpPr>
                <a:spLocks noChangeShapeType="1"/>
              </p:cNvSpPr>
              <p:nvPr/>
            </p:nvSpPr>
            <p:spPr bwMode="auto">
              <a:xfrm rot="-5400000" flipH="1" flipV="1">
                <a:off x="342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71" name="Line 359">
                <a:extLst>
                  <a:ext uri="{FF2B5EF4-FFF2-40B4-BE49-F238E27FC236}">
                    <a16:creationId xmlns:a16="http://schemas.microsoft.com/office/drawing/2014/main" id="{2065B377-120E-260F-5ECB-A03BEE690429}"/>
                  </a:ext>
                </a:extLst>
              </p:cNvPr>
              <p:cNvSpPr>
                <a:spLocks noChangeShapeType="1"/>
              </p:cNvSpPr>
              <p:nvPr/>
            </p:nvSpPr>
            <p:spPr bwMode="auto">
              <a:xfrm rot="16200000" flipH="1">
                <a:off x="217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72" name="Line 360">
                <a:extLst>
                  <a:ext uri="{FF2B5EF4-FFF2-40B4-BE49-F238E27FC236}">
                    <a16:creationId xmlns:a16="http://schemas.microsoft.com/office/drawing/2014/main" id="{F8062628-8CC9-011D-3919-679DD105C273}"/>
                  </a:ext>
                </a:extLst>
              </p:cNvPr>
              <p:cNvSpPr>
                <a:spLocks noChangeShapeType="1"/>
              </p:cNvSpPr>
              <p:nvPr/>
            </p:nvSpPr>
            <p:spPr bwMode="auto">
              <a:xfrm rot="16200000" flipH="1">
                <a:off x="342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73" name="Line 361">
                <a:extLst>
                  <a:ext uri="{FF2B5EF4-FFF2-40B4-BE49-F238E27FC236}">
                    <a16:creationId xmlns:a16="http://schemas.microsoft.com/office/drawing/2014/main" id="{F4A7439B-3A76-39DF-5D18-65405B31FBF6}"/>
                  </a:ext>
                </a:extLst>
              </p:cNvPr>
              <p:cNvSpPr>
                <a:spLocks noChangeShapeType="1"/>
              </p:cNvSpPr>
              <p:nvPr/>
            </p:nvSpPr>
            <p:spPr bwMode="auto">
              <a:xfrm rot="-5400000">
                <a:off x="3197"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74" name="Line 362">
                <a:extLst>
                  <a:ext uri="{FF2B5EF4-FFF2-40B4-BE49-F238E27FC236}">
                    <a16:creationId xmlns:a16="http://schemas.microsoft.com/office/drawing/2014/main" id="{0EEDACA8-CA57-CEEB-573B-A8611CB110D8}"/>
                  </a:ext>
                </a:extLst>
              </p:cNvPr>
              <p:cNvSpPr>
                <a:spLocks noChangeShapeType="1"/>
              </p:cNvSpPr>
              <p:nvPr/>
            </p:nvSpPr>
            <p:spPr bwMode="auto">
              <a:xfrm rot="-5400000">
                <a:off x="3198"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75" name="Line 363">
                <a:extLst>
                  <a:ext uri="{FF2B5EF4-FFF2-40B4-BE49-F238E27FC236}">
                    <a16:creationId xmlns:a16="http://schemas.microsoft.com/office/drawing/2014/main" id="{9692A01F-CF59-A0FF-5A1E-8B089B49EBC6}"/>
                  </a:ext>
                </a:extLst>
              </p:cNvPr>
              <p:cNvSpPr>
                <a:spLocks noChangeShapeType="1"/>
              </p:cNvSpPr>
              <p:nvPr/>
            </p:nvSpPr>
            <p:spPr bwMode="auto">
              <a:xfrm rot="16200000" flipH="1">
                <a:off x="3324"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76" name="Line 364">
                <a:extLst>
                  <a:ext uri="{FF2B5EF4-FFF2-40B4-BE49-F238E27FC236}">
                    <a16:creationId xmlns:a16="http://schemas.microsoft.com/office/drawing/2014/main" id="{371209A9-9DE2-E6D7-CBA1-C70E0148FF34}"/>
                  </a:ext>
                </a:extLst>
              </p:cNvPr>
              <p:cNvSpPr>
                <a:spLocks noChangeShapeType="1"/>
              </p:cNvSpPr>
              <p:nvPr/>
            </p:nvSpPr>
            <p:spPr bwMode="auto">
              <a:xfrm rot="16200000" flipH="1">
                <a:off x="3323"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77" name="Line 365">
                <a:extLst>
                  <a:ext uri="{FF2B5EF4-FFF2-40B4-BE49-F238E27FC236}">
                    <a16:creationId xmlns:a16="http://schemas.microsoft.com/office/drawing/2014/main" id="{3FDF4730-304F-633B-0E83-6D03C459D1BC}"/>
                  </a:ext>
                </a:extLst>
              </p:cNvPr>
              <p:cNvSpPr>
                <a:spLocks noChangeShapeType="1"/>
              </p:cNvSpPr>
              <p:nvPr/>
            </p:nvSpPr>
            <p:spPr bwMode="auto">
              <a:xfrm rot="-5400000" flipH="1" flipV="1">
                <a:off x="254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78" name="Line 366">
                <a:extLst>
                  <a:ext uri="{FF2B5EF4-FFF2-40B4-BE49-F238E27FC236}">
                    <a16:creationId xmlns:a16="http://schemas.microsoft.com/office/drawing/2014/main" id="{651E9CA1-E9AC-E62A-BCB4-1422372F3026}"/>
                  </a:ext>
                </a:extLst>
              </p:cNvPr>
              <p:cNvSpPr>
                <a:spLocks noChangeShapeType="1"/>
              </p:cNvSpPr>
              <p:nvPr/>
            </p:nvSpPr>
            <p:spPr bwMode="auto">
              <a:xfrm rot="16200000" flipV="1">
                <a:off x="254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79" name="Line 367">
                <a:extLst>
                  <a:ext uri="{FF2B5EF4-FFF2-40B4-BE49-F238E27FC236}">
                    <a16:creationId xmlns:a16="http://schemas.microsoft.com/office/drawing/2014/main" id="{68A04B16-1ECD-1E1B-1F0F-CB025C2D583F}"/>
                  </a:ext>
                </a:extLst>
              </p:cNvPr>
              <p:cNvSpPr>
                <a:spLocks noChangeShapeType="1"/>
              </p:cNvSpPr>
              <p:nvPr/>
            </p:nvSpPr>
            <p:spPr bwMode="auto">
              <a:xfrm rot="-5400000" flipH="1" flipV="1">
                <a:off x="304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80" name="Line 368">
                <a:extLst>
                  <a:ext uri="{FF2B5EF4-FFF2-40B4-BE49-F238E27FC236}">
                    <a16:creationId xmlns:a16="http://schemas.microsoft.com/office/drawing/2014/main" id="{D69F4111-7C27-9614-D83D-E8E900295FCE}"/>
                  </a:ext>
                </a:extLst>
              </p:cNvPr>
              <p:cNvSpPr>
                <a:spLocks noChangeShapeType="1"/>
              </p:cNvSpPr>
              <p:nvPr/>
            </p:nvSpPr>
            <p:spPr bwMode="auto">
              <a:xfrm rot="16200000" flipV="1">
                <a:off x="304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81" name="Line 369">
                <a:extLst>
                  <a:ext uri="{FF2B5EF4-FFF2-40B4-BE49-F238E27FC236}">
                    <a16:creationId xmlns:a16="http://schemas.microsoft.com/office/drawing/2014/main" id="{AC348390-FA54-01ED-DFED-0FBEB191BD03}"/>
                  </a:ext>
                </a:extLst>
              </p:cNvPr>
              <p:cNvSpPr>
                <a:spLocks noChangeShapeType="1"/>
              </p:cNvSpPr>
              <p:nvPr/>
            </p:nvSpPr>
            <p:spPr bwMode="auto">
              <a:xfrm rot="16200000" flipV="1">
                <a:off x="3299"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82" name="Line 370">
                <a:extLst>
                  <a:ext uri="{FF2B5EF4-FFF2-40B4-BE49-F238E27FC236}">
                    <a16:creationId xmlns:a16="http://schemas.microsoft.com/office/drawing/2014/main" id="{53F41DAE-496B-A6E1-4BF6-50137858D4C0}"/>
                  </a:ext>
                </a:extLst>
              </p:cNvPr>
              <p:cNvSpPr>
                <a:spLocks noChangeShapeType="1"/>
              </p:cNvSpPr>
              <p:nvPr/>
            </p:nvSpPr>
            <p:spPr bwMode="auto">
              <a:xfrm rot="-5400000" flipH="1" flipV="1">
                <a:off x="3300"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83" name="Line 371">
                <a:extLst>
                  <a:ext uri="{FF2B5EF4-FFF2-40B4-BE49-F238E27FC236}">
                    <a16:creationId xmlns:a16="http://schemas.microsoft.com/office/drawing/2014/main" id="{EB654BD6-2F61-207D-F9F4-9783B391E873}"/>
                  </a:ext>
                </a:extLst>
              </p:cNvPr>
              <p:cNvSpPr>
                <a:spLocks noChangeShapeType="1"/>
              </p:cNvSpPr>
              <p:nvPr/>
            </p:nvSpPr>
            <p:spPr bwMode="auto">
              <a:xfrm rot="-5400000" flipH="1" flipV="1">
                <a:off x="2298"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84" name="Line 372">
                <a:extLst>
                  <a:ext uri="{FF2B5EF4-FFF2-40B4-BE49-F238E27FC236}">
                    <a16:creationId xmlns:a16="http://schemas.microsoft.com/office/drawing/2014/main" id="{3727D6AB-C043-DC7F-561D-6B45AAAA8CF8}"/>
                  </a:ext>
                </a:extLst>
              </p:cNvPr>
              <p:cNvSpPr>
                <a:spLocks noChangeShapeType="1"/>
              </p:cNvSpPr>
              <p:nvPr/>
            </p:nvSpPr>
            <p:spPr bwMode="auto">
              <a:xfrm rot="16200000" flipV="1">
                <a:off x="2297"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85" name="Line 373">
                <a:extLst>
                  <a:ext uri="{FF2B5EF4-FFF2-40B4-BE49-F238E27FC236}">
                    <a16:creationId xmlns:a16="http://schemas.microsoft.com/office/drawing/2014/main" id="{B6E3F67F-C8C9-474C-B968-EDA2FF772791}"/>
                  </a:ext>
                </a:extLst>
              </p:cNvPr>
              <p:cNvSpPr>
                <a:spLocks noChangeShapeType="1"/>
              </p:cNvSpPr>
              <p:nvPr/>
            </p:nvSpPr>
            <p:spPr bwMode="auto">
              <a:xfrm rot="-5400000">
                <a:off x="2201"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86" name="Line 374">
                <a:extLst>
                  <a:ext uri="{FF2B5EF4-FFF2-40B4-BE49-F238E27FC236}">
                    <a16:creationId xmlns:a16="http://schemas.microsoft.com/office/drawing/2014/main" id="{911D141F-296A-F847-9F62-D00659E94C7F}"/>
                  </a:ext>
                </a:extLst>
              </p:cNvPr>
              <p:cNvSpPr>
                <a:spLocks noChangeShapeType="1"/>
              </p:cNvSpPr>
              <p:nvPr/>
            </p:nvSpPr>
            <p:spPr bwMode="auto">
              <a:xfrm rot="16200000" flipH="1">
                <a:off x="2913"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87" name="Line 375">
                <a:extLst>
                  <a:ext uri="{FF2B5EF4-FFF2-40B4-BE49-F238E27FC236}">
                    <a16:creationId xmlns:a16="http://schemas.microsoft.com/office/drawing/2014/main" id="{6874726E-DB6B-0BAD-A288-A9A3387899C6}"/>
                  </a:ext>
                </a:extLst>
              </p:cNvPr>
              <p:cNvSpPr>
                <a:spLocks noChangeShapeType="1"/>
              </p:cNvSpPr>
              <p:nvPr/>
            </p:nvSpPr>
            <p:spPr bwMode="auto">
              <a:xfrm rot="-5400000" flipH="1" flipV="1">
                <a:off x="2914"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88" name="Line 376">
                <a:extLst>
                  <a:ext uri="{FF2B5EF4-FFF2-40B4-BE49-F238E27FC236}">
                    <a16:creationId xmlns:a16="http://schemas.microsoft.com/office/drawing/2014/main" id="{F7768C43-E3AB-1A07-4163-06853571B839}"/>
                  </a:ext>
                </a:extLst>
              </p:cNvPr>
              <p:cNvSpPr>
                <a:spLocks noChangeShapeType="1"/>
              </p:cNvSpPr>
              <p:nvPr/>
            </p:nvSpPr>
            <p:spPr bwMode="auto">
              <a:xfrm rot="16200000" flipH="1">
                <a:off x="2671"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89" name="Line 377">
                <a:extLst>
                  <a:ext uri="{FF2B5EF4-FFF2-40B4-BE49-F238E27FC236}">
                    <a16:creationId xmlns:a16="http://schemas.microsoft.com/office/drawing/2014/main" id="{931374D8-C9B6-F68F-E3A6-18B34AE37D2F}"/>
                  </a:ext>
                </a:extLst>
              </p:cNvPr>
              <p:cNvSpPr>
                <a:spLocks noChangeShapeType="1"/>
              </p:cNvSpPr>
              <p:nvPr/>
            </p:nvSpPr>
            <p:spPr bwMode="auto">
              <a:xfrm rot="-5400000" flipH="1" flipV="1">
                <a:off x="2672"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90" name="Line 378">
                <a:extLst>
                  <a:ext uri="{FF2B5EF4-FFF2-40B4-BE49-F238E27FC236}">
                    <a16:creationId xmlns:a16="http://schemas.microsoft.com/office/drawing/2014/main" id="{A2A1117B-2067-E564-D15F-6D929A25294A}"/>
                  </a:ext>
                </a:extLst>
              </p:cNvPr>
              <p:cNvSpPr>
                <a:spLocks noChangeShapeType="1"/>
              </p:cNvSpPr>
              <p:nvPr/>
            </p:nvSpPr>
            <p:spPr bwMode="auto">
              <a:xfrm rot="16200000" flipV="1">
                <a:off x="2793" y="2746"/>
                <a:ext cx="81"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91" name="Line 379">
                <a:extLst>
                  <a:ext uri="{FF2B5EF4-FFF2-40B4-BE49-F238E27FC236}">
                    <a16:creationId xmlns:a16="http://schemas.microsoft.com/office/drawing/2014/main" id="{C27809F3-7B87-7D83-3171-5AA17A5252E1}"/>
                  </a:ext>
                </a:extLst>
              </p:cNvPr>
              <p:cNvSpPr>
                <a:spLocks noChangeShapeType="1"/>
              </p:cNvSpPr>
              <p:nvPr/>
            </p:nvSpPr>
            <p:spPr bwMode="auto">
              <a:xfrm rot="-5400000" flipH="1" flipV="1">
                <a:off x="2792" y="1651"/>
                <a:ext cx="81"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92" name="Line 380">
                <a:extLst>
                  <a:ext uri="{FF2B5EF4-FFF2-40B4-BE49-F238E27FC236}">
                    <a16:creationId xmlns:a16="http://schemas.microsoft.com/office/drawing/2014/main" id="{29C24317-E94A-87B3-8582-AD9245D37B03}"/>
                  </a:ext>
                </a:extLst>
              </p:cNvPr>
              <p:cNvSpPr>
                <a:spLocks noChangeShapeType="1"/>
              </p:cNvSpPr>
              <p:nvPr/>
            </p:nvSpPr>
            <p:spPr bwMode="auto">
              <a:xfrm rot="-5400000">
                <a:off x="2449"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93" name="Line 381">
                <a:extLst>
                  <a:ext uri="{FF2B5EF4-FFF2-40B4-BE49-F238E27FC236}">
                    <a16:creationId xmlns:a16="http://schemas.microsoft.com/office/drawing/2014/main" id="{834E5BC2-2F32-A009-C533-EE1FA53C34E6}"/>
                  </a:ext>
                </a:extLst>
              </p:cNvPr>
              <p:cNvSpPr>
                <a:spLocks noChangeShapeType="1"/>
              </p:cNvSpPr>
              <p:nvPr/>
            </p:nvSpPr>
            <p:spPr bwMode="auto">
              <a:xfrm rot="-5400000">
                <a:off x="2448"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94" name="Line 382">
                <a:extLst>
                  <a:ext uri="{FF2B5EF4-FFF2-40B4-BE49-F238E27FC236}">
                    <a16:creationId xmlns:a16="http://schemas.microsoft.com/office/drawing/2014/main" id="{20FB9C53-2F1F-0A5E-8C09-875CE3651972}"/>
                  </a:ext>
                </a:extLst>
              </p:cNvPr>
              <p:cNvSpPr>
                <a:spLocks noChangeShapeType="1"/>
              </p:cNvSpPr>
              <p:nvPr/>
            </p:nvSpPr>
            <p:spPr bwMode="auto">
              <a:xfrm rot="16200000" flipV="1">
                <a:off x="2298"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95" name="Line 383">
                <a:extLst>
                  <a:ext uri="{FF2B5EF4-FFF2-40B4-BE49-F238E27FC236}">
                    <a16:creationId xmlns:a16="http://schemas.microsoft.com/office/drawing/2014/main" id="{9509ECE2-CBC3-905D-B25C-CC33E565682A}"/>
                  </a:ext>
                </a:extLst>
              </p:cNvPr>
              <p:cNvSpPr>
                <a:spLocks noChangeShapeType="1"/>
              </p:cNvSpPr>
              <p:nvPr/>
            </p:nvSpPr>
            <p:spPr bwMode="auto">
              <a:xfrm rot="16200000" flipV="1">
                <a:off x="3300"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96" name="Line 384">
                <a:extLst>
                  <a:ext uri="{FF2B5EF4-FFF2-40B4-BE49-F238E27FC236}">
                    <a16:creationId xmlns:a16="http://schemas.microsoft.com/office/drawing/2014/main" id="{D76F7519-0485-59CE-609F-5C4894DA418F}"/>
                  </a:ext>
                </a:extLst>
              </p:cNvPr>
              <p:cNvSpPr>
                <a:spLocks noChangeShapeType="1"/>
              </p:cNvSpPr>
              <p:nvPr/>
            </p:nvSpPr>
            <p:spPr bwMode="auto">
              <a:xfrm rot="-5400000" flipH="1" flipV="1">
                <a:off x="2297"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97" name="Line 385">
                <a:extLst>
                  <a:ext uri="{FF2B5EF4-FFF2-40B4-BE49-F238E27FC236}">
                    <a16:creationId xmlns:a16="http://schemas.microsoft.com/office/drawing/2014/main" id="{34FD902C-D103-D155-5A5D-EB8B1E1FE6CF}"/>
                  </a:ext>
                </a:extLst>
              </p:cNvPr>
              <p:cNvSpPr>
                <a:spLocks noChangeShapeType="1"/>
              </p:cNvSpPr>
              <p:nvPr/>
            </p:nvSpPr>
            <p:spPr bwMode="auto">
              <a:xfrm rot="-5400000" flipH="1" flipV="1">
                <a:off x="3299"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98" name="Line 386">
                <a:extLst>
                  <a:ext uri="{FF2B5EF4-FFF2-40B4-BE49-F238E27FC236}">
                    <a16:creationId xmlns:a16="http://schemas.microsoft.com/office/drawing/2014/main" id="{A17D81E2-0C1A-E313-34E9-4D8AD4372247}"/>
                  </a:ext>
                </a:extLst>
              </p:cNvPr>
              <p:cNvSpPr>
                <a:spLocks noChangeShapeType="1"/>
              </p:cNvSpPr>
              <p:nvPr/>
            </p:nvSpPr>
            <p:spPr bwMode="auto">
              <a:xfrm rot="-5400000" flipH="1" flipV="1">
                <a:off x="3173"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499" name="Line 387">
                <a:extLst>
                  <a:ext uri="{FF2B5EF4-FFF2-40B4-BE49-F238E27FC236}">
                    <a16:creationId xmlns:a16="http://schemas.microsoft.com/office/drawing/2014/main" id="{D147ABF1-E8E7-66DD-4A6F-ACF95F0B1E59}"/>
                  </a:ext>
                </a:extLst>
              </p:cNvPr>
              <p:cNvSpPr>
                <a:spLocks noChangeShapeType="1"/>
              </p:cNvSpPr>
              <p:nvPr/>
            </p:nvSpPr>
            <p:spPr bwMode="auto">
              <a:xfrm rot="-5400000" flipH="1" flipV="1">
                <a:off x="2424"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00" name="Line 388">
                <a:extLst>
                  <a:ext uri="{FF2B5EF4-FFF2-40B4-BE49-F238E27FC236}">
                    <a16:creationId xmlns:a16="http://schemas.microsoft.com/office/drawing/2014/main" id="{611BAE8F-C5A9-55EA-F873-C50E7CB528F8}"/>
                  </a:ext>
                </a:extLst>
              </p:cNvPr>
              <p:cNvSpPr>
                <a:spLocks noChangeShapeType="1"/>
              </p:cNvSpPr>
              <p:nvPr/>
            </p:nvSpPr>
            <p:spPr bwMode="auto">
              <a:xfrm rot="16200000" flipH="1">
                <a:off x="2425"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01" name="Line 389">
                <a:extLst>
                  <a:ext uri="{FF2B5EF4-FFF2-40B4-BE49-F238E27FC236}">
                    <a16:creationId xmlns:a16="http://schemas.microsoft.com/office/drawing/2014/main" id="{74EE571C-D1BD-BCD7-EDFF-7088C8332A1A}"/>
                  </a:ext>
                </a:extLst>
              </p:cNvPr>
              <p:cNvSpPr>
                <a:spLocks noChangeShapeType="1"/>
              </p:cNvSpPr>
              <p:nvPr/>
            </p:nvSpPr>
            <p:spPr bwMode="auto">
              <a:xfrm rot="16200000" flipH="1">
                <a:off x="3174"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02" name="Line 390">
                <a:extLst>
                  <a:ext uri="{FF2B5EF4-FFF2-40B4-BE49-F238E27FC236}">
                    <a16:creationId xmlns:a16="http://schemas.microsoft.com/office/drawing/2014/main" id="{7719032C-3C99-481E-5128-BDCEEEF77242}"/>
                  </a:ext>
                </a:extLst>
              </p:cNvPr>
              <p:cNvSpPr>
                <a:spLocks noChangeShapeType="1"/>
              </p:cNvSpPr>
              <p:nvPr/>
            </p:nvSpPr>
            <p:spPr bwMode="auto">
              <a:xfrm rot="16200000" flipH="1">
                <a:off x="2322"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03" name="Line 391">
                <a:extLst>
                  <a:ext uri="{FF2B5EF4-FFF2-40B4-BE49-F238E27FC236}">
                    <a16:creationId xmlns:a16="http://schemas.microsoft.com/office/drawing/2014/main" id="{708AD854-6C5E-3CAE-11C8-E40DD093383D}"/>
                  </a:ext>
                </a:extLst>
              </p:cNvPr>
              <p:cNvSpPr>
                <a:spLocks noChangeShapeType="1"/>
              </p:cNvSpPr>
              <p:nvPr/>
            </p:nvSpPr>
            <p:spPr bwMode="auto">
              <a:xfrm rot="16200000" flipH="1">
                <a:off x="2321"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04" name="Line 392">
                <a:extLst>
                  <a:ext uri="{FF2B5EF4-FFF2-40B4-BE49-F238E27FC236}">
                    <a16:creationId xmlns:a16="http://schemas.microsoft.com/office/drawing/2014/main" id="{16648C88-1344-8B59-6BA7-9DF9681F5310}"/>
                  </a:ext>
                </a:extLst>
              </p:cNvPr>
              <p:cNvSpPr>
                <a:spLocks noChangeShapeType="1"/>
              </p:cNvSpPr>
              <p:nvPr/>
            </p:nvSpPr>
            <p:spPr bwMode="auto">
              <a:xfrm rot="-5400000">
                <a:off x="2944"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05" name="Line 393">
                <a:extLst>
                  <a:ext uri="{FF2B5EF4-FFF2-40B4-BE49-F238E27FC236}">
                    <a16:creationId xmlns:a16="http://schemas.microsoft.com/office/drawing/2014/main" id="{620B013F-A43F-73B7-4E48-1B038829DC4D}"/>
                  </a:ext>
                </a:extLst>
              </p:cNvPr>
              <p:cNvSpPr>
                <a:spLocks noChangeShapeType="1"/>
              </p:cNvSpPr>
              <p:nvPr/>
            </p:nvSpPr>
            <p:spPr bwMode="auto">
              <a:xfrm rot="-5400000">
                <a:off x="2943"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06" name="Line 394">
                <a:extLst>
                  <a:ext uri="{FF2B5EF4-FFF2-40B4-BE49-F238E27FC236}">
                    <a16:creationId xmlns:a16="http://schemas.microsoft.com/office/drawing/2014/main" id="{20450B60-1864-76E5-9F6E-56E39D45347B}"/>
                  </a:ext>
                </a:extLst>
              </p:cNvPr>
              <p:cNvSpPr>
                <a:spLocks noChangeShapeType="1"/>
              </p:cNvSpPr>
              <p:nvPr/>
            </p:nvSpPr>
            <p:spPr bwMode="auto">
              <a:xfrm rot="-5400000">
                <a:off x="2702"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07" name="Line 395">
                <a:extLst>
                  <a:ext uri="{FF2B5EF4-FFF2-40B4-BE49-F238E27FC236}">
                    <a16:creationId xmlns:a16="http://schemas.microsoft.com/office/drawing/2014/main" id="{07D64ECD-5F3F-64FC-65F2-AB4AA9CA662C}"/>
                  </a:ext>
                </a:extLst>
              </p:cNvPr>
              <p:cNvSpPr>
                <a:spLocks noChangeShapeType="1"/>
              </p:cNvSpPr>
              <p:nvPr/>
            </p:nvSpPr>
            <p:spPr bwMode="auto">
              <a:xfrm rot="-5400000">
                <a:off x="2701"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08" name="Line 396">
                <a:extLst>
                  <a:ext uri="{FF2B5EF4-FFF2-40B4-BE49-F238E27FC236}">
                    <a16:creationId xmlns:a16="http://schemas.microsoft.com/office/drawing/2014/main" id="{8A7B17A5-66FC-ABE8-A719-4F9D8ED07BB1}"/>
                  </a:ext>
                </a:extLst>
              </p:cNvPr>
              <p:cNvSpPr>
                <a:spLocks noChangeShapeType="1"/>
              </p:cNvSpPr>
              <p:nvPr/>
            </p:nvSpPr>
            <p:spPr bwMode="auto">
              <a:xfrm rot="-5400000">
                <a:off x="3203"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09" name="Line 397">
                <a:extLst>
                  <a:ext uri="{FF2B5EF4-FFF2-40B4-BE49-F238E27FC236}">
                    <a16:creationId xmlns:a16="http://schemas.microsoft.com/office/drawing/2014/main" id="{EB544661-EC02-4874-51E8-1C88C01F695D}"/>
                  </a:ext>
                </a:extLst>
              </p:cNvPr>
              <p:cNvSpPr>
                <a:spLocks noChangeShapeType="1"/>
              </p:cNvSpPr>
              <p:nvPr/>
            </p:nvSpPr>
            <p:spPr bwMode="auto">
              <a:xfrm rot="-5400000" flipH="1" flipV="1">
                <a:off x="304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10" name="Line 398">
                <a:extLst>
                  <a:ext uri="{FF2B5EF4-FFF2-40B4-BE49-F238E27FC236}">
                    <a16:creationId xmlns:a16="http://schemas.microsoft.com/office/drawing/2014/main" id="{53CF4088-56E5-F4A1-2EC2-12E8DC107547}"/>
                  </a:ext>
                </a:extLst>
              </p:cNvPr>
              <p:cNvSpPr>
                <a:spLocks noChangeShapeType="1"/>
              </p:cNvSpPr>
              <p:nvPr/>
            </p:nvSpPr>
            <p:spPr bwMode="auto">
              <a:xfrm rot="16200000" flipV="1">
                <a:off x="304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11" name="Line 399">
                <a:extLst>
                  <a:ext uri="{FF2B5EF4-FFF2-40B4-BE49-F238E27FC236}">
                    <a16:creationId xmlns:a16="http://schemas.microsoft.com/office/drawing/2014/main" id="{39B69568-B5E8-B7E7-94A8-AD42642A9827}"/>
                  </a:ext>
                </a:extLst>
              </p:cNvPr>
              <p:cNvSpPr>
                <a:spLocks noChangeShapeType="1"/>
              </p:cNvSpPr>
              <p:nvPr/>
            </p:nvSpPr>
            <p:spPr bwMode="auto">
              <a:xfrm rot="-5400000" flipH="1" flipV="1">
                <a:off x="255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12" name="Line 400">
                <a:extLst>
                  <a:ext uri="{FF2B5EF4-FFF2-40B4-BE49-F238E27FC236}">
                    <a16:creationId xmlns:a16="http://schemas.microsoft.com/office/drawing/2014/main" id="{5D8D14AE-8041-3F41-4E33-FAD557FF91F3}"/>
                  </a:ext>
                </a:extLst>
              </p:cNvPr>
              <p:cNvSpPr>
                <a:spLocks noChangeShapeType="1"/>
              </p:cNvSpPr>
              <p:nvPr/>
            </p:nvSpPr>
            <p:spPr bwMode="auto">
              <a:xfrm rot="16200000" flipV="1">
                <a:off x="255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13" name="Line 401">
                <a:extLst>
                  <a:ext uri="{FF2B5EF4-FFF2-40B4-BE49-F238E27FC236}">
                    <a16:creationId xmlns:a16="http://schemas.microsoft.com/office/drawing/2014/main" id="{B12EBDBE-E86F-59FE-F982-5AB9DE69F4A8}"/>
                  </a:ext>
                </a:extLst>
              </p:cNvPr>
              <p:cNvSpPr>
                <a:spLocks noChangeShapeType="1"/>
              </p:cNvSpPr>
              <p:nvPr/>
            </p:nvSpPr>
            <p:spPr bwMode="auto">
              <a:xfrm rot="-5400000" flipH="1" flipV="1">
                <a:off x="3174"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14" name="Line 402">
                <a:extLst>
                  <a:ext uri="{FF2B5EF4-FFF2-40B4-BE49-F238E27FC236}">
                    <a16:creationId xmlns:a16="http://schemas.microsoft.com/office/drawing/2014/main" id="{FEA91BC6-5848-7CE7-CF7F-6C0B8D75FFDD}"/>
                  </a:ext>
                </a:extLst>
              </p:cNvPr>
              <p:cNvSpPr>
                <a:spLocks noChangeShapeType="1"/>
              </p:cNvSpPr>
              <p:nvPr/>
            </p:nvSpPr>
            <p:spPr bwMode="auto">
              <a:xfrm rot="-5400000" flipH="1" flipV="1">
                <a:off x="2425"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15" name="Line 403">
                <a:extLst>
                  <a:ext uri="{FF2B5EF4-FFF2-40B4-BE49-F238E27FC236}">
                    <a16:creationId xmlns:a16="http://schemas.microsoft.com/office/drawing/2014/main" id="{3AFB8696-DB00-9F24-B85D-9C0828E7A4E9}"/>
                  </a:ext>
                </a:extLst>
              </p:cNvPr>
              <p:cNvSpPr>
                <a:spLocks noChangeShapeType="1"/>
              </p:cNvSpPr>
              <p:nvPr/>
            </p:nvSpPr>
            <p:spPr bwMode="auto">
              <a:xfrm rot="16200000" flipH="1">
                <a:off x="2424"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16" name="Line 404">
                <a:extLst>
                  <a:ext uri="{FF2B5EF4-FFF2-40B4-BE49-F238E27FC236}">
                    <a16:creationId xmlns:a16="http://schemas.microsoft.com/office/drawing/2014/main" id="{E85D5E11-D169-413D-E7BE-AD00A9EA6A37}"/>
                  </a:ext>
                </a:extLst>
              </p:cNvPr>
              <p:cNvSpPr>
                <a:spLocks noChangeShapeType="1"/>
              </p:cNvSpPr>
              <p:nvPr/>
            </p:nvSpPr>
            <p:spPr bwMode="auto">
              <a:xfrm rot="16200000" flipH="1">
                <a:off x="3173"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17" name="Line 405">
                <a:extLst>
                  <a:ext uri="{FF2B5EF4-FFF2-40B4-BE49-F238E27FC236}">
                    <a16:creationId xmlns:a16="http://schemas.microsoft.com/office/drawing/2014/main" id="{39DBC5BE-26A2-D30B-0839-1F4F0B9889F6}"/>
                  </a:ext>
                </a:extLst>
              </p:cNvPr>
              <p:cNvSpPr>
                <a:spLocks noChangeShapeType="1"/>
              </p:cNvSpPr>
              <p:nvPr/>
            </p:nvSpPr>
            <p:spPr bwMode="auto">
              <a:xfrm rot="16200000" flipH="1">
                <a:off x="3071"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18" name="Line 406">
                <a:extLst>
                  <a:ext uri="{FF2B5EF4-FFF2-40B4-BE49-F238E27FC236}">
                    <a16:creationId xmlns:a16="http://schemas.microsoft.com/office/drawing/2014/main" id="{B7B294CF-09E0-14B7-27F9-0768EB01D5CC}"/>
                  </a:ext>
                </a:extLst>
              </p:cNvPr>
              <p:cNvSpPr>
                <a:spLocks noChangeShapeType="1"/>
              </p:cNvSpPr>
              <p:nvPr/>
            </p:nvSpPr>
            <p:spPr bwMode="auto">
              <a:xfrm rot="16200000" flipH="1">
                <a:off x="3070"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19" name="Line 407">
                <a:extLst>
                  <a:ext uri="{FF2B5EF4-FFF2-40B4-BE49-F238E27FC236}">
                    <a16:creationId xmlns:a16="http://schemas.microsoft.com/office/drawing/2014/main" id="{EB2ACBCF-1733-2C00-601C-8FC11F9774E2}"/>
                  </a:ext>
                </a:extLst>
              </p:cNvPr>
              <p:cNvSpPr>
                <a:spLocks noChangeShapeType="1"/>
              </p:cNvSpPr>
              <p:nvPr/>
            </p:nvSpPr>
            <p:spPr bwMode="auto">
              <a:xfrm rot="16200000" flipH="1">
                <a:off x="2920"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20" name="Line 408">
                <a:extLst>
                  <a:ext uri="{FF2B5EF4-FFF2-40B4-BE49-F238E27FC236}">
                    <a16:creationId xmlns:a16="http://schemas.microsoft.com/office/drawing/2014/main" id="{35A83F0B-ACD8-5A55-A568-4A7EB504EA1E}"/>
                  </a:ext>
                </a:extLst>
              </p:cNvPr>
              <p:cNvSpPr>
                <a:spLocks noChangeShapeType="1"/>
              </p:cNvSpPr>
              <p:nvPr/>
            </p:nvSpPr>
            <p:spPr bwMode="auto">
              <a:xfrm rot="-5400000" flipH="1" flipV="1">
                <a:off x="2919"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21" name="Line 409">
                <a:extLst>
                  <a:ext uri="{FF2B5EF4-FFF2-40B4-BE49-F238E27FC236}">
                    <a16:creationId xmlns:a16="http://schemas.microsoft.com/office/drawing/2014/main" id="{90DCB055-A1A5-6DAC-05B2-17DEAE74907B}"/>
                  </a:ext>
                </a:extLst>
              </p:cNvPr>
              <p:cNvSpPr>
                <a:spLocks noChangeShapeType="1"/>
              </p:cNvSpPr>
              <p:nvPr/>
            </p:nvSpPr>
            <p:spPr bwMode="auto">
              <a:xfrm rot="-5400000" flipH="1" flipV="1">
                <a:off x="2677"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22" name="Line 410">
                <a:extLst>
                  <a:ext uri="{FF2B5EF4-FFF2-40B4-BE49-F238E27FC236}">
                    <a16:creationId xmlns:a16="http://schemas.microsoft.com/office/drawing/2014/main" id="{661AD37C-45BB-9B98-B6CB-F63A26975FFE}"/>
                  </a:ext>
                </a:extLst>
              </p:cNvPr>
              <p:cNvSpPr>
                <a:spLocks noChangeShapeType="1"/>
              </p:cNvSpPr>
              <p:nvPr/>
            </p:nvSpPr>
            <p:spPr bwMode="auto">
              <a:xfrm rot="16200000" flipH="1">
                <a:off x="2678"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23" name="Line 411">
                <a:extLst>
                  <a:ext uri="{FF2B5EF4-FFF2-40B4-BE49-F238E27FC236}">
                    <a16:creationId xmlns:a16="http://schemas.microsoft.com/office/drawing/2014/main" id="{A54F69B4-AC9B-70B8-AD83-3B0A4D3E8D1A}"/>
                  </a:ext>
                </a:extLst>
              </p:cNvPr>
              <p:cNvSpPr>
                <a:spLocks noChangeShapeType="1"/>
              </p:cNvSpPr>
              <p:nvPr/>
            </p:nvSpPr>
            <p:spPr bwMode="auto">
              <a:xfrm rot="16200000" flipV="1">
                <a:off x="2798" y="1876"/>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24" name="Line 412">
                <a:extLst>
                  <a:ext uri="{FF2B5EF4-FFF2-40B4-BE49-F238E27FC236}">
                    <a16:creationId xmlns:a16="http://schemas.microsoft.com/office/drawing/2014/main" id="{73659325-B158-4CF1-3AA2-84A0235EB523}"/>
                  </a:ext>
                </a:extLst>
              </p:cNvPr>
              <p:cNvSpPr>
                <a:spLocks noChangeShapeType="1"/>
              </p:cNvSpPr>
              <p:nvPr/>
            </p:nvSpPr>
            <p:spPr bwMode="auto">
              <a:xfrm rot="-5400000" flipH="1" flipV="1">
                <a:off x="2799" y="2521"/>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25" name="Line 413">
                <a:extLst>
                  <a:ext uri="{FF2B5EF4-FFF2-40B4-BE49-F238E27FC236}">
                    <a16:creationId xmlns:a16="http://schemas.microsoft.com/office/drawing/2014/main" id="{23A74511-84AC-2F27-4561-D855962CF971}"/>
                  </a:ext>
                </a:extLst>
              </p:cNvPr>
              <p:cNvSpPr>
                <a:spLocks noChangeShapeType="1"/>
              </p:cNvSpPr>
              <p:nvPr/>
            </p:nvSpPr>
            <p:spPr bwMode="auto">
              <a:xfrm rot="-5400000">
                <a:off x="2454"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26" name="Line 414">
                <a:extLst>
                  <a:ext uri="{FF2B5EF4-FFF2-40B4-BE49-F238E27FC236}">
                    <a16:creationId xmlns:a16="http://schemas.microsoft.com/office/drawing/2014/main" id="{7A724895-D6F8-DC73-9A01-DFEA38503C1F}"/>
                  </a:ext>
                </a:extLst>
              </p:cNvPr>
              <p:cNvSpPr>
                <a:spLocks noChangeShapeType="1"/>
              </p:cNvSpPr>
              <p:nvPr/>
            </p:nvSpPr>
            <p:spPr bwMode="auto">
              <a:xfrm rot="16200000" flipH="1">
                <a:off x="2575"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27" name="Line 415">
                <a:extLst>
                  <a:ext uri="{FF2B5EF4-FFF2-40B4-BE49-F238E27FC236}">
                    <a16:creationId xmlns:a16="http://schemas.microsoft.com/office/drawing/2014/main" id="{9ECE8AA9-BB8E-2EF7-7462-C6871DFE02B0}"/>
                  </a:ext>
                </a:extLst>
              </p:cNvPr>
              <p:cNvSpPr>
                <a:spLocks noChangeShapeType="1"/>
              </p:cNvSpPr>
              <p:nvPr/>
            </p:nvSpPr>
            <p:spPr bwMode="auto">
              <a:xfrm rot="16200000" flipH="1">
                <a:off x="2576"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28" name="Line 416">
                <a:extLst>
                  <a:ext uri="{FF2B5EF4-FFF2-40B4-BE49-F238E27FC236}">
                    <a16:creationId xmlns:a16="http://schemas.microsoft.com/office/drawing/2014/main" id="{FEBCB059-C2E4-AC1A-78E7-3B738121EE60}"/>
                  </a:ext>
                </a:extLst>
              </p:cNvPr>
              <p:cNvSpPr>
                <a:spLocks noChangeShapeType="1"/>
              </p:cNvSpPr>
              <p:nvPr/>
            </p:nvSpPr>
            <p:spPr bwMode="auto">
              <a:xfrm rot="16200000" flipV="1">
                <a:off x="304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29" name="Line 417">
                <a:extLst>
                  <a:ext uri="{FF2B5EF4-FFF2-40B4-BE49-F238E27FC236}">
                    <a16:creationId xmlns:a16="http://schemas.microsoft.com/office/drawing/2014/main" id="{96761CE1-A258-62CD-D3BA-7242CA6DC247}"/>
                  </a:ext>
                </a:extLst>
              </p:cNvPr>
              <p:cNvSpPr>
                <a:spLocks noChangeShapeType="1"/>
              </p:cNvSpPr>
              <p:nvPr/>
            </p:nvSpPr>
            <p:spPr bwMode="auto">
              <a:xfrm rot="16200000" flipV="1">
                <a:off x="255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30" name="Line 418">
                <a:extLst>
                  <a:ext uri="{FF2B5EF4-FFF2-40B4-BE49-F238E27FC236}">
                    <a16:creationId xmlns:a16="http://schemas.microsoft.com/office/drawing/2014/main" id="{578D50A8-0F49-79C3-AB12-911D2E88BC1D}"/>
                  </a:ext>
                </a:extLst>
              </p:cNvPr>
              <p:cNvSpPr>
                <a:spLocks noChangeShapeType="1"/>
              </p:cNvSpPr>
              <p:nvPr/>
            </p:nvSpPr>
            <p:spPr bwMode="auto">
              <a:xfrm rot="-5400000" flipH="1" flipV="1">
                <a:off x="304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31" name="Line 419">
                <a:extLst>
                  <a:ext uri="{FF2B5EF4-FFF2-40B4-BE49-F238E27FC236}">
                    <a16:creationId xmlns:a16="http://schemas.microsoft.com/office/drawing/2014/main" id="{10142F10-52F6-9DA2-BEBA-A246FE1BDFCC}"/>
                  </a:ext>
                </a:extLst>
              </p:cNvPr>
              <p:cNvSpPr>
                <a:spLocks noChangeShapeType="1"/>
              </p:cNvSpPr>
              <p:nvPr/>
            </p:nvSpPr>
            <p:spPr bwMode="auto">
              <a:xfrm rot="-5400000" flipH="1" flipV="1">
                <a:off x="255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32" name="Line 420">
                <a:extLst>
                  <a:ext uri="{FF2B5EF4-FFF2-40B4-BE49-F238E27FC236}">
                    <a16:creationId xmlns:a16="http://schemas.microsoft.com/office/drawing/2014/main" id="{283558FC-9692-AE41-430A-B5D7E601FF98}"/>
                  </a:ext>
                </a:extLst>
              </p:cNvPr>
              <p:cNvSpPr>
                <a:spLocks noChangeShapeType="1"/>
              </p:cNvSpPr>
              <p:nvPr/>
            </p:nvSpPr>
            <p:spPr bwMode="auto">
              <a:xfrm rot="16200000" flipH="1">
                <a:off x="2818"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33" name="Line 421">
                <a:extLst>
                  <a:ext uri="{FF2B5EF4-FFF2-40B4-BE49-F238E27FC236}">
                    <a16:creationId xmlns:a16="http://schemas.microsoft.com/office/drawing/2014/main" id="{E42D4B67-DAFE-9E09-9C26-3D608D68522C}"/>
                  </a:ext>
                </a:extLst>
              </p:cNvPr>
              <p:cNvSpPr>
                <a:spLocks noChangeShapeType="1"/>
              </p:cNvSpPr>
              <p:nvPr/>
            </p:nvSpPr>
            <p:spPr bwMode="auto">
              <a:xfrm rot="16200000" flipH="1">
                <a:off x="2817"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34" name="Line 422">
                <a:extLst>
                  <a:ext uri="{FF2B5EF4-FFF2-40B4-BE49-F238E27FC236}">
                    <a16:creationId xmlns:a16="http://schemas.microsoft.com/office/drawing/2014/main" id="{2CD5600B-AB5F-362F-8462-9029B6CB16E3}"/>
                  </a:ext>
                </a:extLst>
              </p:cNvPr>
              <p:cNvSpPr>
                <a:spLocks noChangeShapeType="1"/>
              </p:cNvSpPr>
              <p:nvPr/>
            </p:nvSpPr>
            <p:spPr bwMode="auto">
              <a:xfrm rot="-5400000">
                <a:off x="2949"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35" name="Line 423">
                <a:extLst>
                  <a:ext uri="{FF2B5EF4-FFF2-40B4-BE49-F238E27FC236}">
                    <a16:creationId xmlns:a16="http://schemas.microsoft.com/office/drawing/2014/main" id="{1E411E6F-13C7-519B-5001-5740C146A75E}"/>
                  </a:ext>
                </a:extLst>
              </p:cNvPr>
              <p:cNvSpPr>
                <a:spLocks noChangeShapeType="1"/>
              </p:cNvSpPr>
              <p:nvPr/>
            </p:nvSpPr>
            <p:spPr bwMode="auto">
              <a:xfrm rot="-5400000" flipH="1" flipV="1">
                <a:off x="2678"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36" name="Line 424">
                <a:extLst>
                  <a:ext uri="{FF2B5EF4-FFF2-40B4-BE49-F238E27FC236}">
                    <a16:creationId xmlns:a16="http://schemas.microsoft.com/office/drawing/2014/main" id="{1CD86F34-2724-4993-EFDD-A068307147E6}"/>
                  </a:ext>
                </a:extLst>
              </p:cNvPr>
              <p:cNvSpPr>
                <a:spLocks noChangeShapeType="1"/>
              </p:cNvSpPr>
              <p:nvPr/>
            </p:nvSpPr>
            <p:spPr bwMode="auto">
              <a:xfrm rot="-5400000" flipH="1" flipV="1">
                <a:off x="2920"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37" name="Line 425">
                <a:extLst>
                  <a:ext uri="{FF2B5EF4-FFF2-40B4-BE49-F238E27FC236}">
                    <a16:creationId xmlns:a16="http://schemas.microsoft.com/office/drawing/2014/main" id="{5382199F-5D25-8AB3-3CD7-8E08856007D7}"/>
                  </a:ext>
                </a:extLst>
              </p:cNvPr>
              <p:cNvSpPr>
                <a:spLocks noChangeShapeType="1"/>
              </p:cNvSpPr>
              <p:nvPr/>
            </p:nvSpPr>
            <p:spPr bwMode="auto">
              <a:xfrm rot="16200000" flipH="1">
                <a:off x="2919"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38" name="Line 426">
                <a:extLst>
                  <a:ext uri="{FF2B5EF4-FFF2-40B4-BE49-F238E27FC236}">
                    <a16:creationId xmlns:a16="http://schemas.microsoft.com/office/drawing/2014/main" id="{CA3ACC46-669D-F938-FEED-54F71AD28D46}"/>
                  </a:ext>
                </a:extLst>
              </p:cNvPr>
              <p:cNvSpPr>
                <a:spLocks noChangeShapeType="1"/>
              </p:cNvSpPr>
              <p:nvPr/>
            </p:nvSpPr>
            <p:spPr bwMode="auto">
              <a:xfrm rot="16200000" flipH="1">
                <a:off x="2677"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39" name="Line 427">
                <a:extLst>
                  <a:ext uri="{FF2B5EF4-FFF2-40B4-BE49-F238E27FC236}">
                    <a16:creationId xmlns:a16="http://schemas.microsoft.com/office/drawing/2014/main" id="{3AE9A8CD-05C1-A2B3-1764-3C3F6FB84B2C}"/>
                  </a:ext>
                </a:extLst>
              </p:cNvPr>
              <p:cNvSpPr>
                <a:spLocks noChangeShapeType="1"/>
              </p:cNvSpPr>
              <p:nvPr/>
            </p:nvSpPr>
            <p:spPr bwMode="auto">
              <a:xfrm rot="16200000" flipV="1">
                <a:off x="2799" y="2302"/>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40" name="Line 428">
                <a:extLst>
                  <a:ext uri="{FF2B5EF4-FFF2-40B4-BE49-F238E27FC236}">
                    <a16:creationId xmlns:a16="http://schemas.microsoft.com/office/drawing/2014/main" id="{CA98664B-5CED-D451-DE60-34C42D3AAB57}"/>
                  </a:ext>
                </a:extLst>
              </p:cNvPr>
              <p:cNvSpPr>
                <a:spLocks noChangeShapeType="1"/>
              </p:cNvSpPr>
              <p:nvPr/>
            </p:nvSpPr>
            <p:spPr bwMode="auto">
              <a:xfrm rot="-5400000" flipH="1" flipV="1">
                <a:off x="2798" y="2095"/>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41" name="Line 429">
                <a:extLst>
                  <a:ext uri="{FF2B5EF4-FFF2-40B4-BE49-F238E27FC236}">
                    <a16:creationId xmlns:a16="http://schemas.microsoft.com/office/drawing/2014/main" id="{FB51B97A-AD90-BA83-197B-CF0C1212C7A5}"/>
                  </a:ext>
                </a:extLst>
              </p:cNvPr>
              <p:cNvSpPr>
                <a:spLocks noChangeShapeType="1"/>
              </p:cNvSpPr>
              <p:nvPr/>
            </p:nvSpPr>
            <p:spPr bwMode="auto">
              <a:xfrm rot="-5400000">
                <a:off x="2707"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14542" name="Group 430">
              <a:extLst>
                <a:ext uri="{FF2B5EF4-FFF2-40B4-BE49-F238E27FC236}">
                  <a16:creationId xmlns:a16="http://schemas.microsoft.com/office/drawing/2014/main" id="{A3E121AF-320D-EBF7-992C-710B1C33E501}"/>
                </a:ext>
              </a:extLst>
            </p:cNvPr>
            <p:cNvGrpSpPr>
              <a:grpSpLocks/>
            </p:cNvGrpSpPr>
            <p:nvPr/>
          </p:nvGrpSpPr>
          <p:grpSpPr bwMode="auto">
            <a:xfrm>
              <a:off x="3379" y="391"/>
              <a:ext cx="3056" cy="2489"/>
              <a:chOff x="1369" y="1011"/>
              <a:chExt cx="3056" cy="2489"/>
            </a:xfrm>
          </p:grpSpPr>
          <p:sp>
            <p:nvSpPr>
              <p:cNvPr id="1114543" name="Line 431">
                <a:extLst>
                  <a:ext uri="{FF2B5EF4-FFF2-40B4-BE49-F238E27FC236}">
                    <a16:creationId xmlns:a16="http://schemas.microsoft.com/office/drawing/2014/main" id="{94C2A1EF-7510-65E4-899E-7660F6D389F5}"/>
                  </a:ext>
                </a:extLst>
              </p:cNvPr>
              <p:cNvSpPr>
                <a:spLocks noChangeShapeType="1"/>
              </p:cNvSpPr>
              <p:nvPr/>
            </p:nvSpPr>
            <p:spPr bwMode="auto">
              <a:xfrm rot="16200000" flipV="1">
                <a:off x="4325"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44" name="Line 432">
                <a:extLst>
                  <a:ext uri="{FF2B5EF4-FFF2-40B4-BE49-F238E27FC236}">
                    <a16:creationId xmlns:a16="http://schemas.microsoft.com/office/drawing/2014/main" id="{B25F216B-C6EE-125E-9999-ED4426662F12}"/>
                  </a:ext>
                </a:extLst>
              </p:cNvPr>
              <p:cNvSpPr>
                <a:spLocks noChangeShapeType="1"/>
              </p:cNvSpPr>
              <p:nvPr/>
            </p:nvSpPr>
            <p:spPr bwMode="auto">
              <a:xfrm rot="-5400000" flipH="1" flipV="1">
                <a:off x="4326"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45" name="Line 433">
                <a:extLst>
                  <a:ext uri="{FF2B5EF4-FFF2-40B4-BE49-F238E27FC236}">
                    <a16:creationId xmlns:a16="http://schemas.microsoft.com/office/drawing/2014/main" id="{3949BF16-3720-3293-8FC2-63C6A2D04263}"/>
                  </a:ext>
                </a:extLst>
              </p:cNvPr>
              <p:cNvSpPr>
                <a:spLocks noChangeShapeType="1"/>
              </p:cNvSpPr>
              <p:nvPr/>
            </p:nvSpPr>
            <p:spPr bwMode="auto">
              <a:xfrm rot="16200000" flipH="1">
                <a:off x="4350"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46" name="Line 434">
                <a:extLst>
                  <a:ext uri="{FF2B5EF4-FFF2-40B4-BE49-F238E27FC236}">
                    <a16:creationId xmlns:a16="http://schemas.microsoft.com/office/drawing/2014/main" id="{EE3A8393-F86A-854C-5EBB-650425B13E51}"/>
                  </a:ext>
                </a:extLst>
              </p:cNvPr>
              <p:cNvSpPr>
                <a:spLocks noChangeShapeType="1"/>
              </p:cNvSpPr>
              <p:nvPr/>
            </p:nvSpPr>
            <p:spPr bwMode="auto">
              <a:xfrm rot="16200000" flipH="1">
                <a:off x="4349"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47" name="Line 435">
                <a:extLst>
                  <a:ext uri="{FF2B5EF4-FFF2-40B4-BE49-F238E27FC236}">
                    <a16:creationId xmlns:a16="http://schemas.microsoft.com/office/drawing/2014/main" id="{04426221-0430-58B6-A0DB-16B539829C58}"/>
                  </a:ext>
                </a:extLst>
              </p:cNvPr>
              <p:cNvSpPr>
                <a:spLocks noChangeShapeType="1"/>
              </p:cNvSpPr>
              <p:nvPr/>
            </p:nvSpPr>
            <p:spPr bwMode="auto">
              <a:xfrm rot="16200000" flipH="1">
                <a:off x="1400"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48" name="Line 436">
                <a:extLst>
                  <a:ext uri="{FF2B5EF4-FFF2-40B4-BE49-F238E27FC236}">
                    <a16:creationId xmlns:a16="http://schemas.microsoft.com/office/drawing/2014/main" id="{805D15F2-6A89-686C-DFFC-B1A2FCD1ED47}"/>
                  </a:ext>
                </a:extLst>
              </p:cNvPr>
              <p:cNvSpPr>
                <a:spLocks noChangeShapeType="1"/>
              </p:cNvSpPr>
              <p:nvPr/>
            </p:nvSpPr>
            <p:spPr bwMode="auto">
              <a:xfrm rot="-5400000" flipH="1" flipV="1">
                <a:off x="1399"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49" name="Line 437">
                <a:extLst>
                  <a:ext uri="{FF2B5EF4-FFF2-40B4-BE49-F238E27FC236}">
                    <a16:creationId xmlns:a16="http://schemas.microsoft.com/office/drawing/2014/main" id="{E722C058-9FCF-CA24-719B-D98302D8C4DD}"/>
                  </a:ext>
                </a:extLst>
              </p:cNvPr>
              <p:cNvSpPr>
                <a:spLocks noChangeShapeType="1"/>
              </p:cNvSpPr>
              <p:nvPr/>
            </p:nvSpPr>
            <p:spPr bwMode="auto">
              <a:xfrm rot="16200000" flipH="1">
                <a:off x="4199"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50" name="Line 438">
                <a:extLst>
                  <a:ext uri="{FF2B5EF4-FFF2-40B4-BE49-F238E27FC236}">
                    <a16:creationId xmlns:a16="http://schemas.microsoft.com/office/drawing/2014/main" id="{71506CE2-7505-35C8-ACE3-EFFF712E0510}"/>
                  </a:ext>
                </a:extLst>
              </p:cNvPr>
              <p:cNvSpPr>
                <a:spLocks noChangeShapeType="1"/>
              </p:cNvSpPr>
              <p:nvPr/>
            </p:nvSpPr>
            <p:spPr bwMode="auto">
              <a:xfrm rot="-5400000" flipH="1" flipV="1">
                <a:off x="4198"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51" name="Line 439">
                <a:extLst>
                  <a:ext uri="{FF2B5EF4-FFF2-40B4-BE49-F238E27FC236}">
                    <a16:creationId xmlns:a16="http://schemas.microsoft.com/office/drawing/2014/main" id="{4E151FE8-9D43-B60C-B1A8-3BEBBDA8485F}"/>
                  </a:ext>
                </a:extLst>
              </p:cNvPr>
              <p:cNvSpPr>
                <a:spLocks noChangeShapeType="1"/>
              </p:cNvSpPr>
              <p:nvPr/>
            </p:nvSpPr>
            <p:spPr bwMode="auto">
              <a:xfrm rot="16200000" flipH="1">
                <a:off x="1297"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52" name="Line 440">
                <a:extLst>
                  <a:ext uri="{FF2B5EF4-FFF2-40B4-BE49-F238E27FC236}">
                    <a16:creationId xmlns:a16="http://schemas.microsoft.com/office/drawing/2014/main" id="{2756B720-C233-CBA1-1D22-993B50165FC3}"/>
                  </a:ext>
                </a:extLst>
              </p:cNvPr>
              <p:cNvSpPr>
                <a:spLocks noChangeShapeType="1"/>
              </p:cNvSpPr>
              <p:nvPr/>
            </p:nvSpPr>
            <p:spPr bwMode="auto">
              <a:xfrm rot="16200000" flipH="1">
                <a:off x="1296"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53" name="Line 441">
                <a:extLst>
                  <a:ext uri="{FF2B5EF4-FFF2-40B4-BE49-F238E27FC236}">
                    <a16:creationId xmlns:a16="http://schemas.microsoft.com/office/drawing/2014/main" id="{77A83C44-EC84-365F-908D-7A4340788E31}"/>
                  </a:ext>
                </a:extLst>
              </p:cNvPr>
              <p:cNvSpPr>
                <a:spLocks noChangeShapeType="1"/>
              </p:cNvSpPr>
              <p:nvPr/>
            </p:nvSpPr>
            <p:spPr bwMode="auto">
              <a:xfrm rot="16200000" flipV="1">
                <a:off x="4326"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54" name="Line 442">
                <a:extLst>
                  <a:ext uri="{FF2B5EF4-FFF2-40B4-BE49-F238E27FC236}">
                    <a16:creationId xmlns:a16="http://schemas.microsoft.com/office/drawing/2014/main" id="{6B2739E1-8FEC-FDE0-86A3-575896B0F8B9}"/>
                  </a:ext>
                </a:extLst>
              </p:cNvPr>
              <p:cNvSpPr>
                <a:spLocks noChangeShapeType="1"/>
              </p:cNvSpPr>
              <p:nvPr/>
            </p:nvSpPr>
            <p:spPr bwMode="auto">
              <a:xfrm rot="-5400000" flipH="1" flipV="1">
                <a:off x="4325"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55" name="Line 443">
                <a:extLst>
                  <a:ext uri="{FF2B5EF4-FFF2-40B4-BE49-F238E27FC236}">
                    <a16:creationId xmlns:a16="http://schemas.microsoft.com/office/drawing/2014/main" id="{9D6845AC-4E88-378A-DF29-7576DE7EBD6E}"/>
                  </a:ext>
                </a:extLst>
              </p:cNvPr>
              <p:cNvSpPr>
                <a:spLocks noChangeShapeType="1"/>
              </p:cNvSpPr>
              <p:nvPr/>
            </p:nvSpPr>
            <p:spPr bwMode="auto">
              <a:xfrm rot="-5400000" flipH="1" flipV="1">
                <a:off x="1526"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56" name="Line 444">
                <a:extLst>
                  <a:ext uri="{FF2B5EF4-FFF2-40B4-BE49-F238E27FC236}">
                    <a16:creationId xmlns:a16="http://schemas.microsoft.com/office/drawing/2014/main" id="{0EB1B5B9-1324-6C02-A03A-2C0DC10B154A}"/>
                  </a:ext>
                </a:extLst>
              </p:cNvPr>
              <p:cNvSpPr>
                <a:spLocks noChangeShapeType="1"/>
              </p:cNvSpPr>
              <p:nvPr/>
            </p:nvSpPr>
            <p:spPr bwMode="auto">
              <a:xfrm rot="16200000" flipV="1">
                <a:off x="1525"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57" name="Line 445">
                <a:extLst>
                  <a:ext uri="{FF2B5EF4-FFF2-40B4-BE49-F238E27FC236}">
                    <a16:creationId xmlns:a16="http://schemas.microsoft.com/office/drawing/2014/main" id="{EBD7810B-216F-672D-341C-5C09779570C1}"/>
                  </a:ext>
                </a:extLst>
              </p:cNvPr>
              <p:cNvSpPr>
                <a:spLocks noChangeShapeType="1"/>
              </p:cNvSpPr>
              <p:nvPr/>
            </p:nvSpPr>
            <p:spPr bwMode="auto">
              <a:xfrm rot="16200000" flipV="1">
                <a:off x="4071"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58" name="Line 446">
                <a:extLst>
                  <a:ext uri="{FF2B5EF4-FFF2-40B4-BE49-F238E27FC236}">
                    <a16:creationId xmlns:a16="http://schemas.microsoft.com/office/drawing/2014/main" id="{488944EF-EF26-67BE-58B5-FE31FF43FBC3}"/>
                  </a:ext>
                </a:extLst>
              </p:cNvPr>
              <p:cNvSpPr>
                <a:spLocks noChangeShapeType="1"/>
              </p:cNvSpPr>
              <p:nvPr/>
            </p:nvSpPr>
            <p:spPr bwMode="auto">
              <a:xfrm rot="-5400000" flipH="1" flipV="1">
                <a:off x="4072"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59" name="Line 447">
                <a:extLst>
                  <a:ext uri="{FF2B5EF4-FFF2-40B4-BE49-F238E27FC236}">
                    <a16:creationId xmlns:a16="http://schemas.microsoft.com/office/drawing/2014/main" id="{B4042311-5286-24F1-5F85-014B8910DB30}"/>
                  </a:ext>
                </a:extLst>
              </p:cNvPr>
              <p:cNvSpPr>
                <a:spLocks noChangeShapeType="1"/>
              </p:cNvSpPr>
              <p:nvPr/>
            </p:nvSpPr>
            <p:spPr bwMode="auto">
              <a:xfrm rot="16200000" flipH="1">
                <a:off x="4096"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60" name="Line 448">
                <a:extLst>
                  <a:ext uri="{FF2B5EF4-FFF2-40B4-BE49-F238E27FC236}">
                    <a16:creationId xmlns:a16="http://schemas.microsoft.com/office/drawing/2014/main" id="{CCE3A0BA-90D1-D799-3D75-0F4855A82AD1}"/>
                  </a:ext>
                </a:extLst>
              </p:cNvPr>
              <p:cNvSpPr>
                <a:spLocks noChangeShapeType="1"/>
              </p:cNvSpPr>
              <p:nvPr/>
            </p:nvSpPr>
            <p:spPr bwMode="auto">
              <a:xfrm rot="16200000" flipH="1">
                <a:off x="4095"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61" name="Line 449">
                <a:extLst>
                  <a:ext uri="{FF2B5EF4-FFF2-40B4-BE49-F238E27FC236}">
                    <a16:creationId xmlns:a16="http://schemas.microsoft.com/office/drawing/2014/main" id="{143417AB-39DE-2AAE-F125-3E74EF381046}"/>
                  </a:ext>
                </a:extLst>
              </p:cNvPr>
              <p:cNvSpPr>
                <a:spLocks noChangeShapeType="1"/>
              </p:cNvSpPr>
              <p:nvPr/>
            </p:nvSpPr>
            <p:spPr bwMode="auto">
              <a:xfrm rot="16200000" flipH="1">
                <a:off x="4350"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62" name="Line 450">
                <a:extLst>
                  <a:ext uri="{FF2B5EF4-FFF2-40B4-BE49-F238E27FC236}">
                    <a16:creationId xmlns:a16="http://schemas.microsoft.com/office/drawing/2014/main" id="{1608B302-5E5D-1733-B971-5B28659A008F}"/>
                  </a:ext>
                </a:extLst>
              </p:cNvPr>
              <p:cNvSpPr>
                <a:spLocks noChangeShapeType="1"/>
              </p:cNvSpPr>
              <p:nvPr/>
            </p:nvSpPr>
            <p:spPr bwMode="auto">
              <a:xfrm rot="16200000" flipH="1">
                <a:off x="4355"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63" name="Line 451">
                <a:extLst>
                  <a:ext uri="{FF2B5EF4-FFF2-40B4-BE49-F238E27FC236}">
                    <a16:creationId xmlns:a16="http://schemas.microsoft.com/office/drawing/2014/main" id="{6A5221A3-9F48-FAF4-012D-850CDC331768}"/>
                  </a:ext>
                </a:extLst>
              </p:cNvPr>
              <p:cNvSpPr>
                <a:spLocks noChangeShapeType="1"/>
              </p:cNvSpPr>
              <p:nvPr/>
            </p:nvSpPr>
            <p:spPr bwMode="auto">
              <a:xfrm rot="-5400000" flipH="1" flipV="1">
                <a:off x="4199"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64" name="Line 452">
                <a:extLst>
                  <a:ext uri="{FF2B5EF4-FFF2-40B4-BE49-F238E27FC236}">
                    <a16:creationId xmlns:a16="http://schemas.microsoft.com/office/drawing/2014/main" id="{74777004-846F-D2FD-7225-A0214E9AAE10}"/>
                  </a:ext>
                </a:extLst>
              </p:cNvPr>
              <p:cNvSpPr>
                <a:spLocks noChangeShapeType="1"/>
              </p:cNvSpPr>
              <p:nvPr/>
            </p:nvSpPr>
            <p:spPr bwMode="auto">
              <a:xfrm rot="-5400000" flipH="1" flipV="1">
                <a:off x="1400"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65" name="Line 453">
                <a:extLst>
                  <a:ext uri="{FF2B5EF4-FFF2-40B4-BE49-F238E27FC236}">
                    <a16:creationId xmlns:a16="http://schemas.microsoft.com/office/drawing/2014/main" id="{F7AE6B96-E785-277D-C4F6-4F54D148C51A}"/>
                  </a:ext>
                </a:extLst>
              </p:cNvPr>
              <p:cNvSpPr>
                <a:spLocks noChangeShapeType="1"/>
              </p:cNvSpPr>
              <p:nvPr/>
            </p:nvSpPr>
            <p:spPr bwMode="auto">
              <a:xfrm rot="16200000" flipH="1">
                <a:off x="1399"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66" name="Line 454">
                <a:extLst>
                  <a:ext uri="{FF2B5EF4-FFF2-40B4-BE49-F238E27FC236}">
                    <a16:creationId xmlns:a16="http://schemas.microsoft.com/office/drawing/2014/main" id="{0EBEB455-43CE-2251-DB25-479543991576}"/>
                  </a:ext>
                </a:extLst>
              </p:cNvPr>
              <p:cNvSpPr>
                <a:spLocks noChangeShapeType="1"/>
              </p:cNvSpPr>
              <p:nvPr/>
            </p:nvSpPr>
            <p:spPr bwMode="auto">
              <a:xfrm rot="16200000" flipH="1">
                <a:off x="4198"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67" name="Line 455">
                <a:extLst>
                  <a:ext uri="{FF2B5EF4-FFF2-40B4-BE49-F238E27FC236}">
                    <a16:creationId xmlns:a16="http://schemas.microsoft.com/office/drawing/2014/main" id="{D1F96406-1EC0-BC2C-92EA-ECB8AFE1D069}"/>
                  </a:ext>
                </a:extLst>
              </p:cNvPr>
              <p:cNvSpPr>
                <a:spLocks noChangeShapeType="1"/>
              </p:cNvSpPr>
              <p:nvPr/>
            </p:nvSpPr>
            <p:spPr bwMode="auto">
              <a:xfrm rot="-5400000" flipH="1" flipV="1">
                <a:off x="4326"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68" name="Line 456">
                <a:extLst>
                  <a:ext uri="{FF2B5EF4-FFF2-40B4-BE49-F238E27FC236}">
                    <a16:creationId xmlns:a16="http://schemas.microsoft.com/office/drawing/2014/main" id="{5A96E96C-3D16-99C0-B1A3-F7FF766C5FAE}"/>
                  </a:ext>
                </a:extLst>
              </p:cNvPr>
              <p:cNvSpPr>
                <a:spLocks noChangeShapeType="1"/>
              </p:cNvSpPr>
              <p:nvPr/>
            </p:nvSpPr>
            <p:spPr bwMode="auto">
              <a:xfrm rot="16200000" flipV="1">
                <a:off x="4320"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69" name="Line 457">
                <a:extLst>
                  <a:ext uri="{FF2B5EF4-FFF2-40B4-BE49-F238E27FC236}">
                    <a16:creationId xmlns:a16="http://schemas.microsoft.com/office/drawing/2014/main" id="{3F204A56-9FE3-A79B-ED02-A4F36808734C}"/>
                  </a:ext>
                </a:extLst>
              </p:cNvPr>
              <p:cNvSpPr>
                <a:spLocks noChangeShapeType="1"/>
              </p:cNvSpPr>
              <p:nvPr/>
            </p:nvSpPr>
            <p:spPr bwMode="auto">
              <a:xfrm rot="-5400000">
                <a:off x="4222"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70" name="Line 458">
                <a:extLst>
                  <a:ext uri="{FF2B5EF4-FFF2-40B4-BE49-F238E27FC236}">
                    <a16:creationId xmlns:a16="http://schemas.microsoft.com/office/drawing/2014/main" id="{C5397747-D925-0A98-143C-156B1C0C9E8A}"/>
                  </a:ext>
                </a:extLst>
              </p:cNvPr>
              <p:cNvSpPr>
                <a:spLocks noChangeShapeType="1"/>
              </p:cNvSpPr>
              <p:nvPr/>
            </p:nvSpPr>
            <p:spPr bwMode="auto">
              <a:xfrm rot="-5400000">
                <a:off x="4223"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71" name="Line 459">
                <a:extLst>
                  <a:ext uri="{FF2B5EF4-FFF2-40B4-BE49-F238E27FC236}">
                    <a16:creationId xmlns:a16="http://schemas.microsoft.com/office/drawing/2014/main" id="{D7676D52-05AB-3CEA-A6A9-8D7374358D36}"/>
                  </a:ext>
                </a:extLst>
              </p:cNvPr>
              <p:cNvSpPr>
                <a:spLocks noChangeShapeType="1"/>
              </p:cNvSpPr>
              <p:nvPr/>
            </p:nvSpPr>
            <p:spPr bwMode="auto">
              <a:xfrm rot="-5400000" flipH="1" flipV="1">
                <a:off x="1652"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72" name="Line 460">
                <a:extLst>
                  <a:ext uri="{FF2B5EF4-FFF2-40B4-BE49-F238E27FC236}">
                    <a16:creationId xmlns:a16="http://schemas.microsoft.com/office/drawing/2014/main" id="{494CA730-4A0A-3B19-02D2-3FD625ADCF44}"/>
                  </a:ext>
                </a:extLst>
              </p:cNvPr>
              <p:cNvSpPr>
                <a:spLocks noChangeShapeType="1"/>
              </p:cNvSpPr>
              <p:nvPr/>
            </p:nvSpPr>
            <p:spPr bwMode="auto">
              <a:xfrm rot="-5400000" flipH="1" flipV="1">
                <a:off x="3945"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73" name="Line 461">
                <a:extLst>
                  <a:ext uri="{FF2B5EF4-FFF2-40B4-BE49-F238E27FC236}">
                    <a16:creationId xmlns:a16="http://schemas.microsoft.com/office/drawing/2014/main" id="{C6A04879-8EFF-11D5-C6CF-15FD7CA7BEF7}"/>
                  </a:ext>
                </a:extLst>
              </p:cNvPr>
              <p:cNvSpPr>
                <a:spLocks noChangeShapeType="1"/>
              </p:cNvSpPr>
              <p:nvPr/>
            </p:nvSpPr>
            <p:spPr bwMode="auto">
              <a:xfrm rot="16200000" flipH="1">
                <a:off x="1653"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74" name="Line 462">
                <a:extLst>
                  <a:ext uri="{FF2B5EF4-FFF2-40B4-BE49-F238E27FC236}">
                    <a16:creationId xmlns:a16="http://schemas.microsoft.com/office/drawing/2014/main" id="{E39D58C5-16AD-31B2-9964-6842A482F53B}"/>
                  </a:ext>
                </a:extLst>
              </p:cNvPr>
              <p:cNvSpPr>
                <a:spLocks noChangeShapeType="1"/>
              </p:cNvSpPr>
              <p:nvPr/>
            </p:nvSpPr>
            <p:spPr bwMode="auto">
              <a:xfrm rot="16200000" flipH="1">
                <a:off x="3945"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75" name="Line 463">
                <a:extLst>
                  <a:ext uri="{FF2B5EF4-FFF2-40B4-BE49-F238E27FC236}">
                    <a16:creationId xmlns:a16="http://schemas.microsoft.com/office/drawing/2014/main" id="{0064AC37-2941-0C93-A980-0BF9F2051BD9}"/>
                  </a:ext>
                </a:extLst>
              </p:cNvPr>
              <p:cNvSpPr>
                <a:spLocks noChangeShapeType="1"/>
              </p:cNvSpPr>
              <p:nvPr/>
            </p:nvSpPr>
            <p:spPr bwMode="auto">
              <a:xfrm rot="16200000" flipH="1">
                <a:off x="1549"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76" name="Line 464">
                <a:extLst>
                  <a:ext uri="{FF2B5EF4-FFF2-40B4-BE49-F238E27FC236}">
                    <a16:creationId xmlns:a16="http://schemas.microsoft.com/office/drawing/2014/main" id="{5A9473E4-65E6-01B8-B35A-43A24881D36C}"/>
                  </a:ext>
                </a:extLst>
              </p:cNvPr>
              <p:cNvSpPr>
                <a:spLocks noChangeShapeType="1"/>
              </p:cNvSpPr>
              <p:nvPr/>
            </p:nvSpPr>
            <p:spPr bwMode="auto">
              <a:xfrm rot="16200000" flipH="1">
                <a:off x="1548"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77" name="Line 465">
                <a:extLst>
                  <a:ext uri="{FF2B5EF4-FFF2-40B4-BE49-F238E27FC236}">
                    <a16:creationId xmlns:a16="http://schemas.microsoft.com/office/drawing/2014/main" id="{C1EB8565-78F2-1FF3-1075-9857243A7A84}"/>
                  </a:ext>
                </a:extLst>
              </p:cNvPr>
              <p:cNvSpPr>
                <a:spLocks noChangeShapeType="1"/>
              </p:cNvSpPr>
              <p:nvPr/>
            </p:nvSpPr>
            <p:spPr bwMode="auto">
              <a:xfrm rot="16200000" flipV="1">
                <a:off x="4319"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78" name="Line 466">
                <a:extLst>
                  <a:ext uri="{FF2B5EF4-FFF2-40B4-BE49-F238E27FC236}">
                    <a16:creationId xmlns:a16="http://schemas.microsoft.com/office/drawing/2014/main" id="{B8A89247-B9C1-9D75-27EE-19F876392BF7}"/>
                  </a:ext>
                </a:extLst>
              </p:cNvPr>
              <p:cNvSpPr>
                <a:spLocks noChangeShapeType="1"/>
              </p:cNvSpPr>
              <p:nvPr/>
            </p:nvSpPr>
            <p:spPr bwMode="auto">
              <a:xfrm rot="-5400000" flipH="1" flipV="1">
                <a:off x="4318"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79" name="Line 467">
                <a:extLst>
                  <a:ext uri="{FF2B5EF4-FFF2-40B4-BE49-F238E27FC236}">
                    <a16:creationId xmlns:a16="http://schemas.microsoft.com/office/drawing/2014/main" id="{996AD31C-8059-64BA-8ACC-C491FC92D682}"/>
                  </a:ext>
                </a:extLst>
              </p:cNvPr>
              <p:cNvSpPr>
                <a:spLocks noChangeShapeType="1"/>
              </p:cNvSpPr>
              <p:nvPr/>
            </p:nvSpPr>
            <p:spPr bwMode="auto">
              <a:xfrm rot="16200000" flipV="1">
                <a:off x="4071" y="31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80" name="Line 468">
                <a:extLst>
                  <a:ext uri="{FF2B5EF4-FFF2-40B4-BE49-F238E27FC236}">
                    <a16:creationId xmlns:a16="http://schemas.microsoft.com/office/drawing/2014/main" id="{24C285F6-E92E-7825-D82F-9A65BB52B12A}"/>
                  </a:ext>
                </a:extLst>
              </p:cNvPr>
              <p:cNvSpPr>
                <a:spLocks noChangeShapeType="1"/>
              </p:cNvSpPr>
              <p:nvPr/>
            </p:nvSpPr>
            <p:spPr bwMode="auto">
              <a:xfrm rot="16200000" flipV="1">
                <a:off x="1525" y="31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81" name="Line 469">
                <a:extLst>
                  <a:ext uri="{FF2B5EF4-FFF2-40B4-BE49-F238E27FC236}">
                    <a16:creationId xmlns:a16="http://schemas.microsoft.com/office/drawing/2014/main" id="{E828C251-5817-B4B1-8FB3-300D6BDAD730}"/>
                  </a:ext>
                </a:extLst>
              </p:cNvPr>
              <p:cNvSpPr>
                <a:spLocks noChangeShapeType="1"/>
              </p:cNvSpPr>
              <p:nvPr/>
            </p:nvSpPr>
            <p:spPr bwMode="auto">
              <a:xfrm rot="-5400000" flipH="1" flipV="1">
                <a:off x="1524" y="12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82" name="Line 470">
                <a:extLst>
                  <a:ext uri="{FF2B5EF4-FFF2-40B4-BE49-F238E27FC236}">
                    <a16:creationId xmlns:a16="http://schemas.microsoft.com/office/drawing/2014/main" id="{9AA068BA-AA0E-D058-60AD-FD9A01683288}"/>
                  </a:ext>
                </a:extLst>
              </p:cNvPr>
              <p:cNvSpPr>
                <a:spLocks noChangeShapeType="1"/>
              </p:cNvSpPr>
              <p:nvPr/>
            </p:nvSpPr>
            <p:spPr bwMode="auto">
              <a:xfrm rot="-5400000" flipH="1" flipV="1">
                <a:off x="4070" y="12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83" name="Line 471">
                <a:extLst>
                  <a:ext uri="{FF2B5EF4-FFF2-40B4-BE49-F238E27FC236}">
                    <a16:creationId xmlns:a16="http://schemas.microsoft.com/office/drawing/2014/main" id="{867B91BD-64D5-D983-9A90-F8CF8C5BE9E1}"/>
                  </a:ext>
                </a:extLst>
              </p:cNvPr>
              <p:cNvSpPr>
                <a:spLocks noChangeShapeType="1"/>
              </p:cNvSpPr>
              <p:nvPr/>
            </p:nvSpPr>
            <p:spPr bwMode="auto">
              <a:xfrm rot="16200000" flipH="1">
                <a:off x="1296"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84" name="Line 472">
                <a:extLst>
                  <a:ext uri="{FF2B5EF4-FFF2-40B4-BE49-F238E27FC236}">
                    <a16:creationId xmlns:a16="http://schemas.microsoft.com/office/drawing/2014/main" id="{F894DC2E-5A11-9B12-2E5C-9F164C5AC6ED}"/>
                  </a:ext>
                </a:extLst>
              </p:cNvPr>
              <p:cNvSpPr>
                <a:spLocks noChangeShapeType="1"/>
              </p:cNvSpPr>
              <p:nvPr/>
            </p:nvSpPr>
            <p:spPr bwMode="auto">
              <a:xfrm rot="16200000" flipH="1">
                <a:off x="1301"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85" name="Line 473">
                <a:extLst>
                  <a:ext uri="{FF2B5EF4-FFF2-40B4-BE49-F238E27FC236}">
                    <a16:creationId xmlns:a16="http://schemas.microsoft.com/office/drawing/2014/main" id="{33B810D3-8AE1-9B77-1BB8-B4C002DA8E3A}"/>
                  </a:ext>
                </a:extLst>
              </p:cNvPr>
              <p:cNvSpPr>
                <a:spLocks noChangeShapeType="1"/>
              </p:cNvSpPr>
              <p:nvPr/>
            </p:nvSpPr>
            <p:spPr bwMode="auto">
              <a:xfrm rot="16200000" flipH="1">
                <a:off x="4349"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86" name="Line 474">
                <a:extLst>
                  <a:ext uri="{FF2B5EF4-FFF2-40B4-BE49-F238E27FC236}">
                    <a16:creationId xmlns:a16="http://schemas.microsoft.com/office/drawing/2014/main" id="{4A409DC8-7004-0FCB-AA06-5F5B006E8F7C}"/>
                  </a:ext>
                </a:extLst>
              </p:cNvPr>
              <p:cNvSpPr>
                <a:spLocks noChangeShapeType="1"/>
              </p:cNvSpPr>
              <p:nvPr/>
            </p:nvSpPr>
            <p:spPr bwMode="auto">
              <a:xfrm rot="16200000" flipH="1">
                <a:off x="4348"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87" name="Line 475">
                <a:extLst>
                  <a:ext uri="{FF2B5EF4-FFF2-40B4-BE49-F238E27FC236}">
                    <a16:creationId xmlns:a16="http://schemas.microsoft.com/office/drawing/2014/main" id="{BFEB7B09-2ECF-008A-AF89-8F9877B5657E}"/>
                  </a:ext>
                </a:extLst>
              </p:cNvPr>
              <p:cNvSpPr>
                <a:spLocks noChangeShapeType="1"/>
              </p:cNvSpPr>
              <p:nvPr/>
            </p:nvSpPr>
            <p:spPr bwMode="auto">
              <a:xfrm rot="-5400000">
                <a:off x="1422"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88" name="Line 476">
                <a:extLst>
                  <a:ext uri="{FF2B5EF4-FFF2-40B4-BE49-F238E27FC236}">
                    <a16:creationId xmlns:a16="http://schemas.microsoft.com/office/drawing/2014/main" id="{921DB118-B304-E5DA-3580-2FAF5C27A8B6}"/>
                  </a:ext>
                </a:extLst>
              </p:cNvPr>
              <p:cNvSpPr>
                <a:spLocks noChangeShapeType="1"/>
              </p:cNvSpPr>
              <p:nvPr/>
            </p:nvSpPr>
            <p:spPr bwMode="auto">
              <a:xfrm rot="-5400000">
                <a:off x="1423"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89" name="Line 477">
                <a:extLst>
                  <a:ext uri="{FF2B5EF4-FFF2-40B4-BE49-F238E27FC236}">
                    <a16:creationId xmlns:a16="http://schemas.microsoft.com/office/drawing/2014/main" id="{04D6BAE3-20D5-E9BB-F3B5-9E30AFE826F0}"/>
                  </a:ext>
                </a:extLst>
              </p:cNvPr>
              <p:cNvSpPr>
                <a:spLocks noChangeShapeType="1"/>
              </p:cNvSpPr>
              <p:nvPr/>
            </p:nvSpPr>
            <p:spPr bwMode="auto">
              <a:xfrm rot="16200000" flipH="1">
                <a:off x="1399"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90" name="Line 478">
                <a:extLst>
                  <a:ext uri="{FF2B5EF4-FFF2-40B4-BE49-F238E27FC236}">
                    <a16:creationId xmlns:a16="http://schemas.microsoft.com/office/drawing/2014/main" id="{478BA779-1036-8A5E-983A-C2D36FE18918}"/>
                  </a:ext>
                </a:extLst>
              </p:cNvPr>
              <p:cNvSpPr>
                <a:spLocks noChangeShapeType="1"/>
              </p:cNvSpPr>
              <p:nvPr/>
            </p:nvSpPr>
            <p:spPr bwMode="auto">
              <a:xfrm rot="16200000" flipH="1">
                <a:off x="4198"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91" name="Line 479">
                <a:extLst>
                  <a:ext uri="{FF2B5EF4-FFF2-40B4-BE49-F238E27FC236}">
                    <a16:creationId xmlns:a16="http://schemas.microsoft.com/office/drawing/2014/main" id="{BE283541-D516-297A-4981-F476D3693A0E}"/>
                  </a:ext>
                </a:extLst>
              </p:cNvPr>
              <p:cNvSpPr>
                <a:spLocks noChangeShapeType="1"/>
              </p:cNvSpPr>
              <p:nvPr/>
            </p:nvSpPr>
            <p:spPr bwMode="auto">
              <a:xfrm rot="-5400000" flipH="1" flipV="1">
                <a:off x="4192"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92" name="Line 480">
                <a:extLst>
                  <a:ext uri="{FF2B5EF4-FFF2-40B4-BE49-F238E27FC236}">
                    <a16:creationId xmlns:a16="http://schemas.microsoft.com/office/drawing/2014/main" id="{2C75B2A0-C671-09B2-19DF-CC3D37BDF3E4}"/>
                  </a:ext>
                </a:extLst>
              </p:cNvPr>
              <p:cNvSpPr>
                <a:spLocks noChangeShapeType="1"/>
              </p:cNvSpPr>
              <p:nvPr/>
            </p:nvSpPr>
            <p:spPr bwMode="auto">
              <a:xfrm rot="-5400000" flipH="1" flipV="1">
                <a:off x="1393"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93" name="Line 481">
                <a:extLst>
                  <a:ext uri="{FF2B5EF4-FFF2-40B4-BE49-F238E27FC236}">
                    <a16:creationId xmlns:a16="http://schemas.microsoft.com/office/drawing/2014/main" id="{C5661ED5-30C3-FAC1-F773-D8EBFA1F6374}"/>
                  </a:ext>
                </a:extLst>
              </p:cNvPr>
              <p:cNvSpPr>
                <a:spLocks noChangeShapeType="1"/>
              </p:cNvSpPr>
              <p:nvPr/>
            </p:nvSpPr>
            <p:spPr bwMode="auto">
              <a:xfrm rot="-5400000" flipH="1" flipV="1">
                <a:off x="1779"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94" name="Line 482">
                <a:extLst>
                  <a:ext uri="{FF2B5EF4-FFF2-40B4-BE49-F238E27FC236}">
                    <a16:creationId xmlns:a16="http://schemas.microsoft.com/office/drawing/2014/main" id="{59715805-2AC0-8075-FCB5-58A072A9DE0B}"/>
                  </a:ext>
                </a:extLst>
              </p:cNvPr>
              <p:cNvSpPr>
                <a:spLocks noChangeShapeType="1"/>
              </p:cNvSpPr>
              <p:nvPr/>
            </p:nvSpPr>
            <p:spPr bwMode="auto">
              <a:xfrm rot="16200000" flipV="1">
                <a:off x="3817"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95" name="Line 483">
                <a:extLst>
                  <a:ext uri="{FF2B5EF4-FFF2-40B4-BE49-F238E27FC236}">
                    <a16:creationId xmlns:a16="http://schemas.microsoft.com/office/drawing/2014/main" id="{00D7C687-899C-74AA-D5B9-7442B80CD021}"/>
                  </a:ext>
                </a:extLst>
              </p:cNvPr>
              <p:cNvSpPr>
                <a:spLocks noChangeShapeType="1"/>
              </p:cNvSpPr>
              <p:nvPr/>
            </p:nvSpPr>
            <p:spPr bwMode="auto">
              <a:xfrm rot="16200000" flipV="1">
                <a:off x="1778"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96" name="Line 484">
                <a:extLst>
                  <a:ext uri="{FF2B5EF4-FFF2-40B4-BE49-F238E27FC236}">
                    <a16:creationId xmlns:a16="http://schemas.microsoft.com/office/drawing/2014/main" id="{F849021C-2619-3926-74EA-A0FDAF7DE831}"/>
                  </a:ext>
                </a:extLst>
              </p:cNvPr>
              <p:cNvSpPr>
                <a:spLocks noChangeShapeType="1"/>
              </p:cNvSpPr>
              <p:nvPr/>
            </p:nvSpPr>
            <p:spPr bwMode="auto">
              <a:xfrm rot="-5400000" flipH="1" flipV="1">
                <a:off x="3818"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97" name="Line 485">
                <a:extLst>
                  <a:ext uri="{FF2B5EF4-FFF2-40B4-BE49-F238E27FC236}">
                    <a16:creationId xmlns:a16="http://schemas.microsoft.com/office/drawing/2014/main" id="{F777E57F-5274-1475-5900-31DD9FBD95DA}"/>
                  </a:ext>
                </a:extLst>
              </p:cNvPr>
              <p:cNvSpPr>
                <a:spLocks noChangeShapeType="1"/>
              </p:cNvSpPr>
              <p:nvPr/>
            </p:nvSpPr>
            <p:spPr bwMode="auto">
              <a:xfrm rot="-5400000" flipH="1" flipV="1">
                <a:off x="4325"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98" name="Line 486">
                <a:extLst>
                  <a:ext uri="{FF2B5EF4-FFF2-40B4-BE49-F238E27FC236}">
                    <a16:creationId xmlns:a16="http://schemas.microsoft.com/office/drawing/2014/main" id="{7FA62C44-2D3E-F5BE-E1E6-2E9250461ADE}"/>
                  </a:ext>
                </a:extLst>
              </p:cNvPr>
              <p:cNvSpPr>
                <a:spLocks noChangeShapeType="1"/>
              </p:cNvSpPr>
              <p:nvPr/>
            </p:nvSpPr>
            <p:spPr bwMode="auto">
              <a:xfrm rot="16200000" flipV="1">
                <a:off x="4324"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599" name="Line 487">
                <a:extLst>
                  <a:ext uri="{FF2B5EF4-FFF2-40B4-BE49-F238E27FC236}">
                    <a16:creationId xmlns:a16="http://schemas.microsoft.com/office/drawing/2014/main" id="{B412680C-61D2-B5C3-E423-31FE7517DEDB}"/>
                  </a:ext>
                </a:extLst>
              </p:cNvPr>
              <p:cNvSpPr>
                <a:spLocks noChangeShapeType="1"/>
              </p:cNvSpPr>
              <p:nvPr/>
            </p:nvSpPr>
            <p:spPr bwMode="auto">
              <a:xfrm rot="16200000" flipH="1">
                <a:off x="3842"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00" name="Line 488">
                <a:extLst>
                  <a:ext uri="{FF2B5EF4-FFF2-40B4-BE49-F238E27FC236}">
                    <a16:creationId xmlns:a16="http://schemas.microsoft.com/office/drawing/2014/main" id="{6B6F4C32-AF6A-1100-C871-1BEA390420DE}"/>
                  </a:ext>
                </a:extLst>
              </p:cNvPr>
              <p:cNvSpPr>
                <a:spLocks noChangeShapeType="1"/>
              </p:cNvSpPr>
              <p:nvPr/>
            </p:nvSpPr>
            <p:spPr bwMode="auto">
              <a:xfrm rot="16200000" flipH="1">
                <a:off x="3841"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01" name="Line 489">
                <a:extLst>
                  <a:ext uri="{FF2B5EF4-FFF2-40B4-BE49-F238E27FC236}">
                    <a16:creationId xmlns:a16="http://schemas.microsoft.com/office/drawing/2014/main" id="{1A500659-F04E-9870-6F89-D4004E65FB57}"/>
                  </a:ext>
                </a:extLst>
              </p:cNvPr>
              <p:cNvSpPr>
                <a:spLocks noChangeShapeType="1"/>
              </p:cNvSpPr>
              <p:nvPr/>
            </p:nvSpPr>
            <p:spPr bwMode="auto">
              <a:xfrm rot="16200000" flipV="1">
                <a:off x="4325"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02" name="Line 490">
                <a:extLst>
                  <a:ext uri="{FF2B5EF4-FFF2-40B4-BE49-F238E27FC236}">
                    <a16:creationId xmlns:a16="http://schemas.microsoft.com/office/drawing/2014/main" id="{A5FFF309-9F47-EF52-F336-8EFA7BC487FF}"/>
                  </a:ext>
                </a:extLst>
              </p:cNvPr>
              <p:cNvSpPr>
                <a:spLocks noChangeShapeType="1"/>
              </p:cNvSpPr>
              <p:nvPr/>
            </p:nvSpPr>
            <p:spPr bwMode="auto">
              <a:xfrm rot="-5400000" flipH="1" flipV="1">
                <a:off x="4324"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03" name="Line 491">
                <a:extLst>
                  <a:ext uri="{FF2B5EF4-FFF2-40B4-BE49-F238E27FC236}">
                    <a16:creationId xmlns:a16="http://schemas.microsoft.com/office/drawing/2014/main" id="{A01F8C41-71E9-3E62-4729-0D0B7BEFC455}"/>
                  </a:ext>
                </a:extLst>
              </p:cNvPr>
              <p:cNvSpPr>
                <a:spLocks noChangeShapeType="1"/>
              </p:cNvSpPr>
              <p:nvPr/>
            </p:nvSpPr>
            <p:spPr bwMode="auto">
              <a:xfrm rot="-5400000">
                <a:off x="4221"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04" name="Line 492">
                <a:extLst>
                  <a:ext uri="{FF2B5EF4-FFF2-40B4-BE49-F238E27FC236}">
                    <a16:creationId xmlns:a16="http://schemas.microsoft.com/office/drawing/2014/main" id="{F231B3C9-BD91-8917-4F53-B7A744E1751C}"/>
                  </a:ext>
                </a:extLst>
              </p:cNvPr>
              <p:cNvSpPr>
                <a:spLocks noChangeShapeType="1"/>
              </p:cNvSpPr>
              <p:nvPr/>
            </p:nvSpPr>
            <p:spPr bwMode="auto">
              <a:xfrm rot="-5400000">
                <a:off x="4222"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05" name="Line 493">
                <a:extLst>
                  <a:ext uri="{FF2B5EF4-FFF2-40B4-BE49-F238E27FC236}">
                    <a16:creationId xmlns:a16="http://schemas.microsoft.com/office/drawing/2014/main" id="{E325DACE-F257-62F7-3286-0F4AA0C49660}"/>
                  </a:ext>
                </a:extLst>
              </p:cNvPr>
              <p:cNvSpPr>
                <a:spLocks noChangeShapeType="1"/>
              </p:cNvSpPr>
              <p:nvPr/>
            </p:nvSpPr>
            <p:spPr bwMode="auto">
              <a:xfrm rot="-5400000" flipH="1" flipV="1">
                <a:off x="1652"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06" name="Line 494">
                <a:extLst>
                  <a:ext uri="{FF2B5EF4-FFF2-40B4-BE49-F238E27FC236}">
                    <a16:creationId xmlns:a16="http://schemas.microsoft.com/office/drawing/2014/main" id="{0F1FFFC0-CC54-2A62-6268-70D2DEAE0230}"/>
                  </a:ext>
                </a:extLst>
              </p:cNvPr>
              <p:cNvSpPr>
                <a:spLocks noChangeShapeType="1"/>
              </p:cNvSpPr>
              <p:nvPr/>
            </p:nvSpPr>
            <p:spPr bwMode="auto">
              <a:xfrm rot="-5400000" flipH="1" flipV="1">
                <a:off x="3945"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07" name="Line 495">
                <a:extLst>
                  <a:ext uri="{FF2B5EF4-FFF2-40B4-BE49-F238E27FC236}">
                    <a16:creationId xmlns:a16="http://schemas.microsoft.com/office/drawing/2014/main" id="{944D8D9C-B42B-CE0E-77AF-6D2B829DAE7C}"/>
                  </a:ext>
                </a:extLst>
              </p:cNvPr>
              <p:cNvSpPr>
                <a:spLocks noChangeShapeType="1"/>
              </p:cNvSpPr>
              <p:nvPr/>
            </p:nvSpPr>
            <p:spPr bwMode="auto">
              <a:xfrm rot="16200000" flipH="1">
                <a:off x="1651"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08" name="Line 496">
                <a:extLst>
                  <a:ext uri="{FF2B5EF4-FFF2-40B4-BE49-F238E27FC236}">
                    <a16:creationId xmlns:a16="http://schemas.microsoft.com/office/drawing/2014/main" id="{F2E72A00-470D-EC0E-37CE-D53783A77CA4}"/>
                  </a:ext>
                </a:extLst>
              </p:cNvPr>
              <p:cNvSpPr>
                <a:spLocks noChangeShapeType="1"/>
              </p:cNvSpPr>
              <p:nvPr/>
            </p:nvSpPr>
            <p:spPr bwMode="auto">
              <a:xfrm rot="16200000" flipH="1">
                <a:off x="3944"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09" name="Line 497">
                <a:extLst>
                  <a:ext uri="{FF2B5EF4-FFF2-40B4-BE49-F238E27FC236}">
                    <a16:creationId xmlns:a16="http://schemas.microsoft.com/office/drawing/2014/main" id="{19BD4AF6-9D4C-084C-307E-A79DCAAAAA6F}"/>
                  </a:ext>
                </a:extLst>
              </p:cNvPr>
              <p:cNvSpPr>
                <a:spLocks noChangeShapeType="1"/>
              </p:cNvSpPr>
              <p:nvPr/>
            </p:nvSpPr>
            <p:spPr bwMode="auto">
              <a:xfrm rot="-5400000" flipH="1" flipV="1">
                <a:off x="1393"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10" name="Line 498">
                <a:extLst>
                  <a:ext uri="{FF2B5EF4-FFF2-40B4-BE49-F238E27FC236}">
                    <a16:creationId xmlns:a16="http://schemas.microsoft.com/office/drawing/2014/main" id="{A766BD25-3496-6B5C-E1E9-D7E2F347F461}"/>
                  </a:ext>
                </a:extLst>
              </p:cNvPr>
              <p:cNvSpPr>
                <a:spLocks noChangeShapeType="1"/>
              </p:cNvSpPr>
              <p:nvPr/>
            </p:nvSpPr>
            <p:spPr bwMode="auto">
              <a:xfrm rot="16200000" flipH="1">
                <a:off x="1392"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11" name="Line 499">
                <a:extLst>
                  <a:ext uri="{FF2B5EF4-FFF2-40B4-BE49-F238E27FC236}">
                    <a16:creationId xmlns:a16="http://schemas.microsoft.com/office/drawing/2014/main" id="{5FAC9C2B-7C8E-1787-95A5-05907BF87BB5}"/>
                  </a:ext>
                </a:extLst>
              </p:cNvPr>
              <p:cNvSpPr>
                <a:spLocks noChangeShapeType="1"/>
              </p:cNvSpPr>
              <p:nvPr/>
            </p:nvSpPr>
            <p:spPr bwMode="auto">
              <a:xfrm rot="16200000" flipH="1">
                <a:off x="4191"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12" name="Line 500">
                <a:extLst>
                  <a:ext uri="{FF2B5EF4-FFF2-40B4-BE49-F238E27FC236}">
                    <a16:creationId xmlns:a16="http://schemas.microsoft.com/office/drawing/2014/main" id="{3A986D76-2DF5-7E02-DD23-CBBF1A1E4368}"/>
                  </a:ext>
                </a:extLst>
              </p:cNvPr>
              <p:cNvSpPr>
                <a:spLocks noChangeShapeType="1"/>
              </p:cNvSpPr>
              <p:nvPr/>
            </p:nvSpPr>
            <p:spPr bwMode="auto">
              <a:xfrm rot="-5400000" flipH="1" flipV="1">
                <a:off x="4192"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13" name="Line 501">
                <a:extLst>
                  <a:ext uri="{FF2B5EF4-FFF2-40B4-BE49-F238E27FC236}">
                    <a16:creationId xmlns:a16="http://schemas.microsoft.com/office/drawing/2014/main" id="{380A87E3-F74B-9F44-6B96-5457F87E8D04}"/>
                  </a:ext>
                </a:extLst>
              </p:cNvPr>
              <p:cNvSpPr>
                <a:spLocks noChangeShapeType="1"/>
              </p:cNvSpPr>
              <p:nvPr/>
            </p:nvSpPr>
            <p:spPr bwMode="auto">
              <a:xfrm rot="-5400000" flipH="1" flipV="1">
                <a:off x="3690"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14" name="Line 502">
                <a:extLst>
                  <a:ext uri="{FF2B5EF4-FFF2-40B4-BE49-F238E27FC236}">
                    <a16:creationId xmlns:a16="http://schemas.microsoft.com/office/drawing/2014/main" id="{D6A1A095-6AB8-C71A-6C21-BB3C818B2E1D}"/>
                  </a:ext>
                </a:extLst>
              </p:cNvPr>
              <p:cNvSpPr>
                <a:spLocks noChangeShapeType="1"/>
              </p:cNvSpPr>
              <p:nvPr/>
            </p:nvSpPr>
            <p:spPr bwMode="auto">
              <a:xfrm rot="-5400000" flipH="1" flipV="1">
                <a:off x="1905"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15" name="Line 503">
                <a:extLst>
                  <a:ext uri="{FF2B5EF4-FFF2-40B4-BE49-F238E27FC236}">
                    <a16:creationId xmlns:a16="http://schemas.microsoft.com/office/drawing/2014/main" id="{1E5B4170-FB81-0DF9-728A-3DB6441F6497}"/>
                  </a:ext>
                </a:extLst>
              </p:cNvPr>
              <p:cNvSpPr>
                <a:spLocks noChangeShapeType="1"/>
              </p:cNvSpPr>
              <p:nvPr/>
            </p:nvSpPr>
            <p:spPr bwMode="auto">
              <a:xfrm rot="16200000" flipH="1">
                <a:off x="3691"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16" name="Line 504">
                <a:extLst>
                  <a:ext uri="{FF2B5EF4-FFF2-40B4-BE49-F238E27FC236}">
                    <a16:creationId xmlns:a16="http://schemas.microsoft.com/office/drawing/2014/main" id="{E9A6D470-EE72-50DC-41C4-E4142D7E1510}"/>
                  </a:ext>
                </a:extLst>
              </p:cNvPr>
              <p:cNvSpPr>
                <a:spLocks noChangeShapeType="1"/>
              </p:cNvSpPr>
              <p:nvPr/>
            </p:nvSpPr>
            <p:spPr bwMode="auto">
              <a:xfrm rot="16200000" flipH="1">
                <a:off x="1906"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17" name="Line 505">
                <a:extLst>
                  <a:ext uri="{FF2B5EF4-FFF2-40B4-BE49-F238E27FC236}">
                    <a16:creationId xmlns:a16="http://schemas.microsoft.com/office/drawing/2014/main" id="{E4CC6B72-D321-EB90-510C-AE81EAAEE710}"/>
                  </a:ext>
                </a:extLst>
              </p:cNvPr>
              <p:cNvSpPr>
                <a:spLocks noChangeShapeType="1"/>
              </p:cNvSpPr>
              <p:nvPr/>
            </p:nvSpPr>
            <p:spPr bwMode="auto">
              <a:xfrm rot="-5400000">
                <a:off x="3969"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18" name="Line 506">
                <a:extLst>
                  <a:ext uri="{FF2B5EF4-FFF2-40B4-BE49-F238E27FC236}">
                    <a16:creationId xmlns:a16="http://schemas.microsoft.com/office/drawing/2014/main" id="{E1083F73-29FD-66BA-A71C-A915C1FD15D9}"/>
                  </a:ext>
                </a:extLst>
              </p:cNvPr>
              <p:cNvSpPr>
                <a:spLocks noChangeShapeType="1"/>
              </p:cNvSpPr>
              <p:nvPr/>
            </p:nvSpPr>
            <p:spPr bwMode="auto">
              <a:xfrm rot="-5400000">
                <a:off x="3968"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19" name="Line 507">
                <a:extLst>
                  <a:ext uri="{FF2B5EF4-FFF2-40B4-BE49-F238E27FC236}">
                    <a16:creationId xmlns:a16="http://schemas.microsoft.com/office/drawing/2014/main" id="{18CEF3E0-DDBA-7F25-02D7-8194436D7A8C}"/>
                  </a:ext>
                </a:extLst>
              </p:cNvPr>
              <p:cNvSpPr>
                <a:spLocks noChangeShapeType="1"/>
              </p:cNvSpPr>
              <p:nvPr/>
            </p:nvSpPr>
            <p:spPr bwMode="auto">
              <a:xfrm rot="16200000" flipH="1">
                <a:off x="4095"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20" name="Line 508">
                <a:extLst>
                  <a:ext uri="{FF2B5EF4-FFF2-40B4-BE49-F238E27FC236}">
                    <a16:creationId xmlns:a16="http://schemas.microsoft.com/office/drawing/2014/main" id="{FB9E1506-98F8-D70B-DABC-DB2C6101018B}"/>
                  </a:ext>
                </a:extLst>
              </p:cNvPr>
              <p:cNvSpPr>
                <a:spLocks noChangeShapeType="1"/>
              </p:cNvSpPr>
              <p:nvPr/>
            </p:nvSpPr>
            <p:spPr bwMode="auto">
              <a:xfrm rot="16200000" flipH="1">
                <a:off x="4100"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21" name="Line 509">
                <a:extLst>
                  <a:ext uri="{FF2B5EF4-FFF2-40B4-BE49-F238E27FC236}">
                    <a16:creationId xmlns:a16="http://schemas.microsoft.com/office/drawing/2014/main" id="{6DEBF1B4-A59E-4516-BB2E-B6E3C3C00EA9}"/>
                  </a:ext>
                </a:extLst>
              </p:cNvPr>
              <p:cNvSpPr>
                <a:spLocks noChangeShapeType="1"/>
              </p:cNvSpPr>
              <p:nvPr/>
            </p:nvSpPr>
            <p:spPr bwMode="auto">
              <a:xfrm rot="-5400000" flipH="1" flipV="1">
                <a:off x="4071" y="296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22" name="Line 510">
                <a:extLst>
                  <a:ext uri="{FF2B5EF4-FFF2-40B4-BE49-F238E27FC236}">
                    <a16:creationId xmlns:a16="http://schemas.microsoft.com/office/drawing/2014/main" id="{A6136481-07F2-D458-4CD8-621588C848DB}"/>
                  </a:ext>
                </a:extLst>
              </p:cNvPr>
              <p:cNvSpPr>
                <a:spLocks noChangeShapeType="1"/>
              </p:cNvSpPr>
              <p:nvPr/>
            </p:nvSpPr>
            <p:spPr bwMode="auto">
              <a:xfrm rot="-5400000" flipH="1" flipV="1">
                <a:off x="1525" y="296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23" name="Line 511">
                <a:extLst>
                  <a:ext uri="{FF2B5EF4-FFF2-40B4-BE49-F238E27FC236}">
                    <a16:creationId xmlns:a16="http://schemas.microsoft.com/office/drawing/2014/main" id="{FAC43FDD-6C01-A1A9-8E52-F46EBB02E404}"/>
                  </a:ext>
                </a:extLst>
              </p:cNvPr>
              <p:cNvSpPr>
                <a:spLocks noChangeShapeType="1"/>
              </p:cNvSpPr>
              <p:nvPr/>
            </p:nvSpPr>
            <p:spPr bwMode="auto">
              <a:xfrm rot="16200000" flipV="1">
                <a:off x="1519" y="1427"/>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24" name="Line 512">
                <a:extLst>
                  <a:ext uri="{FF2B5EF4-FFF2-40B4-BE49-F238E27FC236}">
                    <a16:creationId xmlns:a16="http://schemas.microsoft.com/office/drawing/2014/main" id="{07315A52-6092-D731-BC0F-2F3E19650C6C}"/>
                  </a:ext>
                </a:extLst>
              </p:cNvPr>
              <p:cNvSpPr>
                <a:spLocks noChangeShapeType="1"/>
              </p:cNvSpPr>
              <p:nvPr/>
            </p:nvSpPr>
            <p:spPr bwMode="auto">
              <a:xfrm rot="16200000" flipV="1">
                <a:off x="4065" y="1427"/>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25" name="Line 513">
                <a:extLst>
                  <a:ext uri="{FF2B5EF4-FFF2-40B4-BE49-F238E27FC236}">
                    <a16:creationId xmlns:a16="http://schemas.microsoft.com/office/drawing/2014/main" id="{DE5BD7E7-260C-957D-5F95-1AAB327D72C1}"/>
                  </a:ext>
                </a:extLst>
              </p:cNvPr>
              <p:cNvSpPr>
                <a:spLocks noChangeShapeType="1"/>
              </p:cNvSpPr>
              <p:nvPr/>
            </p:nvSpPr>
            <p:spPr bwMode="auto">
              <a:xfrm rot="16200000" flipH="1">
                <a:off x="1296"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26" name="Line 514">
                <a:extLst>
                  <a:ext uri="{FF2B5EF4-FFF2-40B4-BE49-F238E27FC236}">
                    <a16:creationId xmlns:a16="http://schemas.microsoft.com/office/drawing/2014/main" id="{2C908AC7-6E46-EEF8-D56F-66098488A376}"/>
                  </a:ext>
                </a:extLst>
              </p:cNvPr>
              <p:cNvSpPr>
                <a:spLocks noChangeShapeType="1"/>
              </p:cNvSpPr>
              <p:nvPr/>
            </p:nvSpPr>
            <p:spPr bwMode="auto">
              <a:xfrm rot="16200000" flipH="1">
                <a:off x="1295"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27" name="Line 515">
                <a:extLst>
                  <a:ext uri="{FF2B5EF4-FFF2-40B4-BE49-F238E27FC236}">
                    <a16:creationId xmlns:a16="http://schemas.microsoft.com/office/drawing/2014/main" id="{43063E5B-83FE-8A58-8B5F-E912BB266FF5}"/>
                  </a:ext>
                </a:extLst>
              </p:cNvPr>
              <p:cNvSpPr>
                <a:spLocks noChangeShapeType="1"/>
              </p:cNvSpPr>
              <p:nvPr/>
            </p:nvSpPr>
            <p:spPr bwMode="auto">
              <a:xfrm rot="-5400000">
                <a:off x="4227" y="2255"/>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28" name="Line 516">
                <a:extLst>
                  <a:ext uri="{FF2B5EF4-FFF2-40B4-BE49-F238E27FC236}">
                    <a16:creationId xmlns:a16="http://schemas.microsoft.com/office/drawing/2014/main" id="{0120875E-CFE8-8278-E2B8-09AAD07B7F6D}"/>
                  </a:ext>
                </a:extLst>
              </p:cNvPr>
              <p:cNvSpPr>
                <a:spLocks noChangeShapeType="1"/>
              </p:cNvSpPr>
              <p:nvPr/>
            </p:nvSpPr>
            <p:spPr bwMode="auto">
              <a:xfrm rot="16200000" flipH="1">
                <a:off x="1803"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29" name="Line 517">
                <a:extLst>
                  <a:ext uri="{FF2B5EF4-FFF2-40B4-BE49-F238E27FC236}">
                    <a16:creationId xmlns:a16="http://schemas.microsoft.com/office/drawing/2014/main" id="{8F6ED8C4-8A78-BB40-6998-A33812CFB11F}"/>
                  </a:ext>
                </a:extLst>
              </p:cNvPr>
              <p:cNvSpPr>
                <a:spLocks noChangeShapeType="1"/>
              </p:cNvSpPr>
              <p:nvPr/>
            </p:nvSpPr>
            <p:spPr bwMode="auto">
              <a:xfrm rot="16200000" flipH="1">
                <a:off x="1802"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30" name="Line 518">
                <a:extLst>
                  <a:ext uri="{FF2B5EF4-FFF2-40B4-BE49-F238E27FC236}">
                    <a16:creationId xmlns:a16="http://schemas.microsoft.com/office/drawing/2014/main" id="{3284EF3E-2DC5-73E6-94ED-42C50FDFD18A}"/>
                  </a:ext>
                </a:extLst>
              </p:cNvPr>
              <p:cNvSpPr>
                <a:spLocks noChangeShapeType="1"/>
              </p:cNvSpPr>
              <p:nvPr/>
            </p:nvSpPr>
            <p:spPr bwMode="auto">
              <a:xfrm rot="-5400000" flipH="1" flipV="1">
                <a:off x="4197"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31" name="Line 519">
                <a:extLst>
                  <a:ext uri="{FF2B5EF4-FFF2-40B4-BE49-F238E27FC236}">
                    <a16:creationId xmlns:a16="http://schemas.microsoft.com/office/drawing/2014/main" id="{329D4D16-0196-068E-A42E-1402BBE5279C}"/>
                  </a:ext>
                </a:extLst>
              </p:cNvPr>
              <p:cNvSpPr>
                <a:spLocks noChangeShapeType="1"/>
              </p:cNvSpPr>
              <p:nvPr/>
            </p:nvSpPr>
            <p:spPr bwMode="auto">
              <a:xfrm rot="16200000" flipH="1">
                <a:off x="4198"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32" name="Line 520">
                <a:extLst>
                  <a:ext uri="{FF2B5EF4-FFF2-40B4-BE49-F238E27FC236}">
                    <a16:creationId xmlns:a16="http://schemas.microsoft.com/office/drawing/2014/main" id="{9533764C-E36C-222F-7A54-3EF725D7FAFE}"/>
                  </a:ext>
                </a:extLst>
              </p:cNvPr>
              <p:cNvSpPr>
                <a:spLocks noChangeShapeType="1"/>
              </p:cNvSpPr>
              <p:nvPr/>
            </p:nvSpPr>
            <p:spPr bwMode="auto">
              <a:xfrm rot="16200000" flipH="1">
                <a:off x="1399"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33" name="Line 521">
                <a:extLst>
                  <a:ext uri="{FF2B5EF4-FFF2-40B4-BE49-F238E27FC236}">
                    <a16:creationId xmlns:a16="http://schemas.microsoft.com/office/drawing/2014/main" id="{8E52F23B-F7F1-A784-DCA5-0ADDC6E0BBF4}"/>
                  </a:ext>
                </a:extLst>
              </p:cNvPr>
              <p:cNvSpPr>
                <a:spLocks noChangeShapeType="1"/>
              </p:cNvSpPr>
              <p:nvPr/>
            </p:nvSpPr>
            <p:spPr bwMode="auto">
              <a:xfrm rot="-5400000" flipH="1" flipV="1">
                <a:off x="1398"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34" name="Line 522">
                <a:extLst>
                  <a:ext uri="{FF2B5EF4-FFF2-40B4-BE49-F238E27FC236}">
                    <a16:creationId xmlns:a16="http://schemas.microsoft.com/office/drawing/2014/main" id="{DFCA93AD-9EC1-D3D8-0511-68D6F4182C70}"/>
                  </a:ext>
                </a:extLst>
              </p:cNvPr>
              <p:cNvSpPr>
                <a:spLocks noChangeShapeType="1"/>
              </p:cNvSpPr>
              <p:nvPr/>
            </p:nvSpPr>
            <p:spPr bwMode="auto">
              <a:xfrm rot="16200000" flipV="1">
                <a:off x="2037" y="97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35" name="Line 523">
                <a:extLst>
                  <a:ext uri="{FF2B5EF4-FFF2-40B4-BE49-F238E27FC236}">
                    <a16:creationId xmlns:a16="http://schemas.microsoft.com/office/drawing/2014/main" id="{6B7E37BE-DDE8-752E-F00D-D022A7A4D74A}"/>
                  </a:ext>
                </a:extLst>
              </p:cNvPr>
              <p:cNvSpPr>
                <a:spLocks noChangeShapeType="1"/>
              </p:cNvSpPr>
              <p:nvPr/>
            </p:nvSpPr>
            <p:spPr bwMode="auto">
              <a:xfrm rot="-5400000" flipH="1" flipV="1">
                <a:off x="2038" y="3396"/>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36" name="Line 524">
                <a:extLst>
                  <a:ext uri="{FF2B5EF4-FFF2-40B4-BE49-F238E27FC236}">
                    <a16:creationId xmlns:a16="http://schemas.microsoft.com/office/drawing/2014/main" id="{093137BF-043E-58FA-EFDF-A6487E9F342D}"/>
                  </a:ext>
                </a:extLst>
              </p:cNvPr>
              <p:cNvSpPr>
                <a:spLocks noChangeShapeType="1"/>
              </p:cNvSpPr>
              <p:nvPr/>
            </p:nvSpPr>
            <p:spPr bwMode="auto">
              <a:xfrm rot="-5400000" flipH="1" flipV="1">
                <a:off x="3558" y="3396"/>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37" name="Line 525">
                <a:extLst>
                  <a:ext uri="{FF2B5EF4-FFF2-40B4-BE49-F238E27FC236}">
                    <a16:creationId xmlns:a16="http://schemas.microsoft.com/office/drawing/2014/main" id="{01F7642A-864D-6627-7614-4BA07D0D251A}"/>
                  </a:ext>
                </a:extLst>
              </p:cNvPr>
              <p:cNvSpPr>
                <a:spLocks noChangeShapeType="1"/>
              </p:cNvSpPr>
              <p:nvPr/>
            </p:nvSpPr>
            <p:spPr bwMode="auto">
              <a:xfrm rot="16200000" flipV="1">
                <a:off x="3557" y="97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38" name="Line 526">
                <a:extLst>
                  <a:ext uri="{FF2B5EF4-FFF2-40B4-BE49-F238E27FC236}">
                    <a16:creationId xmlns:a16="http://schemas.microsoft.com/office/drawing/2014/main" id="{B63E0061-A172-1345-E02E-56385F6585FC}"/>
                  </a:ext>
                </a:extLst>
              </p:cNvPr>
              <p:cNvSpPr>
                <a:spLocks noChangeShapeType="1"/>
              </p:cNvSpPr>
              <p:nvPr/>
            </p:nvSpPr>
            <p:spPr bwMode="auto">
              <a:xfrm rot="16200000" flipV="1">
                <a:off x="3818"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39" name="Line 527">
                <a:extLst>
                  <a:ext uri="{FF2B5EF4-FFF2-40B4-BE49-F238E27FC236}">
                    <a16:creationId xmlns:a16="http://schemas.microsoft.com/office/drawing/2014/main" id="{58915A2D-8D6C-66F1-1C7C-9E7576182840}"/>
                  </a:ext>
                </a:extLst>
              </p:cNvPr>
              <p:cNvSpPr>
                <a:spLocks noChangeShapeType="1"/>
              </p:cNvSpPr>
              <p:nvPr/>
            </p:nvSpPr>
            <p:spPr bwMode="auto">
              <a:xfrm rot="16200000" flipV="1">
                <a:off x="1779"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40" name="Line 528">
                <a:extLst>
                  <a:ext uri="{FF2B5EF4-FFF2-40B4-BE49-F238E27FC236}">
                    <a16:creationId xmlns:a16="http://schemas.microsoft.com/office/drawing/2014/main" id="{755B015A-0566-6072-BF5B-CDB4E5B6955E}"/>
                  </a:ext>
                </a:extLst>
              </p:cNvPr>
              <p:cNvSpPr>
                <a:spLocks noChangeShapeType="1"/>
              </p:cNvSpPr>
              <p:nvPr/>
            </p:nvSpPr>
            <p:spPr bwMode="auto">
              <a:xfrm rot="-5400000" flipH="1" flipV="1">
                <a:off x="1778"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41" name="Line 529">
                <a:extLst>
                  <a:ext uri="{FF2B5EF4-FFF2-40B4-BE49-F238E27FC236}">
                    <a16:creationId xmlns:a16="http://schemas.microsoft.com/office/drawing/2014/main" id="{D4C85D08-0AB7-299D-7DEC-4E1C5B4137E4}"/>
                  </a:ext>
                </a:extLst>
              </p:cNvPr>
              <p:cNvSpPr>
                <a:spLocks noChangeShapeType="1"/>
              </p:cNvSpPr>
              <p:nvPr/>
            </p:nvSpPr>
            <p:spPr bwMode="auto">
              <a:xfrm rot="-5400000" flipH="1" flipV="1">
                <a:off x="3817"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42" name="Line 530">
                <a:extLst>
                  <a:ext uri="{FF2B5EF4-FFF2-40B4-BE49-F238E27FC236}">
                    <a16:creationId xmlns:a16="http://schemas.microsoft.com/office/drawing/2014/main" id="{FBA5E30A-D665-47F3-F9CA-C18B053540E0}"/>
                  </a:ext>
                </a:extLst>
              </p:cNvPr>
              <p:cNvSpPr>
                <a:spLocks noChangeShapeType="1"/>
              </p:cNvSpPr>
              <p:nvPr/>
            </p:nvSpPr>
            <p:spPr bwMode="auto">
              <a:xfrm rot="-5400000">
                <a:off x="1423"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43" name="Line 531">
                <a:extLst>
                  <a:ext uri="{FF2B5EF4-FFF2-40B4-BE49-F238E27FC236}">
                    <a16:creationId xmlns:a16="http://schemas.microsoft.com/office/drawing/2014/main" id="{92FBD25D-6DE2-4ABC-7EE0-02102B3CC995}"/>
                  </a:ext>
                </a:extLst>
              </p:cNvPr>
              <p:cNvSpPr>
                <a:spLocks noChangeShapeType="1"/>
              </p:cNvSpPr>
              <p:nvPr/>
            </p:nvSpPr>
            <p:spPr bwMode="auto">
              <a:xfrm rot="-5400000">
                <a:off x="1422"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44" name="Line 532">
                <a:extLst>
                  <a:ext uri="{FF2B5EF4-FFF2-40B4-BE49-F238E27FC236}">
                    <a16:creationId xmlns:a16="http://schemas.microsoft.com/office/drawing/2014/main" id="{97E8674E-2A80-C6EF-D6F0-AF3D97B12DF8}"/>
                  </a:ext>
                </a:extLst>
              </p:cNvPr>
              <p:cNvSpPr>
                <a:spLocks noChangeShapeType="1"/>
              </p:cNvSpPr>
              <p:nvPr/>
            </p:nvSpPr>
            <p:spPr bwMode="auto">
              <a:xfrm rot="-5400000" flipH="1" flipV="1">
                <a:off x="1399"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45" name="Line 533">
                <a:extLst>
                  <a:ext uri="{FF2B5EF4-FFF2-40B4-BE49-F238E27FC236}">
                    <a16:creationId xmlns:a16="http://schemas.microsoft.com/office/drawing/2014/main" id="{06E87B77-7810-9899-CFC2-C73C9380FE12}"/>
                  </a:ext>
                </a:extLst>
              </p:cNvPr>
              <p:cNvSpPr>
                <a:spLocks noChangeShapeType="1"/>
              </p:cNvSpPr>
              <p:nvPr/>
            </p:nvSpPr>
            <p:spPr bwMode="auto">
              <a:xfrm rot="-5400000" flipH="1" flipV="1">
                <a:off x="4198"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46" name="Line 534">
                <a:extLst>
                  <a:ext uri="{FF2B5EF4-FFF2-40B4-BE49-F238E27FC236}">
                    <a16:creationId xmlns:a16="http://schemas.microsoft.com/office/drawing/2014/main" id="{77193EBA-1A17-6B8D-EC3B-C49E346B886C}"/>
                  </a:ext>
                </a:extLst>
              </p:cNvPr>
              <p:cNvSpPr>
                <a:spLocks noChangeShapeType="1"/>
              </p:cNvSpPr>
              <p:nvPr/>
            </p:nvSpPr>
            <p:spPr bwMode="auto">
              <a:xfrm rot="16200000" flipH="1">
                <a:off x="1398"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47" name="Line 535">
                <a:extLst>
                  <a:ext uri="{FF2B5EF4-FFF2-40B4-BE49-F238E27FC236}">
                    <a16:creationId xmlns:a16="http://schemas.microsoft.com/office/drawing/2014/main" id="{7405BEE0-59B5-E836-4A4D-BE6394BEEDF1}"/>
                  </a:ext>
                </a:extLst>
              </p:cNvPr>
              <p:cNvSpPr>
                <a:spLocks noChangeShapeType="1"/>
              </p:cNvSpPr>
              <p:nvPr/>
            </p:nvSpPr>
            <p:spPr bwMode="auto">
              <a:xfrm rot="16200000" flipH="1">
                <a:off x="4197"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48" name="Line 536">
                <a:extLst>
                  <a:ext uri="{FF2B5EF4-FFF2-40B4-BE49-F238E27FC236}">
                    <a16:creationId xmlns:a16="http://schemas.microsoft.com/office/drawing/2014/main" id="{3F60B87B-8ADA-9915-70EC-33DF6AEF3099}"/>
                  </a:ext>
                </a:extLst>
              </p:cNvPr>
              <p:cNvSpPr>
                <a:spLocks noChangeShapeType="1"/>
              </p:cNvSpPr>
              <p:nvPr/>
            </p:nvSpPr>
            <p:spPr bwMode="auto">
              <a:xfrm rot="-5400000">
                <a:off x="1676"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49" name="Line 537">
                <a:extLst>
                  <a:ext uri="{FF2B5EF4-FFF2-40B4-BE49-F238E27FC236}">
                    <a16:creationId xmlns:a16="http://schemas.microsoft.com/office/drawing/2014/main" id="{CCFADE45-3E43-6F05-B489-EC2521A37EEC}"/>
                  </a:ext>
                </a:extLst>
              </p:cNvPr>
              <p:cNvSpPr>
                <a:spLocks noChangeShapeType="1"/>
              </p:cNvSpPr>
              <p:nvPr/>
            </p:nvSpPr>
            <p:spPr bwMode="auto">
              <a:xfrm rot="-5400000">
                <a:off x="1675"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50" name="Line 538">
                <a:extLst>
                  <a:ext uri="{FF2B5EF4-FFF2-40B4-BE49-F238E27FC236}">
                    <a16:creationId xmlns:a16="http://schemas.microsoft.com/office/drawing/2014/main" id="{CB3ACA70-7EB6-379B-D5CF-FCCC66C8A779}"/>
                  </a:ext>
                </a:extLst>
              </p:cNvPr>
              <p:cNvSpPr>
                <a:spLocks noChangeShapeType="1"/>
              </p:cNvSpPr>
              <p:nvPr/>
            </p:nvSpPr>
            <p:spPr bwMode="auto">
              <a:xfrm rot="16200000" flipV="1">
                <a:off x="1519" y="2740"/>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51" name="Line 539">
                <a:extLst>
                  <a:ext uri="{FF2B5EF4-FFF2-40B4-BE49-F238E27FC236}">
                    <a16:creationId xmlns:a16="http://schemas.microsoft.com/office/drawing/2014/main" id="{34CEFE08-1EAE-075A-95EA-5769F2C34895}"/>
                  </a:ext>
                </a:extLst>
              </p:cNvPr>
              <p:cNvSpPr>
                <a:spLocks noChangeShapeType="1"/>
              </p:cNvSpPr>
              <p:nvPr/>
            </p:nvSpPr>
            <p:spPr bwMode="auto">
              <a:xfrm rot="-5400000" flipH="1" flipV="1">
                <a:off x="4064" y="1645"/>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52" name="Line 540">
                <a:extLst>
                  <a:ext uri="{FF2B5EF4-FFF2-40B4-BE49-F238E27FC236}">
                    <a16:creationId xmlns:a16="http://schemas.microsoft.com/office/drawing/2014/main" id="{CD93EE1E-B543-A94A-8041-1B070B3A1EA0}"/>
                  </a:ext>
                </a:extLst>
              </p:cNvPr>
              <p:cNvSpPr>
                <a:spLocks noChangeShapeType="1"/>
              </p:cNvSpPr>
              <p:nvPr/>
            </p:nvSpPr>
            <p:spPr bwMode="auto">
              <a:xfrm rot="16200000" flipV="1">
                <a:off x="4065" y="2740"/>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53" name="Line 541">
                <a:extLst>
                  <a:ext uri="{FF2B5EF4-FFF2-40B4-BE49-F238E27FC236}">
                    <a16:creationId xmlns:a16="http://schemas.microsoft.com/office/drawing/2014/main" id="{77DBE628-FF2E-3048-5A5C-32F80F615832}"/>
                  </a:ext>
                </a:extLst>
              </p:cNvPr>
              <p:cNvSpPr>
                <a:spLocks noChangeShapeType="1"/>
              </p:cNvSpPr>
              <p:nvPr/>
            </p:nvSpPr>
            <p:spPr bwMode="auto">
              <a:xfrm rot="-5400000" flipH="1" flipV="1">
                <a:off x="1518" y="1645"/>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54" name="Line 542">
                <a:extLst>
                  <a:ext uri="{FF2B5EF4-FFF2-40B4-BE49-F238E27FC236}">
                    <a16:creationId xmlns:a16="http://schemas.microsoft.com/office/drawing/2014/main" id="{3F1CFA08-B830-33D2-9F86-DEB0748ABA06}"/>
                  </a:ext>
                </a:extLst>
              </p:cNvPr>
              <p:cNvSpPr>
                <a:spLocks noChangeShapeType="1"/>
              </p:cNvSpPr>
              <p:nvPr/>
            </p:nvSpPr>
            <p:spPr bwMode="auto">
              <a:xfrm rot="16200000" flipH="1">
                <a:off x="1652"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55" name="Line 543">
                <a:extLst>
                  <a:ext uri="{FF2B5EF4-FFF2-40B4-BE49-F238E27FC236}">
                    <a16:creationId xmlns:a16="http://schemas.microsoft.com/office/drawing/2014/main" id="{63D10646-00BC-200C-18F2-A47FC57A28C7}"/>
                  </a:ext>
                </a:extLst>
              </p:cNvPr>
              <p:cNvSpPr>
                <a:spLocks noChangeShapeType="1"/>
              </p:cNvSpPr>
              <p:nvPr/>
            </p:nvSpPr>
            <p:spPr bwMode="auto">
              <a:xfrm rot="16200000" flipH="1">
                <a:off x="3945"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56" name="Line 544">
                <a:extLst>
                  <a:ext uri="{FF2B5EF4-FFF2-40B4-BE49-F238E27FC236}">
                    <a16:creationId xmlns:a16="http://schemas.microsoft.com/office/drawing/2014/main" id="{7B1AC2C1-1195-D022-78D3-1D4CDB9F3CA6}"/>
                  </a:ext>
                </a:extLst>
              </p:cNvPr>
              <p:cNvSpPr>
                <a:spLocks noChangeShapeType="1"/>
              </p:cNvSpPr>
              <p:nvPr/>
            </p:nvSpPr>
            <p:spPr bwMode="auto">
              <a:xfrm rot="-5400000" flipH="1" flipV="1">
                <a:off x="3939"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57" name="Line 545">
                <a:extLst>
                  <a:ext uri="{FF2B5EF4-FFF2-40B4-BE49-F238E27FC236}">
                    <a16:creationId xmlns:a16="http://schemas.microsoft.com/office/drawing/2014/main" id="{A80FC728-EC7C-BD11-8154-A6EFAD463590}"/>
                  </a:ext>
                </a:extLst>
              </p:cNvPr>
              <p:cNvSpPr>
                <a:spLocks noChangeShapeType="1"/>
              </p:cNvSpPr>
              <p:nvPr/>
            </p:nvSpPr>
            <p:spPr bwMode="auto">
              <a:xfrm rot="-5400000" flipH="1" flipV="1">
                <a:off x="1646"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58" name="Line 546">
                <a:extLst>
                  <a:ext uri="{FF2B5EF4-FFF2-40B4-BE49-F238E27FC236}">
                    <a16:creationId xmlns:a16="http://schemas.microsoft.com/office/drawing/2014/main" id="{6201CA65-5205-8063-9C56-714FC65529E6}"/>
                  </a:ext>
                </a:extLst>
              </p:cNvPr>
              <p:cNvSpPr>
                <a:spLocks noChangeShapeType="1"/>
              </p:cNvSpPr>
              <p:nvPr/>
            </p:nvSpPr>
            <p:spPr bwMode="auto">
              <a:xfrm rot="16200000" flipH="1">
                <a:off x="1549"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59" name="Line 547">
                <a:extLst>
                  <a:ext uri="{FF2B5EF4-FFF2-40B4-BE49-F238E27FC236}">
                    <a16:creationId xmlns:a16="http://schemas.microsoft.com/office/drawing/2014/main" id="{D323DCA7-57EF-BF5C-9CF7-810D5E511674}"/>
                  </a:ext>
                </a:extLst>
              </p:cNvPr>
              <p:cNvSpPr>
                <a:spLocks noChangeShapeType="1"/>
              </p:cNvSpPr>
              <p:nvPr/>
            </p:nvSpPr>
            <p:spPr bwMode="auto">
              <a:xfrm rot="16200000" flipH="1">
                <a:off x="1554"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60" name="Line 548">
                <a:extLst>
                  <a:ext uri="{FF2B5EF4-FFF2-40B4-BE49-F238E27FC236}">
                    <a16:creationId xmlns:a16="http://schemas.microsoft.com/office/drawing/2014/main" id="{57D4E170-279E-0F10-BCC8-8655C522511D}"/>
                  </a:ext>
                </a:extLst>
              </p:cNvPr>
              <p:cNvSpPr>
                <a:spLocks noChangeShapeType="1"/>
              </p:cNvSpPr>
              <p:nvPr/>
            </p:nvSpPr>
            <p:spPr bwMode="auto">
              <a:xfrm rot="16200000" flipH="1">
                <a:off x="3588"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61" name="Line 549">
                <a:extLst>
                  <a:ext uri="{FF2B5EF4-FFF2-40B4-BE49-F238E27FC236}">
                    <a16:creationId xmlns:a16="http://schemas.microsoft.com/office/drawing/2014/main" id="{668211FC-40D2-E710-1C04-D7166E348A34}"/>
                  </a:ext>
                </a:extLst>
              </p:cNvPr>
              <p:cNvSpPr>
                <a:spLocks noChangeShapeType="1"/>
              </p:cNvSpPr>
              <p:nvPr/>
            </p:nvSpPr>
            <p:spPr bwMode="auto">
              <a:xfrm rot="16200000" flipH="1">
                <a:off x="3587"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62" name="Line 550">
                <a:extLst>
                  <a:ext uri="{FF2B5EF4-FFF2-40B4-BE49-F238E27FC236}">
                    <a16:creationId xmlns:a16="http://schemas.microsoft.com/office/drawing/2014/main" id="{CCB28F39-560A-475A-7474-02FDD35BA324}"/>
                  </a:ext>
                </a:extLst>
              </p:cNvPr>
              <p:cNvSpPr>
                <a:spLocks noChangeShapeType="1"/>
              </p:cNvSpPr>
              <p:nvPr/>
            </p:nvSpPr>
            <p:spPr bwMode="auto">
              <a:xfrm rot="16200000" flipH="1">
                <a:off x="2171"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63" name="Line 551">
                <a:extLst>
                  <a:ext uri="{FF2B5EF4-FFF2-40B4-BE49-F238E27FC236}">
                    <a16:creationId xmlns:a16="http://schemas.microsoft.com/office/drawing/2014/main" id="{7FDA4077-69CF-A359-348B-A731087EE9DD}"/>
                  </a:ext>
                </a:extLst>
              </p:cNvPr>
              <p:cNvSpPr>
                <a:spLocks noChangeShapeType="1"/>
              </p:cNvSpPr>
              <p:nvPr/>
            </p:nvSpPr>
            <p:spPr bwMode="auto">
              <a:xfrm rot="-5400000" flipH="1" flipV="1">
                <a:off x="3425"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64" name="Line 552">
                <a:extLst>
                  <a:ext uri="{FF2B5EF4-FFF2-40B4-BE49-F238E27FC236}">
                    <a16:creationId xmlns:a16="http://schemas.microsoft.com/office/drawing/2014/main" id="{CCB888DC-FD85-3088-E411-1FDB3C47B6FD}"/>
                  </a:ext>
                </a:extLst>
              </p:cNvPr>
              <p:cNvSpPr>
                <a:spLocks noChangeShapeType="1"/>
              </p:cNvSpPr>
              <p:nvPr/>
            </p:nvSpPr>
            <p:spPr bwMode="auto">
              <a:xfrm rot="16200000" flipH="1">
                <a:off x="3426"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65" name="Line 553">
                <a:extLst>
                  <a:ext uri="{FF2B5EF4-FFF2-40B4-BE49-F238E27FC236}">
                    <a16:creationId xmlns:a16="http://schemas.microsoft.com/office/drawing/2014/main" id="{36771251-7C36-3E9E-49F3-A94FE087DDB1}"/>
                  </a:ext>
                </a:extLst>
              </p:cNvPr>
              <p:cNvSpPr>
                <a:spLocks noChangeShapeType="1"/>
              </p:cNvSpPr>
              <p:nvPr/>
            </p:nvSpPr>
            <p:spPr bwMode="auto">
              <a:xfrm rot="-5400000" flipH="1" flipV="1">
                <a:off x="2170"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66" name="Line 554">
                <a:extLst>
                  <a:ext uri="{FF2B5EF4-FFF2-40B4-BE49-F238E27FC236}">
                    <a16:creationId xmlns:a16="http://schemas.microsoft.com/office/drawing/2014/main" id="{C1237443-E3F8-F67F-D0A8-2D4E7D999E25}"/>
                  </a:ext>
                </a:extLst>
              </p:cNvPr>
              <p:cNvSpPr>
                <a:spLocks noChangeShapeType="1"/>
              </p:cNvSpPr>
              <p:nvPr/>
            </p:nvSpPr>
            <p:spPr bwMode="auto">
              <a:xfrm rot="16200000" flipH="1">
                <a:off x="4095"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67" name="Line 555">
                <a:extLst>
                  <a:ext uri="{FF2B5EF4-FFF2-40B4-BE49-F238E27FC236}">
                    <a16:creationId xmlns:a16="http://schemas.microsoft.com/office/drawing/2014/main" id="{E489AF4F-C738-6FCC-1C08-EF55D4B0A6E1}"/>
                  </a:ext>
                </a:extLst>
              </p:cNvPr>
              <p:cNvSpPr>
                <a:spLocks noChangeShapeType="1"/>
              </p:cNvSpPr>
              <p:nvPr/>
            </p:nvSpPr>
            <p:spPr bwMode="auto">
              <a:xfrm rot="16200000" flipH="1">
                <a:off x="4094"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68" name="Line 556">
                <a:extLst>
                  <a:ext uri="{FF2B5EF4-FFF2-40B4-BE49-F238E27FC236}">
                    <a16:creationId xmlns:a16="http://schemas.microsoft.com/office/drawing/2014/main" id="{A33B6CCC-7CA7-C557-9D69-D3DC9705488C}"/>
                  </a:ext>
                </a:extLst>
              </p:cNvPr>
              <p:cNvSpPr>
                <a:spLocks noChangeShapeType="1"/>
              </p:cNvSpPr>
              <p:nvPr/>
            </p:nvSpPr>
            <p:spPr bwMode="auto">
              <a:xfrm rot="-5400000">
                <a:off x="1428" y="2255"/>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69" name="Line 557">
                <a:extLst>
                  <a:ext uri="{FF2B5EF4-FFF2-40B4-BE49-F238E27FC236}">
                    <a16:creationId xmlns:a16="http://schemas.microsoft.com/office/drawing/2014/main" id="{27324833-4126-8F6C-080B-7149D4A314CD}"/>
                  </a:ext>
                </a:extLst>
              </p:cNvPr>
              <p:cNvSpPr>
                <a:spLocks noChangeShapeType="1"/>
              </p:cNvSpPr>
              <p:nvPr/>
            </p:nvSpPr>
            <p:spPr bwMode="auto">
              <a:xfrm rot="-5400000" flipH="1" flipV="1">
                <a:off x="3691"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70" name="Line 558">
                <a:extLst>
                  <a:ext uri="{FF2B5EF4-FFF2-40B4-BE49-F238E27FC236}">
                    <a16:creationId xmlns:a16="http://schemas.microsoft.com/office/drawing/2014/main" id="{9DD8BA00-579C-6981-0FFE-7C8CF5C1EE5B}"/>
                  </a:ext>
                </a:extLst>
              </p:cNvPr>
              <p:cNvSpPr>
                <a:spLocks noChangeShapeType="1"/>
              </p:cNvSpPr>
              <p:nvPr/>
            </p:nvSpPr>
            <p:spPr bwMode="auto">
              <a:xfrm rot="-5400000" flipH="1" flipV="1">
                <a:off x="1906"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71" name="Line 559">
                <a:extLst>
                  <a:ext uri="{FF2B5EF4-FFF2-40B4-BE49-F238E27FC236}">
                    <a16:creationId xmlns:a16="http://schemas.microsoft.com/office/drawing/2014/main" id="{90324E45-63A5-2559-44EA-0E1DE582D845}"/>
                  </a:ext>
                </a:extLst>
              </p:cNvPr>
              <p:cNvSpPr>
                <a:spLocks noChangeShapeType="1"/>
              </p:cNvSpPr>
              <p:nvPr/>
            </p:nvSpPr>
            <p:spPr bwMode="auto">
              <a:xfrm rot="16200000" flipH="1">
                <a:off x="1905"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72" name="Line 560">
                <a:extLst>
                  <a:ext uri="{FF2B5EF4-FFF2-40B4-BE49-F238E27FC236}">
                    <a16:creationId xmlns:a16="http://schemas.microsoft.com/office/drawing/2014/main" id="{1899371D-B1EF-80AA-B689-9683F63DCEEA}"/>
                  </a:ext>
                </a:extLst>
              </p:cNvPr>
              <p:cNvSpPr>
                <a:spLocks noChangeShapeType="1"/>
              </p:cNvSpPr>
              <p:nvPr/>
            </p:nvSpPr>
            <p:spPr bwMode="auto">
              <a:xfrm rot="16200000" flipH="1">
                <a:off x="3690"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73" name="Line 561">
                <a:extLst>
                  <a:ext uri="{FF2B5EF4-FFF2-40B4-BE49-F238E27FC236}">
                    <a16:creationId xmlns:a16="http://schemas.microsoft.com/office/drawing/2014/main" id="{5CE64F71-BB85-E0BF-1F49-CDE87FB7EB89}"/>
                  </a:ext>
                </a:extLst>
              </p:cNvPr>
              <p:cNvSpPr>
                <a:spLocks noChangeShapeType="1"/>
              </p:cNvSpPr>
              <p:nvPr/>
            </p:nvSpPr>
            <p:spPr bwMode="auto">
              <a:xfrm rot="-5400000" flipH="1" flipV="1">
                <a:off x="4071" y="251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74" name="Line 562">
                <a:extLst>
                  <a:ext uri="{FF2B5EF4-FFF2-40B4-BE49-F238E27FC236}">
                    <a16:creationId xmlns:a16="http://schemas.microsoft.com/office/drawing/2014/main" id="{A98202B2-28FA-74D0-E13D-337093D0E570}"/>
                  </a:ext>
                </a:extLst>
              </p:cNvPr>
              <p:cNvSpPr>
                <a:spLocks noChangeShapeType="1"/>
              </p:cNvSpPr>
              <p:nvPr/>
            </p:nvSpPr>
            <p:spPr bwMode="auto">
              <a:xfrm rot="16200000" flipV="1">
                <a:off x="1524" y="187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75" name="Line 563">
                <a:extLst>
                  <a:ext uri="{FF2B5EF4-FFF2-40B4-BE49-F238E27FC236}">
                    <a16:creationId xmlns:a16="http://schemas.microsoft.com/office/drawing/2014/main" id="{9DE5BCD5-36A8-46E1-0499-3406E2EE76AF}"/>
                  </a:ext>
                </a:extLst>
              </p:cNvPr>
              <p:cNvSpPr>
                <a:spLocks noChangeShapeType="1"/>
              </p:cNvSpPr>
              <p:nvPr/>
            </p:nvSpPr>
            <p:spPr bwMode="auto">
              <a:xfrm rot="-5400000" flipH="1" flipV="1">
                <a:off x="1525" y="251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76" name="Line 564">
                <a:extLst>
                  <a:ext uri="{FF2B5EF4-FFF2-40B4-BE49-F238E27FC236}">
                    <a16:creationId xmlns:a16="http://schemas.microsoft.com/office/drawing/2014/main" id="{E2929FE1-CA50-0158-66F4-79AE1C3CD154}"/>
                  </a:ext>
                </a:extLst>
              </p:cNvPr>
              <p:cNvSpPr>
                <a:spLocks noChangeShapeType="1"/>
              </p:cNvSpPr>
              <p:nvPr/>
            </p:nvSpPr>
            <p:spPr bwMode="auto">
              <a:xfrm rot="16200000" flipV="1">
                <a:off x="4070" y="187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77" name="Line 565">
                <a:extLst>
                  <a:ext uri="{FF2B5EF4-FFF2-40B4-BE49-F238E27FC236}">
                    <a16:creationId xmlns:a16="http://schemas.microsoft.com/office/drawing/2014/main" id="{928ED35F-7DD3-7853-0D30-23044D442550}"/>
                  </a:ext>
                </a:extLst>
              </p:cNvPr>
              <p:cNvSpPr>
                <a:spLocks noChangeShapeType="1"/>
              </p:cNvSpPr>
              <p:nvPr/>
            </p:nvSpPr>
            <p:spPr bwMode="auto">
              <a:xfrm rot="16200000" flipV="1">
                <a:off x="2296" y="9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78" name="Line 566">
                <a:extLst>
                  <a:ext uri="{FF2B5EF4-FFF2-40B4-BE49-F238E27FC236}">
                    <a16:creationId xmlns:a16="http://schemas.microsoft.com/office/drawing/2014/main" id="{07CCEB3A-A5EA-C8F5-664A-A7549A20B456}"/>
                  </a:ext>
                </a:extLst>
              </p:cNvPr>
              <p:cNvSpPr>
                <a:spLocks noChangeShapeType="1"/>
              </p:cNvSpPr>
              <p:nvPr/>
            </p:nvSpPr>
            <p:spPr bwMode="auto">
              <a:xfrm rot="-5400000" flipH="1" flipV="1">
                <a:off x="3299" y="34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79" name="Line 567">
                <a:extLst>
                  <a:ext uri="{FF2B5EF4-FFF2-40B4-BE49-F238E27FC236}">
                    <a16:creationId xmlns:a16="http://schemas.microsoft.com/office/drawing/2014/main" id="{AC51FE33-8F6A-C7F0-54ED-5EFF5CF7DE12}"/>
                  </a:ext>
                </a:extLst>
              </p:cNvPr>
              <p:cNvSpPr>
                <a:spLocks noChangeShapeType="1"/>
              </p:cNvSpPr>
              <p:nvPr/>
            </p:nvSpPr>
            <p:spPr bwMode="auto">
              <a:xfrm rot="16200000" flipV="1">
                <a:off x="3298" y="9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80" name="Line 568">
                <a:extLst>
                  <a:ext uri="{FF2B5EF4-FFF2-40B4-BE49-F238E27FC236}">
                    <a16:creationId xmlns:a16="http://schemas.microsoft.com/office/drawing/2014/main" id="{1CF8BFE6-B456-C1E3-F47E-327846C82FF6}"/>
                  </a:ext>
                </a:extLst>
              </p:cNvPr>
              <p:cNvSpPr>
                <a:spLocks noChangeShapeType="1"/>
              </p:cNvSpPr>
              <p:nvPr/>
            </p:nvSpPr>
            <p:spPr bwMode="auto">
              <a:xfrm rot="-5400000" flipH="1" flipV="1">
                <a:off x="2297" y="34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81" name="Line 569">
                <a:extLst>
                  <a:ext uri="{FF2B5EF4-FFF2-40B4-BE49-F238E27FC236}">
                    <a16:creationId xmlns:a16="http://schemas.microsoft.com/office/drawing/2014/main" id="{626A901D-0FA3-C7B7-D9CD-FAAB66ED3D7A}"/>
                  </a:ext>
                </a:extLst>
              </p:cNvPr>
              <p:cNvSpPr>
                <a:spLocks noChangeShapeType="1"/>
              </p:cNvSpPr>
              <p:nvPr/>
            </p:nvSpPr>
            <p:spPr bwMode="auto">
              <a:xfrm rot="16200000" flipH="1">
                <a:off x="2068"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82" name="Line 570">
                <a:extLst>
                  <a:ext uri="{FF2B5EF4-FFF2-40B4-BE49-F238E27FC236}">
                    <a16:creationId xmlns:a16="http://schemas.microsoft.com/office/drawing/2014/main" id="{7A9A3065-7E72-C0AB-0F5F-F08C676E986D}"/>
                  </a:ext>
                </a:extLst>
              </p:cNvPr>
              <p:cNvSpPr>
                <a:spLocks noChangeShapeType="1"/>
              </p:cNvSpPr>
              <p:nvPr/>
            </p:nvSpPr>
            <p:spPr bwMode="auto">
              <a:xfrm rot="16200000" flipH="1">
                <a:off x="2067"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83" name="Line 571">
                <a:extLst>
                  <a:ext uri="{FF2B5EF4-FFF2-40B4-BE49-F238E27FC236}">
                    <a16:creationId xmlns:a16="http://schemas.microsoft.com/office/drawing/2014/main" id="{A9F3CD69-CF41-606F-D01A-70162CED6C0C}"/>
                  </a:ext>
                </a:extLst>
              </p:cNvPr>
              <p:cNvSpPr>
                <a:spLocks noChangeShapeType="1"/>
              </p:cNvSpPr>
              <p:nvPr/>
            </p:nvSpPr>
            <p:spPr bwMode="auto">
              <a:xfrm rot="-5400000">
                <a:off x="3714"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84" name="Line 572">
                <a:extLst>
                  <a:ext uri="{FF2B5EF4-FFF2-40B4-BE49-F238E27FC236}">
                    <a16:creationId xmlns:a16="http://schemas.microsoft.com/office/drawing/2014/main" id="{FBA310D0-1A5C-3816-5068-4EB44958B0BD}"/>
                  </a:ext>
                </a:extLst>
              </p:cNvPr>
              <p:cNvSpPr>
                <a:spLocks noChangeShapeType="1"/>
              </p:cNvSpPr>
              <p:nvPr/>
            </p:nvSpPr>
            <p:spPr bwMode="auto">
              <a:xfrm rot="-5400000">
                <a:off x="3715"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85" name="Line 573">
                <a:extLst>
                  <a:ext uri="{FF2B5EF4-FFF2-40B4-BE49-F238E27FC236}">
                    <a16:creationId xmlns:a16="http://schemas.microsoft.com/office/drawing/2014/main" id="{4F56E917-65DE-0802-462B-A8B1D6202AF2}"/>
                  </a:ext>
                </a:extLst>
              </p:cNvPr>
              <p:cNvSpPr>
                <a:spLocks noChangeShapeType="1"/>
              </p:cNvSpPr>
              <p:nvPr/>
            </p:nvSpPr>
            <p:spPr bwMode="auto">
              <a:xfrm rot="-5400000">
                <a:off x="3968"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86" name="Line 574">
                <a:extLst>
                  <a:ext uri="{FF2B5EF4-FFF2-40B4-BE49-F238E27FC236}">
                    <a16:creationId xmlns:a16="http://schemas.microsoft.com/office/drawing/2014/main" id="{87AECE84-7F61-49BD-EC47-9D45F1E36BCB}"/>
                  </a:ext>
                </a:extLst>
              </p:cNvPr>
              <p:cNvSpPr>
                <a:spLocks noChangeShapeType="1"/>
              </p:cNvSpPr>
              <p:nvPr/>
            </p:nvSpPr>
            <p:spPr bwMode="auto">
              <a:xfrm rot="-5400000">
                <a:off x="3969"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87" name="Line 575">
                <a:extLst>
                  <a:ext uri="{FF2B5EF4-FFF2-40B4-BE49-F238E27FC236}">
                    <a16:creationId xmlns:a16="http://schemas.microsoft.com/office/drawing/2014/main" id="{663CA8B9-5803-492B-A150-6FC067CF8C88}"/>
                  </a:ext>
                </a:extLst>
              </p:cNvPr>
              <p:cNvSpPr>
                <a:spLocks noChangeShapeType="1"/>
              </p:cNvSpPr>
              <p:nvPr/>
            </p:nvSpPr>
            <p:spPr bwMode="auto">
              <a:xfrm rot="-5400000" flipH="1" flipV="1">
                <a:off x="1779"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88" name="Line 576">
                <a:extLst>
                  <a:ext uri="{FF2B5EF4-FFF2-40B4-BE49-F238E27FC236}">
                    <a16:creationId xmlns:a16="http://schemas.microsoft.com/office/drawing/2014/main" id="{82337A75-043B-27A4-245B-C0FF66B28E4D}"/>
                  </a:ext>
                </a:extLst>
              </p:cNvPr>
              <p:cNvSpPr>
                <a:spLocks noChangeShapeType="1"/>
              </p:cNvSpPr>
              <p:nvPr/>
            </p:nvSpPr>
            <p:spPr bwMode="auto">
              <a:xfrm rot="-5400000" flipH="1" flipV="1">
                <a:off x="3818"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89" name="Line 577">
                <a:extLst>
                  <a:ext uri="{FF2B5EF4-FFF2-40B4-BE49-F238E27FC236}">
                    <a16:creationId xmlns:a16="http://schemas.microsoft.com/office/drawing/2014/main" id="{E0367B96-C521-CAB2-1EB7-5DCB9EDD1B5D}"/>
                  </a:ext>
                </a:extLst>
              </p:cNvPr>
              <p:cNvSpPr>
                <a:spLocks noChangeShapeType="1"/>
              </p:cNvSpPr>
              <p:nvPr/>
            </p:nvSpPr>
            <p:spPr bwMode="auto">
              <a:xfrm rot="16200000" flipV="1">
                <a:off x="1773"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90" name="Line 578">
                <a:extLst>
                  <a:ext uri="{FF2B5EF4-FFF2-40B4-BE49-F238E27FC236}">
                    <a16:creationId xmlns:a16="http://schemas.microsoft.com/office/drawing/2014/main" id="{466F08FF-E83A-D846-818B-18BFA337BF6E}"/>
                  </a:ext>
                </a:extLst>
              </p:cNvPr>
              <p:cNvSpPr>
                <a:spLocks noChangeShapeType="1"/>
              </p:cNvSpPr>
              <p:nvPr/>
            </p:nvSpPr>
            <p:spPr bwMode="auto">
              <a:xfrm rot="16200000" flipV="1">
                <a:off x="3812"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91" name="Line 579">
                <a:extLst>
                  <a:ext uri="{FF2B5EF4-FFF2-40B4-BE49-F238E27FC236}">
                    <a16:creationId xmlns:a16="http://schemas.microsoft.com/office/drawing/2014/main" id="{80ECED39-2221-F01F-3A55-F106412B38CC}"/>
                  </a:ext>
                </a:extLst>
              </p:cNvPr>
              <p:cNvSpPr>
                <a:spLocks noChangeShapeType="1"/>
              </p:cNvSpPr>
              <p:nvPr/>
            </p:nvSpPr>
            <p:spPr bwMode="auto">
              <a:xfrm rot="16200000" flipV="1">
                <a:off x="1525" y="229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92" name="Line 580">
                <a:extLst>
                  <a:ext uri="{FF2B5EF4-FFF2-40B4-BE49-F238E27FC236}">
                    <a16:creationId xmlns:a16="http://schemas.microsoft.com/office/drawing/2014/main" id="{436E4747-C59B-CCC6-4504-B98C05A05FE1}"/>
                  </a:ext>
                </a:extLst>
              </p:cNvPr>
              <p:cNvSpPr>
                <a:spLocks noChangeShapeType="1"/>
              </p:cNvSpPr>
              <p:nvPr/>
            </p:nvSpPr>
            <p:spPr bwMode="auto">
              <a:xfrm rot="16200000" flipV="1">
                <a:off x="4071" y="229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93" name="Line 581">
                <a:extLst>
                  <a:ext uri="{FF2B5EF4-FFF2-40B4-BE49-F238E27FC236}">
                    <a16:creationId xmlns:a16="http://schemas.microsoft.com/office/drawing/2014/main" id="{ECEFD035-6575-1A18-8D90-5ED439FF839D}"/>
                  </a:ext>
                </a:extLst>
              </p:cNvPr>
              <p:cNvSpPr>
                <a:spLocks noChangeShapeType="1"/>
              </p:cNvSpPr>
              <p:nvPr/>
            </p:nvSpPr>
            <p:spPr bwMode="auto">
              <a:xfrm rot="-5400000" flipH="1" flipV="1">
                <a:off x="4070" y="2089"/>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94" name="Line 582">
                <a:extLst>
                  <a:ext uri="{FF2B5EF4-FFF2-40B4-BE49-F238E27FC236}">
                    <a16:creationId xmlns:a16="http://schemas.microsoft.com/office/drawing/2014/main" id="{C560BF3E-A2A3-C339-FCC7-87CE47D555D9}"/>
                  </a:ext>
                </a:extLst>
              </p:cNvPr>
              <p:cNvSpPr>
                <a:spLocks noChangeShapeType="1"/>
              </p:cNvSpPr>
              <p:nvPr/>
            </p:nvSpPr>
            <p:spPr bwMode="auto">
              <a:xfrm rot="-5400000" flipH="1" flipV="1">
                <a:off x="1524" y="2089"/>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95" name="Line 583">
                <a:extLst>
                  <a:ext uri="{FF2B5EF4-FFF2-40B4-BE49-F238E27FC236}">
                    <a16:creationId xmlns:a16="http://schemas.microsoft.com/office/drawing/2014/main" id="{DCDCF7F0-1ED3-F0C1-BA6E-7C73FE2EDAA8}"/>
                  </a:ext>
                </a:extLst>
              </p:cNvPr>
              <p:cNvSpPr>
                <a:spLocks noChangeShapeType="1"/>
              </p:cNvSpPr>
              <p:nvPr/>
            </p:nvSpPr>
            <p:spPr bwMode="auto">
              <a:xfrm rot="-5400000" flipH="1" flipV="1">
                <a:off x="3939"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96" name="Line 584">
                <a:extLst>
                  <a:ext uri="{FF2B5EF4-FFF2-40B4-BE49-F238E27FC236}">
                    <a16:creationId xmlns:a16="http://schemas.microsoft.com/office/drawing/2014/main" id="{C0B6CF38-5822-0C58-1806-82C88DD54E2D}"/>
                  </a:ext>
                </a:extLst>
              </p:cNvPr>
              <p:cNvSpPr>
                <a:spLocks noChangeShapeType="1"/>
              </p:cNvSpPr>
              <p:nvPr/>
            </p:nvSpPr>
            <p:spPr bwMode="auto">
              <a:xfrm rot="16200000" flipH="1">
                <a:off x="1645"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97" name="Line 585">
                <a:extLst>
                  <a:ext uri="{FF2B5EF4-FFF2-40B4-BE49-F238E27FC236}">
                    <a16:creationId xmlns:a16="http://schemas.microsoft.com/office/drawing/2014/main" id="{4399D39C-AB71-4691-B186-8F1B48E744B6}"/>
                  </a:ext>
                </a:extLst>
              </p:cNvPr>
              <p:cNvSpPr>
                <a:spLocks noChangeShapeType="1"/>
              </p:cNvSpPr>
              <p:nvPr/>
            </p:nvSpPr>
            <p:spPr bwMode="auto">
              <a:xfrm rot="-5400000" flipH="1" flipV="1">
                <a:off x="1646"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98" name="Line 586">
                <a:extLst>
                  <a:ext uri="{FF2B5EF4-FFF2-40B4-BE49-F238E27FC236}">
                    <a16:creationId xmlns:a16="http://schemas.microsoft.com/office/drawing/2014/main" id="{01A6DB53-0AF7-D219-6F01-8CA4C7424D5B}"/>
                  </a:ext>
                </a:extLst>
              </p:cNvPr>
              <p:cNvSpPr>
                <a:spLocks noChangeShapeType="1"/>
              </p:cNvSpPr>
              <p:nvPr/>
            </p:nvSpPr>
            <p:spPr bwMode="auto">
              <a:xfrm rot="16200000" flipH="1">
                <a:off x="3938"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699" name="Line 587">
                <a:extLst>
                  <a:ext uri="{FF2B5EF4-FFF2-40B4-BE49-F238E27FC236}">
                    <a16:creationId xmlns:a16="http://schemas.microsoft.com/office/drawing/2014/main" id="{9A8752FD-0CB4-9E65-8DE1-F2A460EEBFBF}"/>
                  </a:ext>
                </a:extLst>
              </p:cNvPr>
              <p:cNvSpPr>
                <a:spLocks noChangeShapeType="1"/>
              </p:cNvSpPr>
              <p:nvPr/>
            </p:nvSpPr>
            <p:spPr bwMode="auto">
              <a:xfrm rot="-5400000" flipH="1" flipV="1">
                <a:off x="3172"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00" name="Line 588">
                <a:extLst>
                  <a:ext uri="{FF2B5EF4-FFF2-40B4-BE49-F238E27FC236}">
                    <a16:creationId xmlns:a16="http://schemas.microsoft.com/office/drawing/2014/main" id="{356DBF63-3624-F9A9-82F2-A76583E5F11E}"/>
                  </a:ext>
                </a:extLst>
              </p:cNvPr>
              <p:cNvSpPr>
                <a:spLocks noChangeShapeType="1"/>
              </p:cNvSpPr>
              <p:nvPr/>
            </p:nvSpPr>
            <p:spPr bwMode="auto">
              <a:xfrm rot="16200000" flipH="1">
                <a:off x="3173"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01" name="Line 589">
                <a:extLst>
                  <a:ext uri="{FF2B5EF4-FFF2-40B4-BE49-F238E27FC236}">
                    <a16:creationId xmlns:a16="http://schemas.microsoft.com/office/drawing/2014/main" id="{531F5D8C-E4E7-CCE0-3AC2-7803261B322C}"/>
                  </a:ext>
                </a:extLst>
              </p:cNvPr>
              <p:cNvSpPr>
                <a:spLocks noChangeShapeType="1"/>
              </p:cNvSpPr>
              <p:nvPr/>
            </p:nvSpPr>
            <p:spPr bwMode="auto">
              <a:xfrm rot="16200000" flipH="1">
                <a:off x="2424"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02" name="Line 590">
                <a:extLst>
                  <a:ext uri="{FF2B5EF4-FFF2-40B4-BE49-F238E27FC236}">
                    <a16:creationId xmlns:a16="http://schemas.microsoft.com/office/drawing/2014/main" id="{D6F05981-D41D-991A-2679-5DE622CEE0B3}"/>
                  </a:ext>
                </a:extLst>
              </p:cNvPr>
              <p:cNvSpPr>
                <a:spLocks noChangeShapeType="1"/>
              </p:cNvSpPr>
              <p:nvPr/>
            </p:nvSpPr>
            <p:spPr bwMode="auto">
              <a:xfrm rot="-5400000" flipH="1" flipV="1">
                <a:off x="2423"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03" name="Line 591">
                <a:extLst>
                  <a:ext uri="{FF2B5EF4-FFF2-40B4-BE49-F238E27FC236}">
                    <a16:creationId xmlns:a16="http://schemas.microsoft.com/office/drawing/2014/main" id="{77014741-5295-C436-A6A7-97A1B52B4722}"/>
                  </a:ext>
                </a:extLst>
              </p:cNvPr>
              <p:cNvSpPr>
                <a:spLocks noChangeShapeType="1"/>
              </p:cNvSpPr>
              <p:nvPr/>
            </p:nvSpPr>
            <p:spPr bwMode="auto">
              <a:xfrm rot="16200000" flipH="1">
                <a:off x="3843"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04" name="Line 592">
                <a:extLst>
                  <a:ext uri="{FF2B5EF4-FFF2-40B4-BE49-F238E27FC236}">
                    <a16:creationId xmlns:a16="http://schemas.microsoft.com/office/drawing/2014/main" id="{FD8776EF-65BD-F4A9-4C82-2B3A0AE88503}"/>
                  </a:ext>
                </a:extLst>
              </p:cNvPr>
              <p:cNvSpPr>
                <a:spLocks noChangeShapeType="1"/>
              </p:cNvSpPr>
              <p:nvPr/>
            </p:nvSpPr>
            <p:spPr bwMode="auto">
              <a:xfrm rot="16200000" flipH="1">
                <a:off x="3848"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05" name="Line 593">
                <a:extLst>
                  <a:ext uri="{FF2B5EF4-FFF2-40B4-BE49-F238E27FC236}">
                    <a16:creationId xmlns:a16="http://schemas.microsoft.com/office/drawing/2014/main" id="{6EDEE626-987A-D898-DD6A-D74D02F89BE4}"/>
                  </a:ext>
                </a:extLst>
              </p:cNvPr>
              <p:cNvSpPr>
                <a:spLocks noChangeShapeType="1"/>
              </p:cNvSpPr>
              <p:nvPr/>
            </p:nvSpPr>
            <p:spPr bwMode="auto">
              <a:xfrm rot="16200000" flipV="1">
                <a:off x="3559" y="3178"/>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06" name="Line 594">
                <a:extLst>
                  <a:ext uri="{FF2B5EF4-FFF2-40B4-BE49-F238E27FC236}">
                    <a16:creationId xmlns:a16="http://schemas.microsoft.com/office/drawing/2014/main" id="{6B3066E2-DB80-E601-20E3-D0E920F18EB5}"/>
                  </a:ext>
                </a:extLst>
              </p:cNvPr>
              <p:cNvSpPr>
                <a:spLocks noChangeShapeType="1"/>
              </p:cNvSpPr>
              <p:nvPr/>
            </p:nvSpPr>
            <p:spPr bwMode="auto">
              <a:xfrm rot="16200000" flipV="1">
                <a:off x="2039" y="3178"/>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07" name="Line 595">
                <a:extLst>
                  <a:ext uri="{FF2B5EF4-FFF2-40B4-BE49-F238E27FC236}">
                    <a16:creationId xmlns:a16="http://schemas.microsoft.com/office/drawing/2014/main" id="{1700221F-24C9-9E5C-4FD3-BC5C25F35F71}"/>
                  </a:ext>
                </a:extLst>
              </p:cNvPr>
              <p:cNvSpPr>
                <a:spLocks noChangeShapeType="1"/>
              </p:cNvSpPr>
              <p:nvPr/>
            </p:nvSpPr>
            <p:spPr bwMode="auto">
              <a:xfrm rot="-5400000" flipH="1" flipV="1">
                <a:off x="2038" y="119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08" name="Line 596">
                <a:extLst>
                  <a:ext uri="{FF2B5EF4-FFF2-40B4-BE49-F238E27FC236}">
                    <a16:creationId xmlns:a16="http://schemas.microsoft.com/office/drawing/2014/main" id="{6D68929B-59C1-E700-AA32-D0B2AD25DDCC}"/>
                  </a:ext>
                </a:extLst>
              </p:cNvPr>
              <p:cNvSpPr>
                <a:spLocks noChangeShapeType="1"/>
              </p:cNvSpPr>
              <p:nvPr/>
            </p:nvSpPr>
            <p:spPr bwMode="auto">
              <a:xfrm rot="-5400000" flipH="1" flipV="1">
                <a:off x="3558" y="119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09" name="Line 597">
                <a:extLst>
                  <a:ext uri="{FF2B5EF4-FFF2-40B4-BE49-F238E27FC236}">
                    <a16:creationId xmlns:a16="http://schemas.microsoft.com/office/drawing/2014/main" id="{DBF481CE-3D41-173A-1B43-21434EE29332}"/>
                  </a:ext>
                </a:extLst>
              </p:cNvPr>
              <p:cNvSpPr>
                <a:spLocks noChangeShapeType="1"/>
              </p:cNvSpPr>
              <p:nvPr/>
            </p:nvSpPr>
            <p:spPr bwMode="auto">
              <a:xfrm rot="16200000" flipH="1">
                <a:off x="3324"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10" name="Line 598">
                <a:extLst>
                  <a:ext uri="{FF2B5EF4-FFF2-40B4-BE49-F238E27FC236}">
                    <a16:creationId xmlns:a16="http://schemas.microsoft.com/office/drawing/2014/main" id="{C0301199-C520-AF87-834A-E6CD8B19862E}"/>
                  </a:ext>
                </a:extLst>
              </p:cNvPr>
              <p:cNvSpPr>
                <a:spLocks noChangeShapeType="1"/>
              </p:cNvSpPr>
              <p:nvPr/>
            </p:nvSpPr>
            <p:spPr bwMode="auto">
              <a:xfrm rot="16200000" flipH="1">
                <a:off x="3323"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11" name="Line 599">
                <a:extLst>
                  <a:ext uri="{FF2B5EF4-FFF2-40B4-BE49-F238E27FC236}">
                    <a16:creationId xmlns:a16="http://schemas.microsoft.com/office/drawing/2014/main" id="{6370B543-A33D-B2ED-228A-6AC27237E652}"/>
                  </a:ext>
                </a:extLst>
              </p:cNvPr>
              <p:cNvSpPr>
                <a:spLocks noChangeShapeType="1"/>
              </p:cNvSpPr>
              <p:nvPr/>
            </p:nvSpPr>
            <p:spPr bwMode="auto">
              <a:xfrm rot="-5400000" flipH="1" flipV="1">
                <a:off x="3047"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12" name="Line 600">
                <a:extLst>
                  <a:ext uri="{FF2B5EF4-FFF2-40B4-BE49-F238E27FC236}">
                    <a16:creationId xmlns:a16="http://schemas.microsoft.com/office/drawing/2014/main" id="{4C9153B6-6C35-BE4E-6003-E1B4B8D40F7C}"/>
                  </a:ext>
                </a:extLst>
              </p:cNvPr>
              <p:cNvSpPr>
                <a:spLocks noChangeShapeType="1"/>
              </p:cNvSpPr>
              <p:nvPr/>
            </p:nvSpPr>
            <p:spPr bwMode="auto">
              <a:xfrm rot="16200000" flipV="1">
                <a:off x="2551"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13" name="Line 601">
                <a:extLst>
                  <a:ext uri="{FF2B5EF4-FFF2-40B4-BE49-F238E27FC236}">
                    <a16:creationId xmlns:a16="http://schemas.microsoft.com/office/drawing/2014/main" id="{53F48A11-E1AD-639D-E1CA-F735B25D1900}"/>
                  </a:ext>
                </a:extLst>
              </p:cNvPr>
              <p:cNvSpPr>
                <a:spLocks noChangeShapeType="1"/>
              </p:cNvSpPr>
              <p:nvPr/>
            </p:nvSpPr>
            <p:spPr bwMode="auto">
              <a:xfrm rot="16200000" flipV="1">
                <a:off x="3046"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14" name="Line 602">
                <a:extLst>
                  <a:ext uri="{FF2B5EF4-FFF2-40B4-BE49-F238E27FC236}">
                    <a16:creationId xmlns:a16="http://schemas.microsoft.com/office/drawing/2014/main" id="{86347865-1C4D-97E4-DF23-9E08899623A1}"/>
                  </a:ext>
                </a:extLst>
              </p:cNvPr>
              <p:cNvSpPr>
                <a:spLocks noChangeShapeType="1"/>
              </p:cNvSpPr>
              <p:nvPr/>
            </p:nvSpPr>
            <p:spPr bwMode="auto">
              <a:xfrm rot="-5400000" flipH="1" flipV="1">
                <a:off x="2552"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15" name="Line 603">
                <a:extLst>
                  <a:ext uri="{FF2B5EF4-FFF2-40B4-BE49-F238E27FC236}">
                    <a16:creationId xmlns:a16="http://schemas.microsoft.com/office/drawing/2014/main" id="{7CF1A532-9D58-5991-ACAD-5D5A89FBBB6E}"/>
                  </a:ext>
                </a:extLst>
              </p:cNvPr>
              <p:cNvSpPr>
                <a:spLocks noChangeShapeType="1"/>
              </p:cNvSpPr>
              <p:nvPr/>
            </p:nvSpPr>
            <p:spPr bwMode="auto">
              <a:xfrm rot="16200000" flipH="1">
                <a:off x="1550"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16" name="Line 604">
                <a:extLst>
                  <a:ext uri="{FF2B5EF4-FFF2-40B4-BE49-F238E27FC236}">
                    <a16:creationId xmlns:a16="http://schemas.microsoft.com/office/drawing/2014/main" id="{5DB21321-3B94-731A-492A-EB2820BE5546}"/>
                  </a:ext>
                </a:extLst>
              </p:cNvPr>
              <p:cNvSpPr>
                <a:spLocks noChangeShapeType="1"/>
              </p:cNvSpPr>
              <p:nvPr/>
            </p:nvSpPr>
            <p:spPr bwMode="auto">
              <a:xfrm rot="16200000" flipH="1">
                <a:off x="1549"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17" name="Line 605">
                <a:extLst>
                  <a:ext uri="{FF2B5EF4-FFF2-40B4-BE49-F238E27FC236}">
                    <a16:creationId xmlns:a16="http://schemas.microsoft.com/office/drawing/2014/main" id="{51D11CF7-4E53-5DAC-94E0-9EFC75C4117D}"/>
                  </a:ext>
                </a:extLst>
              </p:cNvPr>
              <p:cNvSpPr>
                <a:spLocks noChangeShapeType="1"/>
              </p:cNvSpPr>
              <p:nvPr/>
            </p:nvSpPr>
            <p:spPr bwMode="auto">
              <a:xfrm rot="-5400000" flipH="1" flipV="1">
                <a:off x="2677"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18" name="Line 606">
                <a:extLst>
                  <a:ext uri="{FF2B5EF4-FFF2-40B4-BE49-F238E27FC236}">
                    <a16:creationId xmlns:a16="http://schemas.microsoft.com/office/drawing/2014/main" id="{2C5BE506-6F65-3C17-C41D-FFD5770A3E48}"/>
                  </a:ext>
                </a:extLst>
              </p:cNvPr>
              <p:cNvSpPr>
                <a:spLocks noChangeShapeType="1"/>
              </p:cNvSpPr>
              <p:nvPr/>
            </p:nvSpPr>
            <p:spPr bwMode="auto">
              <a:xfrm rot="16200000" flipH="1">
                <a:off x="2920"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19" name="Line 607">
                <a:extLst>
                  <a:ext uri="{FF2B5EF4-FFF2-40B4-BE49-F238E27FC236}">
                    <a16:creationId xmlns:a16="http://schemas.microsoft.com/office/drawing/2014/main" id="{90A40954-A203-EA6D-D369-A05DED20438B}"/>
                  </a:ext>
                </a:extLst>
              </p:cNvPr>
              <p:cNvSpPr>
                <a:spLocks noChangeShapeType="1"/>
              </p:cNvSpPr>
              <p:nvPr/>
            </p:nvSpPr>
            <p:spPr bwMode="auto">
              <a:xfrm rot="16200000" flipH="1">
                <a:off x="2678"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20" name="Line 608">
                <a:extLst>
                  <a:ext uri="{FF2B5EF4-FFF2-40B4-BE49-F238E27FC236}">
                    <a16:creationId xmlns:a16="http://schemas.microsoft.com/office/drawing/2014/main" id="{FE0F2A68-8943-D438-8966-179BF42A4B94}"/>
                  </a:ext>
                </a:extLst>
              </p:cNvPr>
              <p:cNvSpPr>
                <a:spLocks noChangeShapeType="1"/>
              </p:cNvSpPr>
              <p:nvPr/>
            </p:nvSpPr>
            <p:spPr bwMode="auto">
              <a:xfrm rot="-5400000" flipH="1" flipV="1">
                <a:off x="2919"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21" name="Line 609">
                <a:extLst>
                  <a:ext uri="{FF2B5EF4-FFF2-40B4-BE49-F238E27FC236}">
                    <a16:creationId xmlns:a16="http://schemas.microsoft.com/office/drawing/2014/main" id="{EDF3FE1C-FF58-E3A9-545B-0788C37FD162}"/>
                  </a:ext>
                </a:extLst>
              </p:cNvPr>
              <p:cNvSpPr>
                <a:spLocks noChangeShapeType="1"/>
              </p:cNvSpPr>
              <p:nvPr/>
            </p:nvSpPr>
            <p:spPr bwMode="auto">
              <a:xfrm rot="-5400000" flipH="1" flipV="1">
                <a:off x="2799" y="3408"/>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22" name="Line 610">
                <a:extLst>
                  <a:ext uri="{FF2B5EF4-FFF2-40B4-BE49-F238E27FC236}">
                    <a16:creationId xmlns:a16="http://schemas.microsoft.com/office/drawing/2014/main" id="{5E32DC5D-9DCC-B41A-017E-3DC7603D31F3}"/>
                  </a:ext>
                </a:extLst>
              </p:cNvPr>
              <p:cNvSpPr>
                <a:spLocks noChangeShapeType="1"/>
              </p:cNvSpPr>
              <p:nvPr/>
            </p:nvSpPr>
            <p:spPr bwMode="auto">
              <a:xfrm rot="16200000" flipV="1">
                <a:off x="2798" y="989"/>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23" name="Line 611">
                <a:extLst>
                  <a:ext uri="{FF2B5EF4-FFF2-40B4-BE49-F238E27FC236}">
                    <a16:creationId xmlns:a16="http://schemas.microsoft.com/office/drawing/2014/main" id="{6B33978C-6D81-764D-6945-C27CA11F6699}"/>
                  </a:ext>
                </a:extLst>
              </p:cNvPr>
              <p:cNvSpPr>
                <a:spLocks noChangeShapeType="1"/>
              </p:cNvSpPr>
              <p:nvPr/>
            </p:nvSpPr>
            <p:spPr bwMode="auto">
              <a:xfrm rot="-5400000">
                <a:off x="3975"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24" name="Line 612">
                <a:extLst>
                  <a:ext uri="{FF2B5EF4-FFF2-40B4-BE49-F238E27FC236}">
                    <a16:creationId xmlns:a16="http://schemas.microsoft.com/office/drawing/2014/main" id="{2EA3C43D-E81B-A7B5-66AA-EF2C80D64939}"/>
                  </a:ext>
                </a:extLst>
              </p:cNvPr>
              <p:cNvSpPr>
                <a:spLocks noChangeShapeType="1"/>
              </p:cNvSpPr>
              <p:nvPr/>
            </p:nvSpPr>
            <p:spPr bwMode="auto">
              <a:xfrm rot="-5400000">
                <a:off x="1931"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25" name="Line 613">
                <a:extLst>
                  <a:ext uri="{FF2B5EF4-FFF2-40B4-BE49-F238E27FC236}">
                    <a16:creationId xmlns:a16="http://schemas.microsoft.com/office/drawing/2014/main" id="{44318C1E-FD6E-A962-4858-E770EA09A33F}"/>
                  </a:ext>
                </a:extLst>
              </p:cNvPr>
              <p:cNvSpPr>
                <a:spLocks noChangeShapeType="1"/>
              </p:cNvSpPr>
              <p:nvPr/>
            </p:nvSpPr>
            <p:spPr bwMode="auto">
              <a:xfrm rot="-5400000">
                <a:off x="1930"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26" name="Line 614">
                <a:extLst>
                  <a:ext uri="{FF2B5EF4-FFF2-40B4-BE49-F238E27FC236}">
                    <a16:creationId xmlns:a16="http://schemas.microsoft.com/office/drawing/2014/main" id="{42F9B153-0857-5099-4371-70F2978C24C0}"/>
                  </a:ext>
                </a:extLst>
              </p:cNvPr>
              <p:cNvSpPr>
                <a:spLocks noChangeShapeType="1"/>
              </p:cNvSpPr>
              <p:nvPr/>
            </p:nvSpPr>
            <p:spPr bwMode="auto">
              <a:xfrm rot="-5400000" flipH="1" flipV="1">
                <a:off x="3945"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27" name="Line 615">
                <a:extLst>
                  <a:ext uri="{FF2B5EF4-FFF2-40B4-BE49-F238E27FC236}">
                    <a16:creationId xmlns:a16="http://schemas.microsoft.com/office/drawing/2014/main" id="{9A37377F-373F-B5A3-6B46-ACD4FD435E0E}"/>
                  </a:ext>
                </a:extLst>
              </p:cNvPr>
              <p:cNvSpPr>
                <a:spLocks noChangeShapeType="1"/>
              </p:cNvSpPr>
              <p:nvPr/>
            </p:nvSpPr>
            <p:spPr bwMode="auto">
              <a:xfrm rot="16200000" flipH="1">
                <a:off x="3946"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28" name="Line 616">
                <a:extLst>
                  <a:ext uri="{FF2B5EF4-FFF2-40B4-BE49-F238E27FC236}">
                    <a16:creationId xmlns:a16="http://schemas.microsoft.com/office/drawing/2014/main" id="{6848F868-8FC0-AAB1-7952-306443C7A076}"/>
                  </a:ext>
                </a:extLst>
              </p:cNvPr>
              <p:cNvSpPr>
                <a:spLocks noChangeShapeType="1"/>
              </p:cNvSpPr>
              <p:nvPr/>
            </p:nvSpPr>
            <p:spPr bwMode="auto">
              <a:xfrm rot="-5400000" flipH="1" flipV="1">
                <a:off x="1652"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29" name="Line 617">
                <a:extLst>
                  <a:ext uri="{FF2B5EF4-FFF2-40B4-BE49-F238E27FC236}">
                    <a16:creationId xmlns:a16="http://schemas.microsoft.com/office/drawing/2014/main" id="{9E1CE593-9009-B1E0-EE7C-3EB3DAB6EE27}"/>
                  </a:ext>
                </a:extLst>
              </p:cNvPr>
              <p:cNvSpPr>
                <a:spLocks noChangeShapeType="1"/>
              </p:cNvSpPr>
              <p:nvPr/>
            </p:nvSpPr>
            <p:spPr bwMode="auto">
              <a:xfrm rot="16200000" flipH="1">
                <a:off x="1653"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30" name="Line 618">
                <a:extLst>
                  <a:ext uri="{FF2B5EF4-FFF2-40B4-BE49-F238E27FC236}">
                    <a16:creationId xmlns:a16="http://schemas.microsoft.com/office/drawing/2014/main" id="{0FE8AC18-6D84-31F7-B23E-B38B5F4951CC}"/>
                  </a:ext>
                </a:extLst>
              </p:cNvPr>
              <p:cNvSpPr>
                <a:spLocks noChangeShapeType="1"/>
              </p:cNvSpPr>
              <p:nvPr/>
            </p:nvSpPr>
            <p:spPr bwMode="auto">
              <a:xfrm rot="16200000" flipH="1">
                <a:off x="2322"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31" name="Line 619">
                <a:extLst>
                  <a:ext uri="{FF2B5EF4-FFF2-40B4-BE49-F238E27FC236}">
                    <a16:creationId xmlns:a16="http://schemas.microsoft.com/office/drawing/2014/main" id="{B16D3144-9F34-F99B-3956-0BDF131F1A34}"/>
                  </a:ext>
                </a:extLst>
              </p:cNvPr>
              <p:cNvSpPr>
                <a:spLocks noChangeShapeType="1"/>
              </p:cNvSpPr>
              <p:nvPr/>
            </p:nvSpPr>
            <p:spPr bwMode="auto">
              <a:xfrm rot="16200000" flipH="1">
                <a:off x="2321"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32" name="Line 620">
                <a:extLst>
                  <a:ext uri="{FF2B5EF4-FFF2-40B4-BE49-F238E27FC236}">
                    <a16:creationId xmlns:a16="http://schemas.microsoft.com/office/drawing/2014/main" id="{DF260BDB-7B57-3268-9010-1C7FF875A881}"/>
                  </a:ext>
                </a:extLst>
              </p:cNvPr>
              <p:cNvSpPr>
                <a:spLocks noChangeShapeType="1"/>
              </p:cNvSpPr>
              <p:nvPr/>
            </p:nvSpPr>
            <p:spPr bwMode="auto">
              <a:xfrm rot="16200000" flipH="1">
                <a:off x="369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33" name="Line 621">
                <a:extLst>
                  <a:ext uri="{FF2B5EF4-FFF2-40B4-BE49-F238E27FC236}">
                    <a16:creationId xmlns:a16="http://schemas.microsoft.com/office/drawing/2014/main" id="{2214C3E5-029C-0C59-CF46-4E6601B55602}"/>
                  </a:ext>
                </a:extLst>
              </p:cNvPr>
              <p:cNvSpPr>
                <a:spLocks noChangeShapeType="1"/>
              </p:cNvSpPr>
              <p:nvPr/>
            </p:nvSpPr>
            <p:spPr bwMode="auto">
              <a:xfrm rot="16200000" flipH="1">
                <a:off x="190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34" name="Line 622">
                <a:extLst>
                  <a:ext uri="{FF2B5EF4-FFF2-40B4-BE49-F238E27FC236}">
                    <a16:creationId xmlns:a16="http://schemas.microsoft.com/office/drawing/2014/main" id="{23B3EFE5-D459-F3EF-488F-4CF9DE76A29D}"/>
                  </a:ext>
                </a:extLst>
              </p:cNvPr>
              <p:cNvSpPr>
                <a:spLocks noChangeShapeType="1"/>
              </p:cNvSpPr>
              <p:nvPr/>
            </p:nvSpPr>
            <p:spPr bwMode="auto">
              <a:xfrm rot="-5400000" flipH="1" flipV="1">
                <a:off x="2172"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35" name="Line 623">
                <a:extLst>
                  <a:ext uri="{FF2B5EF4-FFF2-40B4-BE49-F238E27FC236}">
                    <a16:creationId xmlns:a16="http://schemas.microsoft.com/office/drawing/2014/main" id="{459D48AD-AD0C-394D-8194-FE7A07644D41}"/>
                  </a:ext>
                </a:extLst>
              </p:cNvPr>
              <p:cNvSpPr>
                <a:spLocks noChangeShapeType="1"/>
              </p:cNvSpPr>
              <p:nvPr/>
            </p:nvSpPr>
            <p:spPr bwMode="auto">
              <a:xfrm rot="-5400000" flipH="1" flipV="1">
                <a:off x="3427"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36" name="Line 624">
                <a:extLst>
                  <a:ext uri="{FF2B5EF4-FFF2-40B4-BE49-F238E27FC236}">
                    <a16:creationId xmlns:a16="http://schemas.microsoft.com/office/drawing/2014/main" id="{75F13CEB-D034-29F9-85F6-AF91E7738237}"/>
                  </a:ext>
                </a:extLst>
              </p:cNvPr>
              <p:cNvSpPr>
                <a:spLocks noChangeShapeType="1"/>
              </p:cNvSpPr>
              <p:nvPr/>
            </p:nvSpPr>
            <p:spPr bwMode="auto">
              <a:xfrm rot="-5400000" flipH="1" flipV="1">
                <a:off x="190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37" name="Line 625">
                <a:extLst>
                  <a:ext uri="{FF2B5EF4-FFF2-40B4-BE49-F238E27FC236}">
                    <a16:creationId xmlns:a16="http://schemas.microsoft.com/office/drawing/2014/main" id="{46E9DEC1-E1AD-B421-97E2-98EAA492BD93}"/>
                  </a:ext>
                </a:extLst>
              </p:cNvPr>
              <p:cNvSpPr>
                <a:spLocks noChangeShapeType="1"/>
              </p:cNvSpPr>
              <p:nvPr/>
            </p:nvSpPr>
            <p:spPr bwMode="auto">
              <a:xfrm rot="-5400000" flipH="1" flipV="1">
                <a:off x="368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38" name="Line 626">
                <a:extLst>
                  <a:ext uri="{FF2B5EF4-FFF2-40B4-BE49-F238E27FC236}">
                    <a16:creationId xmlns:a16="http://schemas.microsoft.com/office/drawing/2014/main" id="{171D2BA4-5F08-16AB-F425-0A828E7D3BF8}"/>
                  </a:ext>
                </a:extLst>
              </p:cNvPr>
              <p:cNvSpPr>
                <a:spLocks noChangeShapeType="1"/>
              </p:cNvSpPr>
              <p:nvPr/>
            </p:nvSpPr>
            <p:spPr bwMode="auto">
              <a:xfrm rot="16200000" flipH="1">
                <a:off x="3426"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39" name="Line 627">
                <a:extLst>
                  <a:ext uri="{FF2B5EF4-FFF2-40B4-BE49-F238E27FC236}">
                    <a16:creationId xmlns:a16="http://schemas.microsoft.com/office/drawing/2014/main" id="{DE62A1D9-0E2A-ED60-4F44-6406E87C0AE4}"/>
                  </a:ext>
                </a:extLst>
              </p:cNvPr>
              <p:cNvSpPr>
                <a:spLocks noChangeShapeType="1"/>
              </p:cNvSpPr>
              <p:nvPr/>
            </p:nvSpPr>
            <p:spPr bwMode="auto">
              <a:xfrm rot="16200000" flipH="1">
                <a:off x="2171"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40" name="Line 628">
                <a:extLst>
                  <a:ext uri="{FF2B5EF4-FFF2-40B4-BE49-F238E27FC236}">
                    <a16:creationId xmlns:a16="http://schemas.microsoft.com/office/drawing/2014/main" id="{841E4550-C46D-025D-C02C-2580E2764D3A}"/>
                  </a:ext>
                </a:extLst>
              </p:cNvPr>
              <p:cNvSpPr>
                <a:spLocks noChangeShapeType="1"/>
              </p:cNvSpPr>
              <p:nvPr/>
            </p:nvSpPr>
            <p:spPr bwMode="auto">
              <a:xfrm rot="-5400000">
                <a:off x="1676"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41" name="Line 629">
                <a:extLst>
                  <a:ext uri="{FF2B5EF4-FFF2-40B4-BE49-F238E27FC236}">
                    <a16:creationId xmlns:a16="http://schemas.microsoft.com/office/drawing/2014/main" id="{17722BA6-8684-3542-5A5D-587C1C589C94}"/>
                  </a:ext>
                </a:extLst>
              </p:cNvPr>
              <p:cNvSpPr>
                <a:spLocks noChangeShapeType="1"/>
              </p:cNvSpPr>
              <p:nvPr/>
            </p:nvSpPr>
            <p:spPr bwMode="auto">
              <a:xfrm rot="-5400000">
                <a:off x="1677"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42" name="Line 630">
                <a:extLst>
                  <a:ext uri="{FF2B5EF4-FFF2-40B4-BE49-F238E27FC236}">
                    <a16:creationId xmlns:a16="http://schemas.microsoft.com/office/drawing/2014/main" id="{E8DFA208-FC8E-56CD-D342-AD7C0AB2D0D2}"/>
                  </a:ext>
                </a:extLst>
              </p:cNvPr>
              <p:cNvSpPr>
                <a:spLocks noChangeShapeType="1"/>
              </p:cNvSpPr>
              <p:nvPr/>
            </p:nvSpPr>
            <p:spPr bwMode="auto">
              <a:xfrm rot="16200000" flipH="1">
                <a:off x="1804"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43" name="Line 631">
                <a:extLst>
                  <a:ext uri="{FF2B5EF4-FFF2-40B4-BE49-F238E27FC236}">
                    <a16:creationId xmlns:a16="http://schemas.microsoft.com/office/drawing/2014/main" id="{92F56DF0-157B-EB12-5558-4F939E94446E}"/>
                  </a:ext>
                </a:extLst>
              </p:cNvPr>
              <p:cNvSpPr>
                <a:spLocks noChangeShapeType="1"/>
              </p:cNvSpPr>
              <p:nvPr/>
            </p:nvSpPr>
            <p:spPr bwMode="auto">
              <a:xfrm rot="16200000" flipH="1">
                <a:off x="1809"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44" name="Line 632">
                <a:extLst>
                  <a:ext uri="{FF2B5EF4-FFF2-40B4-BE49-F238E27FC236}">
                    <a16:creationId xmlns:a16="http://schemas.microsoft.com/office/drawing/2014/main" id="{30A60E56-5520-D888-EEDC-FDE68F1A6F11}"/>
                  </a:ext>
                </a:extLst>
              </p:cNvPr>
              <p:cNvSpPr>
                <a:spLocks noChangeShapeType="1"/>
              </p:cNvSpPr>
              <p:nvPr/>
            </p:nvSpPr>
            <p:spPr bwMode="auto">
              <a:xfrm rot="-5400000" flipH="1" flipV="1">
                <a:off x="3812"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45" name="Line 633">
                <a:extLst>
                  <a:ext uri="{FF2B5EF4-FFF2-40B4-BE49-F238E27FC236}">
                    <a16:creationId xmlns:a16="http://schemas.microsoft.com/office/drawing/2014/main" id="{B5F97F18-2D43-6A18-3413-48660422957C}"/>
                  </a:ext>
                </a:extLst>
              </p:cNvPr>
              <p:cNvSpPr>
                <a:spLocks noChangeShapeType="1"/>
              </p:cNvSpPr>
              <p:nvPr/>
            </p:nvSpPr>
            <p:spPr bwMode="auto">
              <a:xfrm rot="-5400000" flipH="1" flipV="1">
                <a:off x="1773"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46" name="Line 634">
                <a:extLst>
                  <a:ext uri="{FF2B5EF4-FFF2-40B4-BE49-F238E27FC236}">
                    <a16:creationId xmlns:a16="http://schemas.microsoft.com/office/drawing/2014/main" id="{FE49F139-B263-D0BC-8352-A7F172D41937}"/>
                  </a:ext>
                </a:extLst>
              </p:cNvPr>
              <p:cNvSpPr>
                <a:spLocks noChangeShapeType="1"/>
              </p:cNvSpPr>
              <p:nvPr/>
            </p:nvSpPr>
            <p:spPr bwMode="auto">
              <a:xfrm rot="16200000" flipV="1">
                <a:off x="3813"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47" name="Line 635">
                <a:extLst>
                  <a:ext uri="{FF2B5EF4-FFF2-40B4-BE49-F238E27FC236}">
                    <a16:creationId xmlns:a16="http://schemas.microsoft.com/office/drawing/2014/main" id="{11DB3A2E-74D6-1A8F-9C74-F110F63FCDC9}"/>
                  </a:ext>
                </a:extLst>
              </p:cNvPr>
              <p:cNvSpPr>
                <a:spLocks noChangeShapeType="1"/>
              </p:cNvSpPr>
              <p:nvPr/>
            </p:nvSpPr>
            <p:spPr bwMode="auto">
              <a:xfrm rot="16200000" flipV="1">
                <a:off x="1774"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48" name="Line 636">
                <a:extLst>
                  <a:ext uri="{FF2B5EF4-FFF2-40B4-BE49-F238E27FC236}">
                    <a16:creationId xmlns:a16="http://schemas.microsoft.com/office/drawing/2014/main" id="{09758A37-5FE5-801F-B004-D0EF3D52DA52}"/>
                  </a:ext>
                </a:extLst>
              </p:cNvPr>
              <p:cNvSpPr>
                <a:spLocks noChangeShapeType="1"/>
              </p:cNvSpPr>
              <p:nvPr/>
            </p:nvSpPr>
            <p:spPr bwMode="auto">
              <a:xfrm rot="-5400000" flipH="1" flipV="1">
                <a:off x="3946"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49" name="Line 637">
                <a:extLst>
                  <a:ext uri="{FF2B5EF4-FFF2-40B4-BE49-F238E27FC236}">
                    <a16:creationId xmlns:a16="http://schemas.microsoft.com/office/drawing/2014/main" id="{3CF8520A-C483-8320-28E0-4ACE815B808F}"/>
                  </a:ext>
                </a:extLst>
              </p:cNvPr>
              <p:cNvSpPr>
                <a:spLocks noChangeShapeType="1"/>
              </p:cNvSpPr>
              <p:nvPr/>
            </p:nvSpPr>
            <p:spPr bwMode="auto">
              <a:xfrm rot="-5400000" flipH="1" flipV="1">
                <a:off x="1653"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50" name="Line 638">
                <a:extLst>
                  <a:ext uri="{FF2B5EF4-FFF2-40B4-BE49-F238E27FC236}">
                    <a16:creationId xmlns:a16="http://schemas.microsoft.com/office/drawing/2014/main" id="{F0DE9692-D58C-C828-424C-1AD665BD6E81}"/>
                  </a:ext>
                </a:extLst>
              </p:cNvPr>
              <p:cNvSpPr>
                <a:spLocks noChangeShapeType="1"/>
              </p:cNvSpPr>
              <p:nvPr/>
            </p:nvSpPr>
            <p:spPr bwMode="auto">
              <a:xfrm rot="16200000" flipH="1">
                <a:off x="1652"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51" name="Line 639">
                <a:extLst>
                  <a:ext uri="{FF2B5EF4-FFF2-40B4-BE49-F238E27FC236}">
                    <a16:creationId xmlns:a16="http://schemas.microsoft.com/office/drawing/2014/main" id="{4B1774E2-D466-2D17-4543-B393B91E3CE1}"/>
                  </a:ext>
                </a:extLst>
              </p:cNvPr>
              <p:cNvSpPr>
                <a:spLocks noChangeShapeType="1"/>
              </p:cNvSpPr>
              <p:nvPr/>
            </p:nvSpPr>
            <p:spPr bwMode="auto">
              <a:xfrm rot="16200000" flipH="1">
                <a:off x="3945"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52" name="Line 640">
                <a:extLst>
                  <a:ext uri="{FF2B5EF4-FFF2-40B4-BE49-F238E27FC236}">
                    <a16:creationId xmlns:a16="http://schemas.microsoft.com/office/drawing/2014/main" id="{FF674B38-7BD2-3B1D-C9D2-06D3C7691571}"/>
                  </a:ext>
                </a:extLst>
              </p:cNvPr>
              <p:cNvSpPr>
                <a:spLocks noChangeShapeType="1"/>
              </p:cNvSpPr>
              <p:nvPr/>
            </p:nvSpPr>
            <p:spPr bwMode="auto">
              <a:xfrm rot="16200000" flipH="1">
                <a:off x="3071"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53" name="Line 641">
                <a:extLst>
                  <a:ext uri="{FF2B5EF4-FFF2-40B4-BE49-F238E27FC236}">
                    <a16:creationId xmlns:a16="http://schemas.microsoft.com/office/drawing/2014/main" id="{A589348C-7469-0E56-E023-8F03481AB803}"/>
                  </a:ext>
                </a:extLst>
              </p:cNvPr>
              <p:cNvSpPr>
                <a:spLocks noChangeShapeType="1"/>
              </p:cNvSpPr>
              <p:nvPr/>
            </p:nvSpPr>
            <p:spPr bwMode="auto">
              <a:xfrm rot="16200000" flipH="1">
                <a:off x="3070"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54" name="Line 642">
                <a:extLst>
                  <a:ext uri="{FF2B5EF4-FFF2-40B4-BE49-F238E27FC236}">
                    <a16:creationId xmlns:a16="http://schemas.microsoft.com/office/drawing/2014/main" id="{A4EF036A-A8FD-C30C-182F-393133830404}"/>
                  </a:ext>
                </a:extLst>
              </p:cNvPr>
              <p:cNvSpPr>
                <a:spLocks noChangeShapeType="1"/>
              </p:cNvSpPr>
              <p:nvPr/>
            </p:nvSpPr>
            <p:spPr bwMode="auto">
              <a:xfrm rot="-5400000">
                <a:off x="3451"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55" name="Line 643">
                <a:extLst>
                  <a:ext uri="{FF2B5EF4-FFF2-40B4-BE49-F238E27FC236}">
                    <a16:creationId xmlns:a16="http://schemas.microsoft.com/office/drawing/2014/main" id="{019E6BE3-0E44-A6C9-C745-D0F7AEC1CABE}"/>
                  </a:ext>
                </a:extLst>
              </p:cNvPr>
              <p:cNvSpPr>
                <a:spLocks noChangeShapeType="1"/>
              </p:cNvSpPr>
              <p:nvPr/>
            </p:nvSpPr>
            <p:spPr bwMode="auto">
              <a:xfrm rot="-5400000">
                <a:off x="3450"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56" name="Line 644">
                <a:extLst>
                  <a:ext uri="{FF2B5EF4-FFF2-40B4-BE49-F238E27FC236}">
                    <a16:creationId xmlns:a16="http://schemas.microsoft.com/office/drawing/2014/main" id="{581985E0-6A20-9728-1E42-44F186B3B0C4}"/>
                  </a:ext>
                </a:extLst>
              </p:cNvPr>
              <p:cNvSpPr>
                <a:spLocks noChangeShapeType="1"/>
              </p:cNvSpPr>
              <p:nvPr/>
            </p:nvSpPr>
            <p:spPr bwMode="auto">
              <a:xfrm rot="16200000" flipH="1">
                <a:off x="2576"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57" name="Line 645">
                <a:extLst>
                  <a:ext uri="{FF2B5EF4-FFF2-40B4-BE49-F238E27FC236}">
                    <a16:creationId xmlns:a16="http://schemas.microsoft.com/office/drawing/2014/main" id="{7CCB28CB-417C-73ED-E3A9-D5CD16CF26D3}"/>
                  </a:ext>
                </a:extLst>
              </p:cNvPr>
              <p:cNvSpPr>
                <a:spLocks noChangeShapeType="1"/>
              </p:cNvSpPr>
              <p:nvPr/>
            </p:nvSpPr>
            <p:spPr bwMode="auto">
              <a:xfrm rot="16200000" flipH="1">
                <a:off x="2575"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58" name="Line 646">
                <a:extLst>
                  <a:ext uri="{FF2B5EF4-FFF2-40B4-BE49-F238E27FC236}">
                    <a16:creationId xmlns:a16="http://schemas.microsoft.com/office/drawing/2014/main" id="{BCB2CDEE-D8F4-D63E-79B9-B607A565DA5B}"/>
                  </a:ext>
                </a:extLst>
              </p:cNvPr>
              <p:cNvSpPr>
                <a:spLocks noChangeShapeType="1"/>
              </p:cNvSpPr>
              <p:nvPr/>
            </p:nvSpPr>
            <p:spPr bwMode="auto">
              <a:xfrm rot="16200000" flipV="1">
                <a:off x="3300"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59" name="Line 647">
                <a:extLst>
                  <a:ext uri="{FF2B5EF4-FFF2-40B4-BE49-F238E27FC236}">
                    <a16:creationId xmlns:a16="http://schemas.microsoft.com/office/drawing/2014/main" id="{8CB3BA82-50B2-EA9A-4ADE-3E8E44164274}"/>
                  </a:ext>
                </a:extLst>
              </p:cNvPr>
              <p:cNvSpPr>
                <a:spLocks noChangeShapeType="1"/>
              </p:cNvSpPr>
              <p:nvPr/>
            </p:nvSpPr>
            <p:spPr bwMode="auto">
              <a:xfrm rot="16200000" flipV="1">
                <a:off x="2298"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60" name="Line 648">
                <a:extLst>
                  <a:ext uri="{FF2B5EF4-FFF2-40B4-BE49-F238E27FC236}">
                    <a16:creationId xmlns:a16="http://schemas.microsoft.com/office/drawing/2014/main" id="{D5DB75B2-6AC1-D11A-C2E7-CA8650266928}"/>
                  </a:ext>
                </a:extLst>
              </p:cNvPr>
              <p:cNvSpPr>
                <a:spLocks noChangeShapeType="1"/>
              </p:cNvSpPr>
              <p:nvPr/>
            </p:nvSpPr>
            <p:spPr bwMode="auto">
              <a:xfrm rot="-5400000" flipH="1" flipV="1">
                <a:off x="2297"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61" name="Line 649">
                <a:extLst>
                  <a:ext uri="{FF2B5EF4-FFF2-40B4-BE49-F238E27FC236}">
                    <a16:creationId xmlns:a16="http://schemas.microsoft.com/office/drawing/2014/main" id="{7E8782EC-3C27-6936-BA37-C62632C001CE}"/>
                  </a:ext>
                </a:extLst>
              </p:cNvPr>
              <p:cNvSpPr>
                <a:spLocks noChangeShapeType="1"/>
              </p:cNvSpPr>
              <p:nvPr/>
            </p:nvSpPr>
            <p:spPr bwMode="auto">
              <a:xfrm rot="-5400000" flipH="1" flipV="1">
                <a:off x="3299"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62" name="Line 650">
                <a:extLst>
                  <a:ext uri="{FF2B5EF4-FFF2-40B4-BE49-F238E27FC236}">
                    <a16:creationId xmlns:a16="http://schemas.microsoft.com/office/drawing/2014/main" id="{D489957E-DA69-21AD-1333-7EFDAC00A863}"/>
                  </a:ext>
                </a:extLst>
              </p:cNvPr>
              <p:cNvSpPr>
                <a:spLocks noChangeShapeType="1"/>
              </p:cNvSpPr>
              <p:nvPr/>
            </p:nvSpPr>
            <p:spPr bwMode="auto">
              <a:xfrm rot="16200000" flipH="1">
                <a:off x="3843"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63" name="Line 651">
                <a:extLst>
                  <a:ext uri="{FF2B5EF4-FFF2-40B4-BE49-F238E27FC236}">
                    <a16:creationId xmlns:a16="http://schemas.microsoft.com/office/drawing/2014/main" id="{8192FF0C-4BC7-D952-5C45-99D6CA197DB8}"/>
                  </a:ext>
                </a:extLst>
              </p:cNvPr>
              <p:cNvSpPr>
                <a:spLocks noChangeShapeType="1"/>
              </p:cNvSpPr>
              <p:nvPr/>
            </p:nvSpPr>
            <p:spPr bwMode="auto">
              <a:xfrm rot="16200000" flipH="1">
                <a:off x="2818"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64" name="Line 652">
                <a:extLst>
                  <a:ext uri="{FF2B5EF4-FFF2-40B4-BE49-F238E27FC236}">
                    <a16:creationId xmlns:a16="http://schemas.microsoft.com/office/drawing/2014/main" id="{9BE74EC4-AC60-852E-6D54-5B67DD91EBAE}"/>
                  </a:ext>
                </a:extLst>
              </p:cNvPr>
              <p:cNvSpPr>
                <a:spLocks noChangeShapeType="1"/>
              </p:cNvSpPr>
              <p:nvPr/>
            </p:nvSpPr>
            <p:spPr bwMode="auto">
              <a:xfrm rot="16200000" flipH="1">
                <a:off x="3842"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65" name="Line 653">
                <a:extLst>
                  <a:ext uri="{FF2B5EF4-FFF2-40B4-BE49-F238E27FC236}">
                    <a16:creationId xmlns:a16="http://schemas.microsoft.com/office/drawing/2014/main" id="{06018173-60DB-7AFD-6330-975090BE5A0F}"/>
                  </a:ext>
                </a:extLst>
              </p:cNvPr>
              <p:cNvSpPr>
                <a:spLocks noChangeShapeType="1"/>
              </p:cNvSpPr>
              <p:nvPr/>
            </p:nvSpPr>
            <p:spPr bwMode="auto">
              <a:xfrm rot="16200000" flipH="1">
                <a:off x="2817"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66" name="Line 654">
                <a:extLst>
                  <a:ext uri="{FF2B5EF4-FFF2-40B4-BE49-F238E27FC236}">
                    <a16:creationId xmlns:a16="http://schemas.microsoft.com/office/drawing/2014/main" id="{110800EC-9A3D-90F6-6397-C511C78D4CE2}"/>
                  </a:ext>
                </a:extLst>
              </p:cNvPr>
              <p:cNvSpPr>
                <a:spLocks noChangeShapeType="1"/>
              </p:cNvSpPr>
              <p:nvPr/>
            </p:nvSpPr>
            <p:spPr bwMode="auto">
              <a:xfrm rot="-5400000" flipH="1" flipV="1">
                <a:off x="2039" y="2959"/>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67" name="Line 655">
                <a:extLst>
                  <a:ext uri="{FF2B5EF4-FFF2-40B4-BE49-F238E27FC236}">
                    <a16:creationId xmlns:a16="http://schemas.microsoft.com/office/drawing/2014/main" id="{B3C16D53-E8B4-323F-C611-FB6E2C5E9227}"/>
                  </a:ext>
                </a:extLst>
              </p:cNvPr>
              <p:cNvSpPr>
                <a:spLocks noChangeShapeType="1"/>
              </p:cNvSpPr>
              <p:nvPr/>
            </p:nvSpPr>
            <p:spPr bwMode="auto">
              <a:xfrm rot="-5400000" flipH="1" flipV="1">
                <a:off x="3559" y="2959"/>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68" name="Line 656">
                <a:extLst>
                  <a:ext uri="{FF2B5EF4-FFF2-40B4-BE49-F238E27FC236}">
                    <a16:creationId xmlns:a16="http://schemas.microsoft.com/office/drawing/2014/main" id="{AA6B24D2-6CA4-2755-417C-F0989BB3196C}"/>
                  </a:ext>
                </a:extLst>
              </p:cNvPr>
              <p:cNvSpPr>
                <a:spLocks noChangeShapeType="1"/>
              </p:cNvSpPr>
              <p:nvPr/>
            </p:nvSpPr>
            <p:spPr bwMode="auto">
              <a:xfrm rot="16200000" flipV="1">
                <a:off x="2033" y="1422"/>
                <a:ext cx="80"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69" name="Line 657">
                <a:extLst>
                  <a:ext uri="{FF2B5EF4-FFF2-40B4-BE49-F238E27FC236}">
                    <a16:creationId xmlns:a16="http://schemas.microsoft.com/office/drawing/2014/main" id="{282420F5-1A07-F3FC-A87B-DA98734FE91B}"/>
                  </a:ext>
                </a:extLst>
              </p:cNvPr>
              <p:cNvSpPr>
                <a:spLocks noChangeShapeType="1"/>
              </p:cNvSpPr>
              <p:nvPr/>
            </p:nvSpPr>
            <p:spPr bwMode="auto">
              <a:xfrm rot="16200000" flipV="1">
                <a:off x="3553" y="1422"/>
                <a:ext cx="80"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70" name="Line 658">
                <a:extLst>
                  <a:ext uri="{FF2B5EF4-FFF2-40B4-BE49-F238E27FC236}">
                    <a16:creationId xmlns:a16="http://schemas.microsoft.com/office/drawing/2014/main" id="{8DBA88B6-2317-5B8C-B590-F71845D03731}"/>
                  </a:ext>
                </a:extLst>
              </p:cNvPr>
              <p:cNvSpPr>
                <a:spLocks noChangeShapeType="1"/>
              </p:cNvSpPr>
              <p:nvPr/>
            </p:nvSpPr>
            <p:spPr bwMode="auto">
              <a:xfrm rot="-5400000">
                <a:off x="1682"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71" name="Line 659">
                <a:extLst>
                  <a:ext uri="{FF2B5EF4-FFF2-40B4-BE49-F238E27FC236}">
                    <a16:creationId xmlns:a16="http://schemas.microsoft.com/office/drawing/2014/main" id="{503A5C65-FFB6-E4F5-D8B6-6218F7B41B79}"/>
                  </a:ext>
                </a:extLst>
              </p:cNvPr>
              <p:cNvSpPr>
                <a:spLocks noChangeShapeType="1"/>
              </p:cNvSpPr>
              <p:nvPr/>
            </p:nvSpPr>
            <p:spPr bwMode="auto">
              <a:xfrm rot="-5400000" flipH="1" flipV="1">
                <a:off x="1780"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72" name="Line 660">
                <a:extLst>
                  <a:ext uri="{FF2B5EF4-FFF2-40B4-BE49-F238E27FC236}">
                    <a16:creationId xmlns:a16="http://schemas.microsoft.com/office/drawing/2014/main" id="{73D85C7F-60A1-5DDD-56EE-76F816E2ADE9}"/>
                  </a:ext>
                </a:extLst>
              </p:cNvPr>
              <p:cNvSpPr>
                <a:spLocks noChangeShapeType="1"/>
              </p:cNvSpPr>
              <p:nvPr/>
            </p:nvSpPr>
            <p:spPr bwMode="auto">
              <a:xfrm rot="16200000" flipV="1">
                <a:off x="3818"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73" name="Line 661">
                <a:extLst>
                  <a:ext uri="{FF2B5EF4-FFF2-40B4-BE49-F238E27FC236}">
                    <a16:creationId xmlns:a16="http://schemas.microsoft.com/office/drawing/2014/main" id="{EF59E67D-9DFF-C8AF-1E87-5B76BAA1A6D7}"/>
                  </a:ext>
                </a:extLst>
              </p:cNvPr>
              <p:cNvSpPr>
                <a:spLocks noChangeShapeType="1"/>
              </p:cNvSpPr>
              <p:nvPr/>
            </p:nvSpPr>
            <p:spPr bwMode="auto">
              <a:xfrm rot="-5400000" flipH="1" flipV="1">
                <a:off x="3819"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74" name="Line 662">
                <a:extLst>
                  <a:ext uri="{FF2B5EF4-FFF2-40B4-BE49-F238E27FC236}">
                    <a16:creationId xmlns:a16="http://schemas.microsoft.com/office/drawing/2014/main" id="{126E6CE1-6B4B-C06C-6718-CF21DE61DFB2}"/>
                  </a:ext>
                </a:extLst>
              </p:cNvPr>
              <p:cNvSpPr>
                <a:spLocks noChangeShapeType="1"/>
              </p:cNvSpPr>
              <p:nvPr/>
            </p:nvSpPr>
            <p:spPr bwMode="auto">
              <a:xfrm rot="16200000" flipV="1">
                <a:off x="1779"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75" name="Line 663">
                <a:extLst>
                  <a:ext uri="{FF2B5EF4-FFF2-40B4-BE49-F238E27FC236}">
                    <a16:creationId xmlns:a16="http://schemas.microsoft.com/office/drawing/2014/main" id="{8171C97B-4665-800D-8ACD-3D64B67FABD9}"/>
                  </a:ext>
                </a:extLst>
              </p:cNvPr>
              <p:cNvSpPr>
                <a:spLocks noChangeShapeType="1"/>
              </p:cNvSpPr>
              <p:nvPr/>
            </p:nvSpPr>
            <p:spPr bwMode="auto">
              <a:xfrm rot="-5400000" flipH="1" flipV="1">
                <a:off x="2425"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76" name="Line 664">
                <a:extLst>
                  <a:ext uri="{FF2B5EF4-FFF2-40B4-BE49-F238E27FC236}">
                    <a16:creationId xmlns:a16="http://schemas.microsoft.com/office/drawing/2014/main" id="{F76EA14C-18C9-ED4E-C6F0-FE321F01046A}"/>
                  </a:ext>
                </a:extLst>
              </p:cNvPr>
              <p:cNvSpPr>
                <a:spLocks noChangeShapeType="1"/>
              </p:cNvSpPr>
              <p:nvPr/>
            </p:nvSpPr>
            <p:spPr bwMode="auto">
              <a:xfrm rot="-5400000" flipH="1" flipV="1">
                <a:off x="3174"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77" name="Line 665">
                <a:extLst>
                  <a:ext uri="{FF2B5EF4-FFF2-40B4-BE49-F238E27FC236}">
                    <a16:creationId xmlns:a16="http://schemas.microsoft.com/office/drawing/2014/main" id="{49A1487D-0A40-E5AF-EE24-0E7AA2B3263B}"/>
                  </a:ext>
                </a:extLst>
              </p:cNvPr>
              <p:cNvSpPr>
                <a:spLocks noChangeShapeType="1"/>
              </p:cNvSpPr>
              <p:nvPr/>
            </p:nvSpPr>
            <p:spPr bwMode="auto">
              <a:xfrm rot="16200000" flipH="1">
                <a:off x="2424"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78" name="Line 666">
                <a:extLst>
                  <a:ext uri="{FF2B5EF4-FFF2-40B4-BE49-F238E27FC236}">
                    <a16:creationId xmlns:a16="http://schemas.microsoft.com/office/drawing/2014/main" id="{5EC1A848-2D6C-5CA3-BC81-D17FB69FDD81}"/>
                  </a:ext>
                </a:extLst>
              </p:cNvPr>
              <p:cNvSpPr>
                <a:spLocks noChangeShapeType="1"/>
              </p:cNvSpPr>
              <p:nvPr/>
            </p:nvSpPr>
            <p:spPr bwMode="auto">
              <a:xfrm rot="16200000" flipH="1">
                <a:off x="3173"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79" name="Line 667">
                <a:extLst>
                  <a:ext uri="{FF2B5EF4-FFF2-40B4-BE49-F238E27FC236}">
                    <a16:creationId xmlns:a16="http://schemas.microsoft.com/office/drawing/2014/main" id="{C8AF290A-7237-72A5-63F7-161B54D0C371}"/>
                  </a:ext>
                </a:extLst>
              </p:cNvPr>
              <p:cNvSpPr>
                <a:spLocks noChangeShapeType="1"/>
              </p:cNvSpPr>
              <p:nvPr/>
            </p:nvSpPr>
            <p:spPr bwMode="auto">
              <a:xfrm rot="16200000" flipH="1">
                <a:off x="3589"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80" name="Line 668">
                <a:extLst>
                  <a:ext uri="{FF2B5EF4-FFF2-40B4-BE49-F238E27FC236}">
                    <a16:creationId xmlns:a16="http://schemas.microsoft.com/office/drawing/2014/main" id="{0BD48F4B-AF9F-B00C-C1DF-156C804BFE6B}"/>
                  </a:ext>
                </a:extLst>
              </p:cNvPr>
              <p:cNvSpPr>
                <a:spLocks noChangeShapeType="1"/>
              </p:cNvSpPr>
              <p:nvPr/>
            </p:nvSpPr>
            <p:spPr bwMode="auto">
              <a:xfrm rot="16200000" flipH="1">
                <a:off x="3594"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81" name="Line 669">
                <a:extLst>
                  <a:ext uri="{FF2B5EF4-FFF2-40B4-BE49-F238E27FC236}">
                    <a16:creationId xmlns:a16="http://schemas.microsoft.com/office/drawing/2014/main" id="{82BA356F-E775-2778-0679-4D41AF1DCDBE}"/>
                  </a:ext>
                </a:extLst>
              </p:cNvPr>
              <p:cNvSpPr>
                <a:spLocks noChangeShapeType="1"/>
              </p:cNvSpPr>
              <p:nvPr/>
            </p:nvSpPr>
            <p:spPr bwMode="auto">
              <a:xfrm rot="-5400000">
                <a:off x="3716"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82" name="Line 670">
                <a:extLst>
                  <a:ext uri="{FF2B5EF4-FFF2-40B4-BE49-F238E27FC236}">
                    <a16:creationId xmlns:a16="http://schemas.microsoft.com/office/drawing/2014/main" id="{FBF97B0B-6702-421C-9B1F-D567A661C4F0}"/>
                  </a:ext>
                </a:extLst>
              </p:cNvPr>
              <p:cNvSpPr>
                <a:spLocks noChangeShapeType="1"/>
              </p:cNvSpPr>
              <p:nvPr/>
            </p:nvSpPr>
            <p:spPr bwMode="auto">
              <a:xfrm rot="-5400000">
                <a:off x="3715"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83" name="Line 671">
                <a:extLst>
                  <a:ext uri="{FF2B5EF4-FFF2-40B4-BE49-F238E27FC236}">
                    <a16:creationId xmlns:a16="http://schemas.microsoft.com/office/drawing/2014/main" id="{BB899D53-E35F-BA54-D57C-3A07756ED548}"/>
                  </a:ext>
                </a:extLst>
              </p:cNvPr>
              <p:cNvSpPr>
                <a:spLocks noChangeShapeType="1"/>
              </p:cNvSpPr>
              <p:nvPr/>
            </p:nvSpPr>
            <p:spPr bwMode="auto">
              <a:xfrm rot="-5400000">
                <a:off x="2195"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84" name="Line 672">
                <a:extLst>
                  <a:ext uri="{FF2B5EF4-FFF2-40B4-BE49-F238E27FC236}">
                    <a16:creationId xmlns:a16="http://schemas.microsoft.com/office/drawing/2014/main" id="{161AB01F-EB88-97DC-3B25-6305FEBE25E0}"/>
                  </a:ext>
                </a:extLst>
              </p:cNvPr>
              <p:cNvSpPr>
                <a:spLocks noChangeShapeType="1"/>
              </p:cNvSpPr>
              <p:nvPr/>
            </p:nvSpPr>
            <p:spPr bwMode="auto">
              <a:xfrm rot="-5400000">
                <a:off x="2196"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85" name="Line 673">
                <a:extLst>
                  <a:ext uri="{FF2B5EF4-FFF2-40B4-BE49-F238E27FC236}">
                    <a16:creationId xmlns:a16="http://schemas.microsoft.com/office/drawing/2014/main" id="{25277258-F257-3A40-E51F-99FF0F94B435}"/>
                  </a:ext>
                </a:extLst>
              </p:cNvPr>
              <p:cNvSpPr>
                <a:spLocks noChangeShapeType="1"/>
              </p:cNvSpPr>
              <p:nvPr/>
            </p:nvSpPr>
            <p:spPr bwMode="auto">
              <a:xfrm rot="-5400000" flipH="1" flipV="1">
                <a:off x="368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86" name="Line 674">
                <a:extLst>
                  <a:ext uri="{FF2B5EF4-FFF2-40B4-BE49-F238E27FC236}">
                    <a16:creationId xmlns:a16="http://schemas.microsoft.com/office/drawing/2014/main" id="{3D9795BC-F774-248A-C2FE-2E6805BC3909}"/>
                  </a:ext>
                </a:extLst>
              </p:cNvPr>
              <p:cNvSpPr>
                <a:spLocks noChangeShapeType="1"/>
              </p:cNvSpPr>
              <p:nvPr/>
            </p:nvSpPr>
            <p:spPr bwMode="auto">
              <a:xfrm rot="16200000" flipH="1">
                <a:off x="368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87" name="Line 675">
                <a:extLst>
                  <a:ext uri="{FF2B5EF4-FFF2-40B4-BE49-F238E27FC236}">
                    <a16:creationId xmlns:a16="http://schemas.microsoft.com/office/drawing/2014/main" id="{82D53890-E3A7-CA82-3DE5-32ADCDA4EBAA}"/>
                  </a:ext>
                </a:extLst>
              </p:cNvPr>
              <p:cNvSpPr>
                <a:spLocks noChangeShapeType="1"/>
              </p:cNvSpPr>
              <p:nvPr/>
            </p:nvSpPr>
            <p:spPr bwMode="auto">
              <a:xfrm rot="-5400000" flipH="1" flipV="1">
                <a:off x="190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88" name="Line 676">
                <a:extLst>
                  <a:ext uri="{FF2B5EF4-FFF2-40B4-BE49-F238E27FC236}">
                    <a16:creationId xmlns:a16="http://schemas.microsoft.com/office/drawing/2014/main" id="{9F8497E4-E092-8A4D-4B31-931C587A74B7}"/>
                  </a:ext>
                </a:extLst>
              </p:cNvPr>
              <p:cNvSpPr>
                <a:spLocks noChangeShapeType="1"/>
              </p:cNvSpPr>
              <p:nvPr/>
            </p:nvSpPr>
            <p:spPr bwMode="auto">
              <a:xfrm rot="16200000" flipH="1">
                <a:off x="190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89" name="Line 677">
                <a:extLst>
                  <a:ext uri="{FF2B5EF4-FFF2-40B4-BE49-F238E27FC236}">
                    <a16:creationId xmlns:a16="http://schemas.microsoft.com/office/drawing/2014/main" id="{682BBAEC-725A-EB9F-3E17-4269E7878D9E}"/>
                  </a:ext>
                </a:extLst>
              </p:cNvPr>
              <p:cNvSpPr>
                <a:spLocks noChangeShapeType="1"/>
              </p:cNvSpPr>
              <p:nvPr/>
            </p:nvSpPr>
            <p:spPr bwMode="auto">
              <a:xfrm rot="16200000" flipV="1">
                <a:off x="3819"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90" name="Line 678">
                <a:extLst>
                  <a:ext uri="{FF2B5EF4-FFF2-40B4-BE49-F238E27FC236}">
                    <a16:creationId xmlns:a16="http://schemas.microsoft.com/office/drawing/2014/main" id="{6A872A79-D0D2-00A1-4A3E-5C8B2B2E169D}"/>
                  </a:ext>
                </a:extLst>
              </p:cNvPr>
              <p:cNvSpPr>
                <a:spLocks noChangeShapeType="1"/>
              </p:cNvSpPr>
              <p:nvPr/>
            </p:nvSpPr>
            <p:spPr bwMode="auto">
              <a:xfrm rot="16200000" flipV="1">
                <a:off x="1780"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91" name="Line 679">
                <a:extLst>
                  <a:ext uri="{FF2B5EF4-FFF2-40B4-BE49-F238E27FC236}">
                    <a16:creationId xmlns:a16="http://schemas.microsoft.com/office/drawing/2014/main" id="{47398082-74BA-B91C-192E-D7F380C502F2}"/>
                  </a:ext>
                </a:extLst>
              </p:cNvPr>
              <p:cNvSpPr>
                <a:spLocks noChangeShapeType="1"/>
              </p:cNvSpPr>
              <p:nvPr/>
            </p:nvSpPr>
            <p:spPr bwMode="auto">
              <a:xfrm rot="-5400000" flipH="1" flipV="1">
                <a:off x="1779"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92" name="Line 680">
                <a:extLst>
                  <a:ext uri="{FF2B5EF4-FFF2-40B4-BE49-F238E27FC236}">
                    <a16:creationId xmlns:a16="http://schemas.microsoft.com/office/drawing/2014/main" id="{E26F6BCF-6609-A727-C4C9-3BA4201C9406}"/>
                  </a:ext>
                </a:extLst>
              </p:cNvPr>
              <p:cNvSpPr>
                <a:spLocks noChangeShapeType="1"/>
              </p:cNvSpPr>
              <p:nvPr/>
            </p:nvSpPr>
            <p:spPr bwMode="auto">
              <a:xfrm rot="-5400000" flipH="1" flipV="1">
                <a:off x="3818"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93" name="Line 681">
                <a:extLst>
                  <a:ext uri="{FF2B5EF4-FFF2-40B4-BE49-F238E27FC236}">
                    <a16:creationId xmlns:a16="http://schemas.microsoft.com/office/drawing/2014/main" id="{D197848E-34B5-DF69-690E-B9A05D488360}"/>
                  </a:ext>
                </a:extLst>
              </p:cNvPr>
              <p:cNvSpPr>
                <a:spLocks noChangeShapeType="1"/>
              </p:cNvSpPr>
              <p:nvPr/>
            </p:nvSpPr>
            <p:spPr bwMode="auto">
              <a:xfrm rot="16200000" flipV="1">
                <a:off x="2552"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94" name="Line 682">
                <a:extLst>
                  <a:ext uri="{FF2B5EF4-FFF2-40B4-BE49-F238E27FC236}">
                    <a16:creationId xmlns:a16="http://schemas.microsoft.com/office/drawing/2014/main" id="{34FD265E-91BA-933F-6E9C-17B57E91737A}"/>
                  </a:ext>
                </a:extLst>
              </p:cNvPr>
              <p:cNvSpPr>
                <a:spLocks noChangeShapeType="1"/>
              </p:cNvSpPr>
              <p:nvPr/>
            </p:nvSpPr>
            <p:spPr bwMode="auto">
              <a:xfrm rot="16200000" flipV="1">
                <a:off x="3047"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95" name="Line 683">
                <a:extLst>
                  <a:ext uri="{FF2B5EF4-FFF2-40B4-BE49-F238E27FC236}">
                    <a16:creationId xmlns:a16="http://schemas.microsoft.com/office/drawing/2014/main" id="{A990A8C8-4C04-7842-903E-38E0793B77BE}"/>
                  </a:ext>
                </a:extLst>
              </p:cNvPr>
              <p:cNvSpPr>
                <a:spLocks noChangeShapeType="1"/>
              </p:cNvSpPr>
              <p:nvPr/>
            </p:nvSpPr>
            <p:spPr bwMode="auto">
              <a:xfrm rot="-5400000" flipH="1" flipV="1">
                <a:off x="3046"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96" name="Line 684">
                <a:extLst>
                  <a:ext uri="{FF2B5EF4-FFF2-40B4-BE49-F238E27FC236}">
                    <a16:creationId xmlns:a16="http://schemas.microsoft.com/office/drawing/2014/main" id="{70C3B7D9-FF47-516C-8E1D-5910EFAA58CA}"/>
                  </a:ext>
                </a:extLst>
              </p:cNvPr>
              <p:cNvSpPr>
                <a:spLocks noChangeShapeType="1"/>
              </p:cNvSpPr>
              <p:nvPr/>
            </p:nvSpPr>
            <p:spPr bwMode="auto">
              <a:xfrm rot="-5400000" flipH="1" flipV="1">
                <a:off x="2551"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97" name="Line 685">
                <a:extLst>
                  <a:ext uri="{FF2B5EF4-FFF2-40B4-BE49-F238E27FC236}">
                    <a16:creationId xmlns:a16="http://schemas.microsoft.com/office/drawing/2014/main" id="{5C0F8F6F-9A95-CE53-C3F5-3E859F9428B8}"/>
                  </a:ext>
                </a:extLst>
              </p:cNvPr>
              <p:cNvSpPr>
                <a:spLocks noChangeShapeType="1"/>
              </p:cNvSpPr>
              <p:nvPr/>
            </p:nvSpPr>
            <p:spPr bwMode="auto">
              <a:xfrm rot="-5400000" flipH="1" flipV="1">
                <a:off x="2920"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98" name="Line 686">
                <a:extLst>
                  <a:ext uri="{FF2B5EF4-FFF2-40B4-BE49-F238E27FC236}">
                    <a16:creationId xmlns:a16="http://schemas.microsoft.com/office/drawing/2014/main" id="{121ECD44-6A53-E7C4-C4BE-DBB7242C0C48}"/>
                  </a:ext>
                </a:extLst>
              </p:cNvPr>
              <p:cNvSpPr>
                <a:spLocks noChangeShapeType="1"/>
              </p:cNvSpPr>
              <p:nvPr/>
            </p:nvSpPr>
            <p:spPr bwMode="auto">
              <a:xfrm rot="-5400000" flipH="1" flipV="1">
                <a:off x="2678"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799" name="Line 687">
                <a:extLst>
                  <a:ext uri="{FF2B5EF4-FFF2-40B4-BE49-F238E27FC236}">
                    <a16:creationId xmlns:a16="http://schemas.microsoft.com/office/drawing/2014/main" id="{2E481FA2-F7AB-2B6E-BFD4-20B2C4E1937A}"/>
                  </a:ext>
                </a:extLst>
              </p:cNvPr>
              <p:cNvSpPr>
                <a:spLocks noChangeShapeType="1"/>
              </p:cNvSpPr>
              <p:nvPr/>
            </p:nvSpPr>
            <p:spPr bwMode="auto">
              <a:xfrm rot="16200000" flipH="1">
                <a:off x="342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00" name="Line 688">
                <a:extLst>
                  <a:ext uri="{FF2B5EF4-FFF2-40B4-BE49-F238E27FC236}">
                    <a16:creationId xmlns:a16="http://schemas.microsoft.com/office/drawing/2014/main" id="{48E13D07-394C-9FE9-987A-79ED641CBA2F}"/>
                  </a:ext>
                </a:extLst>
              </p:cNvPr>
              <p:cNvSpPr>
                <a:spLocks noChangeShapeType="1"/>
              </p:cNvSpPr>
              <p:nvPr/>
            </p:nvSpPr>
            <p:spPr bwMode="auto">
              <a:xfrm rot="16200000" flipH="1">
                <a:off x="217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01" name="Line 689">
                <a:extLst>
                  <a:ext uri="{FF2B5EF4-FFF2-40B4-BE49-F238E27FC236}">
                    <a16:creationId xmlns:a16="http://schemas.microsoft.com/office/drawing/2014/main" id="{87C051B2-94DE-89AD-CAE6-7BD57BE52712}"/>
                  </a:ext>
                </a:extLst>
              </p:cNvPr>
              <p:cNvSpPr>
                <a:spLocks noChangeShapeType="1"/>
              </p:cNvSpPr>
              <p:nvPr/>
            </p:nvSpPr>
            <p:spPr bwMode="auto">
              <a:xfrm rot="-5400000" flipH="1" flipV="1">
                <a:off x="342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02" name="Line 690">
                <a:extLst>
                  <a:ext uri="{FF2B5EF4-FFF2-40B4-BE49-F238E27FC236}">
                    <a16:creationId xmlns:a16="http://schemas.microsoft.com/office/drawing/2014/main" id="{29AD1FFF-EA69-F43F-D23C-38E33D1A5AB6}"/>
                  </a:ext>
                </a:extLst>
              </p:cNvPr>
              <p:cNvSpPr>
                <a:spLocks noChangeShapeType="1"/>
              </p:cNvSpPr>
              <p:nvPr/>
            </p:nvSpPr>
            <p:spPr bwMode="auto">
              <a:xfrm rot="-5400000" flipH="1" flipV="1">
                <a:off x="216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03" name="Line 691">
                <a:extLst>
                  <a:ext uri="{FF2B5EF4-FFF2-40B4-BE49-F238E27FC236}">
                    <a16:creationId xmlns:a16="http://schemas.microsoft.com/office/drawing/2014/main" id="{A15DD4CA-F120-C7F9-6C29-45880C881D58}"/>
                  </a:ext>
                </a:extLst>
              </p:cNvPr>
              <p:cNvSpPr>
                <a:spLocks noChangeShapeType="1"/>
              </p:cNvSpPr>
              <p:nvPr/>
            </p:nvSpPr>
            <p:spPr bwMode="auto">
              <a:xfrm rot="16200000" flipH="1">
                <a:off x="2677"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04" name="Line 692">
                <a:extLst>
                  <a:ext uri="{FF2B5EF4-FFF2-40B4-BE49-F238E27FC236}">
                    <a16:creationId xmlns:a16="http://schemas.microsoft.com/office/drawing/2014/main" id="{3191C33E-536B-6B9C-763E-0C3D6A5C2692}"/>
                  </a:ext>
                </a:extLst>
              </p:cNvPr>
              <p:cNvSpPr>
                <a:spLocks noChangeShapeType="1"/>
              </p:cNvSpPr>
              <p:nvPr/>
            </p:nvSpPr>
            <p:spPr bwMode="auto">
              <a:xfrm rot="16200000" flipH="1">
                <a:off x="2919"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05" name="Line 693">
                <a:extLst>
                  <a:ext uri="{FF2B5EF4-FFF2-40B4-BE49-F238E27FC236}">
                    <a16:creationId xmlns:a16="http://schemas.microsoft.com/office/drawing/2014/main" id="{2515E610-010A-8BE0-5674-D11B5B9918E4}"/>
                  </a:ext>
                </a:extLst>
              </p:cNvPr>
              <p:cNvSpPr>
                <a:spLocks noChangeShapeType="1"/>
              </p:cNvSpPr>
              <p:nvPr/>
            </p:nvSpPr>
            <p:spPr bwMode="auto">
              <a:xfrm rot="16200000" flipV="1">
                <a:off x="2799" y="3189"/>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06" name="Line 694">
                <a:extLst>
                  <a:ext uri="{FF2B5EF4-FFF2-40B4-BE49-F238E27FC236}">
                    <a16:creationId xmlns:a16="http://schemas.microsoft.com/office/drawing/2014/main" id="{3072900A-F5CD-9092-D767-A2AA68891350}"/>
                  </a:ext>
                </a:extLst>
              </p:cNvPr>
              <p:cNvSpPr>
                <a:spLocks noChangeShapeType="1"/>
              </p:cNvSpPr>
              <p:nvPr/>
            </p:nvSpPr>
            <p:spPr bwMode="auto">
              <a:xfrm rot="-5400000" flipH="1" flipV="1">
                <a:off x="2798" y="1208"/>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07" name="Line 695">
                <a:extLst>
                  <a:ext uri="{FF2B5EF4-FFF2-40B4-BE49-F238E27FC236}">
                    <a16:creationId xmlns:a16="http://schemas.microsoft.com/office/drawing/2014/main" id="{F34FC850-E7D2-FA77-C144-889E1D8DD3D5}"/>
                  </a:ext>
                </a:extLst>
              </p:cNvPr>
              <p:cNvSpPr>
                <a:spLocks noChangeShapeType="1"/>
              </p:cNvSpPr>
              <p:nvPr/>
            </p:nvSpPr>
            <p:spPr bwMode="auto">
              <a:xfrm rot="-5400000">
                <a:off x="3197"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08" name="Line 696">
                <a:extLst>
                  <a:ext uri="{FF2B5EF4-FFF2-40B4-BE49-F238E27FC236}">
                    <a16:creationId xmlns:a16="http://schemas.microsoft.com/office/drawing/2014/main" id="{CD92F23A-4985-7D01-EC37-A5CD30FEBB7A}"/>
                  </a:ext>
                </a:extLst>
              </p:cNvPr>
              <p:cNvSpPr>
                <a:spLocks noChangeShapeType="1"/>
              </p:cNvSpPr>
              <p:nvPr/>
            </p:nvSpPr>
            <p:spPr bwMode="auto">
              <a:xfrm rot="-5400000">
                <a:off x="3198"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09" name="Line 697">
                <a:extLst>
                  <a:ext uri="{FF2B5EF4-FFF2-40B4-BE49-F238E27FC236}">
                    <a16:creationId xmlns:a16="http://schemas.microsoft.com/office/drawing/2014/main" id="{CFB6C54C-7D7D-B701-D98B-FBB22751356A}"/>
                  </a:ext>
                </a:extLst>
              </p:cNvPr>
              <p:cNvSpPr>
                <a:spLocks noChangeShapeType="1"/>
              </p:cNvSpPr>
              <p:nvPr/>
            </p:nvSpPr>
            <p:spPr bwMode="auto">
              <a:xfrm rot="16200000" flipH="1">
                <a:off x="1804"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10" name="Line 698">
                <a:extLst>
                  <a:ext uri="{FF2B5EF4-FFF2-40B4-BE49-F238E27FC236}">
                    <a16:creationId xmlns:a16="http://schemas.microsoft.com/office/drawing/2014/main" id="{EE751163-17C4-ECCB-BA4D-DA62158CED9B}"/>
                  </a:ext>
                </a:extLst>
              </p:cNvPr>
              <p:cNvSpPr>
                <a:spLocks noChangeShapeType="1"/>
              </p:cNvSpPr>
              <p:nvPr/>
            </p:nvSpPr>
            <p:spPr bwMode="auto">
              <a:xfrm rot="16200000" flipH="1">
                <a:off x="1803"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11" name="Line 699">
                <a:extLst>
                  <a:ext uri="{FF2B5EF4-FFF2-40B4-BE49-F238E27FC236}">
                    <a16:creationId xmlns:a16="http://schemas.microsoft.com/office/drawing/2014/main" id="{93056C14-898B-39E1-E533-EDA3F2F574A9}"/>
                  </a:ext>
                </a:extLst>
              </p:cNvPr>
              <p:cNvSpPr>
                <a:spLocks noChangeShapeType="1"/>
              </p:cNvSpPr>
              <p:nvPr/>
            </p:nvSpPr>
            <p:spPr bwMode="auto">
              <a:xfrm rot="16200000" flipH="1">
                <a:off x="2069"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12" name="Line 700">
                <a:extLst>
                  <a:ext uri="{FF2B5EF4-FFF2-40B4-BE49-F238E27FC236}">
                    <a16:creationId xmlns:a16="http://schemas.microsoft.com/office/drawing/2014/main" id="{CA8A62A1-C195-B928-5156-A4736A8A6891}"/>
                  </a:ext>
                </a:extLst>
              </p:cNvPr>
              <p:cNvSpPr>
                <a:spLocks noChangeShapeType="1"/>
              </p:cNvSpPr>
              <p:nvPr/>
            </p:nvSpPr>
            <p:spPr bwMode="auto">
              <a:xfrm rot="16200000" flipH="1">
                <a:off x="2074"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13" name="Line 701">
                <a:extLst>
                  <a:ext uri="{FF2B5EF4-FFF2-40B4-BE49-F238E27FC236}">
                    <a16:creationId xmlns:a16="http://schemas.microsoft.com/office/drawing/2014/main" id="{A73C3F9C-DCA9-B7F0-9802-E873C20AAC48}"/>
                  </a:ext>
                </a:extLst>
              </p:cNvPr>
              <p:cNvSpPr>
                <a:spLocks noChangeShapeType="1"/>
              </p:cNvSpPr>
              <p:nvPr/>
            </p:nvSpPr>
            <p:spPr bwMode="auto">
              <a:xfrm rot="-5400000">
                <a:off x="3721"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14" name="Line 702">
                <a:extLst>
                  <a:ext uri="{FF2B5EF4-FFF2-40B4-BE49-F238E27FC236}">
                    <a16:creationId xmlns:a16="http://schemas.microsoft.com/office/drawing/2014/main" id="{2698513F-C703-8D12-4251-937BD0C6FC36}"/>
                  </a:ext>
                </a:extLst>
              </p:cNvPr>
              <p:cNvSpPr>
                <a:spLocks noChangeShapeType="1"/>
              </p:cNvSpPr>
              <p:nvPr/>
            </p:nvSpPr>
            <p:spPr bwMode="auto">
              <a:xfrm rot="16200000" flipH="1">
                <a:off x="369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15" name="Line 703">
                <a:extLst>
                  <a:ext uri="{FF2B5EF4-FFF2-40B4-BE49-F238E27FC236}">
                    <a16:creationId xmlns:a16="http://schemas.microsoft.com/office/drawing/2014/main" id="{5D03803E-90EC-460A-DD74-A1449428455E}"/>
                  </a:ext>
                </a:extLst>
              </p:cNvPr>
              <p:cNvSpPr>
                <a:spLocks noChangeShapeType="1"/>
              </p:cNvSpPr>
              <p:nvPr/>
            </p:nvSpPr>
            <p:spPr bwMode="auto">
              <a:xfrm rot="-5400000" flipH="1" flipV="1">
                <a:off x="190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16" name="Line 704">
                <a:extLst>
                  <a:ext uri="{FF2B5EF4-FFF2-40B4-BE49-F238E27FC236}">
                    <a16:creationId xmlns:a16="http://schemas.microsoft.com/office/drawing/2014/main" id="{9F6AC663-0ABF-A9A7-1877-F6C0310E7C24}"/>
                  </a:ext>
                </a:extLst>
              </p:cNvPr>
              <p:cNvSpPr>
                <a:spLocks noChangeShapeType="1"/>
              </p:cNvSpPr>
              <p:nvPr/>
            </p:nvSpPr>
            <p:spPr bwMode="auto">
              <a:xfrm rot="-5400000" flipH="1" flipV="1">
                <a:off x="369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17" name="Line 705">
                <a:extLst>
                  <a:ext uri="{FF2B5EF4-FFF2-40B4-BE49-F238E27FC236}">
                    <a16:creationId xmlns:a16="http://schemas.microsoft.com/office/drawing/2014/main" id="{C90E9C2C-4190-21D5-C8DE-9CD55CB008D3}"/>
                  </a:ext>
                </a:extLst>
              </p:cNvPr>
              <p:cNvSpPr>
                <a:spLocks noChangeShapeType="1"/>
              </p:cNvSpPr>
              <p:nvPr/>
            </p:nvSpPr>
            <p:spPr bwMode="auto">
              <a:xfrm rot="16200000" flipH="1">
                <a:off x="190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18" name="Line 706">
                <a:extLst>
                  <a:ext uri="{FF2B5EF4-FFF2-40B4-BE49-F238E27FC236}">
                    <a16:creationId xmlns:a16="http://schemas.microsoft.com/office/drawing/2014/main" id="{A0911F3F-5F40-9973-615C-67CBFFD1AF4E}"/>
                  </a:ext>
                </a:extLst>
              </p:cNvPr>
              <p:cNvSpPr>
                <a:spLocks noChangeShapeType="1"/>
              </p:cNvSpPr>
              <p:nvPr/>
            </p:nvSpPr>
            <p:spPr bwMode="auto">
              <a:xfrm rot="16200000" flipV="1">
                <a:off x="3553" y="2735"/>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19" name="Line 707">
                <a:extLst>
                  <a:ext uri="{FF2B5EF4-FFF2-40B4-BE49-F238E27FC236}">
                    <a16:creationId xmlns:a16="http://schemas.microsoft.com/office/drawing/2014/main" id="{CA859F04-F920-0A70-9756-F6E6C31D2854}"/>
                  </a:ext>
                </a:extLst>
              </p:cNvPr>
              <p:cNvSpPr>
                <a:spLocks noChangeShapeType="1"/>
              </p:cNvSpPr>
              <p:nvPr/>
            </p:nvSpPr>
            <p:spPr bwMode="auto">
              <a:xfrm rot="-5400000" flipH="1" flipV="1">
                <a:off x="2032" y="1640"/>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20" name="Line 708">
                <a:extLst>
                  <a:ext uri="{FF2B5EF4-FFF2-40B4-BE49-F238E27FC236}">
                    <a16:creationId xmlns:a16="http://schemas.microsoft.com/office/drawing/2014/main" id="{D7707DDB-67DB-F605-7BB9-ACF8EE8E2528}"/>
                  </a:ext>
                </a:extLst>
              </p:cNvPr>
              <p:cNvSpPr>
                <a:spLocks noChangeShapeType="1"/>
              </p:cNvSpPr>
              <p:nvPr/>
            </p:nvSpPr>
            <p:spPr bwMode="auto">
              <a:xfrm rot="-5400000" flipH="1" flipV="1">
                <a:off x="3552" y="1640"/>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21" name="Line 709">
                <a:extLst>
                  <a:ext uri="{FF2B5EF4-FFF2-40B4-BE49-F238E27FC236}">
                    <a16:creationId xmlns:a16="http://schemas.microsoft.com/office/drawing/2014/main" id="{02CB60EA-8853-2D54-1718-401CFFE7DB7F}"/>
                  </a:ext>
                </a:extLst>
              </p:cNvPr>
              <p:cNvSpPr>
                <a:spLocks noChangeShapeType="1"/>
              </p:cNvSpPr>
              <p:nvPr/>
            </p:nvSpPr>
            <p:spPr bwMode="auto">
              <a:xfrm rot="16200000" flipV="1">
                <a:off x="2033" y="2735"/>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22" name="Line 710">
                <a:extLst>
                  <a:ext uri="{FF2B5EF4-FFF2-40B4-BE49-F238E27FC236}">
                    <a16:creationId xmlns:a16="http://schemas.microsoft.com/office/drawing/2014/main" id="{915C4FF4-E01F-8037-6792-A111EEABF3CD}"/>
                  </a:ext>
                </a:extLst>
              </p:cNvPr>
              <p:cNvSpPr>
                <a:spLocks noChangeShapeType="1"/>
              </p:cNvSpPr>
              <p:nvPr/>
            </p:nvSpPr>
            <p:spPr bwMode="auto">
              <a:xfrm rot="-5400000">
                <a:off x="2448"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23" name="Line 711">
                <a:extLst>
                  <a:ext uri="{FF2B5EF4-FFF2-40B4-BE49-F238E27FC236}">
                    <a16:creationId xmlns:a16="http://schemas.microsoft.com/office/drawing/2014/main" id="{701DA362-B925-2750-15A1-22ABC93E079C}"/>
                  </a:ext>
                </a:extLst>
              </p:cNvPr>
              <p:cNvSpPr>
                <a:spLocks noChangeShapeType="1"/>
              </p:cNvSpPr>
              <p:nvPr/>
            </p:nvSpPr>
            <p:spPr bwMode="auto">
              <a:xfrm rot="-5400000">
                <a:off x="2449"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24" name="Line 712">
                <a:extLst>
                  <a:ext uri="{FF2B5EF4-FFF2-40B4-BE49-F238E27FC236}">
                    <a16:creationId xmlns:a16="http://schemas.microsoft.com/office/drawing/2014/main" id="{23977806-EEED-9FE7-AFD1-32935D77CFFE}"/>
                  </a:ext>
                </a:extLst>
              </p:cNvPr>
              <p:cNvSpPr>
                <a:spLocks noChangeShapeType="1"/>
              </p:cNvSpPr>
              <p:nvPr/>
            </p:nvSpPr>
            <p:spPr bwMode="auto">
              <a:xfrm rot="-5400000">
                <a:off x="1930"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25" name="Line 713">
                <a:extLst>
                  <a:ext uri="{FF2B5EF4-FFF2-40B4-BE49-F238E27FC236}">
                    <a16:creationId xmlns:a16="http://schemas.microsoft.com/office/drawing/2014/main" id="{3A228341-3798-EA1C-7CE4-B8EE92FA4CCF}"/>
                  </a:ext>
                </a:extLst>
              </p:cNvPr>
              <p:cNvSpPr>
                <a:spLocks noChangeShapeType="1"/>
              </p:cNvSpPr>
              <p:nvPr/>
            </p:nvSpPr>
            <p:spPr bwMode="auto">
              <a:xfrm rot="-5400000">
                <a:off x="1931"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26" name="Line 714">
                <a:extLst>
                  <a:ext uri="{FF2B5EF4-FFF2-40B4-BE49-F238E27FC236}">
                    <a16:creationId xmlns:a16="http://schemas.microsoft.com/office/drawing/2014/main" id="{8E5E2FBD-1DBA-E94B-34C5-256E4D5221B4}"/>
                  </a:ext>
                </a:extLst>
              </p:cNvPr>
              <p:cNvSpPr>
                <a:spLocks noChangeShapeType="1"/>
              </p:cNvSpPr>
              <p:nvPr/>
            </p:nvSpPr>
            <p:spPr bwMode="auto">
              <a:xfrm rot="-5400000" flipH="1" flipV="1">
                <a:off x="3300"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27" name="Line 715">
                <a:extLst>
                  <a:ext uri="{FF2B5EF4-FFF2-40B4-BE49-F238E27FC236}">
                    <a16:creationId xmlns:a16="http://schemas.microsoft.com/office/drawing/2014/main" id="{D7C1DC0C-5A45-E3D6-9C79-49EB1B67D1CD}"/>
                  </a:ext>
                </a:extLst>
              </p:cNvPr>
              <p:cNvSpPr>
                <a:spLocks noChangeShapeType="1"/>
              </p:cNvSpPr>
              <p:nvPr/>
            </p:nvSpPr>
            <p:spPr bwMode="auto">
              <a:xfrm rot="-5400000" flipH="1" flipV="1">
                <a:off x="2298"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28" name="Line 716">
                <a:extLst>
                  <a:ext uri="{FF2B5EF4-FFF2-40B4-BE49-F238E27FC236}">
                    <a16:creationId xmlns:a16="http://schemas.microsoft.com/office/drawing/2014/main" id="{C831A8BD-EB67-5162-2414-FB0B000A127E}"/>
                  </a:ext>
                </a:extLst>
              </p:cNvPr>
              <p:cNvSpPr>
                <a:spLocks noChangeShapeType="1"/>
              </p:cNvSpPr>
              <p:nvPr/>
            </p:nvSpPr>
            <p:spPr bwMode="auto">
              <a:xfrm rot="16200000" flipV="1">
                <a:off x="3294"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29" name="Line 717">
                <a:extLst>
                  <a:ext uri="{FF2B5EF4-FFF2-40B4-BE49-F238E27FC236}">
                    <a16:creationId xmlns:a16="http://schemas.microsoft.com/office/drawing/2014/main" id="{00E200C9-793F-871F-7BBC-8084F0B26E44}"/>
                  </a:ext>
                </a:extLst>
              </p:cNvPr>
              <p:cNvSpPr>
                <a:spLocks noChangeShapeType="1"/>
              </p:cNvSpPr>
              <p:nvPr/>
            </p:nvSpPr>
            <p:spPr bwMode="auto">
              <a:xfrm rot="16200000" flipV="1">
                <a:off x="2292"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30" name="Line 718">
                <a:extLst>
                  <a:ext uri="{FF2B5EF4-FFF2-40B4-BE49-F238E27FC236}">
                    <a16:creationId xmlns:a16="http://schemas.microsoft.com/office/drawing/2014/main" id="{B975ADF1-57E3-D1A4-B7ED-DAFC9AE5C649}"/>
                  </a:ext>
                </a:extLst>
              </p:cNvPr>
              <p:cNvSpPr>
                <a:spLocks noChangeShapeType="1"/>
              </p:cNvSpPr>
              <p:nvPr/>
            </p:nvSpPr>
            <p:spPr bwMode="auto">
              <a:xfrm rot="-5400000">
                <a:off x="2944"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31" name="Line 719">
                <a:extLst>
                  <a:ext uri="{FF2B5EF4-FFF2-40B4-BE49-F238E27FC236}">
                    <a16:creationId xmlns:a16="http://schemas.microsoft.com/office/drawing/2014/main" id="{C65140E2-15B8-96E1-868A-CE3BBA0F982D}"/>
                  </a:ext>
                </a:extLst>
              </p:cNvPr>
              <p:cNvSpPr>
                <a:spLocks noChangeShapeType="1"/>
              </p:cNvSpPr>
              <p:nvPr/>
            </p:nvSpPr>
            <p:spPr bwMode="auto">
              <a:xfrm rot="-5400000">
                <a:off x="2943"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32" name="Line 720">
                <a:extLst>
                  <a:ext uri="{FF2B5EF4-FFF2-40B4-BE49-F238E27FC236}">
                    <a16:creationId xmlns:a16="http://schemas.microsoft.com/office/drawing/2014/main" id="{E3748672-2BCD-ABE1-4106-DC40100ABFE9}"/>
                  </a:ext>
                </a:extLst>
              </p:cNvPr>
              <p:cNvSpPr>
                <a:spLocks noChangeShapeType="1"/>
              </p:cNvSpPr>
              <p:nvPr/>
            </p:nvSpPr>
            <p:spPr bwMode="auto">
              <a:xfrm rot="-5400000" flipH="1" flipV="1">
                <a:off x="369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33" name="Line 721">
                <a:extLst>
                  <a:ext uri="{FF2B5EF4-FFF2-40B4-BE49-F238E27FC236}">
                    <a16:creationId xmlns:a16="http://schemas.microsoft.com/office/drawing/2014/main" id="{DB378942-A406-8314-5EB4-7A93F629D70D}"/>
                  </a:ext>
                </a:extLst>
              </p:cNvPr>
              <p:cNvSpPr>
                <a:spLocks noChangeShapeType="1"/>
              </p:cNvSpPr>
              <p:nvPr/>
            </p:nvSpPr>
            <p:spPr bwMode="auto">
              <a:xfrm rot="16200000" flipH="1">
                <a:off x="369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34" name="Line 722">
                <a:extLst>
                  <a:ext uri="{FF2B5EF4-FFF2-40B4-BE49-F238E27FC236}">
                    <a16:creationId xmlns:a16="http://schemas.microsoft.com/office/drawing/2014/main" id="{31196858-F079-6278-1695-3278D6F33CCB}"/>
                  </a:ext>
                </a:extLst>
              </p:cNvPr>
              <p:cNvSpPr>
                <a:spLocks noChangeShapeType="1"/>
              </p:cNvSpPr>
              <p:nvPr/>
            </p:nvSpPr>
            <p:spPr bwMode="auto">
              <a:xfrm rot="-5400000" flipH="1" flipV="1">
                <a:off x="190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35" name="Line 723">
                <a:extLst>
                  <a:ext uri="{FF2B5EF4-FFF2-40B4-BE49-F238E27FC236}">
                    <a16:creationId xmlns:a16="http://schemas.microsoft.com/office/drawing/2014/main" id="{85CAA243-354D-A848-D0E4-81F382A702DC}"/>
                  </a:ext>
                </a:extLst>
              </p:cNvPr>
              <p:cNvSpPr>
                <a:spLocks noChangeShapeType="1"/>
              </p:cNvSpPr>
              <p:nvPr/>
            </p:nvSpPr>
            <p:spPr bwMode="auto">
              <a:xfrm rot="16200000" flipH="1">
                <a:off x="190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36" name="Line 724">
                <a:extLst>
                  <a:ext uri="{FF2B5EF4-FFF2-40B4-BE49-F238E27FC236}">
                    <a16:creationId xmlns:a16="http://schemas.microsoft.com/office/drawing/2014/main" id="{BBC54581-82A9-727F-D3D6-4448D43C5189}"/>
                  </a:ext>
                </a:extLst>
              </p:cNvPr>
              <p:cNvSpPr>
                <a:spLocks noChangeShapeType="1"/>
              </p:cNvSpPr>
              <p:nvPr/>
            </p:nvSpPr>
            <p:spPr bwMode="auto">
              <a:xfrm rot="-5400000">
                <a:off x="2701"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37" name="Line 725">
                <a:extLst>
                  <a:ext uri="{FF2B5EF4-FFF2-40B4-BE49-F238E27FC236}">
                    <a16:creationId xmlns:a16="http://schemas.microsoft.com/office/drawing/2014/main" id="{ED3C2445-F9FC-E97F-317A-50EA251285CA}"/>
                  </a:ext>
                </a:extLst>
              </p:cNvPr>
              <p:cNvSpPr>
                <a:spLocks noChangeShapeType="1"/>
              </p:cNvSpPr>
              <p:nvPr/>
            </p:nvSpPr>
            <p:spPr bwMode="auto">
              <a:xfrm rot="-5400000">
                <a:off x="2702"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38" name="Line 726">
                <a:extLst>
                  <a:ext uri="{FF2B5EF4-FFF2-40B4-BE49-F238E27FC236}">
                    <a16:creationId xmlns:a16="http://schemas.microsoft.com/office/drawing/2014/main" id="{CD05DCD4-84EC-2396-0213-1C5808EAE02D}"/>
                  </a:ext>
                </a:extLst>
              </p:cNvPr>
              <p:cNvSpPr>
                <a:spLocks noChangeShapeType="1"/>
              </p:cNvSpPr>
              <p:nvPr/>
            </p:nvSpPr>
            <p:spPr bwMode="auto">
              <a:xfrm rot="16200000" flipH="1">
                <a:off x="3324"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39" name="Line 727">
                <a:extLst>
                  <a:ext uri="{FF2B5EF4-FFF2-40B4-BE49-F238E27FC236}">
                    <a16:creationId xmlns:a16="http://schemas.microsoft.com/office/drawing/2014/main" id="{ED72BF07-E050-523C-C676-988A36F5ED30}"/>
                  </a:ext>
                </a:extLst>
              </p:cNvPr>
              <p:cNvSpPr>
                <a:spLocks noChangeShapeType="1"/>
              </p:cNvSpPr>
              <p:nvPr/>
            </p:nvSpPr>
            <p:spPr bwMode="auto">
              <a:xfrm rot="16200000" flipH="1">
                <a:off x="3329"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40" name="Line 728">
                <a:extLst>
                  <a:ext uri="{FF2B5EF4-FFF2-40B4-BE49-F238E27FC236}">
                    <a16:creationId xmlns:a16="http://schemas.microsoft.com/office/drawing/2014/main" id="{1F6E453A-B99E-A07B-C378-81AD220D9CEB}"/>
                  </a:ext>
                </a:extLst>
              </p:cNvPr>
              <p:cNvSpPr>
                <a:spLocks noChangeShapeType="1"/>
              </p:cNvSpPr>
              <p:nvPr/>
            </p:nvSpPr>
            <p:spPr bwMode="auto">
              <a:xfrm rot="16200000" flipH="1">
                <a:off x="2425"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41" name="Line 729">
                <a:extLst>
                  <a:ext uri="{FF2B5EF4-FFF2-40B4-BE49-F238E27FC236}">
                    <a16:creationId xmlns:a16="http://schemas.microsoft.com/office/drawing/2014/main" id="{A95B0AE4-0323-BD59-35F2-3FA9C7980D7D}"/>
                  </a:ext>
                </a:extLst>
              </p:cNvPr>
              <p:cNvSpPr>
                <a:spLocks noChangeShapeType="1"/>
              </p:cNvSpPr>
              <p:nvPr/>
            </p:nvSpPr>
            <p:spPr bwMode="auto">
              <a:xfrm rot="16200000" flipH="1">
                <a:off x="3174"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42" name="Line 730">
                <a:extLst>
                  <a:ext uri="{FF2B5EF4-FFF2-40B4-BE49-F238E27FC236}">
                    <a16:creationId xmlns:a16="http://schemas.microsoft.com/office/drawing/2014/main" id="{F0168CA7-F8E5-F201-5272-E8C4852CE3AF}"/>
                  </a:ext>
                </a:extLst>
              </p:cNvPr>
              <p:cNvSpPr>
                <a:spLocks noChangeShapeType="1"/>
              </p:cNvSpPr>
              <p:nvPr/>
            </p:nvSpPr>
            <p:spPr bwMode="auto">
              <a:xfrm rot="-5400000" flipH="1" flipV="1">
                <a:off x="2419"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43" name="Line 731">
                <a:extLst>
                  <a:ext uri="{FF2B5EF4-FFF2-40B4-BE49-F238E27FC236}">
                    <a16:creationId xmlns:a16="http://schemas.microsoft.com/office/drawing/2014/main" id="{37119479-F8C1-D88E-C356-7B94B0C465C3}"/>
                  </a:ext>
                </a:extLst>
              </p:cNvPr>
              <p:cNvSpPr>
                <a:spLocks noChangeShapeType="1"/>
              </p:cNvSpPr>
              <p:nvPr/>
            </p:nvSpPr>
            <p:spPr bwMode="auto">
              <a:xfrm rot="-5400000" flipH="1" flipV="1">
                <a:off x="3168"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44" name="Line 732">
                <a:extLst>
                  <a:ext uri="{FF2B5EF4-FFF2-40B4-BE49-F238E27FC236}">
                    <a16:creationId xmlns:a16="http://schemas.microsoft.com/office/drawing/2014/main" id="{E1F06C52-E735-80FA-5ABA-958D420D00B3}"/>
                  </a:ext>
                </a:extLst>
              </p:cNvPr>
              <p:cNvSpPr>
                <a:spLocks noChangeShapeType="1"/>
              </p:cNvSpPr>
              <p:nvPr/>
            </p:nvSpPr>
            <p:spPr bwMode="auto">
              <a:xfrm rot="16200000" flipH="1">
                <a:off x="3589"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45" name="Line 733">
                <a:extLst>
                  <a:ext uri="{FF2B5EF4-FFF2-40B4-BE49-F238E27FC236}">
                    <a16:creationId xmlns:a16="http://schemas.microsoft.com/office/drawing/2014/main" id="{FEB0842F-629B-68AC-F305-0E26BD43EF94}"/>
                  </a:ext>
                </a:extLst>
              </p:cNvPr>
              <p:cNvSpPr>
                <a:spLocks noChangeShapeType="1"/>
              </p:cNvSpPr>
              <p:nvPr/>
            </p:nvSpPr>
            <p:spPr bwMode="auto">
              <a:xfrm rot="16200000" flipH="1">
                <a:off x="3588"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46" name="Line 734">
                <a:extLst>
                  <a:ext uri="{FF2B5EF4-FFF2-40B4-BE49-F238E27FC236}">
                    <a16:creationId xmlns:a16="http://schemas.microsoft.com/office/drawing/2014/main" id="{88BDCD2F-8917-7C24-DEDD-BCDEF636350F}"/>
                  </a:ext>
                </a:extLst>
              </p:cNvPr>
              <p:cNvSpPr>
                <a:spLocks noChangeShapeType="1"/>
              </p:cNvSpPr>
              <p:nvPr/>
            </p:nvSpPr>
            <p:spPr bwMode="auto">
              <a:xfrm rot="16200000" flipH="1">
                <a:off x="216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47" name="Line 735">
                <a:extLst>
                  <a:ext uri="{FF2B5EF4-FFF2-40B4-BE49-F238E27FC236}">
                    <a16:creationId xmlns:a16="http://schemas.microsoft.com/office/drawing/2014/main" id="{386DFE1D-8ABA-13E4-F9F6-0184F7386614}"/>
                  </a:ext>
                </a:extLst>
              </p:cNvPr>
              <p:cNvSpPr>
                <a:spLocks noChangeShapeType="1"/>
              </p:cNvSpPr>
              <p:nvPr/>
            </p:nvSpPr>
            <p:spPr bwMode="auto">
              <a:xfrm rot="-5400000" flipH="1" flipV="1">
                <a:off x="342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48" name="Line 736">
                <a:extLst>
                  <a:ext uri="{FF2B5EF4-FFF2-40B4-BE49-F238E27FC236}">
                    <a16:creationId xmlns:a16="http://schemas.microsoft.com/office/drawing/2014/main" id="{FE730B3C-CDBC-D0C4-1357-CF637A45402F}"/>
                  </a:ext>
                </a:extLst>
              </p:cNvPr>
              <p:cNvSpPr>
                <a:spLocks noChangeShapeType="1"/>
              </p:cNvSpPr>
              <p:nvPr/>
            </p:nvSpPr>
            <p:spPr bwMode="auto">
              <a:xfrm rot="16200000" flipH="1">
                <a:off x="342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49" name="Line 737">
                <a:extLst>
                  <a:ext uri="{FF2B5EF4-FFF2-40B4-BE49-F238E27FC236}">
                    <a16:creationId xmlns:a16="http://schemas.microsoft.com/office/drawing/2014/main" id="{A6BB5D16-F6F2-D563-3087-78C616AFC34E}"/>
                  </a:ext>
                </a:extLst>
              </p:cNvPr>
              <p:cNvSpPr>
                <a:spLocks noChangeShapeType="1"/>
              </p:cNvSpPr>
              <p:nvPr/>
            </p:nvSpPr>
            <p:spPr bwMode="auto">
              <a:xfrm rot="-5400000" flipH="1" flipV="1">
                <a:off x="216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50" name="Line 738">
                <a:extLst>
                  <a:ext uri="{FF2B5EF4-FFF2-40B4-BE49-F238E27FC236}">
                    <a16:creationId xmlns:a16="http://schemas.microsoft.com/office/drawing/2014/main" id="{10CC5C97-774E-CA14-FD26-2AB5714CC27E}"/>
                  </a:ext>
                </a:extLst>
              </p:cNvPr>
              <p:cNvSpPr>
                <a:spLocks noChangeShapeType="1"/>
              </p:cNvSpPr>
              <p:nvPr/>
            </p:nvSpPr>
            <p:spPr bwMode="auto">
              <a:xfrm rot="16200000" flipV="1">
                <a:off x="2038" y="1865"/>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51" name="Line 739">
                <a:extLst>
                  <a:ext uri="{FF2B5EF4-FFF2-40B4-BE49-F238E27FC236}">
                    <a16:creationId xmlns:a16="http://schemas.microsoft.com/office/drawing/2014/main" id="{36656918-4876-19A9-FD48-8D4D3E768F2D}"/>
                  </a:ext>
                </a:extLst>
              </p:cNvPr>
              <p:cNvSpPr>
                <a:spLocks noChangeShapeType="1"/>
              </p:cNvSpPr>
              <p:nvPr/>
            </p:nvSpPr>
            <p:spPr bwMode="auto">
              <a:xfrm rot="16200000" flipV="1">
                <a:off x="3558" y="1865"/>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52" name="Line 740">
                <a:extLst>
                  <a:ext uri="{FF2B5EF4-FFF2-40B4-BE49-F238E27FC236}">
                    <a16:creationId xmlns:a16="http://schemas.microsoft.com/office/drawing/2014/main" id="{096E8D9D-9345-E669-6C59-AE9AE068829A}"/>
                  </a:ext>
                </a:extLst>
              </p:cNvPr>
              <p:cNvSpPr>
                <a:spLocks noChangeShapeType="1"/>
              </p:cNvSpPr>
              <p:nvPr/>
            </p:nvSpPr>
            <p:spPr bwMode="auto">
              <a:xfrm rot="-5400000" flipH="1" flipV="1">
                <a:off x="2039" y="2510"/>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53" name="Line 741">
                <a:extLst>
                  <a:ext uri="{FF2B5EF4-FFF2-40B4-BE49-F238E27FC236}">
                    <a16:creationId xmlns:a16="http://schemas.microsoft.com/office/drawing/2014/main" id="{E232F2C4-60DC-D9EE-B34A-1CF004D252D3}"/>
                  </a:ext>
                </a:extLst>
              </p:cNvPr>
              <p:cNvSpPr>
                <a:spLocks noChangeShapeType="1"/>
              </p:cNvSpPr>
              <p:nvPr/>
            </p:nvSpPr>
            <p:spPr bwMode="auto">
              <a:xfrm rot="-5400000" flipH="1" flipV="1">
                <a:off x="3559" y="2510"/>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54" name="Line 742">
                <a:extLst>
                  <a:ext uri="{FF2B5EF4-FFF2-40B4-BE49-F238E27FC236}">
                    <a16:creationId xmlns:a16="http://schemas.microsoft.com/office/drawing/2014/main" id="{8D748902-2A59-451F-2E28-2D0C1419E575}"/>
                  </a:ext>
                </a:extLst>
              </p:cNvPr>
              <p:cNvSpPr>
                <a:spLocks noChangeShapeType="1"/>
              </p:cNvSpPr>
              <p:nvPr/>
            </p:nvSpPr>
            <p:spPr bwMode="auto">
              <a:xfrm rot="-5400000">
                <a:off x="3451"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55" name="Line 743">
                <a:extLst>
                  <a:ext uri="{FF2B5EF4-FFF2-40B4-BE49-F238E27FC236}">
                    <a16:creationId xmlns:a16="http://schemas.microsoft.com/office/drawing/2014/main" id="{55596E59-8DD1-3F19-9B47-AAC956E9A3CF}"/>
                  </a:ext>
                </a:extLst>
              </p:cNvPr>
              <p:cNvSpPr>
                <a:spLocks noChangeShapeType="1"/>
              </p:cNvSpPr>
              <p:nvPr/>
            </p:nvSpPr>
            <p:spPr bwMode="auto">
              <a:xfrm rot="-5400000">
                <a:off x="3450"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56" name="Line 744">
                <a:extLst>
                  <a:ext uri="{FF2B5EF4-FFF2-40B4-BE49-F238E27FC236}">
                    <a16:creationId xmlns:a16="http://schemas.microsoft.com/office/drawing/2014/main" id="{DA32C704-979B-E58D-EDEF-23A4BB0A8838}"/>
                  </a:ext>
                </a:extLst>
              </p:cNvPr>
              <p:cNvSpPr>
                <a:spLocks noChangeShapeType="1"/>
              </p:cNvSpPr>
              <p:nvPr/>
            </p:nvSpPr>
            <p:spPr bwMode="auto">
              <a:xfrm rot="-5400000">
                <a:off x="1936"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57" name="Line 745">
                <a:extLst>
                  <a:ext uri="{FF2B5EF4-FFF2-40B4-BE49-F238E27FC236}">
                    <a16:creationId xmlns:a16="http://schemas.microsoft.com/office/drawing/2014/main" id="{19EA0334-CD6F-E559-9D5D-677954FA3335}"/>
                  </a:ext>
                </a:extLst>
              </p:cNvPr>
              <p:cNvSpPr>
                <a:spLocks noChangeShapeType="1"/>
              </p:cNvSpPr>
              <p:nvPr/>
            </p:nvSpPr>
            <p:spPr bwMode="auto">
              <a:xfrm rot="-5400000" flipH="1" flipV="1">
                <a:off x="304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58" name="Line 746">
                <a:extLst>
                  <a:ext uri="{FF2B5EF4-FFF2-40B4-BE49-F238E27FC236}">
                    <a16:creationId xmlns:a16="http://schemas.microsoft.com/office/drawing/2014/main" id="{5010F07E-04A2-E04A-546F-98A5E14D4859}"/>
                  </a:ext>
                </a:extLst>
              </p:cNvPr>
              <p:cNvSpPr>
                <a:spLocks noChangeShapeType="1"/>
              </p:cNvSpPr>
              <p:nvPr/>
            </p:nvSpPr>
            <p:spPr bwMode="auto">
              <a:xfrm rot="-5400000" flipH="1" flipV="1">
                <a:off x="255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59" name="Line 747">
                <a:extLst>
                  <a:ext uri="{FF2B5EF4-FFF2-40B4-BE49-F238E27FC236}">
                    <a16:creationId xmlns:a16="http://schemas.microsoft.com/office/drawing/2014/main" id="{192AC728-6DAD-DB66-D76C-FFB5CE8FEC7A}"/>
                  </a:ext>
                </a:extLst>
              </p:cNvPr>
              <p:cNvSpPr>
                <a:spLocks noChangeShapeType="1"/>
              </p:cNvSpPr>
              <p:nvPr/>
            </p:nvSpPr>
            <p:spPr bwMode="auto">
              <a:xfrm rot="16200000" flipV="1">
                <a:off x="254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60" name="Line 748">
                <a:extLst>
                  <a:ext uri="{FF2B5EF4-FFF2-40B4-BE49-F238E27FC236}">
                    <a16:creationId xmlns:a16="http://schemas.microsoft.com/office/drawing/2014/main" id="{B20DFF0D-432B-D7E3-BF7F-F2627701BABB}"/>
                  </a:ext>
                </a:extLst>
              </p:cNvPr>
              <p:cNvSpPr>
                <a:spLocks noChangeShapeType="1"/>
              </p:cNvSpPr>
              <p:nvPr/>
            </p:nvSpPr>
            <p:spPr bwMode="auto">
              <a:xfrm rot="16200000" flipV="1">
                <a:off x="304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61" name="Line 749">
                <a:extLst>
                  <a:ext uri="{FF2B5EF4-FFF2-40B4-BE49-F238E27FC236}">
                    <a16:creationId xmlns:a16="http://schemas.microsoft.com/office/drawing/2014/main" id="{B4B660B3-B91C-CE32-94B1-445D16478893}"/>
                  </a:ext>
                </a:extLst>
              </p:cNvPr>
              <p:cNvSpPr>
                <a:spLocks noChangeShapeType="1"/>
              </p:cNvSpPr>
              <p:nvPr/>
            </p:nvSpPr>
            <p:spPr bwMode="auto">
              <a:xfrm rot="16200000" flipH="1">
                <a:off x="2322"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62" name="Line 750">
                <a:extLst>
                  <a:ext uri="{FF2B5EF4-FFF2-40B4-BE49-F238E27FC236}">
                    <a16:creationId xmlns:a16="http://schemas.microsoft.com/office/drawing/2014/main" id="{7E2C6217-5649-62FA-91C0-E05DBA987343}"/>
                  </a:ext>
                </a:extLst>
              </p:cNvPr>
              <p:cNvSpPr>
                <a:spLocks noChangeShapeType="1"/>
              </p:cNvSpPr>
              <p:nvPr/>
            </p:nvSpPr>
            <p:spPr bwMode="auto">
              <a:xfrm rot="16200000" flipH="1">
                <a:off x="2327"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63" name="Line 751">
                <a:extLst>
                  <a:ext uri="{FF2B5EF4-FFF2-40B4-BE49-F238E27FC236}">
                    <a16:creationId xmlns:a16="http://schemas.microsoft.com/office/drawing/2014/main" id="{CAAD0784-34C7-1164-60B7-E366A3298023}"/>
                  </a:ext>
                </a:extLst>
              </p:cNvPr>
              <p:cNvSpPr>
                <a:spLocks noChangeShapeType="1"/>
              </p:cNvSpPr>
              <p:nvPr/>
            </p:nvSpPr>
            <p:spPr bwMode="auto">
              <a:xfrm rot="16200000" flipH="1">
                <a:off x="2678"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64" name="Line 752">
                <a:extLst>
                  <a:ext uri="{FF2B5EF4-FFF2-40B4-BE49-F238E27FC236}">
                    <a16:creationId xmlns:a16="http://schemas.microsoft.com/office/drawing/2014/main" id="{04441383-4598-6005-2B7A-C89155B0E70D}"/>
                  </a:ext>
                </a:extLst>
              </p:cNvPr>
              <p:cNvSpPr>
                <a:spLocks noChangeShapeType="1"/>
              </p:cNvSpPr>
              <p:nvPr/>
            </p:nvSpPr>
            <p:spPr bwMode="auto">
              <a:xfrm rot="16200000" flipH="1">
                <a:off x="2920"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65" name="Line 753">
                <a:extLst>
                  <a:ext uri="{FF2B5EF4-FFF2-40B4-BE49-F238E27FC236}">
                    <a16:creationId xmlns:a16="http://schemas.microsoft.com/office/drawing/2014/main" id="{A54296E9-87E7-71CB-B3FA-6E2DBD5B105B}"/>
                  </a:ext>
                </a:extLst>
              </p:cNvPr>
              <p:cNvSpPr>
                <a:spLocks noChangeShapeType="1"/>
              </p:cNvSpPr>
              <p:nvPr/>
            </p:nvSpPr>
            <p:spPr bwMode="auto">
              <a:xfrm rot="-5400000" flipH="1" flipV="1">
                <a:off x="2672"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66" name="Line 754">
                <a:extLst>
                  <a:ext uri="{FF2B5EF4-FFF2-40B4-BE49-F238E27FC236}">
                    <a16:creationId xmlns:a16="http://schemas.microsoft.com/office/drawing/2014/main" id="{4E89E036-2E1D-C9BA-168A-DE568D07681C}"/>
                  </a:ext>
                </a:extLst>
              </p:cNvPr>
              <p:cNvSpPr>
                <a:spLocks noChangeShapeType="1"/>
              </p:cNvSpPr>
              <p:nvPr/>
            </p:nvSpPr>
            <p:spPr bwMode="auto">
              <a:xfrm rot="-5400000" flipH="1" flipV="1">
                <a:off x="2914"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67" name="Line 755">
                <a:extLst>
                  <a:ext uri="{FF2B5EF4-FFF2-40B4-BE49-F238E27FC236}">
                    <a16:creationId xmlns:a16="http://schemas.microsoft.com/office/drawing/2014/main" id="{00C772FF-426A-7049-41AB-501CD91709E9}"/>
                  </a:ext>
                </a:extLst>
              </p:cNvPr>
              <p:cNvSpPr>
                <a:spLocks noChangeShapeType="1"/>
              </p:cNvSpPr>
              <p:nvPr/>
            </p:nvSpPr>
            <p:spPr bwMode="auto">
              <a:xfrm rot="-5400000" flipH="1" flipV="1">
                <a:off x="2799" y="2970"/>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68" name="Line 756">
                <a:extLst>
                  <a:ext uri="{FF2B5EF4-FFF2-40B4-BE49-F238E27FC236}">
                    <a16:creationId xmlns:a16="http://schemas.microsoft.com/office/drawing/2014/main" id="{3D50AFB2-C61E-A953-AE01-1EE4EC32E831}"/>
                  </a:ext>
                </a:extLst>
              </p:cNvPr>
              <p:cNvSpPr>
                <a:spLocks noChangeShapeType="1"/>
              </p:cNvSpPr>
              <p:nvPr/>
            </p:nvSpPr>
            <p:spPr bwMode="auto">
              <a:xfrm rot="16200000" flipV="1">
                <a:off x="2793" y="1433"/>
                <a:ext cx="80"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69" name="Line 757">
                <a:extLst>
                  <a:ext uri="{FF2B5EF4-FFF2-40B4-BE49-F238E27FC236}">
                    <a16:creationId xmlns:a16="http://schemas.microsoft.com/office/drawing/2014/main" id="{F16B4D3F-0099-571D-2454-C0464EC4E040}"/>
                  </a:ext>
                </a:extLst>
              </p:cNvPr>
              <p:cNvSpPr>
                <a:spLocks noChangeShapeType="1"/>
              </p:cNvSpPr>
              <p:nvPr/>
            </p:nvSpPr>
            <p:spPr bwMode="auto">
              <a:xfrm rot="16200000" flipV="1">
                <a:off x="3559" y="2291"/>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70" name="Line 758">
                <a:extLst>
                  <a:ext uri="{FF2B5EF4-FFF2-40B4-BE49-F238E27FC236}">
                    <a16:creationId xmlns:a16="http://schemas.microsoft.com/office/drawing/2014/main" id="{2C5634ED-1E8E-47F5-1190-1B1A89469143}"/>
                  </a:ext>
                </a:extLst>
              </p:cNvPr>
              <p:cNvSpPr>
                <a:spLocks noChangeShapeType="1"/>
              </p:cNvSpPr>
              <p:nvPr/>
            </p:nvSpPr>
            <p:spPr bwMode="auto">
              <a:xfrm rot="16200000" flipV="1">
                <a:off x="2039" y="2291"/>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71" name="Line 759">
                <a:extLst>
                  <a:ext uri="{FF2B5EF4-FFF2-40B4-BE49-F238E27FC236}">
                    <a16:creationId xmlns:a16="http://schemas.microsoft.com/office/drawing/2014/main" id="{C297DC2F-FF95-32C3-D03F-71ADA3A6902C}"/>
                  </a:ext>
                </a:extLst>
              </p:cNvPr>
              <p:cNvSpPr>
                <a:spLocks noChangeShapeType="1"/>
              </p:cNvSpPr>
              <p:nvPr/>
            </p:nvSpPr>
            <p:spPr bwMode="auto">
              <a:xfrm rot="-5400000" flipH="1" flipV="1">
                <a:off x="2038" y="2084"/>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72" name="Line 760">
                <a:extLst>
                  <a:ext uri="{FF2B5EF4-FFF2-40B4-BE49-F238E27FC236}">
                    <a16:creationId xmlns:a16="http://schemas.microsoft.com/office/drawing/2014/main" id="{FEC81A26-C0C2-00AC-9697-2E043A3BF10F}"/>
                  </a:ext>
                </a:extLst>
              </p:cNvPr>
              <p:cNvSpPr>
                <a:spLocks noChangeShapeType="1"/>
              </p:cNvSpPr>
              <p:nvPr/>
            </p:nvSpPr>
            <p:spPr bwMode="auto">
              <a:xfrm rot="-5400000" flipH="1" flipV="1">
                <a:off x="3558" y="2084"/>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73" name="Line 761">
                <a:extLst>
                  <a:ext uri="{FF2B5EF4-FFF2-40B4-BE49-F238E27FC236}">
                    <a16:creationId xmlns:a16="http://schemas.microsoft.com/office/drawing/2014/main" id="{78536BC8-DF15-B857-B855-1D85CDB78ED1}"/>
                  </a:ext>
                </a:extLst>
              </p:cNvPr>
              <p:cNvSpPr>
                <a:spLocks noChangeShapeType="1"/>
              </p:cNvSpPr>
              <p:nvPr/>
            </p:nvSpPr>
            <p:spPr bwMode="auto">
              <a:xfrm rot="16200000" flipV="1">
                <a:off x="2292"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74" name="Line 762">
                <a:extLst>
                  <a:ext uri="{FF2B5EF4-FFF2-40B4-BE49-F238E27FC236}">
                    <a16:creationId xmlns:a16="http://schemas.microsoft.com/office/drawing/2014/main" id="{025F8473-CC18-F92C-EDD7-27E7CF90EF89}"/>
                  </a:ext>
                </a:extLst>
              </p:cNvPr>
              <p:cNvSpPr>
                <a:spLocks noChangeShapeType="1"/>
              </p:cNvSpPr>
              <p:nvPr/>
            </p:nvSpPr>
            <p:spPr bwMode="auto">
              <a:xfrm rot="-5400000" flipH="1" flipV="1">
                <a:off x="2291"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75" name="Line 763">
                <a:extLst>
                  <a:ext uri="{FF2B5EF4-FFF2-40B4-BE49-F238E27FC236}">
                    <a16:creationId xmlns:a16="http://schemas.microsoft.com/office/drawing/2014/main" id="{4823BE75-0815-98EF-1C8C-B4EF29A6687A}"/>
                  </a:ext>
                </a:extLst>
              </p:cNvPr>
              <p:cNvSpPr>
                <a:spLocks noChangeShapeType="1"/>
              </p:cNvSpPr>
              <p:nvPr/>
            </p:nvSpPr>
            <p:spPr bwMode="auto">
              <a:xfrm rot="16200000" flipV="1">
                <a:off x="3294"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76" name="Line 764">
                <a:extLst>
                  <a:ext uri="{FF2B5EF4-FFF2-40B4-BE49-F238E27FC236}">
                    <a16:creationId xmlns:a16="http://schemas.microsoft.com/office/drawing/2014/main" id="{D28EB926-9954-88F4-61B5-FF9E0499495E}"/>
                  </a:ext>
                </a:extLst>
              </p:cNvPr>
              <p:cNvSpPr>
                <a:spLocks noChangeShapeType="1"/>
              </p:cNvSpPr>
              <p:nvPr/>
            </p:nvSpPr>
            <p:spPr bwMode="auto">
              <a:xfrm rot="-5400000" flipH="1" flipV="1">
                <a:off x="3293"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77" name="Line 765">
                <a:extLst>
                  <a:ext uri="{FF2B5EF4-FFF2-40B4-BE49-F238E27FC236}">
                    <a16:creationId xmlns:a16="http://schemas.microsoft.com/office/drawing/2014/main" id="{D41E3D09-B624-DEA6-A75E-BEC31768356F}"/>
                  </a:ext>
                </a:extLst>
              </p:cNvPr>
              <p:cNvSpPr>
                <a:spLocks noChangeShapeType="1"/>
              </p:cNvSpPr>
              <p:nvPr/>
            </p:nvSpPr>
            <p:spPr bwMode="auto">
              <a:xfrm rot="16200000" flipH="1">
                <a:off x="3071"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78" name="Line 766">
                <a:extLst>
                  <a:ext uri="{FF2B5EF4-FFF2-40B4-BE49-F238E27FC236}">
                    <a16:creationId xmlns:a16="http://schemas.microsoft.com/office/drawing/2014/main" id="{437E7AD1-26B9-DA36-CDE5-CC2FD16FB5EF}"/>
                  </a:ext>
                </a:extLst>
              </p:cNvPr>
              <p:cNvSpPr>
                <a:spLocks noChangeShapeType="1"/>
              </p:cNvSpPr>
              <p:nvPr/>
            </p:nvSpPr>
            <p:spPr bwMode="auto">
              <a:xfrm rot="16200000" flipH="1">
                <a:off x="2069"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79" name="Line 767">
                <a:extLst>
                  <a:ext uri="{FF2B5EF4-FFF2-40B4-BE49-F238E27FC236}">
                    <a16:creationId xmlns:a16="http://schemas.microsoft.com/office/drawing/2014/main" id="{7BF8B91A-85DA-7F3E-FAF0-6B6E57CFE785}"/>
                  </a:ext>
                </a:extLst>
              </p:cNvPr>
              <p:cNvSpPr>
                <a:spLocks noChangeShapeType="1"/>
              </p:cNvSpPr>
              <p:nvPr/>
            </p:nvSpPr>
            <p:spPr bwMode="auto">
              <a:xfrm rot="16200000" flipH="1">
                <a:off x="2068"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80" name="Line 768">
                <a:extLst>
                  <a:ext uri="{FF2B5EF4-FFF2-40B4-BE49-F238E27FC236}">
                    <a16:creationId xmlns:a16="http://schemas.microsoft.com/office/drawing/2014/main" id="{B53CFCAC-DBFB-11B6-8388-0CFAFA0B8013}"/>
                  </a:ext>
                </a:extLst>
              </p:cNvPr>
              <p:cNvSpPr>
                <a:spLocks noChangeShapeType="1"/>
              </p:cNvSpPr>
              <p:nvPr/>
            </p:nvSpPr>
            <p:spPr bwMode="auto">
              <a:xfrm rot="16200000" flipH="1">
                <a:off x="3076"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81" name="Line 769">
                <a:extLst>
                  <a:ext uri="{FF2B5EF4-FFF2-40B4-BE49-F238E27FC236}">
                    <a16:creationId xmlns:a16="http://schemas.microsoft.com/office/drawing/2014/main" id="{8DE03CA3-F822-2E0F-1F5F-AE5A4BDEA17C}"/>
                  </a:ext>
                </a:extLst>
              </p:cNvPr>
              <p:cNvSpPr>
                <a:spLocks noChangeShapeType="1"/>
              </p:cNvSpPr>
              <p:nvPr/>
            </p:nvSpPr>
            <p:spPr bwMode="auto">
              <a:xfrm rot="-5400000">
                <a:off x="2195"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82" name="Line 770">
                <a:extLst>
                  <a:ext uri="{FF2B5EF4-FFF2-40B4-BE49-F238E27FC236}">
                    <a16:creationId xmlns:a16="http://schemas.microsoft.com/office/drawing/2014/main" id="{37BBF4BB-8493-B1BD-1045-6CD5F24E4DEB}"/>
                  </a:ext>
                </a:extLst>
              </p:cNvPr>
              <p:cNvSpPr>
                <a:spLocks noChangeShapeType="1"/>
              </p:cNvSpPr>
              <p:nvPr/>
            </p:nvSpPr>
            <p:spPr bwMode="auto">
              <a:xfrm rot="-5400000">
                <a:off x="2196"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83" name="Line 771">
                <a:extLst>
                  <a:ext uri="{FF2B5EF4-FFF2-40B4-BE49-F238E27FC236}">
                    <a16:creationId xmlns:a16="http://schemas.microsoft.com/office/drawing/2014/main" id="{1A08410D-6A40-4A8B-328E-2010ADEE85D2}"/>
                  </a:ext>
                </a:extLst>
              </p:cNvPr>
              <p:cNvSpPr>
                <a:spLocks noChangeShapeType="1"/>
              </p:cNvSpPr>
              <p:nvPr/>
            </p:nvSpPr>
            <p:spPr bwMode="auto">
              <a:xfrm rot="-5400000" flipH="1" flipV="1">
                <a:off x="342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84" name="Line 772">
                <a:extLst>
                  <a:ext uri="{FF2B5EF4-FFF2-40B4-BE49-F238E27FC236}">
                    <a16:creationId xmlns:a16="http://schemas.microsoft.com/office/drawing/2014/main" id="{2CC916EE-87E8-3032-8C68-42BB6488A702}"/>
                  </a:ext>
                </a:extLst>
              </p:cNvPr>
              <p:cNvSpPr>
                <a:spLocks noChangeShapeType="1"/>
              </p:cNvSpPr>
              <p:nvPr/>
            </p:nvSpPr>
            <p:spPr bwMode="auto">
              <a:xfrm rot="-5400000" flipH="1" flipV="1">
                <a:off x="217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85" name="Line 773">
                <a:extLst>
                  <a:ext uri="{FF2B5EF4-FFF2-40B4-BE49-F238E27FC236}">
                    <a16:creationId xmlns:a16="http://schemas.microsoft.com/office/drawing/2014/main" id="{7AEDCED3-B239-40F6-9D5D-B743F5F071B8}"/>
                  </a:ext>
                </a:extLst>
              </p:cNvPr>
              <p:cNvSpPr>
                <a:spLocks noChangeShapeType="1"/>
              </p:cNvSpPr>
              <p:nvPr/>
            </p:nvSpPr>
            <p:spPr bwMode="auto">
              <a:xfrm rot="16200000" flipH="1">
                <a:off x="217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86" name="Line 774">
                <a:extLst>
                  <a:ext uri="{FF2B5EF4-FFF2-40B4-BE49-F238E27FC236}">
                    <a16:creationId xmlns:a16="http://schemas.microsoft.com/office/drawing/2014/main" id="{B76AB98B-33BE-C251-E5B5-647B16301B47}"/>
                  </a:ext>
                </a:extLst>
              </p:cNvPr>
              <p:cNvSpPr>
                <a:spLocks noChangeShapeType="1"/>
              </p:cNvSpPr>
              <p:nvPr/>
            </p:nvSpPr>
            <p:spPr bwMode="auto">
              <a:xfrm rot="16200000" flipH="1">
                <a:off x="342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87" name="Line 775">
                <a:extLst>
                  <a:ext uri="{FF2B5EF4-FFF2-40B4-BE49-F238E27FC236}">
                    <a16:creationId xmlns:a16="http://schemas.microsoft.com/office/drawing/2014/main" id="{0982080E-A933-3467-4F92-E6795A564273}"/>
                  </a:ext>
                </a:extLst>
              </p:cNvPr>
              <p:cNvSpPr>
                <a:spLocks noChangeShapeType="1"/>
              </p:cNvSpPr>
              <p:nvPr/>
            </p:nvSpPr>
            <p:spPr bwMode="auto">
              <a:xfrm rot="-5400000">
                <a:off x="3456"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88" name="Line 776">
                <a:extLst>
                  <a:ext uri="{FF2B5EF4-FFF2-40B4-BE49-F238E27FC236}">
                    <a16:creationId xmlns:a16="http://schemas.microsoft.com/office/drawing/2014/main" id="{E479FC58-76E7-D363-24CB-59CB1E333C36}"/>
                  </a:ext>
                </a:extLst>
              </p:cNvPr>
              <p:cNvSpPr>
                <a:spLocks noChangeShapeType="1"/>
              </p:cNvSpPr>
              <p:nvPr/>
            </p:nvSpPr>
            <p:spPr bwMode="auto">
              <a:xfrm rot="16200000" flipH="1">
                <a:off x="2576"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89" name="Line 777">
                <a:extLst>
                  <a:ext uri="{FF2B5EF4-FFF2-40B4-BE49-F238E27FC236}">
                    <a16:creationId xmlns:a16="http://schemas.microsoft.com/office/drawing/2014/main" id="{95A0DD4B-D93D-ABF4-49C8-6A28FDC4D9ED}"/>
                  </a:ext>
                </a:extLst>
              </p:cNvPr>
              <p:cNvSpPr>
                <a:spLocks noChangeShapeType="1"/>
              </p:cNvSpPr>
              <p:nvPr/>
            </p:nvSpPr>
            <p:spPr bwMode="auto">
              <a:xfrm rot="16200000" flipH="1">
                <a:off x="2581"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90" name="Line 778">
                <a:extLst>
                  <a:ext uri="{FF2B5EF4-FFF2-40B4-BE49-F238E27FC236}">
                    <a16:creationId xmlns:a16="http://schemas.microsoft.com/office/drawing/2014/main" id="{4B6832FF-1330-5870-9FAC-C999FB14B836}"/>
                  </a:ext>
                </a:extLst>
              </p:cNvPr>
              <p:cNvSpPr>
                <a:spLocks noChangeShapeType="1"/>
              </p:cNvSpPr>
              <p:nvPr/>
            </p:nvSpPr>
            <p:spPr bwMode="auto">
              <a:xfrm rot="16200000" flipH="1">
                <a:off x="2418"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91" name="Line 779">
                <a:extLst>
                  <a:ext uri="{FF2B5EF4-FFF2-40B4-BE49-F238E27FC236}">
                    <a16:creationId xmlns:a16="http://schemas.microsoft.com/office/drawing/2014/main" id="{AE986B0C-A96A-3B8D-B04B-DC03EB8507DF}"/>
                  </a:ext>
                </a:extLst>
              </p:cNvPr>
              <p:cNvSpPr>
                <a:spLocks noChangeShapeType="1"/>
              </p:cNvSpPr>
              <p:nvPr/>
            </p:nvSpPr>
            <p:spPr bwMode="auto">
              <a:xfrm rot="-5400000" flipH="1" flipV="1">
                <a:off x="2419"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92" name="Line 780">
                <a:extLst>
                  <a:ext uri="{FF2B5EF4-FFF2-40B4-BE49-F238E27FC236}">
                    <a16:creationId xmlns:a16="http://schemas.microsoft.com/office/drawing/2014/main" id="{95FAB2E5-DA70-DE15-4313-6B1A88EEF994}"/>
                  </a:ext>
                </a:extLst>
              </p:cNvPr>
              <p:cNvSpPr>
                <a:spLocks noChangeShapeType="1"/>
              </p:cNvSpPr>
              <p:nvPr/>
            </p:nvSpPr>
            <p:spPr bwMode="auto">
              <a:xfrm rot="16200000" flipH="1">
                <a:off x="3167"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93" name="Line 781">
                <a:extLst>
                  <a:ext uri="{FF2B5EF4-FFF2-40B4-BE49-F238E27FC236}">
                    <a16:creationId xmlns:a16="http://schemas.microsoft.com/office/drawing/2014/main" id="{1D24C56A-EAF6-5F60-2507-2222FA8708ED}"/>
                  </a:ext>
                </a:extLst>
              </p:cNvPr>
              <p:cNvSpPr>
                <a:spLocks noChangeShapeType="1"/>
              </p:cNvSpPr>
              <p:nvPr/>
            </p:nvSpPr>
            <p:spPr bwMode="auto">
              <a:xfrm rot="-5400000" flipH="1" flipV="1">
                <a:off x="3168"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94" name="Line 782">
                <a:extLst>
                  <a:ext uri="{FF2B5EF4-FFF2-40B4-BE49-F238E27FC236}">
                    <a16:creationId xmlns:a16="http://schemas.microsoft.com/office/drawing/2014/main" id="{3AF8C82A-1E3D-91C5-A08D-330CFA973569}"/>
                  </a:ext>
                </a:extLst>
              </p:cNvPr>
              <p:cNvSpPr>
                <a:spLocks noChangeShapeType="1"/>
              </p:cNvSpPr>
              <p:nvPr/>
            </p:nvSpPr>
            <p:spPr bwMode="auto">
              <a:xfrm rot="16200000" flipH="1">
                <a:off x="2818"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95" name="Line 783">
                <a:extLst>
                  <a:ext uri="{FF2B5EF4-FFF2-40B4-BE49-F238E27FC236}">
                    <a16:creationId xmlns:a16="http://schemas.microsoft.com/office/drawing/2014/main" id="{A56E487E-999D-2593-B594-723972217D01}"/>
                  </a:ext>
                </a:extLst>
              </p:cNvPr>
              <p:cNvSpPr>
                <a:spLocks noChangeShapeType="1"/>
              </p:cNvSpPr>
              <p:nvPr/>
            </p:nvSpPr>
            <p:spPr bwMode="auto">
              <a:xfrm rot="16200000" flipH="1">
                <a:off x="2823"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96" name="Line 784">
                <a:extLst>
                  <a:ext uri="{FF2B5EF4-FFF2-40B4-BE49-F238E27FC236}">
                    <a16:creationId xmlns:a16="http://schemas.microsoft.com/office/drawing/2014/main" id="{702B30F4-77CB-AE4D-C232-CA56EF45A514}"/>
                  </a:ext>
                </a:extLst>
              </p:cNvPr>
              <p:cNvSpPr>
                <a:spLocks noChangeShapeType="1"/>
              </p:cNvSpPr>
              <p:nvPr/>
            </p:nvSpPr>
            <p:spPr bwMode="auto">
              <a:xfrm rot="-5400000" flipH="1" flipV="1">
                <a:off x="217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97" name="Line 785">
                <a:extLst>
                  <a:ext uri="{FF2B5EF4-FFF2-40B4-BE49-F238E27FC236}">
                    <a16:creationId xmlns:a16="http://schemas.microsoft.com/office/drawing/2014/main" id="{A8DA77D3-F43F-93A9-93FC-4D064CCA57D2}"/>
                  </a:ext>
                </a:extLst>
              </p:cNvPr>
              <p:cNvSpPr>
                <a:spLocks noChangeShapeType="1"/>
              </p:cNvSpPr>
              <p:nvPr/>
            </p:nvSpPr>
            <p:spPr bwMode="auto">
              <a:xfrm rot="-5400000" flipH="1" flipV="1">
                <a:off x="342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98" name="Line 786">
                <a:extLst>
                  <a:ext uri="{FF2B5EF4-FFF2-40B4-BE49-F238E27FC236}">
                    <a16:creationId xmlns:a16="http://schemas.microsoft.com/office/drawing/2014/main" id="{4FA25F8D-DD2D-07B0-EEC7-8AC46247CD7E}"/>
                  </a:ext>
                </a:extLst>
              </p:cNvPr>
              <p:cNvSpPr>
                <a:spLocks noChangeShapeType="1"/>
              </p:cNvSpPr>
              <p:nvPr/>
            </p:nvSpPr>
            <p:spPr bwMode="auto">
              <a:xfrm rot="16200000" flipH="1">
                <a:off x="217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899" name="Line 787">
                <a:extLst>
                  <a:ext uri="{FF2B5EF4-FFF2-40B4-BE49-F238E27FC236}">
                    <a16:creationId xmlns:a16="http://schemas.microsoft.com/office/drawing/2014/main" id="{E6EE5DA5-B5B0-9C73-EDBF-D031A20D06A2}"/>
                  </a:ext>
                </a:extLst>
              </p:cNvPr>
              <p:cNvSpPr>
                <a:spLocks noChangeShapeType="1"/>
              </p:cNvSpPr>
              <p:nvPr/>
            </p:nvSpPr>
            <p:spPr bwMode="auto">
              <a:xfrm rot="16200000" flipH="1">
                <a:off x="342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00" name="Line 788">
                <a:extLst>
                  <a:ext uri="{FF2B5EF4-FFF2-40B4-BE49-F238E27FC236}">
                    <a16:creationId xmlns:a16="http://schemas.microsoft.com/office/drawing/2014/main" id="{5B038D97-9B58-72EB-08B3-56C9D1D415A1}"/>
                  </a:ext>
                </a:extLst>
              </p:cNvPr>
              <p:cNvSpPr>
                <a:spLocks noChangeShapeType="1"/>
              </p:cNvSpPr>
              <p:nvPr/>
            </p:nvSpPr>
            <p:spPr bwMode="auto">
              <a:xfrm rot="-5400000">
                <a:off x="3197"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01" name="Line 789">
                <a:extLst>
                  <a:ext uri="{FF2B5EF4-FFF2-40B4-BE49-F238E27FC236}">
                    <a16:creationId xmlns:a16="http://schemas.microsoft.com/office/drawing/2014/main" id="{F2901D02-EEEA-FCEC-8DD2-32533CF75421}"/>
                  </a:ext>
                </a:extLst>
              </p:cNvPr>
              <p:cNvSpPr>
                <a:spLocks noChangeShapeType="1"/>
              </p:cNvSpPr>
              <p:nvPr/>
            </p:nvSpPr>
            <p:spPr bwMode="auto">
              <a:xfrm rot="-5400000">
                <a:off x="3198"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02" name="Line 790">
                <a:extLst>
                  <a:ext uri="{FF2B5EF4-FFF2-40B4-BE49-F238E27FC236}">
                    <a16:creationId xmlns:a16="http://schemas.microsoft.com/office/drawing/2014/main" id="{1E70059F-235C-C2C6-5E71-C41CB7DBC660}"/>
                  </a:ext>
                </a:extLst>
              </p:cNvPr>
              <p:cNvSpPr>
                <a:spLocks noChangeShapeType="1"/>
              </p:cNvSpPr>
              <p:nvPr/>
            </p:nvSpPr>
            <p:spPr bwMode="auto">
              <a:xfrm rot="16200000" flipH="1">
                <a:off x="3324"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03" name="Line 791">
                <a:extLst>
                  <a:ext uri="{FF2B5EF4-FFF2-40B4-BE49-F238E27FC236}">
                    <a16:creationId xmlns:a16="http://schemas.microsoft.com/office/drawing/2014/main" id="{A667E437-6B09-DCFB-CDD8-BC1951FA6540}"/>
                  </a:ext>
                </a:extLst>
              </p:cNvPr>
              <p:cNvSpPr>
                <a:spLocks noChangeShapeType="1"/>
              </p:cNvSpPr>
              <p:nvPr/>
            </p:nvSpPr>
            <p:spPr bwMode="auto">
              <a:xfrm rot="16200000" flipH="1">
                <a:off x="3323"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04" name="Line 792">
                <a:extLst>
                  <a:ext uri="{FF2B5EF4-FFF2-40B4-BE49-F238E27FC236}">
                    <a16:creationId xmlns:a16="http://schemas.microsoft.com/office/drawing/2014/main" id="{C672C541-7804-8324-0FB9-C4C14E924071}"/>
                  </a:ext>
                </a:extLst>
              </p:cNvPr>
              <p:cNvSpPr>
                <a:spLocks noChangeShapeType="1"/>
              </p:cNvSpPr>
              <p:nvPr/>
            </p:nvSpPr>
            <p:spPr bwMode="auto">
              <a:xfrm rot="-5400000" flipH="1" flipV="1">
                <a:off x="254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05" name="Line 793">
                <a:extLst>
                  <a:ext uri="{FF2B5EF4-FFF2-40B4-BE49-F238E27FC236}">
                    <a16:creationId xmlns:a16="http://schemas.microsoft.com/office/drawing/2014/main" id="{7A616312-6B19-90B9-BA72-AFC5579406A0}"/>
                  </a:ext>
                </a:extLst>
              </p:cNvPr>
              <p:cNvSpPr>
                <a:spLocks noChangeShapeType="1"/>
              </p:cNvSpPr>
              <p:nvPr/>
            </p:nvSpPr>
            <p:spPr bwMode="auto">
              <a:xfrm rot="16200000" flipV="1">
                <a:off x="254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06" name="Line 794">
                <a:extLst>
                  <a:ext uri="{FF2B5EF4-FFF2-40B4-BE49-F238E27FC236}">
                    <a16:creationId xmlns:a16="http://schemas.microsoft.com/office/drawing/2014/main" id="{22903C7F-118B-872A-91E0-C95B5AA19314}"/>
                  </a:ext>
                </a:extLst>
              </p:cNvPr>
              <p:cNvSpPr>
                <a:spLocks noChangeShapeType="1"/>
              </p:cNvSpPr>
              <p:nvPr/>
            </p:nvSpPr>
            <p:spPr bwMode="auto">
              <a:xfrm rot="-5400000" flipH="1" flipV="1">
                <a:off x="304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07" name="Line 795">
                <a:extLst>
                  <a:ext uri="{FF2B5EF4-FFF2-40B4-BE49-F238E27FC236}">
                    <a16:creationId xmlns:a16="http://schemas.microsoft.com/office/drawing/2014/main" id="{291AF153-C700-5E64-D4AE-00D84F192E5A}"/>
                  </a:ext>
                </a:extLst>
              </p:cNvPr>
              <p:cNvSpPr>
                <a:spLocks noChangeShapeType="1"/>
              </p:cNvSpPr>
              <p:nvPr/>
            </p:nvSpPr>
            <p:spPr bwMode="auto">
              <a:xfrm rot="16200000" flipV="1">
                <a:off x="304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08" name="Line 796">
                <a:extLst>
                  <a:ext uri="{FF2B5EF4-FFF2-40B4-BE49-F238E27FC236}">
                    <a16:creationId xmlns:a16="http://schemas.microsoft.com/office/drawing/2014/main" id="{63C2EAB8-C0F4-70E2-8226-91C6C96C96D4}"/>
                  </a:ext>
                </a:extLst>
              </p:cNvPr>
              <p:cNvSpPr>
                <a:spLocks noChangeShapeType="1"/>
              </p:cNvSpPr>
              <p:nvPr/>
            </p:nvSpPr>
            <p:spPr bwMode="auto">
              <a:xfrm rot="16200000" flipV="1">
                <a:off x="3299"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09" name="Line 797">
                <a:extLst>
                  <a:ext uri="{FF2B5EF4-FFF2-40B4-BE49-F238E27FC236}">
                    <a16:creationId xmlns:a16="http://schemas.microsoft.com/office/drawing/2014/main" id="{F4033F2E-5315-E190-1C05-D7A813F57B68}"/>
                  </a:ext>
                </a:extLst>
              </p:cNvPr>
              <p:cNvSpPr>
                <a:spLocks noChangeShapeType="1"/>
              </p:cNvSpPr>
              <p:nvPr/>
            </p:nvSpPr>
            <p:spPr bwMode="auto">
              <a:xfrm rot="-5400000" flipH="1" flipV="1">
                <a:off x="3300"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10" name="Line 798">
                <a:extLst>
                  <a:ext uri="{FF2B5EF4-FFF2-40B4-BE49-F238E27FC236}">
                    <a16:creationId xmlns:a16="http://schemas.microsoft.com/office/drawing/2014/main" id="{F7BB122E-EB69-B792-C828-EE8A52CCD39F}"/>
                  </a:ext>
                </a:extLst>
              </p:cNvPr>
              <p:cNvSpPr>
                <a:spLocks noChangeShapeType="1"/>
              </p:cNvSpPr>
              <p:nvPr/>
            </p:nvSpPr>
            <p:spPr bwMode="auto">
              <a:xfrm rot="-5400000" flipH="1" flipV="1">
                <a:off x="2298"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11" name="Line 799">
                <a:extLst>
                  <a:ext uri="{FF2B5EF4-FFF2-40B4-BE49-F238E27FC236}">
                    <a16:creationId xmlns:a16="http://schemas.microsoft.com/office/drawing/2014/main" id="{F45CCE75-44C5-2AF9-96AC-BBE976B772D8}"/>
                  </a:ext>
                </a:extLst>
              </p:cNvPr>
              <p:cNvSpPr>
                <a:spLocks noChangeShapeType="1"/>
              </p:cNvSpPr>
              <p:nvPr/>
            </p:nvSpPr>
            <p:spPr bwMode="auto">
              <a:xfrm rot="16200000" flipV="1">
                <a:off x="2297"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12" name="Line 800">
                <a:extLst>
                  <a:ext uri="{FF2B5EF4-FFF2-40B4-BE49-F238E27FC236}">
                    <a16:creationId xmlns:a16="http://schemas.microsoft.com/office/drawing/2014/main" id="{6CDA5FAE-0B52-6268-9CA2-726BE9948E92}"/>
                  </a:ext>
                </a:extLst>
              </p:cNvPr>
              <p:cNvSpPr>
                <a:spLocks noChangeShapeType="1"/>
              </p:cNvSpPr>
              <p:nvPr/>
            </p:nvSpPr>
            <p:spPr bwMode="auto">
              <a:xfrm rot="-5400000">
                <a:off x="2201"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13" name="Line 801">
                <a:extLst>
                  <a:ext uri="{FF2B5EF4-FFF2-40B4-BE49-F238E27FC236}">
                    <a16:creationId xmlns:a16="http://schemas.microsoft.com/office/drawing/2014/main" id="{710AC235-77ED-59E5-2AAA-6E11329D6F79}"/>
                  </a:ext>
                </a:extLst>
              </p:cNvPr>
              <p:cNvSpPr>
                <a:spLocks noChangeShapeType="1"/>
              </p:cNvSpPr>
              <p:nvPr/>
            </p:nvSpPr>
            <p:spPr bwMode="auto">
              <a:xfrm rot="16200000" flipH="1">
                <a:off x="2913"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14" name="Line 802">
                <a:extLst>
                  <a:ext uri="{FF2B5EF4-FFF2-40B4-BE49-F238E27FC236}">
                    <a16:creationId xmlns:a16="http://schemas.microsoft.com/office/drawing/2014/main" id="{B1D04F37-D7D6-5089-526B-01E178BD2BCE}"/>
                  </a:ext>
                </a:extLst>
              </p:cNvPr>
              <p:cNvSpPr>
                <a:spLocks noChangeShapeType="1"/>
              </p:cNvSpPr>
              <p:nvPr/>
            </p:nvSpPr>
            <p:spPr bwMode="auto">
              <a:xfrm rot="-5400000" flipH="1" flipV="1">
                <a:off x="2914"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15" name="Line 803">
                <a:extLst>
                  <a:ext uri="{FF2B5EF4-FFF2-40B4-BE49-F238E27FC236}">
                    <a16:creationId xmlns:a16="http://schemas.microsoft.com/office/drawing/2014/main" id="{E839F869-C2DA-7366-9FC7-51D0EDC2F324}"/>
                  </a:ext>
                </a:extLst>
              </p:cNvPr>
              <p:cNvSpPr>
                <a:spLocks noChangeShapeType="1"/>
              </p:cNvSpPr>
              <p:nvPr/>
            </p:nvSpPr>
            <p:spPr bwMode="auto">
              <a:xfrm rot="16200000" flipH="1">
                <a:off x="2671"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16" name="Line 804">
                <a:extLst>
                  <a:ext uri="{FF2B5EF4-FFF2-40B4-BE49-F238E27FC236}">
                    <a16:creationId xmlns:a16="http://schemas.microsoft.com/office/drawing/2014/main" id="{ED377B30-637F-E098-0AAD-5FB866130489}"/>
                  </a:ext>
                </a:extLst>
              </p:cNvPr>
              <p:cNvSpPr>
                <a:spLocks noChangeShapeType="1"/>
              </p:cNvSpPr>
              <p:nvPr/>
            </p:nvSpPr>
            <p:spPr bwMode="auto">
              <a:xfrm rot="-5400000" flipH="1" flipV="1">
                <a:off x="2672"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17" name="Line 805">
                <a:extLst>
                  <a:ext uri="{FF2B5EF4-FFF2-40B4-BE49-F238E27FC236}">
                    <a16:creationId xmlns:a16="http://schemas.microsoft.com/office/drawing/2014/main" id="{614ACDF3-92FA-54A7-BBBB-E2F132B0745F}"/>
                  </a:ext>
                </a:extLst>
              </p:cNvPr>
              <p:cNvSpPr>
                <a:spLocks noChangeShapeType="1"/>
              </p:cNvSpPr>
              <p:nvPr/>
            </p:nvSpPr>
            <p:spPr bwMode="auto">
              <a:xfrm rot="16200000" flipV="1">
                <a:off x="2793" y="2746"/>
                <a:ext cx="81"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18" name="Line 806">
                <a:extLst>
                  <a:ext uri="{FF2B5EF4-FFF2-40B4-BE49-F238E27FC236}">
                    <a16:creationId xmlns:a16="http://schemas.microsoft.com/office/drawing/2014/main" id="{553F403A-F91C-6E31-AB19-1113451DB47E}"/>
                  </a:ext>
                </a:extLst>
              </p:cNvPr>
              <p:cNvSpPr>
                <a:spLocks noChangeShapeType="1"/>
              </p:cNvSpPr>
              <p:nvPr/>
            </p:nvSpPr>
            <p:spPr bwMode="auto">
              <a:xfrm rot="-5400000" flipH="1" flipV="1">
                <a:off x="2792" y="1651"/>
                <a:ext cx="81"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19" name="Line 807">
                <a:extLst>
                  <a:ext uri="{FF2B5EF4-FFF2-40B4-BE49-F238E27FC236}">
                    <a16:creationId xmlns:a16="http://schemas.microsoft.com/office/drawing/2014/main" id="{C527FFC1-2A2F-1154-52F2-BBB622FEC2BE}"/>
                  </a:ext>
                </a:extLst>
              </p:cNvPr>
              <p:cNvSpPr>
                <a:spLocks noChangeShapeType="1"/>
              </p:cNvSpPr>
              <p:nvPr/>
            </p:nvSpPr>
            <p:spPr bwMode="auto">
              <a:xfrm rot="-5400000">
                <a:off x="2449"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20" name="Line 808">
                <a:extLst>
                  <a:ext uri="{FF2B5EF4-FFF2-40B4-BE49-F238E27FC236}">
                    <a16:creationId xmlns:a16="http://schemas.microsoft.com/office/drawing/2014/main" id="{F4CC38CC-8E97-535D-DC7A-E780A6533A4C}"/>
                  </a:ext>
                </a:extLst>
              </p:cNvPr>
              <p:cNvSpPr>
                <a:spLocks noChangeShapeType="1"/>
              </p:cNvSpPr>
              <p:nvPr/>
            </p:nvSpPr>
            <p:spPr bwMode="auto">
              <a:xfrm rot="-5400000">
                <a:off x="2448"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21" name="Line 809">
                <a:extLst>
                  <a:ext uri="{FF2B5EF4-FFF2-40B4-BE49-F238E27FC236}">
                    <a16:creationId xmlns:a16="http://schemas.microsoft.com/office/drawing/2014/main" id="{A6333A93-1C9E-3F15-13D5-0C08DD495DD8}"/>
                  </a:ext>
                </a:extLst>
              </p:cNvPr>
              <p:cNvSpPr>
                <a:spLocks noChangeShapeType="1"/>
              </p:cNvSpPr>
              <p:nvPr/>
            </p:nvSpPr>
            <p:spPr bwMode="auto">
              <a:xfrm rot="16200000" flipV="1">
                <a:off x="2298"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22" name="Line 810">
                <a:extLst>
                  <a:ext uri="{FF2B5EF4-FFF2-40B4-BE49-F238E27FC236}">
                    <a16:creationId xmlns:a16="http://schemas.microsoft.com/office/drawing/2014/main" id="{CDEDAFC3-82F6-6465-7C06-24B8D9FF0377}"/>
                  </a:ext>
                </a:extLst>
              </p:cNvPr>
              <p:cNvSpPr>
                <a:spLocks noChangeShapeType="1"/>
              </p:cNvSpPr>
              <p:nvPr/>
            </p:nvSpPr>
            <p:spPr bwMode="auto">
              <a:xfrm rot="16200000" flipV="1">
                <a:off x="3300"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23" name="Line 811">
                <a:extLst>
                  <a:ext uri="{FF2B5EF4-FFF2-40B4-BE49-F238E27FC236}">
                    <a16:creationId xmlns:a16="http://schemas.microsoft.com/office/drawing/2014/main" id="{66975DEF-30D0-5667-CDAC-FE11D66AF341}"/>
                  </a:ext>
                </a:extLst>
              </p:cNvPr>
              <p:cNvSpPr>
                <a:spLocks noChangeShapeType="1"/>
              </p:cNvSpPr>
              <p:nvPr/>
            </p:nvSpPr>
            <p:spPr bwMode="auto">
              <a:xfrm rot="-5400000" flipH="1" flipV="1">
                <a:off x="2297"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24" name="Line 812">
                <a:extLst>
                  <a:ext uri="{FF2B5EF4-FFF2-40B4-BE49-F238E27FC236}">
                    <a16:creationId xmlns:a16="http://schemas.microsoft.com/office/drawing/2014/main" id="{D54D504A-8D96-5E89-D432-AA8B9AF499D8}"/>
                  </a:ext>
                </a:extLst>
              </p:cNvPr>
              <p:cNvSpPr>
                <a:spLocks noChangeShapeType="1"/>
              </p:cNvSpPr>
              <p:nvPr/>
            </p:nvSpPr>
            <p:spPr bwMode="auto">
              <a:xfrm rot="-5400000" flipH="1" flipV="1">
                <a:off x="3299"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25" name="Line 813">
                <a:extLst>
                  <a:ext uri="{FF2B5EF4-FFF2-40B4-BE49-F238E27FC236}">
                    <a16:creationId xmlns:a16="http://schemas.microsoft.com/office/drawing/2014/main" id="{69517BF5-E971-49A3-4887-2B1AF64EB1C2}"/>
                  </a:ext>
                </a:extLst>
              </p:cNvPr>
              <p:cNvSpPr>
                <a:spLocks noChangeShapeType="1"/>
              </p:cNvSpPr>
              <p:nvPr/>
            </p:nvSpPr>
            <p:spPr bwMode="auto">
              <a:xfrm rot="-5400000" flipH="1" flipV="1">
                <a:off x="3173"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26" name="Line 814">
                <a:extLst>
                  <a:ext uri="{FF2B5EF4-FFF2-40B4-BE49-F238E27FC236}">
                    <a16:creationId xmlns:a16="http://schemas.microsoft.com/office/drawing/2014/main" id="{1AD5BEFF-712B-EA42-F948-E090DB7A7FDC}"/>
                  </a:ext>
                </a:extLst>
              </p:cNvPr>
              <p:cNvSpPr>
                <a:spLocks noChangeShapeType="1"/>
              </p:cNvSpPr>
              <p:nvPr/>
            </p:nvSpPr>
            <p:spPr bwMode="auto">
              <a:xfrm rot="-5400000" flipH="1" flipV="1">
                <a:off x="2424"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27" name="Line 815">
                <a:extLst>
                  <a:ext uri="{FF2B5EF4-FFF2-40B4-BE49-F238E27FC236}">
                    <a16:creationId xmlns:a16="http://schemas.microsoft.com/office/drawing/2014/main" id="{86B880DE-8294-5250-9ABB-8F380BF923C2}"/>
                  </a:ext>
                </a:extLst>
              </p:cNvPr>
              <p:cNvSpPr>
                <a:spLocks noChangeShapeType="1"/>
              </p:cNvSpPr>
              <p:nvPr/>
            </p:nvSpPr>
            <p:spPr bwMode="auto">
              <a:xfrm rot="16200000" flipH="1">
                <a:off x="2425"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28" name="Line 816">
                <a:extLst>
                  <a:ext uri="{FF2B5EF4-FFF2-40B4-BE49-F238E27FC236}">
                    <a16:creationId xmlns:a16="http://schemas.microsoft.com/office/drawing/2014/main" id="{5D6D7F61-DD6B-E6CC-916C-03CBE16D031E}"/>
                  </a:ext>
                </a:extLst>
              </p:cNvPr>
              <p:cNvSpPr>
                <a:spLocks noChangeShapeType="1"/>
              </p:cNvSpPr>
              <p:nvPr/>
            </p:nvSpPr>
            <p:spPr bwMode="auto">
              <a:xfrm rot="16200000" flipH="1">
                <a:off x="3174"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29" name="Line 817">
                <a:extLst>
                  <a:ext uri="{FF2B5EF4-FFF2-40B4-BE49-F238E27FC236}">
                    <a16:creationId xmlns:a16="http://schemas.microsoft.com/office/drawing/2014/main" id="{53165E8D-E4F4-57E2-749B-10E9AA5D348C}"/>
                  </a:ext>
                </a:extLst>
              </p:cNvPr>
              <p:cNvSpPr>
                <a:spLocks noChangeShapeType="1"/>
              </p:cNvSpPr>
              <p:nvPr/>
            </p:nvSpPr>
            <p:spPr bwMode="auto">
              <a:xfrm rot="16200000" flipH="1">
                <a:off x="2322"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30" name="Line 818">
                <a:extLst>
                  <a:ext uri="{FF2B5EF4-FFF2-40B4-BE49-F238E27FC236}">
                    <a16:creationId xmlns:a16="http://schemas.microsoft.com/office/drawing/2014/main" id="{9E72DAC4-11E4-3B28-E902-A79DD3C44172}"/>
                  </a:ext>
                </a:extLst>
              </p:cNvPr>
              <p:cNvSpPr>
                <a:spLocks noChangeShapeType="1"/>
              </p:cNvSpPr>
              <p:nvPr/>
            </p:nvSpPr>
            <p:spPr bwMode="auto">
              <a:xfrm rot="16200000" flipH="1">
                <a:off x="2321"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31" name="Line 819">
                <a:extLst>
                  <a:ext uri="{FF2B5EF4-FFF2-40B4-BE49-F238E27FC236}">
                    <a16:creationId xmlns:a16="http://schemas.microsoft.com/office/drawing/2014/main" id="{0F113906-20C9-3416-F168-2B4623DF299E}"/>
                  </a:ext>
                </a:extLst>
              </p:cNvPr>
              <p:cNvSpPr>
                <a:spLocks noChangeShapeType="1"/>
              </p:cNvSpPr>
              <p:nvPr/>
            </p:nvSpPr>
            <p:spPr bwMode="auto">
              <a:xfrm rot="-5400000">
                <a:off x="2944"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32" name="Line 820">
                <a:extLst>
                  <a:ext uri="{FF2B5EF4-FFF2-40B4-BE49-F238E27FC236}">
                    <a16:creationId xmlns:a16="http://schemas.microsoft.com/office/drawing/2014/main" id="{658D7E87-0B87-A1DF-868B-57E242145EA1}"/>
                  </a:ext>
                </a:extLst>
              </p:cNvPr>
              <p:cNvSpPr>
                <a:spLocks noChangeShapeType="1"/>
              </p:cNvSpPr>
              <p:nvPr/>
            </p:nvSpPr>
            <p:spPr bwMode="auto">
              <a:xfrm rot="-5400000">
                <a:off x="2943"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33" name="Line 821">
                <a:extLst>
                  <a:ext uri="{FF2B5EF4-FFF2-40B4-BE49-F238E27FC236}">
                    <a16:creationId xmlns:a16="http://schemas.microsoft.com/office/drawing/2014/main" id="{7DCB8F26-A558-A382-C82E-B26D0358BEA0}"/>
                  </a:ext>
                </a:extLst>
              </p:cNvPr>
              <p:cNvSpPr>
                <a:spLocks noChangeShapeType="1"/>
              </p:cNvSpPr>
              <p:nvPr/>
            </p:nvSpPr>
            <p:spPr bwMode="auto">
              <a:xfrm rot="-5400000">
                <a:off x="2702"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34" name="Line 822">
                <a:extLst>
                  <a:ext uri="{FF2B5EF4-FFF2-40B4-BE49-F238E27FC236}">
                    <a16:creationId xmlns:a16="http://schemas.microsoft.com/office/drawing/2014/main" id="{6F7BC3CD-F3F3-FC56-AD7A-AD82FC6FCEE7}"/>
                  </a:ext>
                </a:extLst>
              </p:cNvPr>
              <p:cNvSpPr>
                <a:spLocks noChangeShapeType="1"/>
              </p:cNvSpPr>
              <p:nvPr/>
            </p:nvSpPr>
            <p:spPr bwMode="auto">
              <a:xfrm rot="-5400000">
                <a:off x="2701"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35" name="Line 823">
                <a:extLst>
                  <a:ext uri="{FF2B5EF4-FFF2-40B4-BE49-F238E27FC236}">
                    <a16:creationId xmlns:a16="http://schemas.microsoft.com/office/drawing/2014/main" id="{BC213717-88B2-5B74-A643-BB3FE547E719}"/>
                  </a:ext>
                </a:extLst>
              </p:cNvPr>
              <p:cNvSpPr>
                <a:spLocks noChangeShapeType="1"/>
              </p:cNvSpPr>
              <p:nvPr/>
            </p:nvSpPr>
            <p:spPr bwMode="auto">
              <a:xfrm rot="-5400000">
                <a:off x="3203"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36" name="Line 824">
                <a:extLst>
                  <a:ext uri="{FF2B5EF4-FFF2-40B4-BE49-F238E27FC236}">
                    <a16:creationId xmlns:a16="http://schemas.microsoft.com/office/drawing/2014/main" id="{C511C3E1-76C4-31B5-791A-477DD22F18A6}"/>
                  </a:ext>
                </a:extLst>
              </p:cNvPr>
              <p:cNvSpPr>
                <a:spLocks noChangeShapeType="1"/>
              </p:cNvSpPr>
              <p:nvPr/>
            </p:nvSpPr>
            <p:spPr bwMode="auto">
              <a:xfrm rot="-5400000" flipH="1" flipV="1">
                <a:off x="304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37" name="Line 825">
                <a:extLst>
                  <a:ext uri="{FF2B5EF4-FFF2-40B4-BE49-F238E27FC236}">
                    <a16:creationId xmlns:a16="http://schemas.microsoft.com/office/drawing/2014/main" id="{7F03BF9B-3A71-C437-FAA9-A6B3E8C8A8FA}"/>
                  </a:ext>
                </a:extLst>
              </p:cNvPr>
              <p:cNvSpPr>
                <a:spLocks noChangeShapeType="1"/>
              </p:cNvSpPr>
              <p:nvPr/>
            </p:nvSpPr>
            <p:spPr bwMode="auto">
              <a:xfrm rot="16200000" flipV="1">
                <a:off x="304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38" name="Line 826">
                <a:extLst>
                  <a:ext uri="{FF2B5EF4-FFF2-40B4-BE49-F238E27FC236}">
                    <a16:creationId xmlns:a16="http://schemas.microsoft.com/office/drawing/2014/main" id="{AD45F84A-5E60-2CCD-72D5-ADD33F9215A5}"/>
                  </a:ext>
                </a:extLst>
              </p:cNvPr>
              <p:cNvSpPr>
                <a:spLocks noChangeShapeType="1"/>
              </p:cNvSpPr>
              <p:nvPr/>
            </p:nvSpPr>
            <p:spPr bwMode="auto">
              <a:xfrm rot="-5400000" flipH="1" flipV="1">
                <a:off x="255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39" name="Line 827">
                <a:extLst>
                  <a:ext uri="{FF2B5EF4-FFF2-40B4-BE49-F238E27FC236}">
                    <a16:creationId xmlns:a16="http://schemas.microsoft.com/office/drawing/2014/main" id="{943BCC75-8A1D-C074-C49E-3D3346C5D338}"/>
                  </a:ext>
                </a:extLst>
              </p:cNvPr>
              <p:cNvSpPr>
                <a:spLocks noChangeShapeType="1"/>
              </p:cNvSpPr>
              <p:nvPr/>
            </p:nvSpPr>
            <p:spPr bwMode="auto">
              <a:xfrm rot="16200000" flipV="1">
                <a:off x="255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40" name="Line 828">
                <a:extLst>
                  <a:ext uri="{FF2B5EF4-FFF2-40B4-BE49-F238E27FC236}">
                    <a16:creationId xmlns:a16="http://schemas.microsoft.com/office/drawing/2014/main" id="{8646818D-893E-E551-8EFD-327030FF8995}"/>
                  </a:ext>
                </a:extLst>
              </p:cNvPr>
              <p:cNvSpPr>
                <a:spLocks noChangeShapeType="1"/>
              </p:cNvSpPr>
              <p:nvPr/>
            </p:nvSpPr>
            <p:spPr bwMode="auto">
              <a:xfrm rot="-5400000" flipH="1" flipV="1">
                <a:off x="3174"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41" name="Line 829">
                <a:extLst>
                  <a:ext uri="{FF2B5EF4-FFF2-40B4-BE49-F238E27FC236}">
                    <a16:creationId xmlns:a16="http://schemas.microsoft.com/office/drawing/2014/main" id="{84C75E13-77CA-49F2-C1FE-326F2950C8BB}"/>
                  </a:ext>
                </a:extLst>
              </p:cNvPr>
              <p:cNvSpPr>
                <a:spLocks noChangeShapeType="1"/>
              </p:cNvSpPr>
              <p:nvPr/>
            </p:nvSpPr>
            <p:spPr bwMode="auto">
              <a:xfrm rot="-5400000" flipH="1" flipV="1">
                <a:off x="2425"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42" name="Line 830">
                <a:extLst>
                  <a:ext uri="{FF2B5EF4-FFF2-40B4-BE49-F238E27FC236}">
                    <a16:creationId xmlns:a16="http://schemas.microsoft.com/office/drawing/2014/main" id="{516FD9D3-1E48-DEB2-FD8E-0E543AD57419}"/>
                  </a:ext>
                </a:extLst>
              </p:cNvPr>
              <p:cNvSpPr>
                <a:spLocks noChangeShapeType="1"/>
              </p:cNvSpPr>
              <p:nvPr/>
            </p:nvSpPr>
            <p:spPr bwMode="auto">
              <a:xfrm rot="16200000" flipH="1">
                <a:off x="2424"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43" name="Line 831">
                <a:extLst>
                  <a:ext uri="{FF2B5EF4-FFF2-40B4-BE49-F238E27FC236}">
                    <a16:creationId xmlns:a16="http://schemas.microsoft.com/office/drawing/2014/main" id="{A6D64457-97F4-D03F-3063-606EA4C38CCA}"/>
                  </a:ext>
                </a:extLst>
              </p:cNvPr>
              <p:cNvSpPr>
                <a:spLocks noChangeShapeType="1"/>
              </p:cNvSpPr>
              <p:nvPr/>
            </p:nvSpPr>
            <p:spPr bwMode="auto">
              <a:xfrm rot="16200000" flipH="1">
                <a:off x="3173"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44" name="Line 832">
                <a:extLst>
                  <a:ext uri="{FF2B5EF4-FFF2-40B4-BE49-F238E27FC236}">
                    <a16:creationId xmlns:a16="http://schemas.microsoft.com/office/drawing/2014/main" id="{0E023808-B532-959F-EA59-A7D379B1ECAB}"/>
                  </a:ext>
                </a:extLst>
              </p:cNvPr>
              <p:cNvSpPr>
                <a:spLocks noChangeShapeType="1"/>
              </p:cNvSpPr>
              <p:nvPr/>
            </p:nvSpPr>
            <p:spPr bwMode="auto">
              <a:xfrm rot="16200000" flipH="1">
                <a:off x="3071"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45" name="Line 833">
                <a:extLst>
                  <a:ext uri="{FF2B5EF4-FFF2-40B4-BE49-F238E27FC236}">
                    <a16:creationId xmlns:a16="http://schemas.microsoft.com/office/drawing/2014/main" id="{59612F2E-40D8-773B-EB69-5F458646227E}"/>
                  </a:ext>
                </a:extLst>
              </p:cNvPr>
              <p:cNvSpPr>
                <a:spLocks noChangeShapeType="1"/>
              </p:cNvSpPr>
              <p:nvPr/>
            </p:nvSpPr>
            <p:spPr bwMode="auto">
              <a:xfrm rot="16200000" flipH="1">
                <a:off x="3070"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46" name="Line 834">
                <a:extLst>
                  <a:ext uri="{FF2B5EF4-FFF2-40B4-BE49-F238E27FC236}">
                    <a16:creationId xmlns:a16="http://schemas.microsoft.com/office/drawing/2014/main" id="{7D50FEDF-745D-2D7F-7CD2-6BA62BED780B}"/>
                  </a:ext>
                </a:extLst>
              </p:cNvPr>
              <p:cNvSpPr>
                <a:spLocks noChangeShapeType="1"/>
              </p:cNvSpPr>
              <p:nvPr/>
            </p:nvSpPr>
            <p:spPr bwMode="auto">
              <a:xfrm rot="16200000" flipH="1">
                <a:off x="2920"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47" name="Line 835">
                <a:extLst>
                  <a:ext uri="{FF2B5EF4-FFF2-40B4-BE49-F238E27FC236}">
                    <a16:creationId xmlns:a16="http://schemas.microsoft.com/office/drawing/2014/main" id="{3767073D-1E8F-C3B1-3BE7-8E6E1BDA37A5}"/>
                  </a:ext>
                </a:extLst>
              </p:cNvPr>
              <p:cNvSpPr>
                <a:spLocks noChangeShapeType="1"/>
              </p:cNvSpPr>
              <p:nvPr/>
            </p:nvSpPr>
            <p:spPr bwMode="auto">
              <a:xfrm rot="-5400000" flipH="1" flipV="1">
                <a:off x="2919"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48" name="Line 836">
                <a:extLst>
                  <a:ext uri="{FF2B5EF4-FFF2-40B4-BE49-F238E27FC236}">
                    <a16:creationId xmlns:a16="http://schemas.microsoft.com/office/drawing/2014/main" id="{A61475EC-57B2-5011-2FCE-510F5CC3B668}"/>
                  </a:ext>
                </a:extLst>
              </p:cNvPr>
              <p:cNvSpPr>
                <a:spLocks noChangeShapeType="1"/>
              </p:cNvSpPr>
              <p:nvPr/>
            </p:nvSpPr>
            <p:spPr bwMode="auto">
              <a:xfrm rot="-5400000" flipH="1" flipV="1">
                <a:off x="2677"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49" name="Line 837">
                <a:extLst>
                  <a:ext uri="{FF2B5EF4-FFF2-40B4-BE49-F238E27FC236}">
                    <a16:creationId xmlns:a16="http://schemas.microsoft.com/office/drawing/2014/main" id="{188F33B5-3108-8E6E-9B77-5C48B1C0E4C1}"/>
                  </a:ext>
                </a:extLst>
              </p:cNvPr>
              <p:cNvSpPr>
                <a:spLocks noChangeShapeType="1"/>
              </p:cNvSpPr>
              <p:nvPr/>
            </p:nvSpPr>
            <p:spPr bwMode="auto">
              <a:xfrm rot="16200000" flipH="1">
                <a:off x="2678"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50" name="Line 838">
                <a:extLst>
                  <a:ext uri="{FF2B5EF4-FFF2-40B4-BE49-F238E27FC236}">
                    <a16:creationId xmlns:a16="http://schemas.microsoft.com/office/drawing/2014/main" id="{19A3F0C5-1E4E-681E-CBEF-E533D1BB5144}"/>
                  </a:ext>
                </a:extLst>
              </p:cNvPr>
              <p:cNvSpPr>
                <a:spLocks noChangeShapeType="1"/>
              </p:cNvSpPr>
              <p:nvPr/>
            </p:nvSpPr>
            <p:spPr bwMode="auto">
              <a:xfrm rot="16200000" flipV="1">
                <a:off x="2798" y="1876"/>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51" name="Line 839">
                <a:extLst>
                  <a:ext uri="{FF2B5EF4-FFF2-40B4-BE49-F238E27FC236}">
                    <a16:creationId xmlns:a16="http://schemas.microsoft.com/office/drawing/2014/main" id="{6DF4CFDA-1270-C079-CA40-F4A5F0179A15}"/>
                  </a:ext>
                </a:extLst>
              </p:cNvPr>
              <p:cNvSpPr>
                <a:spLocks noChangeShapeType="1"/>
              </p:cNvSpPr>
              <p:nvPr/>
            </p:nvSpPr>
            <p:spPr bwMode="auto">
              <a:xfrm rot="-5400000" flipH="1" flipV="1">
                <a:off x="2799" y="2521"/>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52" name="Line 840">
                <a:extLst>
                  <a:ext uri="{FF2B5EF4-FFF2-40B4-BE49-F238E27FC236}">
                    <a16:creationId xmlns:a16="http://schemas.microsoft.com/office/drawing/2014/main" id="{62FFCB5B-AC8A-DDEE-8B72-0739402B6656}"/>
                  </a:ext>
                </a:extLst>
              </p:cNvPr>
              <p:cNvSpPr>
                <a:spLocks noChangeShapeType="1"/>
              </p:cNvSpPr>
              <p:nvPr/>
            </p:nvSpPr>
            <p:spPr bwMode="auto">
              <a:xfrm rot="-5400000">
                <a:off x="2454"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53" name="Line 841">
                <a:extLst>
                  <a:ext uri="{FF2B5EF4-FFF2-40B4-BE49-F238E27FC236}">
                    <a16:creationId xmlns:a16="http://schemas.microsoft.com/office/drawing/2014/main" id="{5D910CC6-9B67-BD65-9282-3DC2A0C1A1E7}"/>
                  </a:ext>
                </a:extLst>
              </p:cNvPr>
              <p:cNvSpPr>
                <a:spLocks noChangeShapeType="1"/>
              </p:cNvSpPr>
              <p:nvPr/>
            </p:nvSpPr>
            <p:spPr bwMode="auto">
              <a:xfrm rot="16200000" flipH="1">
                <a:off x="2575"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54" name="Line 842">
                <a:extLst>
                  <a:ext uri="{FF2B5EF4-FFF2-40B4-BE49-F238E27FC236}">
                    <a16:creationId xmlns:a16="http://schemas.microsoft.com/office/drawing/2014/main" id="{8E158BF1-908F-60A1-EE44-D73C7281C0BB}"/>
                  </a:ext>
                </a:extLst>
              </p:cNvPr>
              <p:cNvSpPr>
                <a:spLocks noChangeShapeType="1"/>
              </p:cNvSpPr>
              <p:nvPr/>
            </p:nvSpPr>
            <p:spPr bwMode="auto">
              <a:xfrm rot="16200000" flipH="1">
                <a:off x="2576"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55" name="Line 843">
                <a:extLst>
                  <a:ext uri="{FF2B5EF4-FFF2-40B4-BE49-F238E27FC236}">
                    <a16:creationId xmlns:a16="http://schemas.microsoft.com/office/drawing/2014/main" id="{1804435E-7D76-43D8-2AE2-EB1553F94C66}"/>
                  </a:ext>
                </a:extLst>
              </p:cNvPr>
              <p:cNvSpPr>
                <a:spLocks noChangeShapeType="1"/>
              </p:cNvSpPr>
              <p:nvPr/>
            </p:nvSpPr>
            <p:spPr bwMode="auto">
              <a:xfrm rot="16200000" flipV="1">
                <a:off x="304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56" name="Line 844">
                <a:extLst>
                  <a:ext uri="{FF2B5EF4-FFF2-40B4-BE49-F238E27FC236}">
                    <a16:creationId xmlns:a16="http://schemas.microsoft.com/office/drawing/2014/main" id="{5443182A-9808-0591-948E-CF72DC6143D1}"/>
                  </a:ext>
                </a:extLst>
              </p:cNvPr>
              <p:cNvSpPr>
                <a:spLocks noChangeShapeType="1"/>
              </p:cNvSpPr>
              <p:nvPr/>
            </p:nvSpPr>
            <p:spPr bwMode="auto">
              <a:xfrm rot="16200000" flipV="1">
                <a:off x="255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57" name="Line 845">
                <a:extLst>
                  <a:ext uri="{FF2B5EF4-FFF2-40B4-BE49-F238E27FC236}">
                    <a16:creationId xmlns:a16="http://schemas.microsoft.com/office/drawing/2014/main" id="{14F3CEB3-11A9-4E47-1A33-480902F11EB1}"/>
                  </a:ext>
                </a:extLst>
              </p:cNvPr>
              <p:cNvSpPr>
                <a:spLocks noChangeShapeType="1"/>
              </p:cNvSpPr>
              <p:nvPr/>
            </p:nvSpPr>
            <p:spPr bwMode="auto">
              <a:xfrm rot="-5400000" flipH="1" flipV="1">
                <a:off x="304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58" name="Line 846">
                <a:extLst>
                  <a:ext uri="{FF2B5EF4-FFF2-40B4-BE49-F238E27FC236}">
                    <a16:creationId xmlns:a16="http://schemas.microsoft.com/office/drawing/2014/main" id="{B8CD01CD-4642-DBEE-0F3B-181477E19C1D}"/>
                  </a:ext>
                </a:extLst>
              </p:cNvPr>
              <p:cNvSpPr>
                <a:spLocks noChangeShapeType="1"/>
              </p:cNvSpPr>
              <p:nvPr/>
            </p:nvSpPr>
            <p:spPr bwMode="auto">
              <a:xfrm rot="-5400000" flipH="1" flipV="1">
                <a:off x="255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59" name="Line 847">
                <a:extLst>
                  <a:ext uri="{FF2B5EF4-FFF2-40B4-BE49-F238E27FC236}">
                    <a16:creationId xmlns:a16="http://schemas.microsoft.com/office/drawing/2014/main" id="{7CCCA025-6DEC-8821-E55B-1F487E9D9E1A}"/>
                  </a:ext>
                </a:extLst>
              </p:cNvPr>
              <p:cNvSpPr>
                <a:spLocks noChangeShapeType="1"/>
              </p:cNvSpPr>
              <p:nvPr/>
            </p:nvSpPr>
            <p:spPr bwMode="auto">
              <a:xfrm rot="16200000" flipH="1">
                <a:off x="2818"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60" name="Line 848">
                <a:extLst>
                  <a:ext uri="{FF2B5EF4-FFF2-40B4-BE49-F238E27FC236}">
                    <a16:creationId xmlns:a16="http://schemas.microsoft.com/office/drawing/2014/main" id="{4D5C9B0E-0D9A-7470-0E2F-994C22F61302}"/>
                  </a:ext>
                </a:extLst>
              </p:cNvPr>
              <p:cNvSpPr>
                <a:spLocks noChangeShapeType="1"/>
              </p:cNvSpPr>
              <p:nvPr/>
            </p:nvSpPr>
            <p:spPr bwMode="auto">
              <a:xfrm rot="16200000" flipH="1">
                <a:off x="2817"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61" name="Line 849">
                <a:extLst>
                  <a:ext uri="{FF2B5EF4-FFF2-40B4-BE49-F238E27FC236}">
                    <a16:creationId xmlns:a16="http://schemas.microsoft.com/office/drawing/2014/main" id="{4B7FCE8E-9786-21B5-147B-5C0B23452AAB}"/>
                  </a:ext>
                </a:extLst>
              </p:cNvPr>
              <p:cNvSpPr>
                <a:spLocks noChangeShapeType="1"/>
              </p:cNvSpPr>
              <p:nvPr/>
            </p:nvSpPr>
            <p:spPr bwMode="auto">
              <a:xfrm rot="-5400000">
                <a:off x="2949"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62" name="Line 850">
                <a:extLst>
                  <a:ext uri="{FF2B5EF4-FFF2-40B4-BE49-F238E27FC236}">
                    <a16:creationId xmlns:a16="http://schemas.microsoft.com/office/drawing/2014/main" id="{3B9E3C88-4CDA-7716-E6D3-AA94E31CA864}"/>
                  </a:ext>
                </a:extLst>
              </p:cNvPr>
              <p:cNvSpPr>
                <a:spLocks noChangeShapeType="1"/>
              </p:cNvSpPr>
              <p:nvPr/>
            </p:nvSpPr>
            <p:spPr bwMode="auto">
              <a:xfrm rot="-5400000" flipH="1" flipV="1">
                <a:off x="2678"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63" name="Line 851">
                <a:extLst>
                  <a:ext uri="{FF2B5EF4-FFF2-40B4-BE49-F238E27FC236}">
                    <a16:creationId xmlns:a16="http://schemas.microsoft.com/office/drawing/2014/main" id="{67021503-5460-30A6-99B7-64D629ED3137}"/>
                  </a:ext>
                </a:extLst>
              </p:cNvPr>
              <p:cNvSpPr>
                <a:spLocks noChangeShapeType="1"/>
              </p:cNvSpPr>
              <p:nvPr/>
            </p:nvSpPr>
            <p:spPr bwMode="auto">
              <a:xfrm rot="-5400000" flipH="1" flipV="1">
                <a:off x="2920"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64" name="Line 852">
                <a:extLst>
                  <a:ext uri="{FF2B5EF4-FFF2-40B4-BE49-F238E27FC236}">
                    <a16:creationId xmlns:a16="http://schemas.microsoft.com/office/drawing/2014/main" id="{3E96AB2C-61C9-F28C-D05F-E8601EB39110}"/>
                  </a:ext>
                </a:extLst>
              </p:cNvPr>
              <p:cNvSpPr>
                <a:spLocks noChangeShapeType="1"/>
              </p:cNvSpPr>
              <p:nvPr/>
            </p:nvSpPr>
            <p:spPr bwMode="auto">
              <a:xfrm rot="16200000" flipH="1">
                <a:off x="2919"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65" name="Line 853">
                <a:extLst>
                  <a:ext uri="{FF2B5EF4-FFF2-40B4-BE49-F238E27FC236}">
                    <a16:creationId xmlns:a16="http://schemas.microsoft.com/office/drawing/2014/main" id="{F2DD02E1-917B-DDB7-EEA7-3E28BDDE9B8C}"/>
                  </a:ext>
                </a:extLst>
              </p:cNvPr>
              <p:cNvSpPr>
                <a:spLocks noChangeShapeType="1"/>
              </p:cNvSpPr>
              <p:nvPr/>
            </p:nvSpPr>
            <p:spPr bwMode="auto">
              <a:xfrm rot="16200000" flipH="1">
                <a:off x="2677"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66" name="Line 854">
                <a:extLst>
                  <a:ext uri="{FF2B5EF4-FFF2-40B4-BE49-F238E27FC236}">
                    <a16:creationId xmlns:a16="http://schemas.microsoft.com/office/drawing/2014/main" id="{3772CC91-8B3E-E8C9-501D-DA57B211E607}"/>
                  </a:ext>
                </a:extLst>
              </p:cNvPr>
              <p:cNvSpPr>
                <a:spLocks noChangeShapeType="1"/>
              </p:cNvSpPr>
              <p:nvPr/>
            </p:nvSpPr>
            <p:spPr bwMode="auto">
              <a:xfrm rot="16200000" flipV="1">
                <a:off x="2799" y="2302"/>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67" name="Line 855">
                <a:extLst>
                  <a:ext uri="{FF2B5EF4-FFF2-40B4-BE49-F238E27FC236}">
                    <a16:creationId xmlns:a16="http://schemas.microsoft.com/office/drawing/2014/main" id="{FC612D07-28E8-97EF-A35A-913AF0585D2C}"/>
                  </a:ext>
                </a:extLst>
              </p:cNvPr>
              <p:cNvSpPr>
                <a:spLocks noChangeShapeType="1"/>
              </p:cNvSpPr>
              <p:nvPr/>
            </p:nvSpPr>
            <p:spPr bwMode="auto">
              <a:xfrm rot="-5400000" flipH="1" flipV="1">
                <a:off x="2798" y="2095"/>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68" name="Line 856">
                <a:extLst>
                  <a:ext uri="{FF2B5EF4-FFF2-40B4-BE49-F238E27FC236}">
                    <a16:creationId xmlns:a16="http://schemas.microsoft.com/office/drawing/2014/main" id="{10314A4E-E719-68C5-F7B2-F92D52C23D56}"/>
                  </a:ext>
                </a:extLst>
              </p:cNvPr>
              <p:cNvSpPr>
                <a:spLocks noChangeShapeType="1"/>
              </p:cNvSpPr>
              <p:nvPr/>
            </p:nvSpPr>
            <p:spPr bwMode="auto">
              <a:xfrm rot="-5400000">
                <a:off x="2707"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14969" name="Group 857">
              <a:extLst>
                <a:ext uri="{FF2B5EF4-FFF2-40B4-BE49-F238E27FC236}">
                  <a16:creationId xmlns:a16="http://schemas.microsoft.com/office/drawing/2014/main" id="{34BCB069-EF65-D4EB-0339-570090601E2F}"/>
                </a:ext>
              </a:extLst>
            </p:cNvPr>
            <p:cNvGrpSpPr>
              <a:grpSpLocks/>
            </p:cNvGrpSpPr>
            <p:nvPr/>
          </p:nvGrpSpPr>
          <p:grpSpPr bwMode="auto">
            <a:xfrm>
              <a:off x="324" y="2583"/>
              <a:ext cx="3056" cy="2489"/>
              <a:chOff x="1369" y="1011"/>
              <a:chExt cx="3056" cy="2489"/>
            </a:xfrm>
          </p:grpSpPr>
          <p:sp>
            <p:nvSpPr>
              <p:cNvPr id="1114970" name="Line 858">
                <a:extLst>
                  <a:ext uri="{FF2B5EF4-FFF2-40B4-BE49-F238E27FC236}">
                    <a16:creationId xmlns:a16="http://schemas.microsoft.com/office/drawing/2014/main" id="{53800527-FE1F-64E2-06D1-910F8F06B673}"/>
                  </a:ext>
                </a:extLst>
              </p:cNvPr>
              <p:cNvSpPr>
                <a:spLocks noChangeShapeType="1"/>
              </p:cNvSpPr>
              <p:nvPr/>
            </p:nvSpPr>
            <p:spPr bwMode="auto">
              <a:xfrm rot="16200000" flipV="1">
                <a:off x="4325"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71" name="Line 859">
                <a:extLst>
                  <a:ext uri="{FF2B5EF4-FFF2-40B4-BE49-F238E27FC236}">
                    <a16:creationId xmlns:a16="http://schemas.microsoft.com/office/drawing/2014/main" id="{121DC4A5-C999-F84B-1E3B-6E652030FC7F}"/>
                  </a:ext>
                </a:extLst>
              </p:cNvPr>
              <p:cNvSpPr>
                <a:spLocks noChangeShapeType="1"/>
              </p:cNvSpPr>
              <p:nvPr/>
            </p:nvSpPr>
            <p:spPr bwMode="auto">
              <a:xfrm rot="-5400000" flipH="1" flipV="1">
                <a:off x="4326"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72" name="Line 860">
                <a:extLst>
                  <a:ext uri="{FF2B5EF4-FFF2-40B4-BE49-F238E27FC236}">
                    <a16:creationId xmlns:a16="http://schemas.microsoft.com/office/drawing/2014/main" id="{F6DD77FB-DEC8-2A2B-D7FC-DB9D87BCE4FB}"/>
                  </a:ext>
                </a:extLst>
              </p:cNvPr>
              <p:cNvSpPr>
                <a:spLocks noChangeShapeType="1"/>
              </p:cNvSpPr>
              <p:nvPr/>
            </p:nvSpPr>
            <p:spPr bwMode="auto">
              <a:xfrm rot="16200000" flipH="1">
                <a:off x="4350"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73" name="Line 861">
                <a:extLst>
                  <a:ext uri="{FF2B5EF4-FFF2-40B4-BE49-F238E27FC236}">
                    <a16:creationId xmlns:a16="http://schemas.microsoft.com/office/drawing/2014/main" id="{E73599E9-0619-BDB8-D87E-EA1F55F782E3}"/>
                  </a:ext>
                </a:extLst>
              </p:cNvPr>
              <p:cNvSpPr>
                <a:spLocks noChangeShapeType="1"/>
              </p:cNvSpPr>
              <p:nvPr/>
            </p:nvSpPr>
            <p:spPr bwMode="auto">
              <a:xfrm rot="16200000" flipH="1">
                <a:off x="4349"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74" name="Line 862">
                <a:extLst>
                  <a:ext uri="{FF2B5EF4-FFF2-40B4-BE49-F238E27FC236}">
                    <a16:creationId xmlns:a16="http://schemas.microsoft.com/office/drawing/2014/main" id="{337D7035-719D-50F7-C4DF-48B8E5481774}"/>
                  </a:ext>
                </a:extLst>
              </p:cNvPr>
              <p:cNvSpPr>
                <a:spLocks noChangeShapeType="1"/>
              </p:cNvSpPr>
              <p:nvPr/>
            </p:nvSpPr>
            <p:spPr bwMode="auto">
              <a:xfrm rot="16200000" flipH="1">
                <a:off x="1400"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75" name="Line 863">
                <a:extLst>
                  <a:ext uri="{FF2B5EF4-FFF2-40B4-BE49-F238E27FC236}">
                    <a16:creationId xmlns:a16="http://schemas.microsoft.com/office/drawing/2014/main" id="{71B70E10-F853-4264-4313-19965BA46AC6}"/>
                  </a:ext>
                </a:extLst>
              </p:cNvPr>
              <p:cNvSpPr>
                <a:spLocks noChangeShapeType="1"/>
              </p:cNvSpPr>
              <p:nvPr/>
            </p:nvSpPr>
            <p:spPr bwMode="auto">
              <a:xfrm rot="-5400000" flipH="1" flipV="1">
                <a:off x="1399"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76" name="Line 864">
                <a:extLst>
                  <a:ext uri="{FF2B5EF4-FFF2-40B4-BE49-F238E27FC236}">
                    <a16:creationId xmlns:a16="http://schemas.microsoft.com/office/drawing/2014/main" id="{97AEDFDF-3CF4-974D-42CD-7118ACC47C0A}"/>
                  </a:ext>
                </a:extLst>
              </p:cNvPr>
              <p:cNvSpPr>
                <a:spLocks noChangeShapeType="1"/>
              </p:cNvSpPr>
              <p:nvPr/>
            </p:nvSpPr>
            <p:spPr bwMode="auto">
              <a:xfrm rot="16200000" flipH="1">
                <a:off x="4199"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77" name="Line 865">
                <a:extLst>
                  <a:ext uri="{FF2B5EF4-FFF2-40B4-BE49-F238E27FC236}">
                    <a16:creationId xmlns:a16="http://schemas.microsoft.com/office/drawing/2014/main" id="{7468FAB8-7ADF-3C47-448C-013BB9DDA3CD}"/>
                  </a:ext>
                </a:extLst>
              </p:cNvPr>
              <p:cNvSpPr>
                <a:spLocks noChangeShapeType="1"/>
              </p:cNvSpPr>
              <p:nvPr/>
            </p:nvSpPr>
            <p:spPr bwMode="auto">
              <a:xfrm rot="-5400000" flipH="1" flipV="1">
                <a:off x="4198"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78" name="Line 866">
                <a:extLst>
                  <a:ext uri="{FF2B5EF4-FFF2-40B4-BE49-F238E27FC236}">
                    <a16:creationId xmlns:a16="http://schemas.microsoft.com/office/drawing/2014/main" id="{86D9B215-F017-D66B-7CEE-E7C27C9025C4}"/>
                  </a:ext>
                </a:extLst>
              </p:cNvPr>
              <p:cNvSpPr>
                <a:spLocks noChangeShapeType="1"/>
              </p:cNvSpPr>
              <p:nvPr/>
            </p:nvSpPr>
            <p:spPr bwMode="auto">
              <a:xfrm rot="16200000" flipH="1">
                <a:off x="1297"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79" name="Line 867">
                <a:extLst>
                  <a:ext uri="{FF2B5EF4-FFF2-40B4-BE49-F238E27FC236}">
                    <a16:creationId xmlns:a16="http://schemas.microsoft.com/office/drawing/2014/main" id="{4595FB5F-8CAE-B72A-8723-35C00ACA87CA}"/>
                  </a:ext>
                </a:extLst>
              </p:cNvPr>
              <p:cNvSpPr>
                <a:spLocks noChangeShapeType="1"/>
              </p:cNvSpPr>
              <p:nvPr/>
            </p:nvSpPr>
            <p:spPr bwMode="auto">
              <a:xfrm rot="16200000" flipH="1">
                <a:off x="1296"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80" name="Line 868">
                <a:extLst>
                  <a:ext uri="{FF2B5EF4-FFF2-40B4-BE49-F238E27FC236}">
                    <a16:creationId xmlns:a16="http://schemas.microsoft.com/office/drawing/2014/main" id="{FA2520B9-3F72-2B33-CFCD-3A1AEFCAE173}"/>
                  </a:ext>
                </a:extLst>
              </p:cNvPr>
              <p:cNvSpPr>
                <a:spLocks noChangeShapeType="1"/>
              </p:cNvSpPr>
              <p:nvPr/>
            </p:nvSpPr>
            <p:spPr bwMode="auto">
              <a:xfrm rot="16200000" flipV="1">
                <a:off x="4326"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81" name="Line 869">
                <a:extLst>
                  <a:ext uri="{FF2B5EF4-FFF2-40B4-BE49-F238E27FC236}">
                    <a16:creationId xmlns:a16="http://schemas.microsoft.com/office/drawing/2014/main" id="{47E7518C-C52D-7FF1-39F4-799D769EE7A0}"/>
                  </a:ext>
                </a:extLst>
              </p:cNvPr>
              <p:cNvSpPr>
                <a:spLocks noChangeShapeType="1"/>
              </p:cNvSpPr>
              <p:nvPr/>
            </p:nvSpPr>
            <p:spPr bwMode="auto">
              <a:xfrm rot="-5400000" flipH="1" flipV="1">
                <a:off x="4325"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82" name="Line 870">
                <a:extLst>
                  <a:ext uri="{FF2B5EF4-FFF2-40B4-BE49-F238E27FC236}">
                    <a16:creationId xmlns:a16="http://schemas.microsoft.com/office/drawing/2014/main" id="{D308B5A1-785E-5798-E833-B71A067189F6}"/>
                  </a:ext>
                </a:extLst>
              </p:cNvPr>
              <p:cNvSpPr>
                <a:spLocks noChangeShapeType="1"/>
              </p:cNvSpPr>
              <p:nvPr/>
            </p:nvSpPr>
            <p:spPr bwMode="auto">
              <a:xfrm rot="-5400000" flipH="1" flipV="1">
                <a:off x="1526"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83" name="Line 871">
                <a:extLst>
                  <a:ext uri="{FF2B5EF4-FFF2-40B4-BE49-F238E27FC236}">
                    <a16:creationId xmlns:a16="http://schemas.microsoft.com/office/drawing/2014/main" id="{F83117FA-145B-AABA-D318-47CE96EDCD27}"/>
                  </a:ext>
                </a:extLst>
              </p:cNvPr>
              <p:cNvSpPr>
                <a:spLocks noChangeShapeType="1"/>
              </p:cNvSpPr>
              <p:nvPr/>
            </p:nvSpPr>
            <p:spPr bwMode="auto">
              <a:xfrm rot="16200000" flipV="1">
                <a:off x="1525"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84" name="Line 872">
                <a:extLst>
                  <a:ext uri="{FF2B5EF4-FFF2-40B4-BE49-F238E27FC236}">
                    <a16:creationId xmlns:a16="http://schemas.microsoft.com/office/drawing/2014/main" id="{5235BDED-4D1E-68FE-9F51-9C283B53CB41}"/>
                  </a:ext>
                </a:extLst>
              </p:cNvPr>
              <p:cNvSpPr>
                <a:spLocks noChangeShapeType="1"/>
              </p:cNvSpPr>
              <p:nvPr/>
            </p:nvSpPr>
            <p:spPr bwMode="auto">
              <a:xfrm rot="16200000" flipV="1">
                <a:off x="4071"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85" name="Line 873">
                <a:extLst>
                  <a:ext uri="{FF2B5EF4-FFF2-40B4-BE49-F238E27FC236}">
                    <a16:creationId xmlns:a16="http://schemas.microsoft.com/office/drawing/2014/main" id="{025022CA-FDBD-A381-6958-CC400398909D}"/>
                  </a:ext>
                </a:extLst>
              </p:cNvPr>
              <p:cNvSpPr>
                <a:spLocks noChangeShapeType="1"/>
              </p:cNvSpPr>
              <p:nvPr/>
            </p:nvSpPr>
            <p:spPr bwMode="auto">
              <a:xfrm rot="-5400000" flipH="1" flipV="1">
                <a:off x="4072"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86" name="Line 874">
                <a:extLst>
                  <a:ext uri="{FF2B5EF4-FFF2-40B4-BE49-F238E27FC236}">
                    <a16:creationId xmlns:a16="http://schemas.microsoft.com/office/drawing/2014/main" id="{BF9C98B4-8472-AAC4-0A6A-6B22FFCAD6E4}"/>
                  </a:ext>
                </a:extLst>
              </p:cNvPr>
              <p:cNvSpPr>
                <a:spLocks noChangeShapeType="1"/>
              </p:cNvSpPr>
              <p:nvPr/>
            </p:nvSpPr>
            <p:spPr bwMode="auto">
              <a:xfrm rot="16200000" flipH="1">
                <a:off x="4096"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87" name="Line 875">
                <a:extLst>
                  <a:ext uri="{FF2B5EF4-FFF2-40B4-BE49-F238E27FC236}">
                    <a16:creationId xmlns:a16="http://schemas.microsoft.com/office/drawing/2014/main" id="{12B12A71-97E5-09CA-38A6-9B852371395E}"/>
                  </a:ext>
                </a:extLst>
              </p:cNvPr>
              <p:cNvSpPr>
                <a:spLocks noChangeShapeType="1"/>
              </p:cNvSpPr>
              <p:nvPr/>
            </p:nvSpPr>
            <p:spPr bwMode="auto">
              <a:xfrm rot="16200000" flipH="1">
                <a:off x="4095"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88" name="Line 876">
                <a:extLst>
                  <a:ext uri="{FF2B5EF4-FFF2-40B4-BE49-F238E27FC236}">
                    <a16:creationId xmlns:a16="http://schemas.microsoft.com/office/drawing/2014/main" id="{6BBFD6DD-158A-5028-8FA0-2F681B33CE17}"/>
                  </a:ext>
                </a:extLst>
              </p:cNvPr>
              <p:cNvSpPr>
                <a:spLocks noChangeShapeType="1"/>
              </p:cNvSpPr>
              <p:nvPr/>
            </p:nvSpPr>
            <p:spPr bwMode="auto">
              <a:xfrm rot="16200000" flipH="1">
                <a:off x="4350"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89" name="Line 877">
                <a:extLst>
                  <a:ext uri="{FF2B5EF4-FFF2-40B4-BE49-F238E27FC236}">
                    <a16:creationId xmlns:a16="http://schemas.microsoft.com/office/drawing/2014/main" id="{EA738513-5F89-ECE4-F68E-0D552DA5B617}"/>
                  </a:ext>
                </a:extLst>
              </p:cNvPr>
              <p:cNvSpPr>
                <a:spLocks noChangeShapeType="1"/>
              </p:cNvSpPr>
              <p:nvPr/>
            </p:nvSpPr>
            <p:spPr bwMode="auto">
              <a:xfrm rot="16200000" flipH="1">
                <a:off x="4355"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90" name="Line 878">
                <a:extLst>
                  <a:ext uri="{FF2B5EF4-FFF2-40B4-BE49-F238E27FC236}">
                    <a16:creationId xmlns:a16="http://schemas.microsoft.com/office/drawing/2014/main" id="{774A7CC0-5389-5B13-4F7D-44BDE42D53F4}"/>
                  </a:ext>
                </a:extLst>
              </p:cNvPr>
              <p:cNvSpPr>
                <a:spLocks noChangeShapeType="1"/>
              </p:cNvSpPr>
              <p:nvPr/>
            </p:nvSpPr>
            <p:spPr bwMode="auto">
              <a:xfrm rot="-5400000" flipH="1" flipV="1">
                <a:off x="4199"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91" name="Line 879">
                <a:extLst>
                  <a:ext uri="{FF2B5EF4-FFF2-40B4-BE49-F238E27FC236}">
                    <a16:creationId xmlns:a16="http://schemas.microsoft.com/office/drawing/2014/main" id="{87CD89FB-CF0C-6D7B-333E-F3CFE989DE90}"/>
                  </a:ext>
                </a:extLst>
              </p:cNvPr>
              <p:cNvSpPr>
                <a:spLocks noChangeShapeType="1"/>
              </p:cNvSpPr>
              <p:nvPr/>
            </p:nvSpPr>
            <p:spPr bwMode="auto">
              <a:xfrm rot="-5400000" flipH="1" flipV="1">
                <a:off x="1400"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92" name="Line 880">
                <a:extLst>
                  <a:ext uri="{FF2B5EF4-FFF2-40B4-BE49-F238E27FC236}">
                    <a16:creationId xmlns:a16="http://schemas.microsoft.com/office/drawing/2014/main" id="{18953644-1888-5688-7941-37E1A833EB42}"/>
                  </a:ext>
                </a:extLst>
              </p:cNvPr>
              <p:cNvSpPr>
                <a:spLocks noChangeShapeType="1"/>
              </p:cNvSpPr>
              <p:nvPr/>
            </p:nvSpPr>
            <p:spPr bwMode="auto">
              <a:xfrm rot="16200000" flipH="1">
                <a:off x="1399"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93" name="Line 881">
                <a:extLst>
                  <a:ext uri="{FF2B5EF4-FFF2-40B4-BE49-F238E27FC236}">
                    <a16:creationId xmlns:a16="http://schemas.microsoft.com/office/drawing/2014/main" id="{3F95F25D-9230-081A-55C2-91C0D61AC90B}"/>
                  </a:ext>
                </a:extLst>
              </p:cNvPr>
              <p:cNvSpPr>
                <a:spLocks noChangeShapeType="1"/>
              </p:cNvSpPr>
              <p:nvPr/>
            </p:nvSpPr>
            <p:spPr bwMode="auto">
              <a:xfrm rot="16200000" flipH="1">
                <a:off x="4198"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94" name="Line 882">
                <a:extLst>
                  <a:ext uri="{FF2B5EF4-FFF2-40B4-BE49-F238E27FC236}">
                    <a16:creationId xmlns:a16="http://schemas.microsoft.com/office/drawing/2014/main" id="{5930EE59-D3A4-78CB-2DD9-AA5FE1267BF9}"/>
                  </a:ext>
                </a:extLst>
              </p:cNvPr>
              <p:cNvSpPr>
                <a:spLocks noChangeShapeType="1"/>
              </p:cNvSpPr>
              <p:nvPr/>
            </p:nvSpPr>
            <p:spPr bwMode="auto">
              <a:xfrm rot="-5400000" flipH="1" flipV="1">
                <a:off x="4326"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95" name="Line 883">
                <a:extLst>
                  <a:ext uri="{FF2B5EF4-FFF2-40B4-BE49-F238E27FC236}">
                    <a16:creationId xmlns:a16="http://schemas.microsoft.com/office/drawing/2014/main" id="{8AAA41C7-525D-A0FE-0F04-36BA95B9C410}"/>
                  </a:ext>
                </a:extLst>
              </p:cNvPr>
              <p:cNvSpPr>
                <a:spLocks noChangeShapeType="1"/>
              </p:cNvSpPr>
              <p:nvPr/>
            </p:nvSpPr>
            <p:spPr bwMode="auto">
              <a:xfrm rot="16200000" flipV="1">
                <a:off x="4320"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96" name="Line 884">
                <a:extLst>
                  <a:ext uri="{FF2B5EF4-FFF2-40B4-BE49-F238E27FC236}">
                    <a16:creationId xmlns:a16="http://schemas.microsoft.com/office/drawing/2014/main" id="{EBDF6DFA-7F20-1FA9-8AB5-C7B05FBDF682}"/>
                  </a:ext>
                </a:extLst>
              </p:cNvPr>
              <p:cNvSpPr>
                <a:spLocks noChangeShapeType="1"/>
              </p:cNvSpPr>
              <p:nvPr/>
            </p:nvSpPr>
            <p:spPr bwMode="auto">
              <a:xfrm rot="-5400000">
                <a:off x="4222"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97" name="Line 885">
                <a:extLst>
                  <a:ext uri="{FF2B5EF4-FFF2-40B4-BE49-F238E27FC236}">
                    <a16:creationId xmlns:a16="http://schemas.microsoft.com/office/drawing/2014/main" id="{CA957C69-3FA5-B424-F19B-DBF590F8324A}"/>
                  </a:ext>
                </a:extLst>
              </p:cNvPr>
              <p:cNvSpPr>
                <a:spLocks noChangeShapeType="1"/>
              </p:cNvSpPr>
              <p:nvPr/>
            </p:nvSpPr>
            <p:spPr bwMode="auto">
              <a:xfrm rot="-5400000">
                <a:off x="4223"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98" name="Line 886">
                <a:extLst>
                  <a:ext uri="{FF2B5EF4-FFF2-40B4-BE49-F238E27FC236}">
                    <a16:creationId xmlns:a16="http://schemas.microsoft.com/office/drawing/2014/main" id="{BE0A8F45-D482-FA45-7AED-1B66E7FD13FB}"/>
                  </a:ext>
                </a:extLst>
              </p:cNvPr>
              <p:cNvSpPr>
                <a:spLocks noChangeShapeType="1"/>
              </p:cNvSpPr>
              <p:nvPr/>
            </p:nvSpPr>
            <p:spPr bwMode="auto">
              <a:xfrm rot="-5400000" flipH="1" flipV="1">
                <a:off x="1652"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999" name="Line 887">
                <a:extLst>
                  <a:ext uri="{FF2B5EF4-FFF2-40B4-BE49-F238E27FC236}">
                    <a16:creationId xmlns:a16="http://schemas.microsoft.com/office/drawing/2014/main" id="{512CF5A0-5E3C-1B30-C333-C786CAA5FC83}"/>
                  </a:ext>
                </a:extLst>
              </p:cNvPr>
              <p:cNvSpPr>
                <a:spLocks noChangeShapeType="1"/>
              </p:cNvSpPr>
              <p:nvPr/>
            </p:nvSpPr>
            <p:spPr bwMode="auto">
              <a:xfrm rot="-5400000" flipH="1" flipV="1">
                <a:off x="3945"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00" name="Line 888">
                <a:extLst>
                  <a:ext uri="{FF2B5EF4-FFF2-40B4-BE49-F238E27FC236}">
                    <a16:creationId xmlns:a16="http://schemas.microsoft.com/office/drawing/2014/main" id="{F8F73FE8-6ABC-2BE2-2640-6B0EC21FCDAE}"/>
                  </a:ext>
                </a:extLst>
              </p:cNvPr>
              <p:cNvSpPr>
                <a:spLocks noChangeShapeType="1"/>
              </p:cNvSpPr>
              <p:nvPr/>
            </p:nvSpPr>
            <p:spPr bwMode="auto">
              <a:xfrm rot="16200000" flipH="1">
                <a:off x="1653"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01" name="Line 889">
                <a:extLst>
                  <a:ext uri="{FF2B5EF4-FFF2-40B4-BE49-F238E27FC236}">
                    <a16:creationId xmlns:a16="http://schemas.microsoft.com/office/drawing/2014/main" id="{94A603CA-A26A-6695-F3D8-E4F7BCCEED6F}"/>
                  </a:ext>
                </a:extLst>
              </p:cNvPr>
              <p:cNvSpPr>
                <a:spLocks noChangeShapeType="1"/>
              </p:cNvSpPr>
              <p:nvPr/>
            </p:nvSpPr>
            <p:spPr bwMode="auto">
              <a:xfrm rot="16200000" flipH="1">
                <a:off x="3945"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02" name="Line 890">
                <a:extLst>
                  <a:ext uri="{FF2B5EF4-FFF2-40B4-BE49-F238E27FC236}">
                    <a16:creationId xmlns:a16="http://schemas.microsoft.com/office/drawing/2014/main" id="{20335CE4-1BAD-260C-AC0B-198D451FFFE8}"/>
                  </a:ext>
                </a:extLst>
              </p:cNvPr>
              <p:cNvSpPr>
                <a:spLocks noChangeShapeType="1"/>
              </p:cNvSpPr>
              <p:nvPr/>
            </p:nvSpPr>
            <p:spPr bwMode="auto">
              <a:xfrm rot="16200000" flipH="1">
                <a:off x="1549"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03" name="Line 891">
                <a:extLst>
                  <a:ext uri="{FF2B5EF4-FFF2-40B4-BE49-F238E27FC236}">
                    <a16:creationId xmlns:a16="http://schemas.microsoft.com/office/drawing/2014/main" id="{291E0477-E316-1750-6AEB-B94EAFE5FA4D}"/>
                  </a:ext>
                </a:extLst>
              </p:cNvPr>
              <p:cNvSpPr>
                <a:spLocks noChangeShapeType="1"/>
              </p:cNvSpPr>
              <p:nvPr/>
            </p:nvSpPr>
            <p:spPr bwMode="auto">
              <a:xfrm rot="16200000" flipH="1">
                <a:off x="1548"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04" name="Line 892">
                <a:extLst>
                  <a:ext uri="{FF2B5EF4-FFF2-40B4-BE49-F238E27FC236}">
                    <a16:creationId xmlns:a16="http://schemas.microsoft.com/office/drawing/2014/main" id="{601EADE0-4BE5-6925-9829-636419487E0D}"/>
                  </a:ext>
                </a:extLst>
              </p:cNvPr>
              <p:cNvSpPr>
                <a:spLocks noChangeShapeType="1"/>
              </p:cNvSpPr>
              <p:nvPr/>
            </p:nvSpPr>
            <p:spPr bwMode="auto">
              <a:xfrm rot="16200000" flipV="1">
                <a:off x="4319"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05" name="Line 893">
                <a:extLst>
                  <a:ext uri="{FF2B5EF4-FFF2-40B4-BE49-F238E27FC236}">
                    <a16:creationId xmlns:a16="http://schemas.microsoft.com/office/drawing/2014/main" id="{BBF257DB-1D65-0522-4EB0-E5451ADF36C2}"/>
                  </a:ext>
                </a:extLst>
              </p:cNvPr>
              <p:cNvSpPr>
                <a:spLocks noChangeShapeType="1"/>
              </p:cNvSpPr>
              <p:nvPr/>
            </p:nvSpPr>
            <p:spPr bwMode="auto">
              <a:xfrm rot="-5400000" flipH="1" flipV="1">
                <a:off x="4318"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06" name="Line 894">
                <a:extLst>
                  <a:ext uri="{FF2B5EF4-FFF2-40B4-BE49-F238E27FC236}">
                    <a16:creationId xmlns:a16="http://schemas.microsoft.com/office/drawing/2014/main" id="{1D16E912-8D9B-AFCE-D920-4C09A5E4607E}"/>
                  </a:ext>
                </a:extLst>
              </p:cNvPr>
              <p:cNvSpPr>
                <a:spLocks noChangeShapeType="1"/>
              </p:cNvSpPr>
              <p:nvPr/>
            </p:nvSpPr>
            <p:spPr bwMode="auto">
              <a:xfrm rot="16200000" flipV="1">
                <a:off x="4071" y="31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07" name="Line 895">
                <a:extLst>
                  <a:ext uri="{FF2B5EF4-FFF2-40B4-BE49-F238E27FC236}">
                    <a16:creationId xmlns:a16="http://schemas.microsoft.com/office/drawing/2014/main" id="{369170E2-B52F-1041-40DB-275C9DA94610}"/>
                  </a:ext>
                </a:extLst>
              </p:cNvPr>
              <p:cNvSpPr>
                <a:spLocks noChangeShapeType="1"/>
              </p:cNvSpPr>
              <p:nvPr/>
            </p:nvSpPr>
            <p:spPr bwMode="auto">
              <a:xfrm rot="16200000" flipV="1">
                <a:off x="1525" y="31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08" name="Line 896">
                <a:extLst>
                  <a:ext uri="{FF2B5EF4-FFF2-40B4-BE49-F238E27FC236}">
                    <a16:creationId xmlns:a16="http://schemas.microsoft.com/office/drawing/2014/main" id="{77860AAB-E1D9-6973-170F-34CE91E645A5}"/>
                  </a:ext>
                </a:extLst>
              </p:cNvPr>
              <p:cNvSpPr>
                <a:spLocks noChangeShapeType="1"/>
              </p:cNvSpPr>
              <p:nvPr/>
            </p:nvSpPr>
            <p:spPr bwMode="auto">
              <a:xfrm rot="-5400000" flipH="1" flipV="1">
                <a:off x="1524" y="12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09" name="Line 897">
                <a:extLst>
                  <a:ext uri="{FF2B5EF4-FFF2-40B4-BE49-F238E27FC236}">
                    <a16:creationId xmlns:a16="http://schemas.microsoft.com/office/drawing/2014/main" id="{5574FF5F-E41A-EBC9-67E9-86502B93F1D9}"/>
                  </a:ext>
                </a:extLst>
              </p:cNvPr>
              <p:cNvSpPr>
                <a:spLocks noChangeShapeType="1"/>
              </p:cNvSpPr>
              <p:nvPr/>
            </p:nvSpPr>
            <p:spPr bwMode="auto">
              <a:xfrm rot="-5400000" flipH="1" flipV="1">
                <a:off x="4070" y="12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10" name="Line 898">
                <a:extLst>
                  <a:ext uri="{FF2B5EF4-FFF2-40B4-BE49-F238E27FC236}">
                    <a16:creationId xmlns:a16="http://schemas.microsoft.com/office/drawing/2014/main" id="{9862796B-023A-08FE-CCBA-F165F4B415B4}"/>
                  </a:ext>
                </a:extLst>
              </p:cNvPr>
              <p:cNvSpPr>
                <a:spLocks noChangeShapeType="1"/>
              </p:cNvSpPr>
              <p:nvPr/>
            </p:nvSpPr>
            <p:spPr bwMode="auto">
              <a:xfrm rot="16200000" flipH="1">
                <a:off x="1296"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11" name="Line 899">
                <a:extLst>
                  <a:ext uri="{FF2B5EF4-FFF2-40B4-BE49-F238E27FC236}">
                    <a16:creationId xmlns:a16="http://schemas.microsoft.com/office/drawing/2014/main" id="{0E2A8575-8153-68F1-063A-A25130C11D0F}"/>
                  </a:ext>
                </a:extLst>
              </p:cNvPr>
              <p:cNvSpPr>
                <a:spLocks noChangeShapeType="1"/>
              </p:cNvSpPr>
              <p:nvPr/>
            </p:nvSpPr>
            <p:spPr bwMode="auto">
              <a:xfrm rot="16200000" flipH="1">
                <a:off x="1301"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12" name="Line 900">
                <a:extLst>
                  <a:ext uri="{FF2B5EF4-FFF2-40B4-BE49-F238E27FC236}">
                    <a16:creationId xmlns:a16="http://schemas.microsoft.com/office/drawing/2014/main" id="{8F6B925E-97F4-C7E9-66A2-4D1B9529E1FB}"/>
                  </a:ext>
                </a:extLst>
              </p:cNvPr>
              <p:cNvSpPr>
                <a:spLocks noChangeShapeType="1"/>
              </p:cNvSpPr>
              <p:nvPr/>
            </p:nvSpPr>
            <p:spPr bwMode="auto">
              <a:xfrm rot="16200000" flipH="1">
                <a:off x="4349"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13" name="Line 901">
                <a:extLst>
                  <a:ext uri="{FF2B5EF4-FFF2-40B4-BE49-F238E27FC236}">
                    <a16:creationId xmlns:a16="http://schemas.microsoft.com/office/drawing/2014/main" id="{8EDC415A-2E73-F8F5-60C9-AA48D8C22CA9}"/>
                  </a:ext>
                </a:extLst>
              </p:cNvPr>
              <p:cNvSpPr>
                <a:spLocks noChangeShapeType="1"/>
              </p:cNvSpPr>
              <p:nvPr/>
            </p:nvSpPr>
            <p:spPr bwMode="auto">
              <a:xfrm rot="16200000" flipH="1">
                <a:off x="4348"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14" name="Line 902">
                <a:extLst>
                  <a:ext uri="{FF2B5EF4-FFF2-40B4-BE49-F238E27FC236}">
                    <a16:creationId xmlns:a16="http://schemas.microsoft.com/office/drawing/2014/main" id="{A148623B-C194-1FEA-6D40-D51DDC78E5C8}"/>
                  </a:ext>
                </a:extLst>
              </p:cNvPr>
              <p:cNvSpPr>
                <a:spLocks noChangeShapeType="1"/>
              </p:cNvSpPr>
              <p:nvPr/>
            </p:nvSpPr>
            <p:spPr bwMode="auto">
              <a:xfrm rot="-5400000">
                <a:off x="1422"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15" name="Line 903">
                <a:extLst>
                  <a:ext uri="{FF2B5EF4-FFF2-40B4-BE49-F238E27FC236}">
                    <a16:creationId xmlns:a16="http://schemas.microsoft.com/office/drawing/2014/main" id="{0700EDF3-F31F-AFAF-39BA-C7922A5C916A}"/>
                  </a:ext>
                </a:extLst>
              </p:cNvPr>
              <p:cNvSpPr>
                <a:spLocks noChangeShapeType="1"/>
              </p:cNvSpPr>
              <p:nvPr/>
            </p:nvSpPr>
            <p:spPr bwMode="auto">
              <a:xfrm rot="-5400000">
                <a:off x="1423"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16" name="Line 904">
                <a:extLst>
                  <a:ext uri="{FF2B5EF4-FFF2-40B4-BE49-F238E27FC236}">
                    <a16:creationId xmlns:a16="http://schemas.microsoft.com/office/drawing/2014/main" id="{566266DB-E938-FB23-9134-4487BB96FF57}"/>
                  </a:ext>
                </a:extLst>
              </p:cNvPr>
              <p:cNvSpPr>
                <a:spLocks noChangeShapeType="1"/>
              </p:cNvSpPr>
              <p:nvPr/>
            </p:nvSpPr>
            <p:spPr bwMode="auto">
              <a:xfrm rot="16200000" flipH="1">
                <a:off x="1399"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17" name="Line 905">
                <a:extLst>
                  <a:ext uri="{FF2B5EF4-FFF2-40B4-BE49-F238E27FC236}">
                    <a16:creationId xmlns:a16="http://schemas.microsoft.com/office/drawing/2014/main" id="{5E56C36D-07BA-A1F7-AE51-C512325F773D}"/>
                  </a:ext>
                </a:extLst>
              </p:cNvPr>
              <p:cNvSpPr>
                <a:spLocks noChangeShapeType="1"/>
              </p:cNvSpPr>
              <p:nvPr/>
            </p:nvSpPr>
            <p:spPr bwMode="auto">
              <a:xfrm rot="16200000" flipH="1">
                <a:off x="4198"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18" name="Line 906">
                <a:extLst>
                  <a:ext uri="{FF2B5EF4-FFF2-40B4-BE49-F238E27FC236}">
                    <a16:creationId xmlns:a16="http://schemas.microsoft.com/office/drawing/2014/main" id="{E3FA4B93-7F50-5D05-1122-7D3C312435D5}"/>
                  </a:ext>
                </a:extLst>
              </p:cNvPr>
              <p:cNvSpPr>
                <a:spLocks noChangeShapeType="1"/>
              </p:cNvSpPr>
              <p:nvPr/>
            </p:nvSpPr>
            <p:spPr bwMode="auto">
              <a:xfrm rot="-5400000" flipH="1" flipV="1">
                <a:off x="4192"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19" name="Line 907">
                <a:extLst>
                  <a:ext uri="{FF2B5EF4-FFF2-40B4-BE49-F238E27FC236}">
                    <a16:creationId xmlns:a16="http://schemas.microsoft.com/office/drawing/2014/main" id="{30711355-683B-60E7-0FD0-12D70B720B3B}"/>
                  </a:ext>
                </a:extLst>
              </p:cNvPr>
              <p:cNvSpPr>
                <a:spLocks noChangeShapeType="1"/>
              </p:cNvSpPr>
              <p:nvPr/>
            </p:nvSpPr>
            <p:spPr bwMode="auto">
              <a:xfrm rot="-5400000" flipH="1" flipV="1">
                <a:off x="1393"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20" name="Line 908">
                <a:extLst>
                  <a:ext uri="{FF2B5EF4-FFF2-40B4-BE49-F238E27FC236}">
                    <a16:creationId xmlns:a16="http://schemas.microsoft.com/office/drawing/2014/main" id="{F43D1DA1-6511-519E-676B-BEBB330AAD21}"/>
                  </a:ext>
                </a:extLst>
              </p:cNvPr>
              <p:cNvSpPr>
                <a:spLocks noChangeShapeType="1"/>
              </p:cNvSpPr>
              <p:nvPr/>
            </p:nvSpPr>
            <p:spPr bwMode="auto">
              <a:xfrm rot="-5400000" flipH="1" flipV="1">
                <a:off x="1779"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21" name="Line 909">
                <a:extLst>
                  <a:ext uri="{FF2B5EF4-FFF2-40B4-BE49-F238E27FC236}">
                    <a16:creationId xmlns:a16="http://schemas.microsoft.com/office/drawing/2014/main" id="{891ECEEE-8932-02DC-650B-577F73ABAD2D}"/>
                  </a:ext>
                </a:extLst>
              </p:cNvPr>
              <p:cNvSpPr>
                <a:spLocks noChangeShapeType="1"/>
              </p:cNvSpPr>
              <p:nvPr/>
            </p:nvSpPr>
            <p:spPr bwMode="auto">
              <a:xfrm rot="16200000" flipV="1">
                <a:off x="3817"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22" name="Line 910">
                <a:extLst>
                  <a:ext uri="{FF2B5EF4-FFF2-40B4-BE49-F238E27FC236}">
                    <a16:creationId xmlns:a16="http://schemas.microsoft.com/office/drawing/2014/main" id="{3DDD09F6-922D-0CB5-4408-0028FA8DE18F}"/>
                  </a:ext>
                </a:extLst>
              </p:cNvPr>
              <p:cNvSpPr>
                <a:spLocks noChangeShapeType="1"/>
              </p:cNvSpPr>
              <p:nvPr/>
            </p:nvSpPr>
            <p:spPr bwMode="auto">
              <a:xfrm rot="16200000" flipV="1">
                <a:off x="1778"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23" name="Line 911">
                <a:extLst>
                  <a:ext uri="{FF2B5EF4-FFF2-40B4-BE49-F238E27FC236}">
                    <a16:creationId xmlns:a16="http://schemas.microsoft.com/office/drawing/2014/main" id="{D8A927C7-18DC-6475-1E68-3E545CF227AA}"/>
                  </a:ext>
                </a:extLst>
              </p:cNvPr>
              <p:cNvSpPr>
                <a:spLocks noChangeShapeType="1"/>
              </p:cNvSpPr>
              <p:nvPr/>
            </p:nvSpPr>
            <p:spPr bwMode="auto">
              <a:xfrm rot="-5400000" flipH="1" flipV="1">
                <a:off x="3818"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24" name="Line 912">
                <a:extLst>
                  <a:ext uri="{FF2B5EF4-FFF2-40B4-BE49-F238E27FC236}">
                    <a16:creationId xmlns:a16="http://schemas.microsoft.com/office/drawing/2014/main" id="{2B58DB43-B773-221A-82EC-7AD506C44705}"/>
                  </a:ext>
                </a:extLst>
              </p:cNvPr>
              <p:cNvSpPr>
                <a:spLocks noChangeShapeType="1"/>
              </p:cNvSpPr>
              <p:nvPr/>
            </p:nvSpPr>
            <p:spPr bwMode="auto">
              <a:xfrm rot="-5400000" flipH="1" flipV="1">
                <a:off x="4325"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25" name="Line 913">
                <a:extLst>
                  <a:ext uri="{FF2B5EF4-FFF2-40B4-BE49-F238E27FC236}">
                    <a16:creationId xmlns:a16="http://schemas.microsoft.com/office/drawing/2014/main" id="{C6CE4F28-D21C-C91D-1E1D-FC0506008EDB}"/>
                  </a:ext>
                </a:extLst>
              </p:cNvPr>
              <p:cNvSpPr>
                <a:spLocks noChangeShapeType="1"/>
              </p:cNvSpPr>
              <p:nvPr/>
            </p:nvSpPr>
            <p:spPr bwMode="auto">
              <a:xfrm rot="16200000" flipV="1">
                <a:off x="4324"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26" name="Line 914">
                <a:extLst>
                  <a:ext uri="{FF2B5EF4-FFF2-40B4-BE49-F238E27FC236}">
                    <a16:creationId xmlns:a16="http://schemas.microsoft.com/office/drawing/2014/main" id="{2ADD20F0-DB82-53DC-2D07-0F133037A718}"/>
                  </a:ext>
                </a:extLst>
              </p:cNvPr>
              <p:cNvSpPr>
                <a:spLocks noChangeShapeType="1"/>
              </p:cNvSpPr>
              <p:nvPr/>
            </p:nvSpPr>
            <p:spPr bwMode="auto">
              <a:xfrm rot="16200000" flipH="1">
                <a:off x="3842"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27" name="Line 915">
                <a:extLst>
                  <a:ext uri="{FF2B5EF4-FFF2-40B4-BE49-F238E27FC236}">
                    <a16:creationId xmlns:a16="http://schemas.microsoft.com/office/drawing/2014/main" id="{6A61D951-F871-ED36-0FDA-776D295CA0A6}"/>
                  </a:ext>
                </a:extLst>
              </p:cNvPr>
              <p:cNvSpPr>
                <a:spLocks noChangeShapeType="1"/>
              </p:cNvSpPr>
              <p:nvPr/>
            </p:nvSpPr>
            <p:spPr bwMode="auto">
              <a:xfrm rot="16200000" flipH="1">
                <a:off x="3841"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28" name="Line 916">
                <a:extLst>
                  <a:ext uri="{FF2B5EF4-FFF2-40B4-BE49-F238E27FC236}">
                    <a16:creationId xmlns:a16="http://schemas.microsoft.com/office/drawing/2014/main" id="{0B9EEE96-65EA-D56E-5CEA-86B2D0DBB037}"/>
                  </a:ext>
                </a:extLst>
              </p:cNvPr>
              <p:cNvSpPr>
                <a:spLocks noChangeShapeType="1"/>
              </p:cNvSpPr>
              <p:nvPr/>
            </p:nvSpPr>
            <p:spPr bwMode="auto">
              <a:xfrm rot="16200000" flipV="1">
                <a:off x="4325"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29" name="Line 917">
                <a:extLst>
                  <a:ext uri="{FF2B5EF4-FFF2-40B4-BE49-F238E27FC236}">
                    <a16:creationId xmlns:a16="http://schemas.microsoft.com/office/drawing/2014/main" id="{E0A999B0-1A1D-56BF-4CBD-89D0996FB4DB}"/>
                  </a:ext>
                </a:extLst>
              </p:cNvPr>
              <p:cNvSpPr>
                <a:spLocks noChangeShapeType="1"/>
              </p:cNvSpPr>
              <p:nvPr/>
            </p:nvSpPr>
            <p:spPr bwMode="auto">
              <a:xfrm rot="-5400000" flipH="1" flipV="1">
                <a:off x="4324"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30" name="Line 918">
                <a:extLst>
                  <a:ext uri="{FF2B5EF4-FFF2-40B4-BE49-F238E27FC236}">
                    <a16:creationId xmlns:a16="http://schemas.microsoft.com/office/drawing/2014/main" id="{86F41EC1-E1DE-4290-1BE7-D846AC1D9D3C}"/>
                  </a:ext>
                </a:extLst>
              </p:cNvPr>
              <p:cNvSpPr>
                <a:spLocks noChangeShapeType="1"/>
              </p:cNvSpPr>
              <p:nvPr/>
            </p:nvSpPr>
            <p:spPr bwMode="auto">
              <a:xfrm rot="-5400000">
                <a:off x="4221"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31" name="Line 919">
                <a:extLst>
                  <a:ext uri="{FF2B5EF4-FFF2-40B4-BE49-F238E27FC236}">
                    <a16:creationId xmlns:a16="http://schemas.microsoft.com/office/drawing/2014/main" id="{D9D521CF-4197-1202-8F8A-F73CEE415D3B}"/>
                  </a:ext>
                </a:extLst>
              </p:cNvPr>
              <p:cNvSpPr>
                <a:spLocks noChangeShapeType="1"/>
              </p:cNvSpPr>
              <p:nvPr/>
            </p:nvSpPr>
            <p:spPr bwMode="auto">
              <a:xfrm rot="-5400000">
                <a:off x="4222"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32" name="Line 920">
                <a:extLst>
                  <a:ext uri="{FF2B5EF4-FFF2-40B4-BE49-F238E27FC236}">
                    <a16:creationId xmlns:a16="http://schemas.microsoft.com/office/drawing/2014/main" id="{65464596-4682-D004-B25E-34230F161491}"/>
                  </a:ext>
                </a:extLst>
              </p:cNvPr>
              <p:cNvSpPr>
                <a:spLocks noChangeShapeType="1"/>
              </p:cNvSpPr>
              <p:nvPr/>
            </p:nvSpPr>
            <p:spPr bwMode="auto">
              <a:xfrm rot="-5400000" flipH="1" flipV="1">
                <a:off x="1652"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33" name="Line 921">
                <a:extLst>
                  <a:ext uri="{FF2B5EF4-FFF2-40B4-BE49-F238E27FC236}">
                    <a16:creationId xmlns:a16="http://schemas.microsoft.com/office/drawing/2014/main" id="{6F580D35-25A1-2B2C-E515-FBB503930D36}"/>
                  </a:ext>
                </a:extLst>
              </p:cNvPr>
              <p:cNvSpPr>
                <a:spLocks noChangeShapeType="1"/>
              </p:cNvSpPr>
              <p:nvPr/>
            </p:nvSpPr>
            <p:spPr bwMode="auto">
              <a:xfrm rot="-5400000" flipH="1" flipV="1">
                <a:off x="3945"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34" name="Line 922">
                <a:extLst>
                  <a:ext uri="{FF2B5EF4-FFF2-40B4-BE49-F238E27FC236}">
                    <a16:creationId xmlns:a16="http://schemas.microsoft.com/office/drawing/2014/main" id="{DE09BA84-02EF-5393-3DA4-F8B6B8D73519}"/>
                  </a:ext>
                </a:extLst>
              </p:cNvPr>
              <p:cNvSpPr>
                <a:spLocks noChangeShapeType="1"/>
              </p:cNvSpPr>
              <p:nvPr/>
            </p:nvSpPr>
            <p:spPr bwMode="auto">
              <a:xfrm rot="16200000" flipH="1">
                <a:off x="1651"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35" name="Line 923">
                <a:extLst>
                  <a:ext uri="{FF2B5EF4-FFF2-40B4-BE49-F238E27FC236}">
                    <a16:creationId xmlns:a16="http://schemas.microsoft.com/office/drawing/2014/main" id="{CED32668-6EED-665D-4F89-4CDC315EAF6E}"/>
                  </a:ext>
                </a:extLst>
              </p:cNvPr>
              <p:cNvSpPr>
                <a:spLocks noChangeShapeType="1"/>
              </p:cNvSpPr>
              <p:nvPr/>
            </p:nvSpPr>
            <p:spPr bwMode="auto">
              <a:xfrm rot="16200000" flipH="1">
                <a:off x="3944"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36" name="Line 924">
                <a:extLst>
                  <a:ext uri="{FF2B5EF4-FFF2-40B4-BE49-F238E27FC236}">
                    <a16:creationId xmlns:a16="http://schemas.microsoft.com/office/drawing/2014/main" id="{CFDAD250-730E-D4A1-1342-4276D95C5209}"/>
                  </a:ext>
                </a:extLst>
              </p:cNvPr>
              <p:cNvSpPr>
                <a:spLocks noChangeShapeType="1"/>
              </p:cNvSpPr>
              <p:nvPr/>
            </p:nvSpPr>
            <p:spPr bwMode="auto">
              <a:xfrm rot="-5400000" flipH="1" flipV="1">
                <a:off x="1393"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37" name="Line 925">
                <a:extLst>
                  <a:ext uri="{FF2B5EF4-FFF2-40B4-BE49-F238E27FC236}">
                    <a16:creationId xmlns:a16="http://schemas.microsoft.com/office/drawing/2014/main" id="{AC7DFEDD-6233-3209-144A-79499DFE62D0}"/>
                  </a:ext>
                </a:extLst>
              </p:cNvPr>
              <p:cNvSpPr>
                <a:spLocks noChangeShapeType="1"/>
              </p:cNvSpPr>
              <p:nvPr/>
            </p:nvSpPr>
            <p:spPr bwMode="auto">
              <a:xfrm rot="16200000" flipH="1">
                <a:off x="1392"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38" name="Line 926">
                <a:extLst>
                  <a:ext uri="{FF2B5EF4-FFF2-40B4-BE49-F238E27FC236}">
                    <a16:creationId xmlns:a16="http://schemas.microsoft.com/office/drawing/2014/main" id="{BC6107A7-819E-592A-8970-E7FD78A7CD83}"/>
                  </a:ext>
                </a:extLst>
              </p:cNvPr>
              <p:cNvSpPr>
                <a:spLocks noChangeShapeType="1"/>
              </p:cNvSpPr>
              <p:nvPr/>
            </p:nvSpPr>
            <p:spPr bwMode="auto">
              <a:xfrm rot="16200000" flipH="1">
                <a:off x="4191"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39" name="Line 927">
                <a:extLst>
                  <a:ext uri="{FF2B5EF4-FFF2-40B4-BE49-F238E27FC236}">
                    <a16:creationId xmlns:a16="http://schemas.microsoft.com/office/drawing/2014/main" id="{C93C76D1-D287-9D7C-90C4-F096B43F4856}"/>
                  </a:ext>
                </a:extLst>
              </p:cNvPr>
              <p:cNvSpPr>
                <a:spLocks noChangeShapeType="1"/>
              </p:cNvSpPr>
              <p:nvPr/>
            </p:nvSpPr>
            <p:spPr bwMode="auto">
              <a:xfrm rot="-5400000" flipH="1" flipV="1">
                <a:off x="4192"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40" name="Line 928">
                <a:extLst>
                  <a:ext uri="{FF2B5EF4-FFF2-40B4-BE49-F238E27FC236}">
                    <a16:creationId xmlns:a16="http://schemas.microsoft.com/office/drawing/2014/main" id="{FB341471-CEF2-5E03-5348-91CC47A052A6}"/>
                  </a:ext>
                </a:extLst>
              </p:cNvPr>
              <p:cNvSpPr>
                <a:spLocks noChangeShapeType="1"/>
              </p:cNvSpPr>
              <p:nvPr/>
            </p:nvSpPr>
            <p:spPr bwMode="auto">
              <a:xfrm rot="-5400000" flipH="1" flipV="1">
                <a:off x="3690"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41" name="Line 929">
                <a:extLst>
                  <a:ext uri="{FF2B5EF4-FFF2-40B4-BE49-F238E27FC236}">
                    <a16:creationId xmlns:a16="http://schemas.microsoft.com/office/drawing/2014/main" id="{63B26DDE-7368-9E36-D633-188B981D8343}"/>
                  </a:ext>
                </a:extLst>
              </p:cNvPr>
              <p:cNvSpPr>
                <a:spLocks noChangeShapeType="1"/>
              </p:cNvSpPr>
              <p:nvPr/>
            </p:nvSpPr>
            <p:spPr bwMode="auto">
              <a:xfrm rot="-5400000" flipH="1" flipV="1">
                <a:off x="1905"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42" name="Line 930">
                <a:extLst>
                  <a:ext uri="{FF2B5EF4-FFF2-40B4-BE49-F238E27FC236}">
                    <a16:creationId xmlns:a16="http://schemas.microsoft.com/office/drawing/2014/main" id="{5D6F8B0C-AFD1-4F91-2B7D-1701318D71A2}"/>
                  </a:ext>
                </a:extLst>
              </p:cNvPr>
              <p:cNvSpPr>
                <a:spLocks noChangeShapeType="1"/>
              </p:cNvSpPr>
              <p:nvPr/>
            </p:nvSpPr>
            <p:spPr bwMode="auto">
              <a:xfrm rot="16200000" flipH="1">
                <a:off x="3691"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43" name="Line 931">
                <a:extLst>
                  <a:ext uri="{FF2B5EF4-FFF2-40B4-BE49-F238E27FC236}">
                    <a16:creationId xmlns:a16="http://schemas.microsoft.com/office/drawing/2014/main" id="{3E19C5AC-DCA3-5D92-DCBE-B054C4851928}"/>
                  </a:ext>
                </a:extLst>
              </p:cNvPr>
              <p:cNvSpPr>
                <a:spLocks noChangeShapeType="1"/>
              </p:cNvSpPr>
              <p:nvPr/>
            </p:nvSpPr>
            <p:spPr bwMode="auto">
              <a:xfrm rot="16200000" flipH="1">
                <a:off x="1906"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44" name="Line 932">
                <a:extLst>
                  <a:ext uri="{FF2B5EF4-FFF2-40B4-BE49-F238E27FC236}">
                    <a16:creationId xmlns:a16="http://schemas.microsoft.com/office/drawing/2014/main" id="{33434AC5-860F-507D-13CD-E81ED8812559}"/>
                  </a:ext>
                </a:extLst>
              </p:cNvPr>
              <p:cNvSpPr>
                <a:spLocks noChangeShapeType="1"/>
              </p:cNvSpPr>
              <p:nvPr/>
            </p:nvSpPr>
            <p:spPr bwMode="auto">
              <a:xfrm rot="-5400000">
                <a:off x="3969"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45" name="Line 933">
                <a:extLst>
                  <a:ext uri="{FF2B5EF4-FFF2-40B4-BE49-F238E27FC236}">
                    <a16:creationId xmlns:a16="http://schemas.microsoft.com/office/drawing/2014/main" id="{9CF9FEEE-1D61-3CD0-A3B0-699150060612}"/>
                  </a:ext>
                </a:extLst>
              </p:cNvPr>
              <p:cNvSpPr>
                <a:spLocks noChangeShapeType="1"/>
              </p:cNvSpPr>
              <p:nvPr/>
            </p:nvSpPr>
            <p:spPr bwMode="auto">
              <a:xfrm rot="-5400000">
                <a:off x="3968"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46" name="Line 934">
                <a:extLst>
                  <a:ext uri="{FF2B5EF4-FFF2-40B4-BE49-F238E27FC236}">
                    <a16:creationId xmlns:a16="http://schemas.microsoft.com/office/drawing/2014/main" id="{E43B76C5-9529-D72A-9DE6-54350864AA2B}"/>
                  </a:ext>
                </a:extLst>
              </p:cNvPr>
              <p:cNvSpPr>
                <a:spLocks noChangeShapeType="1"/>
              </p:cNvSpPr>
              <p:nvPr/>
            </p:nvSpPr>
            <p:spPr bwMode="auto">
              <a:xfrm rot="16200000" flipH="1">
                <a:off x="4095"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47" name="Line 935">
                <a:extLst>
                  <a:ext uri="{FF2B5EF4-FFF2-40B4-BE49-F238E27FC236}">
                    <a16:creationId xmlns:a16="http://schemas.microsoft.com/office/drawing/2014/main" id="{6B7E39C7-3FB5-4944-44C1-8153F62E1C0F}"/>
                  </a:ext>
                </a:extLst>
              </p:cNvPr>
              <p:cNvSpPr>
                <a:spLocks noChangeShapeType="1"/>
              </p:cNvSpPr>
              <p:nvPr/>
            </p:nvSpPr>
            <p:spPr bwMode="auto">
              <a:xfrm rot="16200000" flipH="1">
                <a:off x="4100"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48" name="Line 936">
                <a:extLst>
                  <a:ext uri="{FF2B5EF4-FFF2-40B4-BE49-F238E27FC236}">
                    <a16:creationId xmlns:a16="http://schemas.microsoft.com/office/drawing/2014/main" id="{5E1D34EB-6F16-C79A-DDB6-0CA9D3BA6A8D}"/>
                  </a:ext>
                </a:extLst>
              </p:cNvPr>
              <p:cNvSpPr>
                <a:spLocks noChangeShapeType="1"/>
              </p:cNvSpPr>
              <p:nvPr/>
            </p:nvSpPr>
            <p:spPr bwMode="auto">
              <a:xfrm rot="-5400000" flipH="1" flipV="1">
                <a:off x="4071" y="296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49" name="Line 937">
                <a:extLst>
                  <a:ext uri="{FF2B5EF4-FFF2-40B4-BE49-F238E27FC236}">
                    <a16:creationId xmlns:a16="http://schemas.microsoft.com/office/drawing/2014/main" id="{6FE4B0AF-804B-BF8A-4A59-A16A3F89E76D}"/>
                  </a:ext>
                </a:extLst>
              </p:cNvPr>
              <p:cNvSpPr>
                <a:spLocks noChangeShapeType="1"/>
              </p:cNvSpPr>
              <p:nvPr/>
            </p:nvSpPr>
            <p:spPr bwMode="auto">
              <a:xfrm rot="-5400000" flipH="1" flipV="1">
                <a:off x="1525" y="296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50" name="Line 938">
                <a:extLst>
                  <a:ext uri="{FF2B5EF4-FFF2-40B4-BE49-F238E27FC236}">
                    <a16:creationId xmlns:a16="http://schemas.microsoft.com/office/drawing/2014/main" id="{6642AA9E-567B-6493-4927-6AEB65FBE461}"/>
                  </a:ext>
                </a:extLst>
              </p:cNvPr>
              <p:cNvSpPr>
                <a:spLocks noChangeShapeType="1"/>
              </p:cNvSpPr>
              <p:nvPr/>
            </p:nvSpPr>
            <p:spPr bwMode="auto">
              <a:xfrm rot="16200000" flipV="1">
                <a:off x="1519" y="1427"/>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51" name="Line 939">
                <a:extLst>
                  <a:ext uri="{FF2B5EF4-FFF2-40B4-BE49-F238E27FC236}">
                    <a16:creationId xmlns:a16="http://schemas.microsoft.com/office/drawing/2014/main" id="{91217BDA-4F7D-1BEF-4653-0382BE530B4B}"/>
                  </a:ext>
                </a:extLst>
              </p:cNvPr>
              <p:cNvSpPr>
                <a:spLocks noChangeShapeType="1"/>
              </p:cNvSpPr>
              <p:nvPr/>
            </p:nvSpPr>
            <p:spPr bwMode="auto">
              <a:xfrm rot="16200000" flipV="1">
                <a:off x="4065" y="1427"/>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52" name="Line 940">
                <a:extLst>
                  <a:ext uri="{FF2B5EF4-FFF2-40B4-BE49-F238E27FC236}">
                    <a16:creationId xmlns:a16="http://schemas.microsoft.com/office/drawing/2014/main" id="{CA6583AF-5DC4-719F-4DC8-1A81F538F880}"/>
                  </a:ext>
                </a:extLst>
              </p:cNvPr>
              <p:cNvSpPr>
                <a:spLocks noChangeShapeType="1"/>
              </p:cNvSpPr>
              <p:nvPr/>
            </p:nvSpPr>
            <p:spPr bwMode="auto">
              <a:xfrm rot="16200000" flipH="1">
                <a:off x="1296"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53" name="Line 941">
                <a:extLst>
                  <a:ext uri="{FF2B5EF4-FFF2-40B4-BE49-F238E27FC236}">
                    <a16:creationId xmlns:a16="http://schemas.microsoft.com/office/drawing/2014/main" id="{B2F45CD7-CA81-AFCE-EE9A-9E91D275D239}"/>
                  </a:ext>
                </a:extLst>
              </p:cNvPr>
              <p:cNvSpPr>
                <a:spLocks noChangeShapeType="1"/>
              </p:cNvSpPr>
              <p:nvPr/>
            </p:nvSpPr>
            <p:spPr bwMode="auto">
              <a:xfrm rot="16200000" flipH="1">
                <a:off x="1295"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54" name="Line 942">
                <a:extLst>
                  <a:ext uri="{FF2B5EF4-FFF2-40B4-BE49-F238E27FC236}">
                    <a16:creationId xmlns:a16="http://schemas.microsoft.com/office/drawing/2014/main" id="{46AA3512-5468-E1A7-DB9E-774DB9EE9381}"/>
                  </a:ext>
                </a:extLst>
              </p:cNvPr>
              <p:cNvSpPr>
                <a:spLocks noChangeShapeType="1"/>
              </p:cNvSpPr>
              <p:nvPr/>
            </p:nvSpPr>
            <p:spPr bwMode="auto">
              <a:xfrm rot="-5400000">
                <a:off x="4227" y="2255"/>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55" name="Line 943">
                <a:extLst>
                  <a:ext uri="{FF2B5EF4-FFF2-40B4-BE49-F238E27FC236}">
                    <a16:creationId xmlns:a16="http://schemas.microsoft.com/office/drawing/2014/main" id="{8397890D-766B-3785-F615-5F0DF4A8F6CC}"/>
                  </a:ext>
                </a:extLst>
              </p:cNvPr>
              <p:cNvSpPr>
                <a:spLocks noChangeShapeType="1"/>
              </p:cNvSpPr>
              <p:nvPr/>
            </p:nvSpPr>
            <p:spPr bwMode="auto">
              <a:xfrm rot="16200000" flipH="1">
                <a:off x="1803"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56" name="Line 944">
                <a:extLst>
                  <a:ext uri="{FF2B5EF4-FFF2-40B4-BE49-F238E27FC236}">
                    <a16:creationId xmlns:a16="http://schemas.microsoft.com/office/drawing/2014/main" id="{B133CACA-5F13-51BD-287E-268CA2B64D06}"/>
                  </a:ext>
                </a:extLst>
              </p:cNvPr>
              <p:cNvSpPr>
                <a:spLocks noChangeShapeType="1"/>
              </p:cNvSpPr>
              <p:nvPr/>
            </p:nvSpPr>
            <p:spPr bwMode="auto">
              <a:xfrm rot="16200000" flipH="1">
                <a:off x="1802"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57" name="Line 945">
                <a:extLst>
                  <a:ext uri="{FF2B5EF4-FFF2-40B4-BE49-F238E27FC236}">
                    <a16:creationId xmlns:a16="http://schemas.microsoft.com/office/drawing/2014/main" id="{33689CE3-856A-6F0F-0CC2-AD8A45AF4649}"/>
                  </a:ext>
                </a:extLst>
              </p:cNvPr>
              <p:cNvSpPr>
                <a:spLocks noChangeShapeType="1"/>
              </p:cNvSpPr>
              <p:nvPr/>
            </p:nvSpPr>
            <p:spPr bwMode="auto">
              <a:xfrm rot="-5400000" flipH="1" flipV="1">
                <a:off x="4197"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58" name="Line 946">
                <a:extLst>
                  <a:ext uri="{FF2B5EF4-FFF2-40B4-BE49-F238E27FC236}">
                    <a16:creationId xmlns:a16="http://schemas.microsoft.com/office/drawing/2014/main" id="{16ACC980-0EA3-ACB9-00CA-FD058E452938}"/>
                  </a:ext>
                </a:extLst>
              </p:cNvPr>
              <p:cNvSpPr>
                <a:spLocks noChangeShapeType="1"/>
              </p:cNvSpPr>
              <p:nvPr/>
            </p:nvSpPr>
            <p:spPr bwMode="auto">
              <a:xfrm rot="16200000" flipH="1">
                <a:off x="4198"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59" name="Line 947">
                <a:extLst>
                  <a:ext uri="{FF2B5EF4-FFF2-40B4-BE49-F238E27FC236}">
                    <a16:creationId xmlns:a16="http://schemas.microsoft.com/office/drawing/2014/main" id="{0F5E9E8C-93D7-4DDB-DE9C-EFF99F79F584}"/>
                  </a:ext>
                </a:extLst>
              </p:cNvPr>
              <p:cNvSpPr>
                <a:spLocks noChangeShapeType="1"/>
              </p:cNvSpPr>
              <p:nvPr/>
            </p:nvSpPr>
            <p:spPr bwMode="auto">
              <a:xfrm rot="16200000" flipH="1">
                <a:off x="1399"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60" name="Line 948">
                <a:extLst>
                  <a:ext uri="{FF2B5EF4-FFF2-40B4-BE49-F238E27FC236}">
                    <a16:creationId xmlns:a16="http://schemas.microsoft.com/office/drawing/2014/main" id="{6DC6F88A-8CF5-2637-F979-5D66E5750450}"/>
                  </a:ext>
                </a:extLst>
              </p:cNvPr>
              <p:cNvSpPr>
                <a:spLocks noChangeShapeType="1"/>
              </p:cNvSpPr>
              <p:nvPr/>
            </p:nvSpPr>
            <p:spPr bwMode="auto">
              <a:xfrm rot="-5400000" flipH="1" flipV="1">
                <a:off x="1398"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61" name="Line 949">
                <a:extLst>
                  <a:ext uri="{FF2B5EF4-FFF2-40B4-BE49-F238E27FC236}">
                    <a16:creationId xmlns:a16="http://schemas.microsoft.com/office/drawing/2014/main" id="{9E933907-326B-8B58-C818-82B2A34FF43A}"/>
                  </a:ext>
                </a:extLst>
              </p:cNvPr>
              <p:cNvSpPr>
                <a:spLocks noChangeShapeType="1"/>
              </p:cNvSpPr>
              <p:nvPr/>
            </p:nvSpPr>
            <p:spPr bwMode="auto">
              <a:xfrm rot="16200000" flipV="1">
                <a:off x="2037" y="97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62" name="Line 950">
                <a:extLst>
                  <a:ext uri="{FF2B5EF4-FFF2-40B4-BE49-F238E27FC236}">
                    <a16:creationId xmlns:a16="http://schemas.microsoft.com/office/drawing/2014/main" id="{B3FFE1D8-081A-88A0-575B-BBD0EA851664}"/>
                  </a:ext>
                </a:extLst>
              </p:cNvPr>
              <p:cNvSpPr>
                <a:spLocks noChangeShapeType="1"/>
              </p:cNvSpPr>
              <p:nvPr/>
            </p:nvSpPr>
            <p:spPr bwMode="auto">
              <a:xfrm rot="-5400000" flipH="1" flipV="1">
                <a:off x="2038" y="3396"/>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63" name="Line 951">
                <a:extLst>
                  <a:ext uri="{FF2B5EF4-FFF2-40B4-BE49-F238E27FC236}">
                    <a16:creationId xmlns:a16="http://schemas.microsoft.com/office/drawing/2014/main" id="{2EFB0E47-DE1B-B93C-08DE-BB1308B2F2DB}"/>
                  </a:ext>
                </a:extLst>
              </p:cNvPr>
              <p:cNvSpPr>
                <a:spLocks noChangeShapeType="1"/>
              </p:cNvSpPr>
              <p:nvPr/>
            </p:nvSpPr>
            <p:spPr bwMode="auto">
              <a:xfrm rot="-5400000" flipH="1" flipV="1">
                <a:off x="3558" y="3396"/>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64" name="Line 952">
                <a:extLst>
                  <a:ext uri="{FF2B5EF4-FFF2-40B4-BE49-F238E27FC236}">
                    <a16:creationId xmlns:a16="http://schemas.microsoft.com/office/drawing/2014/main" id="{DB25E900-0247-3EC1-A62E-A73978135B56}"/>
                  </a:ext>
                </a:extLst>
              </p:cNvPr>
              <p:cNvSpPr>
                <a:spLocks noChangeShapeType="1"/>
              </p:cNvSpPr>
              <p:nvPr/>
            </p:nvSpPr>
            <p:spPr bwMode="auto">
              <a:xfrm rot="16200000" flipV="1">
                <a:off x="3557" y="97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65" name="Line 953">
                <a:extLst>
                  <a:ext uri="{FF2B5EF4-FFF2-40B4-BE49-F238E27FC236}">
                    <a16:creationId xmlns:a16="http://schemas.microsoft.com/office/drawing/2014/main" id="{60532395-FF87-40C9-0D9C-01031A8337E9}"/>
                  </a:ext>
                </a:extLst>
              </p:cNvPr>
              <p:cNvSpPr>
                <a:spLocks noChangeShapeType="1"/>
              </p:cNvSpPr>
              <p:nvPr/>
            </p:nvSpPr>
            <p:spPr bwMode="auto">
              <a:xfrm rot="16200000" flipV="1">
                <a:off x="3818"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66" name="Line 954">
                <a:extLst>
                  <a:ext uri="{FF2B5EF4-FFF2-40B4-BE49-F238E27FC236}">
                    <a16:creationId xmlns:a16="http://schemas.microsoft.com/office/drawing/2014/main" id="{64F88B32-35DB-54D9-7A21-A197A696624E}"/>
                  </a:ext>
                </a:extLst>
              </p:cNvPr>
              <p:cNvSpPr>
                <a:spLocks noChangeShapeType="1"/>
              </p:cNvSpPr>
              <p:nvPr/>
            </p:nvSpPr>
            <p:spPr bwMode="auto">
              <a:xfrm rot="16200000" flipV="1">
                <a:off x="1779"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67" name="Line 955">
                <a:extLst>
                  <a:ext uri="{FF2B5EF4-FFF2-40B4-BE49-F238E27FC236}">
                    <a16:creationId xmlns:a16="http://schemas.microsoft.com/office/drawing/2014/main" id="{BDE1A4F5-20F0-EFDD-A935-99B02EB8CFC4}"/>
                  </a:ext>
                </a:extLst>
              </p:cNvPr>
              <p:cNvSpPr>
                <a:spLocks noChangeShapeType="1"/>
              </p:cNvSpPr>
              <p:nvPr/>
            </p:nvSpPr>
            <p:spPr bwMode="auto">
              <a:xfrm rot="-5400000" flipH="1" flipV="1">
                <a:off x="1778"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68" name="Line 956">
                <a:extLst>
                  <a:ext uri="{FF2B5EF4-FFF2-40B4-BE49-F238E27FC236}">
                    <a16:creationId xmlns:a16="http://schemas.microsoft.com/office/drawing/2014/main" id="{110B934C-59B4-396B-1C37-2021201E3F09}"/>
                  </a:ext>
                </a:extLst>
              </p:cNvPr>
              <p:cNvSpPr>
                <a:spLocks noChangeShapeType="1"/>
              </p:cNvSpPr>
              <p:nvPr/>
            </p:nvSpPr>
            <p:spPr bwMode="auto">
              <a:xfrm rot="-5400000" flipH="1" flipV="1">
                <a:off x="3817"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69" name="Line 957">
                <a:extLst>
                  <a:ext uri="{FF2B5EF4-FFF2-40B4-BE49-F238E27FC236}">
                    <a16:creationId xmlns:a16="http://schemas.microsoft.com/office/drawing/2014/main" id="{7D1D78CD-A6D7-FEAC-E3C4-5A6021EB57F5}"/>
                  </a:ext>
                </a:extLst>
              </p:cNvPr>
              <p:cNvSpPr>
                <a:spLocks noChangeShapeType="1"/>
              </p:cNvSpPr>
              <p:nvPr/>
            </p:nvSpPr>
            <p:spPr bwMode="auto">
              <a:xfrm rot="-5400000">
                <a:off x="1423"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70" name="Line 958">
                <a:extLst>
                  <a:ext uri="{FF2B5EF4-FFF2-40B4-BE49-F238E27FC236}">
                    <a16:creationId xmlns:a16="http://schemas.microsoft.com/office/drawing/2014/main" id="{25A51E27-922D-591E-C8B9-0234FA066A2B}"/>
                  </a:ext>
                </a:extLst>
              </p:cNvPr>
              <p:cNvSpPr>
                <a:spLocks noChangeShapeType="1"/>
              </p:cNvSpPr>
              <p:nvPr/>
            </p:nvSpPr>
            <p:spPr bwMode="auto">
              <a:xfrm rot="-5400000">
                <a:off x="1422"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71" name="Line 959">
                <a:extLst>
                  <a:ext uri="{FF2B5EF4-FFF2-40B4-BE49-F238E27FC236}">
                    <a16:creationId xmlns:a16="http://schemas.microsoft.com/office/drawing/2014/main" id="{7647814B-B23F-D516-DA80-7FB03E03E7AE}"/>
                  </a:ext>
                </a:extLst>
              </p:cNvPr>
              <p:cNvSpPr>
                <a:spLocks noChangeShapeType="1"/>
              </p:cNvSpPr>
              <p:nvPr/>
            </p:nvSpPr>
            <p:spPr bwMode="auto">
              <a:xfrm rot="-5400000" flipH="1" flipV="1">
                <a:off x="1399"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72" name="Line 960">
                <a:extLst>
                  <a:ext uri="{FF2B5EF4-FFF2-40B4-BE49-F238E27FC236}">
                    <a16:creationId xmlns:a16="http://schemas.microsoft.com/office/drawing/2014/main" id="{8FD364DE-732D-2587-ADD5-87A079D8A3DA}"/>
                  </a:ext>
                </a:extLst>
              </p:cNvPr>
              <p:cNvSpPr>
                <a:spLocks noChangeShapeType="1"/>
              </p:cNvSpPr>
              <p:nvPr/>
            </p:nvSpPr>
            <p:spPr bwMode="auto">
              <a:xfrm rot="-5400000" flipH="1" flipV="1">
                <a:off x="4198"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73" name="Line 961">
                <a:extLst>
                  <a:ext uri="{FF2B5EF4-FFF2-40B4-BE49-F238E27FC236}">
                    <a16:creationId xmlns:a16="http://schemas.microsoft.com/office/drawing/2014/main" id="{337A778D-3789-BCA8-EF55-2736A15A2A05}"/>
                  </a:ext>
                </a:extLst>
              </p:cNvPr>
              <p:cNvSpPr>
                <a:spLocks noChangeShapeType="1"/>
              </p:cNvSpPr>
              <p:nvPr/>
            </p:nvSpPr>
            <p:spPr bwMode="auto">
              <a:xfrm rot="16200000" flipH="1">
                <a:off x="1398"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74" name="Line 962">
                <a:extLst>
                  <a:ext uri="{FF2B5EF4-FFF2-40B4-BE49-F238E27FC236}">
                    <a16:creationId xmlns:a16="http://schemas.microsoft.com/office/drawing/2014/main" id="{66866576-2D85-2A44-5599-93B66E96E64B}"/>
                  </a:ext>
                </a:extLst>
              </p:cNvPr>
              <p:cNvSpPr>
                <a:spLocks noChangeShapeType="1"/>
              </p:cNvSpPr>
              <p:nvPr/>
            </p:nvSpPr>
            <p:spPr bwMode="auto">
              <a:xfrm rot="16200000" flipH="1">
                <a:off x="4197"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75" name="Line 963">
                <a:extLst>
                  <a:ext uri="{FF2B5EF4-FFF2-40B4-BE49-F238E27FC236}">
                    <a16:creationId xmlns:a16="http://schemas.microsoft.com/office/drawing/2014/main" id="{C356487F-E2AA-77F3-0F9A-612E6C2856FF}"/>
                  </a:ext>
                </a:extLst>
              </p:cNvPr>
              <p:cNvSpPr>
                <a:spLocks noChangeShapeType="1"/>
              </p:cNvSpPr>
              <p:nvPr/>
            </p:nvSpPr>
            <p:spPr bwMode="auto">
              <a:xfrm rot="-5400000">
                <a:off x="1676"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76" name="Line 964">
                <a:extLst>
                  <a:ext uri="{FF2B5EF4-FFF2-40B4-BE49-F238E27FC236}">
                    <a16:creationId xmlns:a16="http://schemas.microsoft.com/office/drawing/2014/main" id="{9CB2F1BB-5F3C-8F79-20DB-238000C58B9C}"/>
                  </a:ext>
                </a:extLst>
              </p:cNvPr>
              <p:cNvSpPr>
                <a:spLocks noChangeShapeType="1"/>
              </p:cNvSpPr>
              <p:nvPr/>
            </p:nvSpPr>
            <p:spPr bwMode="auto">
              <a:xfrm rot="-5400000">
                <a:off x="1675"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77" name="Line 965">
                <a:extLst>
                  <a:ext uri="{FF2B5EF4-FFF2-40B4-BE49-F238E27FC236}">
                    <a16:creationId xmlns:a16="http://schemas.microsoft.com/office/drawing/2014/main" id="{20DCC04A-B967-D35B-AD23-352B804ADC88}"/>
                  </a:ext>
                </a:extLst>
              </p:cNvPr>
              <p:cNvSpPr>
                <a:spLocks noChangeShapeType="1"/>
              </p:cNvSpPr>
              <p:nvPr/>
            </p:nvSpPr>
            <p:spPr bwMode="auto">
              <a:xfrm rot="16200000" flipV="1">
                <a:off x="1519" y="2740"/>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78" name="Line 966">
                <a:extLst>
                  <a:ext uri="{FF2B5EF4-FFF2-40B4-BE49-F238E27FC236}">
                    <a16:creationId xmlns:a16="http://schemas.microsoft.com/office/drawing/2014/main" id="{47FD80A2-CA81-F520-3D1B-B7A0F131A0BE}"/>
                  </a:ext>
                </a:extLst>
              </p:cNvPr>
              <p:cNvSpPr>
                <a:spLocks noChangeShapeType="1"/>
              </p:cNvSpPr>
              <p:nvPr/>
            </p:nvSpPr>
            <p:spPr bwMode="auto">
              <a:xfrm rot="-5400000" flipH="1" flipV="1">
                <a:off x="4064" y="1645"/>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79" name="Line 967">
                <a:extLst>
                  <a:ext uri="{FF2B5EF4-FFF2-40B4-BE49-F238E27FC236}">
                    <a16:creationId xmlns:a16="http://schemas.microsoft.com/office/drawing/2014/main" id="{7099879A-A6C0-D576-683B-52EADB4C46F3}"/>
                  </a:ext>
                </a:extLst>
              </p:cNvPr>
              <p:cNvSpPr>
                <a:spLocks noChangeShapeType="1"/>
              </p:cNvSpPr>
              <p:nvPr/>
            </p:nvSpPr>
            <p:spPr bwMode="auto">
              <a:xfrm rot="16200000" flipV="1">
                <a:off x="4065" y="2740"/>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80" name="Line 968">
                <a:extLst>
                  <a:ext uri="{FF2B5EF4-FFF2-40B4-BE49-F238E27FC236}">
                    <a16:creationId xmlns:a16="http://schemas.microsoft.com/office/drawing/2014/main" id="{C88A4D08-820B-2285-0D12-618221D5D1DA}"/>
                  </a:ext>
                </a:extLst>
              </p:cNvPr>
              <p:cNvSpPr>
                <a:spLocks noChangeShapeType="1"/>
              </p:cNvSpPr>
              <p:nvPr/>
            </p:nvSpPr>
            <p:spPr bwMode="auto">
              <a:xfrm rot="-5400000" flipH="1" flipV="1">
                <a:off x="1518" y="1645"/>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81" name="Line 969">
                <a:extLst>
                  <a:ext uri="{FF2B5EF4-FFF2-40B4-BE49-F238E27FC236}">
                    <a16:creationId xmlns:a16="http://schemas.microsoft.com/office/drawing/2014/main" id="{1E28A885-6362-E267-4C28-1B32C54810B6}"/>
                  </a:ext>
                </a:extLst>
              </p:cNvPr>
              <p:cNvSpPr>
                <a:spLocks noChangeShapeType="1"/>
              </p:cNvSpPr>
              <p:nvPr/>
            </p:nvSpPr>
            <p:spPr bwMode="auto">
              <a:xfrm rot="16200000" flipH="1">
                <a:off x="1652"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82" name="Line 970">
                <a:extLst>
                  <a:ext uri="{FF2B5EF4-FFF2-40B4-BE49-F238E27FC236}">
                    <a16:creationId xmlns:a16="http://schemas.microsoft.com/office/drawing/2014/main" id="{EDFDDA23-F65F-D0CE-CE52-E90BB72A0A6C}"/>
                  </a:ext>
                </a:extLst>
              </p:cNvPr>
              <p:cNvSpPr>
                <a:spLocks noChangeShapeType="1"/>
              </p:cNvSpPr>
              <p:nvPr/>
            </p:nvSpPr>
            <p:spPr bwMode="auto">
              <a:xfrm rot="16200000" flipH="1">
                <a:off x="3945"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83" name="Line 971">
                <a:extLst>
                  <a:ext uri="{FF2B5EF4-FFF2-40B4-BE49-F238E27FC236}">
                    <a16:creationId xmlns:a16="http://schemas.microsoft.com/office/drawing/2014/main" id="{70E04B19-B8DF-7807-3C50-57154A097436}"/>
                  </a:ext>
                </a:extLst>
              </p:cNvPr>
              <p:cNvSpPr>
                <a:spLocks noChangeShapeType="1"/>
              </p:cNvSpPr>
              <p:nvPr/>
            </p:nvSpPr>
            <p:spPr bwMode="auto">
              <a:xfrm rot="-5400000" flipH="1" flipV="1">
                <a:off x="3939"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84" name="Line 972">
                <a:extLst>
                  <a:ext uri="{FF2B5EF4-FFF2-40B4-BE49-F238E27FC236}">
                    <a16:creationId xmlns:a16="http://schemas.microsoft.com/office/drawing/2014/main" id="{8DA8FCA7-2855-C6DF-2846-0C389E82855D}"/>
                  </a:ext>
                </a:extLst>
              </p:cNvPr>
              <p:cNvSpPr>
                <a:spLocks noChangeShapeType="1"/>
              </p:cNvSpPr>
              <p:nvPr/>
            </p:nvSpPr>
            <p:spPr bwMode="auto">
              <a:xfrm rot="-5400000" flipH="1" flipV="1">
                <a:off x="1646"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85" name="Line 973">
                <a:extLst>
                  <a:ext uri="{FF2B5EF4-FFF2-40B4-BE49-F238E27FC236}">
                    <a16:creationId xmlns:a16="http://schemas.microsoft.com/office/drawing/2014/main" id="{C3D9F1DF-28F4-8370-20A3-FB88B76D35A6}"/>
                  </a:ext>
                </a:extLst>
              </p:cNvPr>
              <p:cNvSpPr>
                <a:spLocks noChangeShapeType="1"/>
              </p:cNvSpPr>
              <p:nvPr/>
            </p:nvSpPr>
            <p:spPr bwMode="auto">
              <a:xfrm rot="16200000" flipH="1">
                <a:off x="1549"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86" name="Line 974">
                <a:extLst>
                  <a:ext uri="{FF2B5EF4-FFF2-40B4-BE49-F238E27FC236}">
                    <a16:creationId xmlns:a16="http://schemas.microsoft.com/office/drawing/2014/main" id="{5D4FA978-3B56-E64E-31D6-DD292BC9417B}"/>
                  </a:ext>
                </a:extLst>
              </p:cNvPr>
              <p:cNvSpPr>
                <a:spLocks noChangeShapeType="1"/>
              </p:cNvSpPr>
              <p:nvPr/>
            </p:nvSpPr>
            <p:spPr bwMode="auto">
              <a:xfrm rot="16200000" flipH="1">
                <a:off x="1554"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87" name="Line 975">
                <a:extLst>
                  <a:ext uri="{FF2B5EF4-FFF2-40B4-BE49-F238E27FC236}">
                    <a16:creationId xmlns:a16="http://schemas.microsoft.com/office/drawing/2014/main" id="{072C32CA-D0F7-2BC5-D729-96B956AB6DB0}"/>
                  </a:ext>
                </a:extLst>
              </p:cNvPr>
              <p:cNvSpPr>
                <a:spLocks noChangeShapeType="1"/>
              </p:cNvSpPr>
              <p:nvPr/>
            </p:nvSpPr>
            <p:spPr bwMode="auto">
              <a:xfrm rot="16200000" flipH="1">
                <a:off x="3588"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88" name="Line 976">
                <a:extLst>
                  <a:ext uri="{FF2B5EF4-FFF2-40B4-BE49-F238E27FC236}">
                    <a16:creationId xmlns:a16="http://schemas.microsoft.com/office/drawing/2014/main" id="{04A4ADC0-423E-C2D8-CC0B-003DDCE5B6C4}"/>
                  </a:ext>
                </a:extLst>
              </p:cNvPr>
              <p:cNvSpPr>
                <a:spLocks noChangeShapeType="1"/>
              </p:cNvSpPr>
              <p:nvPr/>
            </p:nvSpPr>
            <p:spPr bwMode="auto">
              <a:xfrm rot="16200000" flipH="1">
                <a:off x="3587"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89" name="Line 977">
                <a:extLst>
                  <a:ext uri="{FF2B5EF4-FFF2-40B4-BE49-F238E27FC236}">
                    <a16:creationId xmlns:a16="http://schemas.microsoft.com/office/drawing/2014/main" id="{F36A267C-9237-94DE-B5EA-7C6F114471F1}"/>
                  </a:ext>
                </a:extLst>
              </p:cNvPr>
              <p:cNvSpPr>
                <a:spLocks noChangeShapeType="1"/>
              </p:cNvSpPr>
              <p:nvPr/>
            </p:nvSpPr>
            <p:spPr bwMode="auto">
              <a:xfrm rot="16200000" flipH="1">
                <a:off x="2171"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90" name="Line 978">
                <a:extLst>
                  <a:ext uri="{FF2B5EF4-FFF2-40B4-BE49-F238E27FC236}">
                    <a16:creationId xmlns:a16="http://schemas.microsoft.com/office/drawing/2014/main" id="{B7998F5A-7270-A516-B9EB-D9BC0911A851}"/>
                  </a:ext>
                </a:extLst>
              </p:cNvPr>
              <p:cNvSpPr>
                <a:spLocks noChangeShapeType="1"/>
              </p:cNvSpPr>
              <p:nvPr/>
            </p:nvSpPr>
            <p:spPr bwMode="auto">
              <a:xfrm rot="-5400000" flipH="1" flipV="1">
                <a:off x="3425"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91" name="Line 979">
                <a:extLst>
                  <a:ext uri="{FF2B5EF4-FFF2-40B4-BE49-F238E27FC236}">
                    <a16:creationId xmlns:a16="http://schemas.microsoft.com/office/drawing/2014/main" id="{BCC0DC47-1ED9-FD64-369A-4D73C94D3B95}"/>
                  </a:ext>
                </a:extLst>
              </p:cNvPr>
              <p:cNvSpPr>
                <a:spLocks noChangeShapeType="1"/>
              </p:cNvSpPr>
              <p:nvPr/>
            </p:nvSpPr>
            <p:spPr bwMode="auto">
              <a:xfrm rot="16200000" flipH="1">
                <a:off x="3426"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92" name="Line 980">
                <a:extLst>
                  <a:ext uri="{FF2B5EF4-FFF2-40B4-BE49-F238E27FC236}">
                    <a16:creationId xmlns:a16="http://schemas.microsoft.com/office/drawing/2014/main" id="{B9E8111F-1AB3-A828-27C6-028FF12285D4}"/>
                  </a:ext>
                </a:extLst>
              </p:cNvPr>
              <p:cNvSpPr>
                <a:spLocks noChangeShapeType="1"/>
              </p:cNvSpPr>
              <p:nvPr/>
            </p:nvSpPr>
            <p:spPr bwMode="auto">
              <a:xfrm rot="-5400000" flipH="1" flipV="1">
                <a:off x="2170"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93" name="Line 981">
                <a:extLst>
                  <a:ext uri="{FF2B5EF4-FFF2-40B4-BE49-F238E27FC236}">
                    <a16:creationId xmlns:a16="http://schemas.microsoft.com/office/drawing/2014/main" id="{057C0998-B58B-9720-3644-39780CAC277C}"/>
                  </a:ext>
                </a:extLst>
              </p:cNvPr>
              <p:cNvSpPr>
                <a:spLocks noChangeShapeType="1"/>
              </p:cNvSpPr>
              <p:nvPr/>
            </p:nvSpPr>
            <p:spPr bwMode="auto">
              <a:xfrm rot="16200000" flipH="1">
                <a:off x="4095"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94" name="Line 982">
                <a:extLst>
                  <a:ext uri="{FF2B5EF4-FFF2-40B4-BE49-F238E27FC236}">
                    <a16:creationId xmlns:a16="http://schemas.microsoft.com/office/drawing/2014/main" id="{9FECE258-94CE-137E-5658-D6072B0C4DCB}"/>
                  </a:ext>
                </a:extLst>
              </p:cNvPr>
              <p:cNvSpPr>
                <a:spLocks noChangeShapeType="1"/>
              </p:cNvSpPr>
              <p:nvPr/>
            </p:nvSpPr>
            <p:spPr bwMode="auto">
              <a:xfrm rot="16200000" flipH="1">
                <a:off x="4094"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95" name="Line 983">
                <a:extLst>
                  <a:ext uri="{FF2B5EF4-FFF2-40B4-BE49-F238E27FC236}">
                    <a16:creationId xmlns:a16="http://schemas.microsoft.com/office/drawing/2014/main" id="{0A14C2DF-117E-AAE2-D288-5E86E206365C}"/>
                  </a:ext>
                </a:extLst>
              </p:cNvPr>
              <p:cNvSpPr>
                <a:spLocks noChangeShapeType="1"/>
              </p:cNvSpPr>
              <p:nvPr/>
            </p:nvSpPr>
            <p:spPr bwMode="auto">
              <a:xfrm rot="-5400000">
                <a:off x="1428" y="2255"/>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96" name="Line 984">
                <a:extLst>
                  <a:ext uri="{FF2B5EF4-FFF2-40B4-BE49-F238E27FC236}">
                    <a16:creationId xmlns:a16="http://schemas.microsoft.com/office/drawing/2014/main" id="{0555E269-601B-A4C7-CA6B-A9F6087EFDC2}"/>
                  </a:ext>
                </a:extLst>
              </p:cNvPr>
              <p:cNvSpPr>
                <a:spLocks noChangeShapeType="1"/>
              </p:cNvSpPr>
              <p:nvPr/>
            </p:nvSpPr>
            <p:spPr bwMode="auto">
              <a:xfrm rot="-5400000" flipH="1" flipV="1">
                <a:off x="3691"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97" name="Line 985">
                <a:extLst>
                  <a:ext uri="{FF2B5EF4-FFF2-40B4-BE49-F238E27FC236}">
                    <a16:creationId xmlns:a16="http://schemas.microsoft.com/office/drawing/2014/main" id="{BA2D5DEC-86F6-3501-E5BE-16848050FE94}"/>
                  </a:ext>
                </a:extLst>
              </p:cNvPr>
              <p:cNvSpPr>
                <a:spLocks noChangeShapeType="1"/>
              </p:cNvSpPr>
              <p:nvPr/>
            </p:nvSpPr>
            <p:spPr bwMode="auto">
              <a:xfrm rot="-5400000" flipH="1" flipV="1">
                <a:off x="1906"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98" name="Line 986">
                <a:extLst>
                  <a:ext uri="{FF2B5EF4-FFF2-40B4-BE49-F238E27FC236}">
                    <a16:creationId xmlns:a16="http://schemas.microsoft.com/office/drawing/2014/main" id="{6FE36B4E-8A23-4E2F-BD22-763022248B45}"/>
                  </a:ext>
                </a:extLst>
              </p:cNvPr>
              <p:cNvSpPr>
                <a:spLocks noChangeShapeType="1"/>
              </p:cNvSpPr>
              <p:nvPr/>
            </p:nvSpPr>
            <p:spPr bwMode="auto">
              <a:xfrm rot="16200000" flipH="1">
                <a:off x="1905"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099" name="Line 987">
                <a:extLst>
                  <a:ext uri="{FF2B5EF4-FFF2-40B4-BE49-F238E27FC236}">
                    <a16:creationId xmlns:a16="http://schemas.microsoft.com/office/drawing/2014/main" id="{BEE533EC-FFC7-D835-306A-BADF98C737D5}"/>
                  </a:ext>
                </a:extLst>
              </p:cNvPr>
              <p:cNvSpPr>
                <a:spLocks noChangeShapeType="1"/>
              </p:cNvSpPr>
              <p:nvPr/>
            </p:nvSpPr>
            <p:spPr bwMode="auto">
              <a:xfrm rot="16200000" flipH="1">
                <a:off x="3690"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00" name="Line 988">
                <a:extLst>
                  <a:ext uri="{FF2B5EF4-FFF2-40B4-BE49-F238E27FC236}">
                    <a16:creationId xmlns:a16="http://schemas.microsoft.com/office/drawing/2014/main" id="{1FC0765A-E8D4-B4AA-CFE7-74912F8B7F04}"/>
                  </a:ext>
                </a:extLst>
              </p:cNvPr>
              <p:cNvSpPr>
                <a:spLocks noChangeShapeType="1"/>
              </p:cNvSpPr>
              <p:nvPr/>
            </p:nvSpPr>
            <p:spPr bwMode="auto">
              <a:xfrm rot="-5400000" flipH="1" flipV="1">
                <a:off x="4071" y="251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01" name="Line 989">
                <a:extLst>
                  <a:ext uri="{FF2B5EF4-FFF2-40B4-BE49-F238E27FC236}">
                    <a16:creationId xmlns:a16="http://schemas.microsoft.com/office/drawing/2014/main" id="{75472718-EA06-57C5-3E32-593A8A121AA8}"/>
                  </a:ext>
                </a:extLst>
              </p:cNvPr>
              <p:cNvSpPr>
                <a:spLocks noChangeShapeType="1"/>
              </p:cNvSpPr>
              <p:nvPr/>
            </p:nvSpPr>
            <p:spPr bwMode="auto">
              <a:xfrm rot="16200000" flipV="1">
                <a:off x="1524" y="187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02" name="Line 990">
                <a:extLst>
                  <a:ext uri="{FF2B5EF4-FFF2-40B4-BE49-F238E27FC236}">
                    <a16:creationId xmlns:a16="http://schemas.microsoft.com/office/drawing/2014/main" id="{C731EBC3-CAD1-6CB0-7C28-3B60CC58E5CC}"/>
                  </a:ext>
                </a:extLst>
              </p:cNvPr>
              <p:cNvSpPr>
                <a:spLocks noChangeShapeType="1"/>
              </p:cNvSpPr>
              <p:nvPr/>
            </p:nvSpPr>
            <p:spPr bwMode="auto">
              <a:xfrm rot="-5400000" flipH="1" flipV="1">
                <a:off x="1525" y="251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03" name="Line 991">
                <a:extLst>
                  <a:ext uri="{FF2B5EF4-FFF2-40B4-BE49-F238E27FC236}">
                    <a16:creationId xmlns:a16="http://schemas.microsoft.com/office/drawing/2014/main" id="{9BD6C535-E193-397B-B4FC-996DCE19F8CD}"/>
                  </a:ext>
                </a:extLst>
              </p:cNvPr>
              <p:cNvSpPr>
                <a:spLocks noChangeShapeType="1"/>
              </p:cNvSpPr>
              <p:nvPr/>
            </p:nvSpPr>
            <p:spPr bwMode="auto">
              <a:xfrm rot="16200000" flipV="1">
                <a:off x="4070" y="187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04" name="Line 992">
                <a:extLst>
                  <a:ext uri="{FF2B5EF4-FFF2-40B4-BE49-F238E27FC236}">
                    <a16:creationId xmlns:a16="http://schemas.microsoft.com/office/drawing/2014/main" id="{D14B68AD-8F1C-5E1C-6B8E-9E3ABE35D5FC}"/>
                  </a:ext>
                </a:extLst>
              </p:cNvPr>
              <p:cNvSpPr>
                <a:spLocks noChangeShapeType="1"/>
              </p:cNvSpPr>
              <p:nvPr/>
            </p:nvSpPr>
            <p:spPr bwMode="auto">
              <a:xfrm rot="16200000" flipV="1">
                <a:off x="2296" y="9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05" name="Line 993">
                <a:extLst>
                  <a:ext uri="{FF2B5EF4-FFF2-40B4-BE49-F238E27FC236}">
                    <a16:creationId xmlns:a16="http://schemas.microsoft.com/office/drawing/2014/main" id="{0742B27E-A7FD-CDDD-1C8F-0BB731AFEAE6}"/>
                  </a:ext>
                </a:extLst>
              </p:cNvPr>
              <p:cNvSpPr>
                <a:spLocks noChangeShapeType="1"/>
              </p:cNvSpPr>
              <p:nvPr/>
            </p:nvSpPr>
            <p:spPr bwMode="auto">
              <a:xfrm rot="-5400000" flipH="1" flipV="1">
                <a:off x="3299" y="34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06" name="Line 994">
                <a:extLst>
                  <a:ext uri="{FF2B5EF4-FFF2-40B4-BE49-F238E27FC236}">
                    <a16:creationId xmlns:a16="http://schemas.microsoft.com/office/drawing/2014/main" id="{BD125E92-4BE9-EC5C-C95C-98AA7202A9F2}"/>
                  </a:ext>
                </a:extLst>
              </p:cNvPr>
              <p:cNvSpPr>
                <a:spLocks noChangeShapeType="1"/>
              </p:cNvSpPr>
              <p:nvPr/>
            </p:nvSpPr>
            <p:spPr bwMode="auto">
              <a:xfrm rot="16200000" flipV="1">
                <a:off x="3298" y="9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07" name="Line 995">
                <a:extLst>
                  <a:ext uri="{FF2B5EF4-FFF2-40B4-BE49-F238E27FC236}">
                    <a16:creationId xmlns:a16="http://schemas.microsoft.com/office/drawing/2014/main" id="{F7328A63-4103-3712-A66F-48CD11306862}"/>
                  </a:ext>
                </a:extLst>
              </p:cNvPr>
              <p:cNvSpPr>
                <a:spLocks noChangeShapeType="1"/>
              </p:cNvSpPr>
              <p:nvPr/>
            </p:nvSpPr>
            <p:spPr bwMode="auto">
              <a:xfrm rot="-5400000" flipH="1" flipV="1">
                <a:off x="2297" y="34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08" name="Line 996">
                <a:extLst>
                  <a:ext uri="{FF2B5EF4-FFF2-40B4-BE49-F238E27FC236}">
                    <a16:creationId xmlns:a16="http://schemas.microsoft.com/office/drawing/2014/main" id="{07798ABA-535B-3DBA-9D2A-F98009F86329}"/>
                  </a:ext>
                </a:extLst>
              </p:cNvPr>
              <p:cNvSpPr>
                <a:spLocks noChangeShapeType="1"/>
              </p:cNvSpPr>
              <p:nvPr/>
            </p:nvSpPr>
            <p:spPr bwMode="auto">
              <a:xfrm rot="16200000" flipH="1">
                <a:off x="2068"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09" name="Line 997">
                <a:extLst>
                  <a:ext uri="{FF2B5EF4-FFF2-40B4-BE49-F238E27FC236}">
                    <a16:creationId xmlns:a16="http://schemas.microsoft.com/office/drawing/2014/main" id="{1BD30C0F-5AA1-26C2-6DCF-2245D9519087}"/>
                  </a:ext>
                </a:extLst>
              </p:cNvPr>
              <p:cNvSpPr>
                <a:spLocks noChangeShapeType="1"/>
              </p:cNvSpPr>
              <p:nvPr/>
            </p:nvSpPr>
            <p:spPr bwMode="auto">
              <a:xfrm rot="16200000" flipH="1">
                <a:off x="2067"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10" name="Line 998">
                <a:extLst>
                  <a:ext uri="{FF2B5EF4-FFF2-40B4-BE49-F238E27FC236}">
                    <a16:creationId xmlns:a16="http://schemas.microsoft.com/office/drawing/2014/main" id="{605DE9B8-3520-AE38-6EE2-266AD03DC3A0}"/>
                  </a:ext>
                </a:extLst>
              </p:cNvPr>
              <p:cNvSpPr>
                <a:spLocks noChangeShapeType="1"/>
              </p:cNvSpPr>
              <p:nvPr/>
            </p:nvSpPr>
            <p:spPr bwMode="auto">
              <a:xfrm rot="-5400000">
                <a:off x="3714"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11" name="Line 999">
                <a:extLst>
                  <a:ext uri="{FF2B5EF4-FFF2-40B4-BE49-F238E27FC236}">
                    <a16:creationId xmlns:a16="http://schemas.microsoft.com/office/drawing/2014/main" id="{D734751D-1068-4989-9FDD-AE59095664DC}"/>
                  </a:ext>
                </a:extLst>
              </p:cNvPr>
              <p:cNvSpPr>
                <a:spLocks noChangeShapeType="1"/>
              </p:cNvSpPr>
              <p:nvPr/>
            </p:nvSpPr>
            <p:spPr bwMode="auto">
              <a:xfrm rot="-5400000">
                <a:off x="3715"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12" name="Line 1000">
                <a:extLst>
                  <a:ext uri="{FF2B5EF4-FFF2-40B4-BE49-F238E27FC236}">
                    <a16:creationId xmlns:a16="http://schemas.microsoft.com/office/drawing/2014/main" id="{4458719A-05B3-236D-0FAB-20AB157CE00A}"/>
                  </a:ext>
                </a:extLst>
              </p:cNvPr>
              <p:cNvSpPr>
                <a:spLocks noChangeShapeType="1"/>
              </p:cNvSpPr>
              <p:nvPr/>
            </p:nvSpPr>
            <p:spPr bwMode="auto">
              <a:xfrm rot="-5400000">
                <a:off x="3968"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13" name="Line 1001">
                <a:extLst>
                  <a:ext uri="{FF2B5EF4-FFF2-40B4-BE49-F238E27FC236}">
                    <a16:creationId xmlns:a16="http://schemas.microsoft.com/office/drawing/2014/main" id="{EEA06ECD-218A-3B3A-2824-D6D5A503BC89}"/>
                  </a:ext>
                </a:extLst>
              </p:cNvPr>
              <p:cNvSpPr>
                <a:spLocks noChangeShapeType="1"/>
              </p:cNvSpPr>
              <p:nvPr/>
            </p:nvSpPr>
            <p:spPr bwMode="auto">
              <a:xfrm rot="-5400000">
                <a:off x="3969"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14" name="Line 1002">
                <a:extLst>
                  <a:ext uri="{FF2B5EF4-FFF2-40B4-BE49-F238E27FC236}">
                    <a16:creationId xmlns:a16="http://schemas.microsoft.com/office/drawing/2014/main" id="{A2844BD5-3781-38BA-AF18-524DB5CAC744}"/>
                  </a:ext>
                </a:extLst>
              </p:cNvPr>
              <p:cNvSpPr>
                <a:spLocks noChangeShapeType="1"/>
              </p:cNvSpPr>
              <p:nvPr/>
            </p:nvSpPr>
            <p:spPr bwMode="auto">
              <a:xfrm rot="-5400000" flipH="1" flipV="1">
                <a:off x="1779"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15" name="Line 1003">
                <a:extLst>
                  <a:ext uri="{FF2B5EF4-FFF2-40B4-BE49-F238E27FC236}">
                    <a16:creationId xmlns:a16="http://schemas.microsoft.com/office/drawing/2014/main" id="{245395CC-7A36-5A0B-5DFE-3EA31177B977}"/>
                  </a:ext>
                </a:extLst>
              </p:cNvPr>
              <p:cNvSpPr>
                <a:spLocks noChangeShapeType="1"/>
              </p:cNvSpPr>
              <p:nvPr/>
            </p:nvSpPr>
            <p:spPr bwMode="auto">
              <a:xfrm rot="-5400000" flipH="1" flipV="1">
                <a:off x="3818"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16" name="Line 1004">
                <a:extLst>
                  <a:ext uri="{FF2B5EF4-FFF2-40B4-BE49-F238E27FC236}">
                    <a16:creationId xmlns:a16="http://schemas.microsoft.com/office/drawing/2014/main" id="{3F7A68A7-8FCE-49E1-4616-752BA73FF493}"/>
                  </a:ext>
                </a:extLst>
              </p:cNvPr>
              <p:cNvSpPr>
                <a:spLocks noChangeShapeType="1"/>
              </p:cNvSpPr>
              <p:nvPr/>
            </p:nvSpPr>
            <p:spPr bwMode="auto">
              <a:xfrm rot="16200000" flipV="1">
                <a:off x="1773"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17" name="Line 1005">
                <a:extLst>
                  <a:ext uri="{FF2B5EF4-FFF2-40B4-BE49-F238E27FC236}">
                    <a16:creationId xmlns:a16="http://schemas.microsoft.com/office/drawing/2014/main" id="{14740E6E-4B33-3DE1-07B2-44E257F2E8F0}"/>
                  </a:ext>
                </a:extLst>
              </p:cNvPr>
              <p:cNvSpPr>
                <a:spLocks noChangeShapeType="1"/>
              </p:cNvSpPr>
              <p:nvPr/>
            </p:nvSpPr>
            <p:spPr bwMode="auto">
              <a:xfrm rot="16200000" flipV="1">
                <a:off x="3812"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18" name="Line 1006">
                <a:extLst>
                  <a:ext uri="{FF2B5EF4-FFF2-40B4-BE49-F238E27FC236}">
                    <a16:creationId xmlns:a16="http://schemas.microsoft.com/office/drawing/2014/main" id="{3F9268E1-ECF1-44FB-80E8-7BC93937B300}"/>
                  </a:ext>
                </a:extLst>
              </p:cNvPr>
              <p:cNvSpPr>
                <a:spLocks noChangeShapeType="1"/>
              </p:cNvSpPr>
              <p:nvPr/>
            </p:nvSpPr>
            <p:spPr bwMode="auto">
              <a:xfrm rot="16200000" flipV="1">
                <a:off x="1525" y="229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19" name="Line 1007">
                <a:extLst>
                  <a:ext uri="{FF2B5EF4-FFF2-40B4-BE49-F238E27FC236}">
                    <a16:creationId xmlns:a16="http://schemas.microsoft.com/office/drawing/2014/main" id="{812C1F7F-9579-A081-EB4B-3353D96777A6}"/>
                  </a:ext>
                </a:extLst>
              </p:cNvPr>
              <p:cNvSpPr>
                <a:spLocks noChangeShapeType="1"/>
              </p:cNvSpPr>
              <p:nvPr/>
            </p:nvSpPr>
            <p:spPr bwMode="auto">
              <a:xfrm rot="16200000" flipV="1">
                <a:off x="4071" y="229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20" name="Line 1008">
                <a:extLst>
                  <a:ext uri="{FF2B5EF4-FFF2-40B4-BE49-F238E27FC236}">
                    <a16:creationId xmlns:a16="http://schemas.microsoft.com/office/drawing/2014/main" id="{58689CAD-9EDE-1B16-FDD5-A1092B19AE0E}"/>
                  </a:ext>
                </a:extLst>
              </p:cNvPr>
              <p:cNvSpPr>
                <a:spLocks noChangeShapeType="1"/>
              </p:cNvSpPr>
              <p:nvPr/>
            </p:nvSpPr>
            <p:spPr bwMode="auto">
              <a:xfrm rot="-5400000" flipH="1" flipV="1">
                <a:off x="4070" y="2089"/>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21" name="Line 1009">
                <a:extLst>
                  <a:ext uri="{FF2B5EF4-FFF2-40B4-BE49-F238E27FC236}">
                    <a16:creationId xmlns:a16="http://schemas.microsoft.com/office/drawing/2014/main" id="{305A3641-75E4-9708-3C1B-287A4566FAF9}"/>
                  </a:ext>
                </a:extLst>
              </p:cNvPr>
              <p:cNvSpPr>
                <a:spLocks noChangeShapeType="1"/>
              </p:cNvSpPr>
              <p:nvPr/>
            </p:nvSpPr>
            <p:spPr bwMode="auto">
              <a:xfrm rot="-5400000" flipH="1" flipV="1">
                <a:off x="1524" y="2089"/>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22" name="Line 1010">
                <a:extLst>
                  <a:ext uri="{FF2B5EF4-FFF2-40B4-BE49-F238E27FC236}">
                    <a16:creationId xmlns:a16="http://schemas.microsoft.com/office/drawing/2014/main" id="{B49656AD-0E9B-CF50-62D5-82BF848EDD1A}"/>
                  </a:ext>
                </a:extLst>
              </p:cNvPr>
              <p:cNvSpPr>
                <a:spLocks noChangeShapeType="1"/>
              </p:cNvSpPr>
              <p:nvPr/>
            </p:nvSpPr>
            <p:spPr bwMode="auto">
              <a:xfrm rot="-5400000" flipH="1" flipV="1">
                <a:off x="3939"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23" name="Line 1011">
                <a:extLst>
                  <a:ext uri="{FF2B5EF4-FFF2-40B4-BE49-F238E27FC236}">
                    <a16:creationId xmlns:a16="http://schemas.microsoft.com/office/drawing/2014/main" id="{54076398-5945-3F54-7A80-116F0DDB85B8}"/>
                  </a:ext>
                </a:extLst>
              </p:cNvPr>
              <p:cNvSpPr>
                <a:spLocks noChangeShapeType="1"/>
              </p:cNvSpPr>
              <p:nvPr/>
            </p:nvSpPr>
            <p:spPr bwMode="auto">
              <a:xfrm rot="16200000" flipH="1">
                <a:off x="1645"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24" name="Line 1012">
                <a:extLst>
                  <a:ext uri="{FF2B5EF4-FFF2-40B4-BE49-F238E27FC236}">
                    <a16:creationId xmlns:a16="http://schemas.microsoft.com/office/drawing/2014/main" id="{36A10F21-ECB9-0C0F-ADC3-D3B083456E4E}"/>
                  </a:ext>
                </a:extLst>
              </p:cNvPr>
              <p:cNvSpPr>
                <a:spLocks noChangeShapeType="1"/>
              </p:cNvSpPr>
              <p:nvPr/>
            </p:nvSpPr>
            <p:spPr bwMode="auto">
              <a:xfrm rot="-5400000" flipH="1" flipV="1">
                <a:off x="1646"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25" name="Line 1013">
                <a:extLst>
                  <a:ext uri="{FF2B5EF4-FFF2-40B4-BE49-F238E27FC236}">
                    <a16:creationId xmlns:a16="http://schemas.microsoft.com/office/drawing/2014/main" id="{A2E90E1B-1E91-E093-5FE2-823E3A0AE253}"/>
                  </a:ext>
                </a:extLst>
              </p:cNvPr>
              <p:cNvSpPr>
                <a:spLocks noChangeShapeType="1"/>
              </p:cNvSpPr>
              <p:nvPr/>
            </p:nvSpPr>
            <p:spPr bwMode="auto">
              <a:xfrm rot="16200000" flipH="1">
                <a:off x="3938"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26" name="Line 1014">
                <a:extLst>
                  <a:ext uri="{FF2B5EF4-FFF2-40B4-BE49-F238E27FC236}">
                    <a16:creationId xmlns:a16="http://schemas.microsoft.com/office/drawing/2014/main" id="{8FF3E7E2-16DC-6469-6143-2395EBB8ADFC}"/>
                  </a:ext>
                </a:extLst>
              </p:cNvPr>
              <p:cNvSpPr>
                <a:spLocks noChangeShapeType="1"/>
              </p:cNvSpPr>
              <p:nvPr/>
            </p:nvSpPr>
            <p:spPr bwMode="auto">
              <a:xfrm rot="-5400000" flipH="1" flipV="1">
                <a:off x="3172"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27" name="Line 1015">
                <a:extLst>
                  <a:ext uri="{FF2B5EF4-FFF2-40B4-BE49-F238E27FC236}">
                    <a16:creationId xmlns:a16="http://schemas.microsoft.com/office/drawing/2014/main" id="{2F56E69C-3B09-AEC4-4A6F-022929BDA90E}"/>
                  </a:ext>
                </a:extLst>
              </p:cNvPr>
              <p:cNvSpPr>
                <a:spLocks noChangeShapeType="1"/>
              </p:cNvSpPr>
              <p:nvPr/>
            </p:nvSpPr>
            <p:spPr bwMode="auto">
              <a:xfrm rot="16200000" flipH="1">
                <a:off x="3173"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28" name="Line 1016">
                <a:extLst>
                  <a:ext uri="{FF2B5EF4-FFF2-40B4-BE49-F238E27FC236}">
                    <a16:creationId xmlns:a16="http://schemas.microsoft.com/office/drawing/2014/main" id="{EE36523A-AFB9-85D3-56B1-13A795D776E2}"/>
                  </a:ext>
                </a:extLst>
              </p:cNvPr>
              <p:cNvSpPr>
                <a:spLocks noChangeShapeType="1"/>
              </p:cNvSpPr>
              <p:nvPr/>
            </p:nvSpPr>
            <p:spPr bwMode="auto">
              <a:xfrm rot="16200000" flipH="1">
                <a:off x="2424"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29" name="Line 1017">
                <a:extLst>
                  <a:ext uri="{FF2B5EF4-FFF2-40B4-BE49-F238E27FC236}">
                    <a16:creationId xmlns:a16="http://schemas.microsoft.com/office/drawing/2014/main" id="{92A53A26-29E0-D825-2C31-04AF94EC9BD6}"/>
                  </a:ext>
                </a:extLst>
              </p:cNvPr>
              <p:cNvSpPr>
                <a:spLocks noChangeShapeType="1"/>
              </p:cNvSpPr>
              <p:nvPr/>
            </p:nvSpPr>
            <p:spPr bwMode="auto">
              <a:xfrm rot="-5400000" flipH="1" flipV="1">
                <a:off x="2423"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30" name="Line 1018">
                <a:extLst>
                  <a:ext uri="{FF2B5EF4-FFF2-40B4-BE49-F238E27FC236}">
                    <a16:creationId xmlns:a16="http://schemas.microsoft.com/office/drawing/2014/main" id="{A7CAD6B7-303A-ECF2-3C5E-5054E71A205A}"/>
                  </a:ext>
                </a:extLst>
              </p:cNvPr>
              <p:cNvSpPr>
                <a:spLocks noChangeShapeType="1"/>
              </p:cNvSpPr>
              <p:nvPr/>
            </p:nvSpPr>
            <p:spPr bwMode="auto">
              <a:xfrm rot="16200000" flipH="1">
                <a:off x="3843"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31" name="Line 1019">
                <a:extLst>
                  <a:ext uri="{FF2B5EF4-FFF2-40B4-BE49-F238E27FC236}">
                    <a16:creationId xmlns:a16="http://schemas.microsoft.com/office/drawing/2014/main" id="{C7AA6EF3-961C-9692-1FB0-125D7D386F4C}"/>
                  </a:ext>
                </a:extLst>
              </p:cNvPr>
              <p:cNvSpPr>
                <a:spLocks noChangeShapeType="1"/>
              </p:cNvSpPr>
              <p:nvPr/>
            </p:nvSpPr>
            <p:spPr bwMode="auto">
              <a:xfrm rot="16200000" flipH="1">
                <a:off x="3848"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32" name="Line 1020">
                <a:extLst>
                  <a:ext uri="{FF2B5EF4-FFF2-40B4-BE49-F238E27FC236}">
                    <a16:creationId xmlns:a16="http://schemas.microsoft.com/office/drawing/2014/main" id="{99067017-4D3E-673C-4122-7CFB698A41FD}"/>
                  </a:ext>
                </a:extLst>
              </p:cNvPr>
              <p:cNvSpPr>
                <a:spLocks noChangeShapeType="1"/>
              </p:cNvSpPr>
              <p:nvPr/>
            </p:nvSpPr>
            <p:spPr bwMode="auto">
              <a:xfrm rot="16200000" flipV="1">
                <a:off x="3559" y="3178"/>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33" name="Line 1021">
                <a:extLst>
                  <a:ext uri="{FF2B5EF4-FFF2-40B4-BE49-F238E27FC236}">
                    <a16:creationId xmlns:a16="http://schemas.microsoft.com/office/drawing/2014/main" id="{3BB9EB5F-9D6F-4B7F-2306-887F7F0D6D01}"/>
                  </a:ext>
                </a:extLst>
              </p:cNvPr>
              <p:cNvSpPr>
                <a:spLocks noChangeShapeType="1"/>
              </p:cNvSpPr>
              <p:nvPr/>
            </p:nvSpPr>
            <p:spPr bwMode="auto">
              <a:xfrm rot="16200000" flipV="1">
                <a:off x="2039" y="3178"/>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34" name="Line 1022">
                <a:extLst>
                  <a:ext uri="{FF2B5EF4-FFF2-40B4-BE49-F238E27FC236}">
                    <a16:creationId xmlns:a16="http://schemas.microsoft.com/office/drawing/2014/main" id="{C9EE528E-FB2E-1868-7964-18F5BD619002}"/>
                  </a:ext>
                </a:extLst>
              </p:cNvPr>
              <p:cNvSpPr>
                <a:spLocks noChangeShapeType="1"/>
              </p:cNvSpPr>
              <p:nvPr/>
            </p:nvSpPr>
            <p:spPr bwMode="auto">
              <a:xfrm rot="-5400000" flipH="1" flipV="1">
                <a:off x="2038" y="119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35" name="Line 1023">
                <a:extLst>
                  <a:ext uri="{FF2B5EF4-FFF2-40B4-BE49-F238E27FC236}">
                    <a16:creationId xmlns:a16="http://schemas.microsoft.com/office/drawing/2014/main" id="{C5FEA7C6-33D9-D8E2-0848-7CB907C78DBB}"/>
                  </a:ext>
                </a:extLst>
              </p:cNvPr>
              <p:cNvSpPr>
                <a:spLocks noChangeShapeType="1"/>
              </p:cNvSpPr>
              <p:nvPr/>
            </p:nvSpPr>
            <p:spPr bwMode="auto">
              <a:xfrm rot="-5400000" flipH="1" flipV="1">
                <a:off x="3558" y="119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36" name="Line 1024">
                <a:extLst>
                  <a:ext uri="{FF2B5EF4-FFF2-40B4-BE49-F238E27FC236}">
                    <a16:creationId xmlns:a16="http://schemas.microsoft.com/office/drawing/2014/main" id="{7A05593C-016A-4435-387B-AFC9715CE171}"/>
                  </a:ext>
                </a:extLst>
              </p:cNvPr>
              <p:cNvSpPr>
                <a:spLocks noChangeShapeType="1"/>
              </p:cNvSpPr>
              <p:nvPr/>
            </p:nvSpPr>
            <p:spPr bwMode="auto">
              <a:xfrm rot="16200000" flipH="1">
                <a:off x="3324"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37" name="Line 1025">
                <a:extLst>
                  <a:ext uri="{FF2B5EF4-FFF2-40B4-BE49-F238E27FC236}">
                    <a16:creationId xmlns:a16="http://schemas.microsoft.com/office/drawing/2014/main" id="{3F82FF06-CE06-9AE2-623A-194EA5113A62}"/>
                  </a:ext>
                </a:extLst>
              </p:cNvPr>
              <p:cNvSpPr>
                <a:spLocks noChangeShapeType="1"/>
              </p:cNvSpPr>
              <p:nvPr/>
            </p:nvSpPr>
            <p:spPr bwMode="auto">
              <a:xfrm rot="16200000" flipH="1">
                <a:off x="3323"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38" name="Line 1026">
                <a:extLst>
                  <a:ext uri="{FF2B5EF4-FFF2-40B4-BE49-F238E27FC236}">
                    <a16:creationId xmlns:a16="http://schemas.microsoft.com/office/drawing/2014/main" id="{873C2C74-2EE3-683F-7FE8-941A910EF0BF}"/>
                  </a:ext>
                </a:extLst>
              </p:cNvPr>
              <p:cNvSpPr>
                <a:spLocks noChangeShapeType="1"/>
              </p:cNvSpPr>
              <p:nvPr/>
            </p:nvSpPr>
            <p:spPr bwMode="auto">
              <a:xfrm rot="-5400000" flipH="1" flipV="1">
                <a:off x="3047"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39" name="Line 1027">
                <a:extLst>
                  <a:ext uri="{FF2B5EF4-FFF2-40B4-BE49-F238E27FC236}">
                    <a16:creationId xmlns:a16="http://schemas.microsoft.com/office/drawing/2014/main" id="{54AA070E-C989-661C-3200-538977C2B3AC}"/>
                  </a:ext>
                </a:extLst>
              </p:cNvPr>
              <p:cNvSpPr>
                <a:spLocks noChangeShapeType="1"/>
              </p:cNvSpPr>
              <p:nvPr/>
            </p:nvSpPr>
            <p:spPr bwMode="auto">
              <a:xfrm rot="16200000" flipV="1">
                <a:off x="2551"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40" name="Line 1028">
                <a:extLst>
                  <a:ext uri="{FF2B5EF4-FFF2-40B4-BE49-F238E27FC236}">
                    <a16:creationId xmlns:a16="http://schemas.microsoft.com/office/drawing/2014/main" id="{71981633-75D3-C7B3-2B52-756AB6A3CAB2}"/>
                  </a:ext>
                </a:extLst>
              </p:cNvPr>
              <p:cNvSpPr>
                <a:spLocks noChangeShapeType="1"/>
              </p:cNvSpPr>
              <p:nvPr/>
            </p:nvSpPr>
            <p:spPr bwMode="auto">
              <a:xfrm rot="16200000" flipV="1">
                <a:off x="3046"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41" name="Line 1029">
                <a:extLst>
                  <a:ext uri="{FF2B5EF4-FFF2-40B4-BE49-F238E27FC236}">
                    <a16:creationId xmlns:a16="http://schemas.microsoft.com/office/drawing/2014/main" id="{26E2A974-0893-0461-4BE1-A243942246B9}"/>
                  </a:ext>
                </a:extLst>
              </p:cNvPr>
              <p:cNvSpPr>
                <a:spLocks noChangeShapeType="1"/>
              </p:cNvSpPr>
              <p:nvPr/>
            </p:nvSpPr>
            <p:spPr bwMode="auto">
              <a:xfrm rot="-5400000" flipH="1" flipV="1">
                <a:off x="2552"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42" name="Line 1030">
                <a:extLst>
                  <a:ext uri="{FF2B5EF4-FFF2-40B4-BE49-F238E27FC236}">
                    <a16:creationId xmlns:a16="http://schemas.microsoft.com/office/drawing/2014/main" id="{EEFBD974-43EC-DAD1-7E1B-3F008C26D864}"/>
                  </a:ext>
                </a:extLst>
              </p:cNvPr>
              <p:cNvSpPr>
                <a:spLocks noChangeShapeType="1"/>
              </p:cNvSpPr>
              <p:nvPr/>
            </p:nvSpPr>
            <p:spPr bwMode="auto">
              <a:xfrm rot="16200000" flipH="1">
                <a:off x="1550"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43" name="Line 1031">
                <a:extLst>
                  <a:ext uri="{FF2B5EF4-FFF2-40B4-BE49-F238E27FC236}">
                    <a16:creationId xmlns:a16="http://schemas.microsoft.com/office/drawing/2014/main" id="{1EA304EE-57DD-92AF-EC38-E5D5BEC32A28}"/>
                  </a:ext>
                </a:extLst>
              </p:cNvPr>
              <p:cNvSpPr>
                <a:spLocks noChangeShapeType="1"/>
              </p:cNvSpPr>
              <p:nvPr/>
            </p:nvSpPr>
            <p:spPr bwMode="auto">
              <a:xfrm rot="16200000" flipH="1">
                <a:off x="1549"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44" name="Line 1032">
                <a:extLst>
                  <a:ext uri="{FF2B5EF4-FFF2-40B4-BE49-F238E27FC236}">
                    <a16:creationId xmlns:a16="http://schemas.microsoft.com/office/drawing/2014/main" id="{7C1D9556-0865-CAB2-E1F8-B7639CBBB3C8}"/>
                  </a:ext>
                </a:extLst>
              </p:cNvPr>
              <p:cNvSpPr>
                <a:spLocks noChangeShapeType="1"/>
              </p:cNvSpPr>
              <p:nvPr/>
            </p:nvSpPr>
            <p:spPr bwMode="auto">
              <a:xfrm rot="-5400000" flipH="1" flipV="1">
                <a:off x="2677"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45" name="Line 1033">
                <a:extLst>
                  <a:ext uri="{FF2B5EF4-FFF2-40B4-BE49-F238E27FC236}">
                    <a16:creationId xmlns:a16="http://schemas.microsoft.com/office/drawing/2014/main" id="{1202782C-D7A2-43AE-03AD-61FA62B765DB}"/>
                  </a:ext>
                </a:extLst>
              </p:cNvPr>
              <p:cNvSpPr>
                <a:spLocks noChangeShapeType="1"/>
              </p:cNvSpPr>
              <p:nvPr/>
            </p:nvSpPr>
            <p:spPr bwMode="auto">
              <a:xfrm rot="16200000" flipH="1">
                <a:off x="2920"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46" name="Line 1034">
                <a:extLst>
                  <a:ext uri="{FF2B5EF4-FFF2-40B4-BE49-F238E27FC236}">
                    <a16:creationId xmlns:a16="http://schemas.microsoft.com/office/drawing/2014/main" id="{C26D7309-1319-898B-E18B-69AB31A542A6}"/>
                  </a:ext>
                </a:extLst>
              </p:cNvPr>
              <p:cNvSpPr>
                <a:spLocks noChangeShapeType="1"/>
              </p:cNvSpPr>
              <p:nvPr/>
            </p:nvSpPr>
            <p:spPr bwMode="auto">
              <a:xfrm rot="16200000" flipH="1">
                <a:off x="2678"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47" name="Line 1035">
                <a:extLst>
                  <a:ext uri="{FF2B5EF4-FFF2-40B4-BE49-F238E27FC236}">
                    <a16:creationId xmlns:a16="http://schemas.microsoft.com/office/drawing/2014/main" id="{C8D1B52F-218A-3E55-CC22-F8F55993FD4F}"/>
                  </a:ext>
                </a:extLst>
              </p:cNvPr>
              <p:cNvSpPr>
                <a:spLocks noChangeShapeType="1"/>
              </p:cNvSpPr>
              <p:nvPr/>
            </p:nvSpPr>
            <p:spPr bwMode="auto">
              <a:xfrm rot="-5400000" flipH="1" flipV="1">
                <a:off x="2919"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48" name="Line 1036">
                <a:extLst>
                  <a:ext uri="{FF2B5EF4-FFF2-40B4-BE49-F238E27FC236}">
                    <a16:creationId xmlns:a16="http://schemas.microsoft.com/office/drawing/2014/main" id="{03A5D559-0012-23D4-1AFB-A6894578FE7B}"/>
                  </a:ext>
                </a:extLst>
              </p:cNvPr>
              <p:cNvSpPr>
                <a:spLocks noChangeShapeType="1"/>
              </p:cNvSpPr>
              <p:nvPr/>
            </p:nvSpPr>
            <p:spPr bwMode="auto">
              <a:xfrm rot="-5400000" flipH="1" flipV="1">
                <a:off x="2799" y="3408"/>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49" name="Line 1037">
                <a:extLst>
                  <a:ext uri="{FF2B5EF4-FFF2-40B4-BE49-F238E27FC236}">
                    <a16:creationId xmlns:a16="http://schemas.microsoft.com/office/drawing/2014/main" id="{9BC0DED1-65C6-74F2-EBC7-32B140A4A1D0}"/>
                  </a:ext>
                </a:extLst>
              </p:cNvPr>
              <p:cNvSpPr>
                <a:spLocks noChangeShapeType="1"/>
              </p:cNvSpPr>
              <p:nvPr/>
            </p:nvSpPr>
            <p:spPr bwMode="auto">
              <a:xfrm rot="16200000" flipV="1">
                <a:off x="2798" y="989"/>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50" name="Line 1038">
                <a:extLst>
                  <a:ext uri="{FF2B5EF4-FFF2-40B4-BE49-F238E27FC236}">
                    <a16:creationId xmlns:a16="http://schemas.microsoft.com/office/drawing/2014/main" id="{65818B7D-6D1C-A779-C678-A21B8FDA4774}"/>
                  </a:ext>
                </a:extLst>
              </p:cNvPr>
              <p:cNvSpPr>
                <a:spLocks noChangeShapeType="1"/>
              </p:cNvSpPr>
              <p:nvPr/>
            </p:nvSpPr>
            <p:spPr bwMode="auto">
              <a:xfrm rot="-5400000">
                <a:off x="3975"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51" name="Line 1039">
                <a:extLst>
                  <a:ext uri="{FF2B5EF4-FFF2-40B4-BE49-F238E27FC236}">
                    <a16:creationId xmlns:a16="http://schemas.microsoft.com/office/drawing/2014/main" id="{B7B3625A-CBE9-3964-9DF4-D67A04062D26}"/>
                  </a:ext>
                </a:extLst>
              </p:cNvPr>
              <p:cNvSpPr>
                <a:spLocks noChangeShapeType="1"/>
              </p:cNvSpPr>
              <p:nvPr/>
            </p:nvSpPr>
            <p:spPr bwMode="auto">
              <a:xfrm rot="-5400000">
                <a:off x="1931"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52" name="Line 1040">
                <a:extLst>
                  <a:ext uri="{FF2B5EF4-FFF2-40B4-BE49-F238E27FC236}">
                    <a16:creationId xmlns:a16="http://schemas.microsoft.com/office/drawing/2014/main" id="{41ED1490-2B11-A1B9-D381-90CA7428E2BF}"/>
                  </a:ext>
                </a:extLst>
              </p:cNvPr>
              <p:cNvSpPr>
                <a:spLocks noChangeShapeType="1"/>
              </p:cNvSpPr>
              <p:nvPr/>
            </p:nvSpPr>
            <p:spPr bwMode="auto">
              <a:xfrm rot="-5400000">
                <a:off x="1930"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53" name="Line 1041">
                <a:extLst>
                  <a:ext uri="{FF2B5EF4-FFF2-40B4-BE49-F238E27FC236}">
                    <a16:creationId xmlns:a16="http://schemas.microsoft.com/office/drawing/2014/main" id="{32CDF967-5CB4-0078-2036-F2DDFF8D90B4}"/>
                  </a:ext>
                </a:extLst>
              </p:cNvPr>
              <p:cNvSpPr>
                <a:spLocks noChangeShapeType="1"/>
              </p:cNvSpPr>
              <p:nvPr/>
            </p:nvSpPr>
            <p:spPr bwMode="auto">
              <a:xfrm rot="-5400000" flipH="1" flipV="1">
                <a:off x="3945"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54" name="Line 1042">
                <a:extLst>
                  <a:ext uri="{FF2B5EF4-FFF2-40B4-BE49-F238E27FC236}">
                    <a16:creationId xmlns:a16="http://schemas.microsoft.com/office/drawing/2014/main" id="{A8A67B87-5D3D-DFAB-ACB7-01388DA1708C}"/>
                  </a:ext>
                </a:extLst>
              </p:cNvPr>
              <p:cNvSpPr>
                <a:spLocks noChangeShapeType="1"/>
              </p:cNvSpPr>
              <p:nvPr/>
            </p:nvSpPr>
            <p:spPr bwMode="auto">
              <a:xfrm rot="16200000" flipH="1">
                <a:off x="3946"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55" name="Line 1043">
                <a:extLst>
                  <a:ext uri="{FF2B5EF4-FFF2-40B4-BE49-F238E27FC236}">
                    <a16:creationId xmlns:a16="http://schemas.microsoft.com/office/drawing/2014/main" id="{8A27E260-2C2F-94F6-5294-17B8B4694CED}"/>
                  </a:ext>
                </a:extLst>
              </p:cNvPr>
              <p:cNvSpPr>
                <a:spLocks noChangeShapeType="1"/>
              </p:cNvSpPr>
              <p:nvPr/>
            </p:nvSpPr>
            <p:spPr bwMode="auto">
              <a:xfrm rot="-5400000" flipH="1" flipV="1">
                <a:off x="1652"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56" name="Line 1044">
                <a:extLst>
                  <a:ext uri="{FF2B5EF4-FFF2-40B4-BE49-F238E27FC236}">
                    <a16:creationId xmlns:a16="http://schemas.microsoft.com/office/drawing/2014/main" id="{7E638BC7-1B8D-1019-F8DC-A892C5CBCF9C}"/>
                  </a:ext>
                </a:extLst>
              </p:cNvPr>
              <p:cNvSpPr>
                <a:spLocks noChangeShapeType="1"/>
              </p:cNvSpPr>
              <p:nvPr/>
            </p:nvSpPr>
            <p:spPr bwMode="auto">
              <a:xfrm rot="16200000" flipH="1">
                <a:off x="1653"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57" name="Line 1045">
                <a:extLst>
                  <a:ext uri="{FF2B5EF4-FFF2-40B4-BE49-F238E27FC236}">
                    <a16:creationId xmlns:a16="http://schemas.microsoft.com/office/drawing/2014/main" id="{5BD9D50A-B4D6-9278-C86C-A6D5CA85F338}"/>
                  </a:ext>
                </a:extLst>
              </p:cNvPr>
              <p:cNvSpPr>
                <a:spLocks noChangeShapeType="1"/>
              </p:cNvSpPr>
              <p:nvPr/>
            </p:nvSpPr>
            <p:spPr bwMode="auto">
              <a:xfrm rot="16200000" flipH="1">
                <a:off x="2322"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58" name="Line 1046">
                <a:extLst>
                  <a:ext uri="{FF2B5EF4-FFF2-40B4-BE49-F238E27FC236}">
                    <a16:creationId xmlns:a16="http://schemas.microsoft.com/office/drawing/2014/main" id="{42D594E3-9E8B-B530-2D82-49EF7764F38F}"/>
                  </a:ext>
                </a:extLst>
              </p:cNvPr>
              <p:cNvSpPr>
                <a:spLocks noChangeShapeType="1"/>
              </p:cNvSpPr>
              <p:nvPr/>
            </p:nvSpPr>
            <p:spPr bwMode="auto">
              <a:xfrm rot="16200000" flipH="1">
                <a:off x="2321"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59" name="Line 1047">
                <a:extLst>
                  <a:ext uri="{FF2B5EF4-FFF2-40B4-BE49-F238E27FC236}">
                    <a16:creationId xmlns:a16="http://schemas.microsoft.com/office/drawing/2014/main" id="{655D51ED-D48A-51AD-D4A0-586D4238446A}"/>
                  </a:ext>
                </a:extLst>
              </p:cNvPr>
              <p:cNvSpPr>
                <a:spLocks noChangeShapeType="1"/>
              </p:cNvSpPr>
              <p:nvPr/>
            </p:nvSpPr>
            <p:spPr bwMode="auto">
              <a:xfrm rot="16200000" flipH="1">
                <a:off x="369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60" name="Line 1048">
                <a:extLst>
                  <a:ext uri="{FF2B5EF4-FFF2-40B4-BE49-F238E27FC236}">
                    <a16:creationId xmlns:a16="http://schemas.microsoft.com/office/drawing/2014/main" id="{01B4E844-8E5B-920D-513F-0102D8BAF919}"/>
                  </a:ext>
                </a:extLst>
              </p:cNvPr>
              <p:cNvSpPr>
                <a:spLocks noChangeShapeType="1"/>
              </p:cNvSpPr>
              <p:nvPr/>
            </p:nvSpPr>
            <p:spPr bwMode="auto">
              <a:xfrm rot="16200000" flipH="1">
                <a:off x="190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61" name="Line 1049">
                <a:extLst>
                  <a:ext uri="{FF2B5EF4-FFF2-40B4-BE49-F238E27FC236}">
                    <a16:creationId xmlns:a16="http://schemas.microsoft.com/office/drawing/2014/main" id="{1CA8A8F6-BB5B-DEE3-914C-4113A98C67BA}"/>
                  </a:ext>
                </a:extLst>
              </p:cNvPr>
              <p:cNvSpPr>
                <a:spLocks noChangeShapeType="1"/>
              </p:cNvSpPr>
              <p:nvPr/>
            </p:nvSpPr>
            <p:spPr bwMode="auto">
              <a:xfrm rot="-5400000" flipH="1" flipV="1">
                <a:off x="2172"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62" name="Line 1050">
                <a:extLst>
                  <a:ext uri="{FF2B5EF4-FFF2-40B4-BE49-F238E27FC236}">
                    <a16:creationId xmlns:a16="http://schemas.microsoft.com/office/drawing/2014/main" id="{AC6F7A1A-7130-AD2E-2F9B-BAC7B76E9287}"/>
                  </a:ext>
                </a:extLst>
              </p:cNvPr>
              <p:cNvSpPr>
                <a:spLocks noChangeShapeType="1"/>
              </p:cNvSpPr>
              <p:nvPr/>
            </p:nvSpPr>
            <p:spPr bwMode="auto">
              <a:xfrm rot="-5400000" flipH="1" flipV="1">
                <a:off x="3427"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63" name="Line 1051">
                <a:extLst>
                  <a:ext uri="{FF2B5EF4-FFF2-40B4-BE49-F238E27FC236}">
                    <a16:creationId xmlns:a16="http://schemas.microsoft.com/office/drawing/2014/main" id="{E98FCE95-5C80-53BB-C87B-49FC64AB553B}"/>
                  </a:ext>
                </a:extLst>
              </p:cNvPr>
              <p:cNvSpPr>
                <a:spLocks noChangeShapeType="1"/>
              </p:cNvSpPr>
              <p:nvPr/>
            </p:nvSpPr>
            <p:spPr bwMode="auto">
              <a:xfrm rot="-5400000" flipH="1" flipV="1">
                <a:off x="190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64" name="Line 1052">
                <a:extLst>
                  <a:ext uri="{FF2B5EF4-FFF2-40B4-BE49-F238E27FC236}">
                    <a16:creationId xmlns:a16="http://schemas.microsoft.com/office/drawing/2014/main" id="{8B181220-0D00-F4DD-6644-906E3D74FDA5}"/>
                  </a:ext>
                </a:extLst>
              </p:cNvPr>
              <p:cNvSpPr>
                <a:spLocks noChangeShapeType="1"/>
              </p:cNvSpPr>
              <p:nvPr/>
            </p:nvSpPr>
            <p:spPr bwMode="auto">
              <a:xfrm rot="-5400000" flipH="1" flipV="1">
                <a:off x="368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65" name="Line 1053">
                <a:extLst>
                  <a:ext uri="{FF2B5EF4-FFF2-40B4-BE49-F238E27FC236}">
                    <a16:creationId xmlns:a16="http://schemas.microsoft.com/office/drawing/2014/main" id="{3DAF8D92-DBE2-8195-22C5-650514A7F27D}"/>
                  </a:ext>
                </a:extLst>
              </p:cNvPr>
              <p:cNvSpPr>
                <a:spLocks noChangeShapeType="1"/>
              </p:cNvSpPr>
              <p:nvPr/>
            </p:nvSpPr>
            <p:spPr bwMode="auto">
              <a:xfrm rot="16200000" flipH="1">
                <a:off x="3426"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66" name="Line 1054">
                <a:extLst>
                  <a:ext uri="{FF2B5EF4-FFF2-40B4-BE49-F238E27FC236}">
                    <a16:creationId xmlns:a16="http://schemas.microsoft.com/office/drawing/2014/main" id="{A1437EF8-AE79-34E0-9C10-BD02CB7A5BC2}"/>
                  </a:ext>
                </a:extLst>
              </p:cNvPr>
              <p:cNvSpPr>
                <a:spLocks noChangeShapeType="1"/>
              </p:cNvSpPr>
              <p:nvPr/>
            </p:nvSpPr>
            <p:spPr bwMode="auto">
              <a:xfrm rot="16200000" flipH="1">
                <a:off x="2171"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67" name="Line 1055">
                <a:extLst>
                  <a:ext uri="{FF2B5EF4-FFF2-40B4-BE49-F238E27FC236}">
                    <a16:creationId xmlns:a16="http://schemas.microsoft.com/office/drawing/2014/main" id="{BC84BDB6-6839-920D-69F4-0CF6260D422F}"/>
                  </a:ext>
                </a:extLst>
              </p:cNvPr>
              <p:cNvSpPr>
                <a:spLocks noChangeShapeType="1"/>
              </p:cNvSpPr>
              <p:nvPr/>
            </p:nvSpPr>
            <p:spPr bwMode="auto">
              <a:xfrm rot="-5400000">
                <a:off x="1676"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68" name="Line 1056">
                <a:extLst>
                  <a:ext uri="{FF2B5EF4-FFF2-40B4-BE49-F238E27FC236}">
                    <a16:creationId xmlns:a16="http://schemas.microsoft.com/office/drawing/2014/main" id="{F71AD838-D997-B277-F4A3-9588F0BE1D34}"/>
                  </a:ext>
                </a:extLst>
              </p:cNvPr>
              <p:cNvSpPr>
                <a:spLocks noChangeShapeType="1"/>
              </p:cNvSpPr>
              <p:nvPr/>
            </p:nvSpPr>
            <p:spPr bwMode="auto">
              <a:xfrm rot="-5400000">
                <a:off x="1677"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69" name="Line 1057">
                <a:extLst>
                  <a:ext uri="{FF2B5EF4-FFF2-40B4-BE49-F238E27FC236}">
                    <a16:creationId xmlns:a16="http://schemas.microsoft.com/office/drawing/2014/main" id="{AA0BFD58-BA95-45C1-D1A2-901664E826A5}"/>
                  </a:ext>
                </a:extLst>
              </p:cNvPr>
              <p:cNvSpPr>
                <a:spLocks noChangeShapeType="1"/>
              </p:cNvSpPr>
              <p:nvPr/>
            </p:nvSpPr>
            <p:spPr bwMode="auto">
              <a:xfrm rot="16200000" flipH="1">
                <a:off x="1804"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70" name="Line 1058">
                <a:extLst>
                  <a:ext uri="{FF2B5EF4-FFF2-40B4-BE49-F238E27FC236}">
                    <a16:creationId xmlns:a16="http://schemas.microsoft.com/office/drawing/2014/main" id="{867B70F4-AA8C-5E82-28F0-B2171C13B9E7}"/>
                  </a:ext>
                </a:extLst>
              </p:cNvPr>
              <p:cNvSpPr>
                <a:spLocks noChangeShapeType="1"/>
              </p:cNvSpPr>
              <p:nvPr/>
            </p:nvSpPr>
            <p:spPr bwMode="auto">
              <a:xfrm rot="16200000" flipH="1">
                <a:off x="1809"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71" name="Line 1059">
                <a:extLst>
                  <a:ext uri="{FF2B5EF4-FFF2-40B4-BE49-F238E27FC236}">
                    <a16:creationId xmlns:a16="http://schemas.microsoft.com/office/drawing/2014/main" id="{0BABAC83-9635-11E7-02B0-07D41064C7FE}"/>
                  </a:ext>
                </a:extLst>
              </p:cNvPr>
              <p:cNvSpPr>
                <a:spLocks noChangeShapeType="1"/>
              </p:cNvSpPr>
              <p:nvPr/>
            </p:nvSpPr>
            <p:spPr bwMode="auto">
              <a:xfrm rot="-5400000" flipH="1" flipV="1">
                <a:off x="3812"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72" name="Line 1060">
                <a:extLst>
                  <a:ext uri="{FF2B5EF4-FFF2-40B4-BE49-F238E27FC236}">
                    <a16:creationId xmlns:a16="http://schemas.microsoft.com/office/drawing/2014/main" id="{7425FB7D-EC40-950A-768A-2D8CD0625138}"/>
                  </a:ext>
                </a:extLst>
              </p:cNvPr>
              <p:cNvSpPr>
                <a:spLocks noChangeShapeType="1"/>
              </p:cNvSpPr>
              <p:nvPr/>
            </p:nvSpPr>
            <p:spPr bwMode="auto">
              <a:xfrm rot="-5400000" flipH="1" flipV="1">
                <a:off x="1773"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73" name="Line 1061">
                <a:extLst>
                  <a:ext uri="{FF2B5EF4-FFF2-40B4-BE49-F238E27FC236}">
                    <a16:creationId xmlns:a16="http://schemas.microsoft.com/office/drawing/2014/main" id="{5A254D4B-9C3C-506F-7220-78CB996489CE}"/>
                  </a:ext>
                </a:extLst>
              </p:cNvPr>
              <p:cNvSpPr>
                <a:spLocks noChangeShapeType="1"/>
              </p:cNvSpPr>
              <p:nvPr/>
            </p:nvSpPr>
            <p:spPr bwMode="auto">
              <a:xfrm rot="16200000" flipV="1">
                <a:off x="3813"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74" name="Line 1062">
                <a:extLst>
                  <a:ext uri="{FF2B5EF4-FFF2-40B4-BE49-F238E27FC236}">
                    <a16:creationId xmlns:a16="http://schemas.microsoft.com/office/drawing/2014/main" id="{BA0742D4-9EFF-3362-0AF5-11456C2596EB}"/>
                  </a:ext>
                </a:extLst>
              </p:cNvPr>
              <p:cNvSpPr>
                <a:spLocks noChangeShapeType="1"/>
              </p:cNvSpPr>
              <p:nvPr/>
            </p:nvSpPr>
            <p:spPr bwMode="auto">
              <a:xfrm rot="16200000" flipV="1">
                <a:off x="1774"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75" name="Line 1063">
                <a:extLst>
                  <a:ext uri="{FF2B5EF4-FFF2-40B4-BE49-F238E27FC236}">
                    <a16:creationId xmlns:a16="http://schemas.microsoft.com/office/drawing/2014/main" id="{B217199B-982B-4FEE-7FA7-C5504359EB58}"/>
                  </a:ext>
                </a:extLst>
              </p:cNvPr>
              <p:cNvSpPr>
                <a:spLocks noChangeShapeType="1"/>
              </p:cNvSpPr>
              <p:nvPr/>
            </p:nvSpPr>
            <p:spPr bwMode="auto">
              <a:xfrm rot="-5400000" flipH="1" flipV="1">
                <a:off x="3946"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76" name="Line 1064">
                <a:extLst>
                  <a:ext uri="{FF2B5EF4-FFF2-40B4-BE49-F238E27FC236}">
                    <a16:creationId xmlns:a16="http://schemas.microsoft.com/office/drawing/2014/main" id="{0AC1B0D5-8F43-8C45-903B-EB399358365C}"/>
                  </a:ext>
                </a:extLst>
              </p:cNvPr>
              <p:cNvSpPr>
                <a:spLocks noChangeShapeType="1"/>
              </p:cNvSpPr>
              <p:nvPr/>
            </p:nvSpPr>
            <p:spPr bwMode="auto">
              <a:xfrm rot="-5400000" flipH="1" flipV="1">
                <a:off x="1653"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77" name="Line 1065">
                <a:extLst>
                  <a:ext uri="{FF2B5EF4-FFF2-40B4-BE49-F238E27FC236}">
                    <a16:creationId xmlns:a16="http://schemas.microsoft.com/office/drawing/2014/main" id="{C47E46D9-E75F-738D-1CD1-D593A45127AE}"/>
                  </a:ext>
                </a:extLst>
              </p:cNvPr>
              <p:cNvSpPr>
                <a:spLocks noChangeShapeType="1"/>
              </p:cNvSpPr>
              <p:nvPr/>
            </p:nvSpPr>
            <p:spPr bwMode="auto">
              <a:xfrm rot="16200000" flipH="1">
                <a:off x="1652"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78" name="Line 1066">
                <a:extLst>
                  <a:ext uri="{FF2B5EF4-FFF2-40B4-BE49-F238E27FC236}">
                    <a16:creationId xmlns:a16="http://schemas.microsoft.com/office/drawing/2014/main" id="{502B70C2-0BA8-39EA-7DB0-64FE7E21A181}"/>
                  </a:ext>
                </a:extLst>
              </p:cNvPr>
              <p:cNvSpPr>
                <a:spLocks noChangeShapeType="1"/>
              </p:cNvSpPr>
              <p:nvPr/>
            </p:nvSpPr>
            <p:spPr bwMode="auto">
              <a:xfrm rot="16200000" flipH="1">
                <a:off x="3945"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79" name="Line 1067">
                <a:extLst>
                  <a:ext uri="{FF2B5EF4-FFF2-40B4-BE49-F238E27FC236}">
                    <a16:creationId xmlns:a16="http://schemas.microsoft.com/office/drawing/2014/main" id="{47C7323C-C8D6-D644-EC1D-C80F656C4241}"/>
                  </a:ext>
                </a:extLst>
              </p:cNvPr>
              <p:cNvSpPr>
                <a:spLocks noChangeShapeType="1"/>
              </p:cNvSpPr>
              <p:nvPr/>
            </p:nvSpPr>
            <p:spPr bwMode="auto">
              <a:xfrm rot="16200000" flipH="1">
                <a:off x="3071"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80" name="Line 1068">
                <a:extLst>
                  <a:ext uri="{FF2B5EF4-FFF2-40B4-BE49-F238E27FC236}">
                    <a16:creationId xmlns:a16="http://schemas.microsoft.com/office/drawing/2014/main" id="{38D9B024-8EBC-2D93-A3AE-96838E1852E3}"/>
                  </a:ext>
                </a:extLst>
              </p:cNvPr>
              <p:cNvSpPr>
                <a:spLocks noChangeShapeType="1"/>
              </p:cNvSpPr>
              <p:nvPr/>
            </p:nvSpPr>
            <p:spPr bwMode="auto">
              <a:xfrm rot="16200000" flipH="1">
                <a:off x="3070"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81" name="Line 1069">
                <a:extLst>
                  <a:ext uri="{FF2B5EF4-FFF2-40B4-BE49-F238E27FC236}">
                    <a16:creationId xmlns:a16="http://schemas.microsoft.com/office/drawing/2014/main" id="{DC528DC5-4CB7-FCD2-F0DE-79D1744E411D}"/>
                  </a:ext>
                </a:extLst>
              </p:cNvPr>
              <p:cNvSpPr>
                <a:spLocks noChangeShapeType="1"/>
              </p:cNvSpPr>
              <p:nvPr/>
            </p:nvSpPr>
            <p:spPr bwMode="auto">
              <a:xfrm rot="-5400000">
                <a:off x="3451"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82" name="Line 1070">
                <a:extLst>
                  <a:ext uri="{FF2B5EF4-FFF2-40B4-BE49-F238E27FC236}">
                    <a16:creationId xmlns:a16="http://schemas.microsoft.com/office/drawing/2014/main" id="{AB2E35FF-CE9E-E3AA-2E60-FE2C185D9229}"/>
                  </a:ext>
                </a:extLst>
              </p:cNvPr>
              <p:cNvSpPr>
                <a:spLocks noChangeShapeType="1"/>
              </p:cNvSpPr>
              <p:nvPr/>
            </p:nvSpPr>
            <p:spPr bwMode="auto">
              <a:xfrm rot="-5400000">
                <a:off x="3450"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83" name="Line 1071">
                <a:extLst>
                  <a:ext uri="{FF2B5EF4-FFF2-40B4-BE49-F238E27FC236}">
                    <a16:creationId xmlns:a16="http://schemas.microsoft.com/office/drawing/2014/main" id="{7A7A43C2-8881-F614-DBD9-E7ED3DB9142B}"/>
                  </a:ext>
                </a:extLst>
              </p:cNvPr>
              <p:cNvSpPr>
                <a:spLocks noChangeShapeType="1"/>
              </p:cNvSpPr>
              <p:nvPr/>
            </p:nvSpPr>
            <p:spPr bwMode="auto">
              <a:xfrm rot="16200000" flipH="1">
                <a:off x="2576"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84" name="Line 1072">
                <a:extLst>
                  <a:ext uri="{FF2B5EF4-FFF2-40B4-BE49-F238E27FC236}">
                    <a16:creationId xmlns:a16="http://schemas.microsoft.com/office/drawing/2014/main" id="{6FC49931-C295-5C00-074A-5851E8017B38}"/>
                  </a:ext>
                </a:extLst>
              </p:cNvPr>
              <p:cNvSpPr>
                <a:spLocks noChangeShapeType="1"/>
              </p:cNvSpPr>
              <p:nvPr/>
            </p:nvSpPr>
            <p:spPr bwMode="auto">
              <a:xfrm rot="16200000" flipH="1">
                <a:off x="2575"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85" name="Line 1073">
                <a:extLst>
                  <a:ext uri="{FF2B5EF4-FFF2-40B4-BE49-F238E27FC236}">
                    <a16:creationId xmlns:a16="http://schemas.microsoft.com/office/drawing/2014/main" id="{7A69ADD6-8881-E343-8A0C-E17AF5AC0D4E}"/>
                  </a:ext>
                </a:extLst>
              </p:cNvPr>
              <p:cNvSpPr>
                <a:spLocks noChangeShapeType="1"/>
              </p:cNvSpPr>
              <p:nvPr/>
            </p:nvSpPr>
            <p:spPr bwMode="auto">
              <a:xfrm rot="16200000" flipV="1">
                <a:off x="3300"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86" name="Line 1074">
                <a:extLst>
                  <a:ext uri="{FF2B5EF4-FFF2-40B4-BE49-F238E27FC236}">
                    <a16:creationId xmlns:a16="http://schemas.microsoft.com/office/drawing/2014/main" id="{8D83E9E6-6CBC-B4EB-A673-13AC3AFA81C4}"/>
                  </a:ext>
                </a:extLst>
              </p:cNvPr>
              <p:cNvSpPr>
                <a:spLocks noChangeShapeType="1"/>
              </p:cNvSpPr>
              <p:nvPr/>
            </p:nvSpPr>
            <p:spPr bwMode="auto">
              <a:xfrm rot="16200000" flipV="1">
                <a:off x="2298"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87" name="Line 1075">
                <a:extLst>
                  <a:ext uri="{FF2B5EF4-FFF2-40B4-BE49-F238E27FC236}">
                    <a16:creationId xmlns:a16="http://schemas.microsoft.com/office/drawing/2014/main" id="{FE519538-A15D-518D-4893-7438A010AB84}"/>
                  </a:ext>
                </a:extLst>
              </p:cNvPr>
              <p:cNvSpPr>
                <a:spLocks noChangeShapeType="1"/>
              </p:cNvSpPr>
              <p:nvPr/>
            </p:nvSpPr>
            <p:spPr bwMode="auto">
              <a:xfrm rot="-5400000" flipH="1" flipV="1">
                <a:off x="2297"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88" name="Line 1076">
                <a:extLst>
                  <a:ext uri="{FF2B5EF4-FFF2-40B4-BE49-F238E27FC236}">
                    <a16:creationId xmlns:a16="http://schemas.microsoft.com/office/drawing/2014/main" id="{781A1B6E-1C1C-CD2D-D5AC-63BE2A18F132}"/>
                  </a:ext>
                </a:extLst>
              </p:cNvPr>
              <p:cNvSpPr>
                <a:spLocks noChangeShapeType="1"/>
              </p:cNvSpPr>
              <p:nvPr/>
            </p:nvSpPr>
            <p:spPr bwMode="auto">
              <a:xfrm rot="-5400000" flipH="1" flipV="1">
                <a:off x="3299"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89" name="Line 1077">
                <a:extLst>
                  <a:ext uri="{FF2B5EF4-FFF2-40B4-BE49-F238E27FC236}">
                    <a16:creationId xmlns:a16="http://schemas.microsoft.com/office/drawing/2014/main" id="{722D4DF5-3B3E-0734-AC44-BFD2DC005631}"/>
                  </a:ext>
                </a:extLst>
              </p:cNvPr>
              <p:cNvSpPr>
                <a:spLocks noChangeShapeType="1"/>
              </p:cNvSpPr>
              <p:nvPr/>
            </p:nvSpPr>
            <p:spPr bwMode="auto">
              <a:xfrm rot="16200000" flipH="1">
                <a:off x="3843"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90" name="Line 1078">
                <a:extLst>
                  <a:ext uri="{FF2B5EF4-FFF2-40B4-BE49-F238E27FC236}">
                    <a16:creationId xmlns:a16="http://schemas.microsoft.com/office/drawing/2014/main" id="{CB9F75F6-DB22-FE8A-4A46-7C5BE963803B}"/>
                  </a:ext>
                </a:extLst>
              </p:cNvPr>
              <p:cNvSpPr>
                <a:spLocks noChangeShapeType="1"/>
              </p:cNvSpPr>
              <p:nvPr/>
            </p:nvSpPr>
            <p:spPr bwMode="auto">
              <a:xfrm rot="16200000" flipH="1">
                <a:off x="2818"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91" name="Line 1079">
                <a:extLst>
                  <a:ext uri="{FF2B5EF4-FFF2-40B4-BE49-F238E27FC236}">
                    <a16:creationId xmlns:a16="http://schemas.microsoft.com/office/drawing/2014/main" id="{B79D413E-541A-5687-D814-412901CBC376}"/>
                  </a:ext>
                </a:extLst>
              </p:cNvPr>
              <p:cNvSpPr>
                <a:spLocks noChangeShapeType="1"/>
              </p:cNvSpPr>
              <p:nvPr/>
            </p:nvSpPr>
            <p:spPr bwMode="auto">
              <a:xfrm rot="16200000" flipH="1">
                <a:off x="3842"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92" name="Line 1080">
                <a:extLst>
                  <a:ext uri="{FF2B5EF4-FFF2-40B4-BE49-F238E27FC236}">
                    <a16:creationId xmlns:a16="http://schemas.microsoft.com/office/drawing/2014/main" id="{43D5B64B-45C0-F059-E675-EFF27F325B20}"/>
                  </a:ext>
                </a:extLst>
              </p:cNvPr>
              <p:cNvSpPr>
                <a:spLocks noChangeShapeType="1"/>
              </p:cNvSpPr>
              <p:nvPr/>
            </p:nvSpPr>
            <p:spPr bwMode="auto">
              <a:xfrm rot="16200000" flipH="1">
                <a:off x="2817"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93" name="Line 1081">
                <a:extLst>
                  <a:ext uri="{FF2B5EF4-FFF2-40B4-BE49-F238E27FC236}">
                    <a16:creationId xmlns:a16="http://schemas.microsoft.com/office/drawing/2014/main" id="{B69D2C5D-E594-9E30-F108-11F630136125}"/>
                  </a:ext>
                </a:extLst>
              </p:cNvPr>
              <p:cNvSpPr>
                <a:spLocks noChangeShapeType="1"/>
              </p:cNvSpPr>
              <p:nvPr/>
            </p:nvSpPr>
            <p:spPr bwMode="auto">
              <a:xfrm rot="-5400000" flipH="1" flipV="1">
                <a:off x="2039" y="2959"/>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94" name="Line 1082">
                <a:extLst>
                  <a:ext uri="{FF2B5EF4-FFF2-40B4-BE49-F238E27FC236}">
                    <a16:creationId xmlns:a16="http://schemas.microsoft.com/office/drawing/2014/main" id="{E1257A52-997C-EF23-FD0F-E30B27C6326E}"/>
                  </a:ext>
                </a:extLst>
              </p:cNvPr>
              <p:cNvSpPr>
                <a:spLocks noChangeShapeType="1"/>
              </p:cNvSpPr>
              <p:nvPr/>
            </p:nvSpPr>
            <p:spPr bwMode="auto">
              <a:xfrm rot="-5400000" flipH="1" flipV="1">
                <a:off x="3559" y="2959"/>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95" name="Line 1083">
                <a:extLst>
                  <a:ext uri="{FF2B5EF4-FFF2-40B4-BE49-F238E27FC236}">
                    <a16:creationId xmlns:a16="http://schemas.microsoft.com/office/drawing/2014/main" id="{E88D0754-3BD3-A901-6C24-46EF32868FAD}"/>
                  </a:ext>
                </a:extLst>
              </p:cNvPr>
              <p:cNvSpPr>
                <a:spLocks noChangeShapeType="1"/>
              </p:cNvSpPr>
              <p:nvPr/>
            </p:nvSpPr>
            <p:spPr bwMode="auto">
              <a:xfrm rot="16200000" flipV="1">
                <a:off x="2033" y="1422"/>
                <a:ext cx="80"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96" name="Line 1084">
                <a:extLst>
                  <a:ext uri="{FF2B5EF4-FFF2-40B4-BE49-F238E27FC236}">
                    <a16:creationId xmlns:a16="http://schemas.microsoft.com/office/drawing/2014/main" id="{BFC0100C-17F1-0611-4638-16C9D4F8B2D3}"/>
                  </a:ext>
                </a:extLst>
              </p:cNvPr>
              <p:cNvSpPr>
                <a:spLocks noChangeShapeType="1"/>
              </p:cNvSpPr>
              <p:nvPr/>
            </p:nvSpPr>
            <p:spPr bwMode="auto">
              <a:xfrm rot="16200000" flipV="1">
                <a:off x="3553" y="1422"/>
                <a:ext cx="80"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97" name="Line 1085">
                <a:extLst>
                  <a:ext uri="{FF2B5EF4-FFF2-40B4-BE49-F238E27FC236}">
                    <a16:creationId xmlns:a16="http://schemas.microsoft.com/office/drawing/2014/main" id="{46B604E4-0B21-E08F-1589-D8094413C7B5}"/>
                  </a:ext>
                </a:extLst>
              </p:cNvPr>
              <p:cNvSpPr>
                <a:spLocks noChangeShapeType="1"/>
              </p:cNvSpPr>
              <p:nvPr/>
            </p:nvSpPr>
            <p:spPr bwMode="auto">
              <a:xfrm rot="-5400000">
                <a:off x="1682"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98" name="Line 1086">
                <a:extLst>
                  <a:ext uri="{FF2B5EF4-FFF2-40B4-BE49-F238E27FC236}">
                    <a16:creationId xmlns:a16="http://schemas.microsoft.com/office/drawing/2014/main" id="{61B15752-0AB4-21B5-1BAD-0DD3A2F22D90}"/>
                  </a:ext>
                </a:extLst>
              </p:cNvPr>
              <p:cNvSpPr>
                <a:spLocks noChangeShapeType="1"/>
              </p:cNvSpPr>
              <p:nvPr/>
            </p:nvSpPr>
            <p:spPr bwMode="auto">
              <a:xfrm rot="-5400000" flipH="1" flipV="1">
                <a:off x="1780"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199" name="Line 1087">
                <a:extLst>
                  <a:ext uri="{FF2B5EF4-FFF2-40B4-BE49-F238E27FC236}">
                    <a16:creationId xmlns:a16="http://schemas.microsoft.com/office/drawing/2014/main" id="{C8A17EAC-32C0-890E-BCE0-1DCF17320ABA}"/>
                  </a:ext>
                </a:extLst>
              </p:cNvPr>
              <p:cNvSpPr>
                <a:spLocks noChangeShapeType="1"/>
              </p:cNvSpPr>
              <p:nvPr/>
            </p:nvSpPr>
            <p:spPr bwMode="auto">
              <a:xfrm rot="16200000" flipV="1">
                <a:off x="3818"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00" name="Line 1088">
                <a:extLst>
                  <a:ext uri="{FF2B5EF4-FFF2-40B4-BE49-F238E27FC236}">
                    <a16:creationId xmlns:a16="http://schemas.microsoft.com/office/drawing/2014/main" id="{714DD060-4256-3F74-E1FD-D8E9784FF6BA}"/>
                  </a:ext>
                </a:extLst>
              </p:cNvPr>
              <p:cNvSpPr>
                <a:spLocks noChangeShapeType="1"/>
              </p:cNvSpPr>
              <p:nvPr/>
            </p:nvSpPr>
            <p:spPr bwMode="auto">
              <a:xfrm rot="-5400000" flipH="1" flipV="1">
                <a:off x="3819"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01" name="Line 1089">
                <a:extLst>
                  <a:ext uri="{FF2B5EF4-FFF2-40B4-BE49-F238E27FC236}">
                    <a16:creationId xmlns:a16="http://schemas.microsoft.com/office/drawing/2014/main" id="{F1F7928D-19A8-6F74-CA4A-5311FB106068}"/>
                  </a:ext>
                </a:extLst>
              </p:cNvPr>
              <p:cNvSpPr>
                <a:spLocks noChangeShapeType="1"/>
              </p:cNvSpPr>
              <p:nvPr/>
            </p:nvSpPr>
            <p:spPr bwMode="auto">
              <a:xfrm rot="16200000" flipV="1">
                <a:off x="1779"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02" name="Line 1090">
                <a:extLst>
                  <a:ext uri="{FF2B5EF4-FFF2-40B4-BE49-F238E27FC236}">
                    <a16:creationId xmlns:a16="http://schemas.microsoft.com/office/drawing/2014/main" id="{08C57F90-E987-199F-8C42-074CD055BDC9}"/>
                  </a:ext>
                </a:extLst>
              </p:cNvPr>
              <p:cNvSpPr>
                <a:spLocks noChangeShapeType="1"/>
              </p:cNvSpPr>
              <p:nvPr/>
            </p:nvSpPr>
            <p:spPr bwMode="auto">
              <a:xfrm rot="-5400000" flipH="1" flipV="1">
                <a:off x="2425"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03" name="Line 1091">
                <a:extLst>
                  <a:ext uri="{FF2B5EF4-FFF2-40B4-BE49-F238E27FC236}">
                    <a16:creationId xmlns:a16="http://schemas.microsoft.com/office/drawing/2014/main" id="{2643499E-A485-2E27-82C3-B739572C5CA1}"/>
                  </a:ext>
                </a:extLst>
              </p:cNvPr>
              <p:cNvSpPr>
                <a:spLocks noChangeShapeType="1"/>
              </p:cNvSpPr>
              <p:nvPr/>
            </p:nvSpPr>
            <p:spPr bwMode="auto">
              <a:xfrm rot="-5400000" flipH="1" flipV="1">
                <a:off x="3174"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04" name="Line 1092">
                <a:extLst>
                  <a:ext uri="{FF2B5EF4-FFF2-40B4-BE49-F238E27FC236}">
                    <a16:creationId xmlns:a16="http://schemas.microsoft.com/office/drawing/2014/main" id="{8A68AD37-54BE-2F2C-F635-DBD6EC3A4753}"/>
                  </a:ext>
                </a:extLst>
              </p:cNvPr>
              <p:cNvSpPr>
                <a:spLocks noChangeShapeType="1"/>
              </p:cNvSpPr>
              <p:nvPr/>
            </p:nvSpPr>
            <p:spPr bwMode="auto">
              <a:xfrm rot="16200000" flipH="1">
                <a:off x="2424"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05" name="Line 1093">
                <a:extLst>
                  <a:ext uri="{FF2B5EF4-FFF2-40B4-BE49-F238E27FC236}">
                    <a16:creationId xmlns:a16="http://schemas.microsoft.com/office/drawing/2014/main" id="{59D9E1DF-43FE-18BC-CC2C-254CDBC851D8}"/>
                  </a:ext>
                </a:extLst>
              </p:cNvPr>
              <p:cNvSpPr>
                <a:spLocks noChangeShapeType="1"/>
              </p:cNvSpPr>
              <p:nvPr/>
            </p:nvSpPr>
            <p:spPr bwMode="auto">
              <a:xfrm rot="16200000" flipH="1">
                <a:off x="3173"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06" name="Line 1094">
                <a:extLst>
                  <a:ext uri="{FF2B5EF4-FFF2-40B4-BE49-F238E27FC236}">
                    <a16:creationId xmlns:a16="http://schemas.microsoft.com/office/drawing/2014/main" id="{BF26A208-A20E-92AE-172B-A8503ACD87A2}"/>
                  </a:ext>
                </a:extLst>
              </p:cNvPr>
              <p:cNvSpPr>
                <a:spLocks noChangeShapeType="1"/>
              </p:cNvSpPr>
              <p:nvPr/>
            </p:nvSpPr>
            <p:spPr bwMode="auto">
              <a:xfrm rot="16200000" flipH="1">
                <a:off x="3589"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07" name="Line 1095">
                <a:extLst>
                  <a:ext uri="{FF2B5EF4-FFF2-40B4-BE49-F238E27FC236}">
                    <a16:creationId xmlns:a16="http://schemas.microsoft.com/office/drawing/2014/main" id="{E83C727D-8739-A7EA-5CD7-940BF45029F4}"/>
                  </a:ext>
                </a:extLst>
              </p:cNvPr>
              <p:cNvSpPr>
                <a:spLocks noChangeShapeType="1"/>
              </p:cNvSpPr>
              <p:nvPr/>
            </p:nvSpPr>
            <p:spPr bwMode="auto">
              <a:xfrm rot="16200000" flipH="1">
                <a:off x="3594"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08" name="Line 1096">
                <a:extLst>
                  <a:ext uri="{FF2B5EF4-FFF2-40B4-BE49-F238E27FC236}">
                    <a16:creationId xmlns:a16="http://schemas.microsoft.com/office/drawing/2014/main" id="{D2ADB3C2-B27F-BFCF-9176-F3BAE755016C}"/>
                  </a:ext>
                </a:extLst>
              </p:cNvPr>
              <p:cNvSpPr>
                <a:spLocks noChangeShapeType="1"/>
              </p:cNvSpPr>
              <p:nvPr/>
            </p:nvSpPr>
            <p:spPr bwMode="auto">
              <a:xfrm rot="-5400000">
                <a:off x="3716"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09" name="Line 1097">
                <a:extLst>
                  <a:ext uri="{FF2B5EF4-FFF2-40B4-BE49-F238E27FC236}">
                    <a16:creationId xmlns:a16="http://schemas.microsoft.com/office/drawing/2014/main" id="{C7FC1EEC-9743-C064-2994-EFD311FEAA7E}"/>
                  </a:ext>
                </a:extLst>
              </p:cNvPr>
              <p:cNvSpPr>
                <a:spLocks noChangeShapeType="1"/>
              </p:cNvSpPr>
              <p:nvPr/>
            </p:nvSpPr>
            <p:spPr bwMode="auto">
              <a:xfrm rot="-5400000">
                <a:off x="3715"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10" name="Line 1098">
                <a:extLst>
                  <a:ext uri="{FF2B5EF4-FFF2-40B4-BE49-F238E27FC236}">
                    <a16:creationId xmlns:a16="http://schemas.microsoft.com/office/drawing/2014/main" id="{B1ECD7B1-DAC8-0CAC-BCF9-131D2BF3BA1B}"/>
                  </a:ext>
                </a:extLst>
              </p:cNvPr>
              <p:cNvSpPr>
                <a:spLocks noChangeShapeType="1"/>
              </p:cNvSpPr>
              <p:nvPr/>
            </p:nvSpPr>
            <p:spPr bwMode="auto">
              <a:xfrm rot="-5400000">
                <a:off x="2195"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11" name="Line 1099">
                <a:extLst>
                  <a:ext uri="{FF2B5EF4-FFF2-40B4-BE49-F238E27FC236}">
                    <a16:creationId xmlns:a16="http://schemas.microsoft.com/office/drawing/2014/main" id="{E3659B3C-7D95-CC26-BF70-1EBD3F5140E5}"/>
                  </a:ext>
                </a:extLst>
              </p:cNvPr>
              <p:cNvSpPr>
                <a:spLocks noChangeShapeType="1"/>
              </p:cNvSpPr>
              <p:nvPr/>
            </p:nvSpPr>
            <p:spPr bwMode="auto">
              <a:xfrm rot="-5400000">
                <a:off x="2196"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12" name="Line 1100">
                <a:extLst>
                  <a:ext uri="{FF2B5EF4-FFF2-40B4-BE49-F238E27FC236}">
                    <a16:creationId xmlns:a16="http://schemas.microsoft.com/office/drawing/2014/main" id="{E21E0025-7094-DF45-62FC-325A5B1C7F76}"/>
                  </a:ext>
                </a:extLst>
              </p:cNvPr>
              <p:cNvSpPr>
                <a:spLocks noChangeShapeType="1"/>
              </p:cNvSpPr>
              <p:nvPr/>
            </p:nvSpPr>
            <p:spPr bwMode="auto">
              <a:xfrm rot="-5400000" flipH="1" flipV="1">
                <a:off x="368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13" name="Line 1101">
                <a:extLst>
                  <a:ext uri="{FF2B5EF4-FFF2-40B4-BE49-F238E27FC236}">
                    <a16:creationId xmlns:a16="http://schemas.microsoft.com/office/drawing/2014/main" id="{CB5007AC-4C9D-D229-F765-427BAFE7FA7F}"/>
                  </a:ext>
                </a:extLst>
              </p:cNvPr>
              <p:cNvSpPr>
                <a:spLocks noChangeShapeType="1"/>
              </p:cNvSpPr>
              <p:nvPr/>
            </p:nvSpPr>
            <p:spPr bwMode="auto">
              <a:xfrm rot="16200000" flipH="1">
                <a:off x="368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14" name="Line 1102">
                <a:extLst>
                  <a:ext uri="{FF2B5EF4-FFF2-40B4-BE49-F238E27FC236}">
                    <a16:creationId xmlns:a16="http://schemas.microsoft.com/office/drawing/2014/main" id="{4270EE1A-2C46-3D77-B893-70A9C9A14333}"/>
                  </a:ext>
                </a:extLst>
              </p:cNvPr>
              <p:cNvSpPr>
                <a:spLocks noChangeShapeType="1"/>
              </p:cNvSpPr>
              <p:nvPr/>
            </p:nvSpPr>
            <p:spPr bwMode="auto">
              <a:xfrm rot="-5400000" flipH="1" flipV="1">
                <a:off x="190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15" name="Line 1103">
                <a:extLst>
                  <a:ext uri="{FF2B5EF4-FFF2-40B4-BE49-F238E27FC236}">
                    <a16:creationId xmlns:a16="http://schemas.microsoft.com/office/drawing/2014/main" id="{9F6693F8-E71C-EE7D-8911-82835A082B5B}"/>
                  </a:ext>
                </a:extLst>
              </p:cNvPr>
              <p:cNvSpPr>
                <a:spLocks noChangeShapeType="1"/>
              </p:cNvSpPr>
              <p:nvPr/>
            </p:nvSpPr>
            <p:spPr bwMode="auto">
              <a:xfrm rot="16200000" flipH="1">
                <a:off x="190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16" name="Line 1104">
                <a:extLst>
                  <a:ext uri="{FF2B5EF4-FFF2-40B4-BE49-F238E27FC236}">
                    <a16:creationId xmlns:a16="http://schemas.microsoft.com/office/drawing/2014/main" id="{8F57BC98-ABC2-FF79-F392-1EDCD0065E08}"/>
                  </a:ext>
                </a:extLst>
              </p:cNvPr>
              <p:cNvSpPr>
                <a:spLocks noChangeShapeType="1"/>
              </p:cNvSpPr>
              <p:nvPr/>
            </p:nvSpPr>
            <p:spPr bwMode="auto">
              <a:xfrm rot="16200000" flipV="1">
                <a:off x="3819"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17" name="Line 1105">
                <a:extLst>
                  <a:ext uri="{FF2B5EF4-FFF2-40B4-BE49-F238E27FC236}">
                    <a16:creationId xmlns:a16="http://schemas.microsoft.com/office/drawing/2014/main" id="{61834644-C21E-5346-C9AD-4C57D68B95E2}"/>
                  </a:ext>
                </a:extLst>
              </p:cNvPr>
              <p:cNvSpPr>
                <a:spLocks noChangeShapeType="1"/>
              </p:cNvSpPr>
              <p:nvPr/>
            </p:nvSpPr>
            <p:spPr bwMode="auto">
              <a:xfrm rot="16200000" flipV="1">
                <a:off x="1780"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18" name="Line 1106">
                <a:extLst>
                  <a:ext uri="{FF2B5EF4-FFF2-40B4-BE49-F238E27FC236}">
                    <a16:creationId xmlns:a16="http://schemas.microsoft.com/office/drawing/2014/main" id="{DD544919-8798-D106-FD1C-B166B8EA6688}"/>
                  </a:ext>
                </a:extLst>
              </p:cNvPr>
              <p:cNvSpPr>
                <a:spLocks noChangeShapeType="1"/>
              </p:cNvSpPr>
              <p:nvPr/>
            </p:nvSpPr>
            <p:spPr bwMode="auto">
              <a:xfrm rot="-5400000" flipH="1" flipV="1">
                <a:off x="1779"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19" name="Line 1107">
                <a:extLst>
                  <a:ext uri="{FF2B5EF4-FFF2-40B4-BE49-F238E27FC236}">
                    <a16:creationId xmlns:a16="http://schemas.microsoft.com/office/drawing/2014/main" id="{3889A32F-A353-3C90-5365-F51087034C06}"/>
                  </a:ext>
                </a:extLst>
              </p:cNvPr>
              <p:cNvSpPr>
                <a:spLocks noChangeShapeType="1"/>
              </p:cNvSpPr>
              <p:nvPr/>
            </p:nvSpPr>
            <p:spPr bwMode="auto">
              <a:xfrm rot="-5400000" flipH="1" flipV="1">
                <a:off x="3818"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20" name="Line 1108">
                <a:extLst>
                  <a:ext uri="{FF2B5EF4-FFF2-40B4-BE49-F238E27FC236}">
                    <a16:creationId xmlns:a16="http://schemas.microsoft.com/office/drawing/2014/main" id="{0BEC6660-8707-4730-BC70-FD8DDD6E2BC0}"/>
                  </a:ext>
                </a:extLst>
              </p:cNvPr>
              <p:cNvSpPr>
                <a:spLocks noChangeShapeType="1"/>
              </p:cNvSpPr>
              <p:nvPr/>
            </p:nvSpPr>
            <p:spPr bwMode="auto">
              <a:xfrm rot="16200000" flipV="1">
                <a:off x="2552"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21" name="Line 1109">
                <a:extLst>
                  <a:ext uri="{FF2B5EF4-FFF2-40B4-BE49-F238E27FC236}">
                    <a16:creationId xmlns:a16="http://schemas.microsoft.com/office/drawing/2014/main" id="{BDA62684-AC96-1EBE-E802-A218344D9168}"/>
                  </a:ext>
                </a:extLst>
              </p:cNvPr>
              <p:cNvSpPr>
                <a:spLocks noChangeShapeType="1"/>
              </p:cNvSpPr>
              <p:nvPr/>
            </p:nvSpPr>
            <p:spPr bwMode="auto">
              <a:xfrm rot="16200000" flipV="1">
                <a:off x="3047"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22" name="Line 1110">
                <a:extLst>
                  <a:ext uri="{FF2B5EF4-FFF2-40B4-BE49-F238E27FC236}">
                    <a16:creationId xmlns:a16="http://schemas.microsoft.com/office/drawing/2014/main" id="{B1179A2B-7ABD-5296-5AE9-5431E9CAB338}"/>
                  </a:ext>
                </a:extLst>
              </p:cNvPr>
              <p:cNvSpPr>
                <a:spLocks noChangeShapeType="1"/>
              </p:cNvSpPr>
              <p:nvPr/>
            </p:nvSpPr>
            <p:spPr bwMode="auto">
              <a:xfrm rot="-5400000" flipH="1" flipV="1">
                <a:off x="3046"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23" name="Line 1111">
                <a:extLst>
                  <a:ext uri="{FF2B5EF4-FFF2-40B4-BE49-F238E27FC236}">
                    <a16:creationId xmlns:a16="http://schemas.microsoft.com/office/drawing/2014/main" id="{D1049AFD-9D5B-11AB-0B11-F51A5D2009E7}"/>
                  </a:ext>
                </a:extLst>
              </p:cNvPr>
              <p:cNvSpPr>
                <a:spLocks noChangeShapeType="1"/>
              </p:cNvSpPr>
              <p:nvPr/>
            </p:nvSpPr>
            <p:spPr bwMode="auto">
              <a:xfrm rot="-5400000" flipH="1" flipV="1">
                <a:off x="2551"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24" name="Line 1112">
                <a:extLst>
                  <a:ext uri="{FF2B5EF4-FFF2-40B4-BE49-F238E27FC236}">
                    <a16:creationId xmlns:a16="http://schemas.microsoft.com/office/drawing/2014/main" id="{0B6E0575-2EC0-8567-3DB4-1BB6429BAA95}"/>
                  </a:ext>
                </a:extLst>
              </p:cNvPr>
              <p:cNvSpPr>
                <a:spLocks noChangeShapeType="1"/>
              </p:cNvSpPr>
              <p:nvPr/>
            </p:nvSpPr>
            <p:spPr bwMode="auto">
              <a:xfrm rot="-5400000" flipH="1" flipV="1">
                <a:off x="2920"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25" name="Line 1113">
                <a:extLst>
                  <a:ext uri="{FF2B5EF4-FFF2-40B4-BE49-F238E27FC236}">
                    <a16:creationId xmlns:a16="http://schemas.microsoft.com/office/drawing/2014/main" id="{A09DF2C1-8466-E283-7969-CCFD094EF809}"/>
                  </a:ext>
                </a:extLst>
              </p:cNvPr>
              <p:cNvSpPr>
                <a:spLocks noChangeShapeType="1"/>
              </p:cNvSpPr>
              <p:nvPr/>
            </p:nvSpPr>
            <p:spPr bwMode="auto">
              <a:xfrm rot="-5400000" flipH="1" flipV="1">
                <a:off x="2678"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26" name="Line 1114">
                <a:extLst>
                  <a:ext uri="{FF2B5EF4-FFF2-40B4-BE49-F238E27FC236}">
                    <a16:creationId xmlns:a16="http://schemas.microsoft.com/office/drawing/2014/main" id="{680868A9-35C3-3E23-F3FC-0B9EDDCD7ED7}"/>
                  </a:ext>
                </a:extLst>
              </p:cNvPr>
              <p:cNvSpPr>
                <a:spLocks noChangeShapeType="1"/>
              </p:cNvSpPr>
              <p:nvPr/>
            </p:nvSpPr>
            <p:spPr bwMode="auto">
              <a:xfrm rot="16200000" flipH="1">
                <a:off x="342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27" name="Line 1115">
                <a:extLst>
                  <a:ext uri="{FF2B5EF4-FFF2-40B4-BE49-F238E27FC236}">
                    <a16:creationId xmlns:a16="http://schemas.microsoft.com/office/drawing/2014/main" id="{40DA3446-B038-4BB9-2315-BC2397441A1F}"/>
                  </a:ext>
                </a:extLst>
              </p:cNvPr>
              <p:cNvSpPr>
                <a:spLocks noChangeShapeType="1"/>
              </p:cNvSpPr>
              <p:nvPr/>
            </p:nvSpPr>
            <p:spPr bwMode="auto">
              <a:xfrm rot="16200000" flipH="1">
                <a:off x="217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28" name="Line 1116">
                <a:extLst>
                  <a:ext uri="{FF2B5EF4-FFF2-40B4-BE49-F238E27FC236}">
                    <a16:creationId xmlns:a16="http://schemas.microsoft.com/office/drawing/2014/main" id="{5D8B0ED6-773D-64C0-587B-607E7E50D8B3}"/>
                  </a:ext>
                </a:extLst>
              </p:cNvPr>
              <p:cNvSpPr>
                <a:spLocks noChangeShapeType="1"/>
              </p:cNvSpPr>
              <p:nvPr/>
            </p:nvSpPr>
            <p:spPr bwMode="auto">
              <a:xfrm rot="-5400000" flipH="1" flipV="1">
                <a:off x="342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29" name="Line 1117">
                <a:extLst>
                  <a:ext uri="{FF2B5EF4-FFF2-40B4-BE49-F238E27FC236}">
                    <a16:creationId xmlns:a16="http://schemas.microsoft.com/office/drawing/2014/main" id="{345415B6-EF3D-F8E7-2A92-E8FD07181A65}"/>
                  </a:ext>
                </a:extLst>
              </p:cNvPr>
              <p:cNvSpPr>
                <a:spLocks noChangeShapeType="1"/>
              </p:cNvSpPr>
              <p:nvPr/>
            </p:nvSpPr>
            <p:spPr bwMode="auto">
              <a:xfrm rot="-5400000" flipH="1" flipV="1">
                <a:off x="216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30" name="Line 1118">
                <a:extLst>
                  <a:ext uri="{FF2B5EF4-FFF2-40B4-BE49-F238E27FC236}">
                    <a16:creationId xmlns:a16="http://schemas.microsoft.com/office/drawing/2014/main" id="{0363B5E4-B825-FB6E-650B-C370F58E6F9D}"/>
                  </a:ext>
                </a:extLst>
              </p:cNvPr>
              <p:cNvSpPr>
                <a:spLocks noChangeShapeType="1"/>
              </p:cNvSpPr>
              <p:nvPr/>
            </p:nvSpPr>
            <p:spPr bwMode="auto">
              <a:xfrm rot="16200000" flipH="1">
                <a:off x="2677"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31" name="Line 1119">
                <a:extLst>
                  <a:ext uri="{FF2B5EF4-FFF2-40B4-BE49-F238E27FC236}">
                    <a16:creationId xmlns:a16="http://schemas.microsoft.com/office/drawing/2014/main" id="{91B0D0EB-F938-14EF-4AE7-38A584060CA8}"/>
                  </a:ext>
                </a:extLst>
              </p:cNvPr>
              <p:cNvSpPr>
                <a:spLocks noChangeShapeType="1"/>
              </p:cNvSpPr>
              <p:nvPr/>
            </p:nvSpPr>
            <p:spPr bwMode="auto">
              <a:xfrm rot="16200000" flipH="1">
                <a:off x="2919"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32" name="Line 1120">
                <a:extLst>
                  <a:ext uri="{FF2B5EF4-FFF2-40B4-BE49-F238E27FC236}">
                    <a16:creationId xmlns:a16="http://schemas.microsoft.com/office/drawing/2014/main" id="{22D232DD-7F58-2AB6-CEFD-45B74AB9105C}"/>
                  </a:ext>
                </a:extLst>
              </p:cNvPr>
              <p:cNvSpPr>
                <a:spLocks noChangeShapeType="1"/>
              </p:cNvSpPr>
              <p:nvPr/>
            </p:nvSpPr>
            <p:spPr bwMode="auto">
              <a:xfrm rot="16200000" flipV="1">
                <a:off x="2799" y="3189"/>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33" name="Line 1121">
                <a:extLst>
                  <a:ext uri="{FF2B5EF4-FFF2-40B4-BE49-F238E27FC236}">
                    <a16:creationId xmlns:a16="http://schemas.microsoft.com/office/drawing/2014/main" id="{1B024DED-0E60-CDCD-B4E3-D34818EF97AA}"/>
                  </a:ext>
                </a:extLst>
              </p:cNvPr>
              <p:cNvSpPr>
                <a:spLocks noChangeShapeType="1"/>
              </p:cNvSpPr>
              <p:nvPr/>
            </p:nvSpPr>
            <p:spPr bwMode="auto">
              <a:xfrm rot="-5400000" flipH="1" flipV="1">
                <a:off x="2798" y="1208"/>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34" name="Line 1122">
                <a:extLst>
                  <a:ext uri="{FF2B5EF4-FFF2-40B4-BE49-F238E27FC236}">
                    <a16:creationId xmlns:a16="http://schemas.microsoft.com/office/drawing/2014/main" id="{7F6FC993-5972-842E-70F5-95401EFF0931}"/>
                  </a:ext>
                </a:extLst>
              </p:cNvPr>
              <p:cNvSpPr>
                <a:spLocks noChangeShapeType="1"/>
              </p:cNvSpPr>
              <p:nvPr/>
            </p:nvSpPr>
            <p:spPr bwMode="auto">
              <a:xfrm rot="-5400000">
                <a:off x="3197"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35" name="Line 1123">
                <a:extLst>
                  <a:ext uri="{FF2B5EF4-FFF2-40B4-BE49-F238E27FC236}">
                    <a16:creationId xmlns:a16="http://schemas.microsoft.com/office/drawing/2014/main" id="{FAEFA0B8-C88C-D2F6-4C85-9C8DC367136A}"/>
                  </a:ext>
                </a:extLst>
              </p:cNvPr>
              <p:cNvSpPr>
                <a:spLocks noChangeShapeType="1"/>
              </p:cNvSpPr>
              <p:nvPr/>
            </p:nvSpPr>
            <p:spPr bwMode="auto">
              <a:xfrm rot="-5400000">
                <a:off x="3198"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36" name="Line 1124">
                <a:extLst>
                  <a:ext uri="{FF2B5EF4-FFF2-40B4-BE49-F238E27FC236}">
                    <a16:creationId xmlns:a16="http://schemas.microsoft.com/office/drawing/2014/main" id="{1CDFE665-629E-837F-1147-927E6BFAE723}"/>
                  </a:ext>
                </a:extLst>
              </p:cNvPr>
              <p:cNvSpPr>
                <a:spLocks noChangeShapeType="1"/>
              </p:cNvSpPr>
              <p:nvPr/>
            </p:nvSpPr>
            <p:spPr bwMode="auto">
              <a:xfrm rot="16200000" flipH="1">
                <a:off x="1804"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37" name="Line 1125">
                <a:extLst>
                  <a:ext uri="{FF2B5EF4-FFF2-40B4-BE49-F238E27FC236}">
                    <a16:creationId xmlns:a16="http://schemas.microsoft.com/office/drawing/2014/main" id="{D6608736-DC7E-74FD-27F0-9C784E82141F}"/>
                  </a:ext>
                </a:extLst>
              </p:cNvPr>
              <p:cNvSpPr>
                <a:spLocks noChangeShapeType="1"/>
              </p:cNvSpPr>
              <p:nvPr/>
            </p:nvSpPr>
            <p:spPr bwMode="auto">
              <a:xfrm rot="16200000" flipH="1">
                <a:off x="1803"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38" name="Line 1126">
                <a:extLst>
                  <a:ext uri="{FF2B5EF4-FFF2-40B4-BE49-F238E27FC236}">
                    <a16:creationId xmlns:a16="http://schemas.microsoft.com/office/drawing/2014/main" id="{9C3FCC1B-9F1F-13ED-7769-5DE9C87A7E09}"/>
                  </a:ext>
                </a:extLst>
              </p:cNvPr>
              <p:cNvSpPr>
                <a:spLocks noChangeShapeType="1"/>
              </p:cNvSpPr>
              <p:nvPr/>
            </p:nvSpPr>
            <p:spPr bwMode="auto">
              <a:xfrm rot="16200000" flipH="1">
                <a:off x="2069"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39" name="Line 1127">
                <a:extLst>
                  <a:ext uri="{FF2B5EF4-FFF2-40B4-BE49-F238E27FC236}">
                    <a16:creationId xmlns:a16="http://schemas.microsoft.com/office/drawing/2014/main" id="{7D91CB6D-9EFD-AA0C-3416-7B39F9425ABC}"/>
                  </a:ext>
                </a:extLst>
              </p:cNvPr>
              <p:cNvSpPr>
                <a:spLocks noChangeShapeType="1"/>
              </p:cNvSpPr>
              <p:nvPr/>
            </p:nvSpPr>
            <p:spPr bwMode="auto">
              <a:xfrm rot="16200000" flipH="1">
                <a:off x="2074"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40" name="Line 1128">
                <a:extLst>
                  <a:ext uri="{FF2B5EF4-FFF2-40B4-BE49-F238E27FC236}">
                    <a16:creationId xmlns:a16="http://schemas.microsoft.com/office/drawing/2014/main" id="{C136AA0A-818B-A988-27B2-653D7D9B7970}"/>
                  </a:ext>
                </a:extLst>
              </p:cNvPr>
              <p:cNvSpPr>
                <a:spLocks noChangeShapeType="1"/>
              </p:cNvSpPr>
              <p:nvPr/>
            </p:nvSpPr>
            <p:spPr bwMode="auto">
              <a:xfrm rot="-5400000">
                <a:off x="3721"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41" name="Line 1129">
                <a:extLst>
                  <a:ext uri="{FF2B5EF4-FFF2-40B4-BE49-F238E27FC236}">
                    <a16:creationId xmlns:a16="http://schemas.microsoft.com/office/drawing/2014/main" id="{7FA66559-D6AD-F8C9-FB4E-68008235747A}"/>
                  </a:ext>
                </a:extLst>
              </p:cNvPr>
              <p:cNvSpPr>
                <a:spLocks noChangeShapeType="1"/>
              </p:cNvSpPr>
              <p:nvPr/>
            </p:nvSpPr>
            <p:spPr bwMode="auto">
              <a:xfrm rot="16200000" flipH="1">
                <a:off x="369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42" name="Line 1130">
                <a:extLst>
                  <a:ext uri="{FF2B5EF4-FFF2-40B4-BE49-F238E27FC236}">
                    <a16:creationId xmlns:a16="http://schemas.microsoft.com/office/drawing/2014/main" id="{644B68B6-A26E-D649-90CC-CE3FF7908FB1}"/>
                  </a:ext>
                </a:extLst>
              </p:cNvPr>
              <p:cNvSpPr>
                <a:spLocks noChangeShapeType="1"/>
              </p:cNvSpPr>
              <p:nvPr/>
            </p:nvSpPr>
            <p:spPr bwMode="auto">
              <a:xfrm rot="-5400000" flipH="1" flipV="1">
                <a:off x="190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43" name="Line 1131">
                <a:extLst>
                  <a:ext uri="{FF2B5EF4-FFF2-40B4-BE49-F238E27FC236}">
                    <a16:creationId xmlns:a16="http://schemas.microsoft.com/office/drawing/2014/main" id="{90302845-67A4-E2F6-7A80-CDA526C88EC9}"/>
                  </a:ext>
                </a:extLst>
              </p:cNvPr>
              <p:cNvSpPr>
                <a:spLocks noChangeShapeType="1"/>
              </p:cNvSpPr>
              <p:nvPr/>
            </p:nvSpPr>
            <p:spPr bwMode="auto">
              <a:xfrm rot="-5400000" flipH="1" flipV="1">
                <a:off x="369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44" name="Line 1132">
                <a:extLst>
                  <a:ext uri="{FF2B5EF4-FFF2-40B4-BE49-F238E27FC236}">
                    <a16:creationId xmlns:a16="http://schemas.microsoft.com/office/drawing/2014/main" id="{9446C232-B2E0-814E-A2F1-1F9E4F00D339}"/>
                  </a:ext>
                </a:extLst>
              </p:cNvPr>
              <p:cNvSpPr>
                <a:spLocks noChangeShapeType="1"/>
              </p:cNvSpPr>
              <p:nvPr/>
            </p:nvSpPr>
            <p:spPr bwMode="auto">
              <a:xfrm rot="16200000" flipH="1">
                <a:off x="190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45" name="Line 1133">
                <a:extLst>
                  <a:ext uri="{FF2B5EF4-FFF2-40B4-BE49-F238E27FC236}">
                    <a16:creationId xmlns:a16="http://schemas.microsoft.com/office/drawing/2014/main" id="{C3600BD8-E1C4-4202-3DBA-0758E329C84E}"/>
                  </a:ext>
                </a:extLst>
              </p:cNvPr>
              <p:cNvSpPr>
                <a:spLocks noChangeShapeType="1"/>
              </p:cNvSpPr>
              <p:nvPr/>
            </p:nvSpPr>
            <p:spPr bwMode="auto">
              <a:xfrm rot="16200000" flipV="1">
                <a:off x="3553" y="2735"/>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46" name="Line 1134">
                <a:extLst>
                  <a:ext uri="{FF2B5EF4-FFF2-40B4-BE49-F238E27FC236}">
                    <a16:creationId xmlns:a16="http://schemas.microsoft.com/office/drawing/2014/main" id="{64E543A1-3943-3EFE-D827-5E11715DCFB8}"/>
                  </a:ext>
                </a:extLst>
              </p:cNvPr>
              <p:cNvSpPr>
                <a:spLocks noChangeShapeType="1"/>
              </p:cNvSpPr>
              <p:nvPr/>
            </p:nvSpPr>
            <p:spPr bwMode="auto">
              <a:xfrm rot="-5400000" flipH="1" flipV="1">
                <a:off x="2032" y="1640"/>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47" name="Line 1135">
                <a:extLst>
                  <a:ext uri="{FF2B5EF4-FFF2-40B4-BE49-F238E27FC236}">
                    <a16:creationId xmlns:a16="http://schemas.microsoft.com/office/drawing/2014/main" id="{98E93444-D045-7427-599E-9D8EF92EBDAF}"/>
                  </a:ext>
                </a:extLst>
              </p:cNvPr>
              <p:cNvSpPr>
                <a:spLocks noChangeShapeType="1"/>
              </p:cNvSpPr>
              <p:nvPr/>
            </p:nvSpPr>
            <p:spPr bwMode="auto">
              <a:xfrm rot="-5400000" flipH="1" flipV="1">
                <a:off x="3552" y="1640"/>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48" name="Line 1136">
                <a:extLst>
                  <a:ext uri="{FF2B5EF4-FFF2-40B4-BE49-F238E27FC236}">
                    <a16:creationId xmlns:a16="http://schemas.microsoft.com/office/drawing/2014/main" id="{07C4F5F8-5C42-B83B-4A0C-34B70CED6CAB}"/>
                  </a:ext>
                </a:extLst>
              </p:cNvPr>
              <p:cNvSpPr>
                <a:spLocks noChangeShapeType="1"/>
              </p:cNvSpPr>
              <p:nvPr/>
            </p:nvSpPr>
            <p:spPr bwMode="auto">
              <a:xfrm rot="16200000" flipV="1">
                <a:off x="2033" y="2735"/>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49" name="Line 1137">
                <a:extLst>
                  <a:ext uri="{FF2B5EF4-FFF2-40B4-BE49-F238E27FC236}">
                    <a16:creationId xmlns:a16="http://schemas.microsoft.com/office/drawing/2014/main" id="{FF0812D0-7EE2-AF1F-14DC-48A8BA6428CA}"/>
                  </a:ext>
                </a:extLst>
              </p:cNvPr>
              <p:cNvSpPr>
                <a:spLocks noChangeShapeType="1"/>
              </p:cNvSpPr>
              <p:nvPr/>
            </p:nvSpPr>
            <p:spPr bwMode="auto">
              <a:xfrm rot="-5400000">
                <a:off x="2448"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50" name="Line 1138">
                <a:extLst>
                  <a:ext uri="{FF2B5EF4-FFF2-40B4-BE49-F238E27FC236}">
                    <a16:creationId xmlns:a16="http://schemas.microsoft.com/office/drawing/2014/main" id="{40085478-5CC4-D03C-1799-1D8C4DA7FDE6}"/>
                  </a:ext>
                </a:extLst>
              </p:cNvPr>
              <p:cNvSpPr>
                <a:spLocks noChangeShapeType="1"/>
              </p:cNvSpPr>
              <p:nvPr/>
            </p:nvSpPr>
            <p:spPr bwMode="auto">
              <a:xfrm rot="-5400000">
                <a:off x="2449"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51" name="Line 1139">
                <a:extLst>
                  <a:ext uri="{FF2B5EF4-FFF2-40B4-BE49-F238E27FC236}">
                    <a16:creationId xmlns:a16="http://schemas.microsoft.com/office/drawing/2014/main" id="{8B6752E2-0AF5-339B-34D2-98A9AC00C0C4}"/>
                  </a:ext>
                </a:extLst>
              </p:cNvPr>
              <p:cNvSpPr>
                <a:spLocks noChangeShapeType="1"/>
              </p:cNvSpPr>
              <p:nvPr/>
            </p:nvSpPr>
            <p:spPr bwMode="auto">
              <a:xfrm rot="-5400000">
                <a:off x="1930"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52" name="Line 1140">
                <a:extLst>
                  <a:ext uri="{FF2B5EF4-FFF2-40B4-BE49-F238E27FC236}">
                    <a16:creationId xmlns:a16="http://schemas.microsoft.com/office/drawing/2014/main" id="{32D1168F-5D34-C060-40E8-44F1CDA92FA6}"/>
                  </a:ext>
                </a:extLst>
              </p:cNvPr>
              <p:cNvSpPr>
                <a:spLocks noChangeShapeType="1"/>
              </p:cNvSpPr>
              <p:nvPr/>
            </p:nvSpPr>
            <p:spPr bwMode="auto">
              <a:xfrm rot="-5400000">
                <a:off x="1931"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53" name="Line 1141">
                <a:extLst>
                  <a:ext uri="{FF2B5EF4-FFF2-40B4-BE49-F238E27FC236}">
                    <a16:creationId xmlns:a16="http://schemas.microsoft.com/office/drawing/2014/main" id="{63290B91-FDEF-71AC-B3F5-3F4BAD7723D5}"/>
                  </a:ext>
                </a:extLst>
              </p:cNvPr>
              <p:cNvSpPr>
                <a:spLocks noChangeShapeType="1"/>
              </p:cNvSpPr>
              <p:nvPr/>
            </p:nvSpPr>
            <p:spPr bwMode="auto">
              <a:xfrm rot="-5400000" flipH="1" flipV="1">
                <a:off x="3300"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54" name="Line 1142">
                <a:extLst>
                  <a:ext uri="{FF2B5EF4-FFF2-40B4-BE49-F238E27FC236}">
                    <a16:creationId xmlns:a16="http://schemas.microsoft.com/office/drawing/2014/main" id="{B83328DC-5F83-8BC6-3CE0-12AE8331FD2E}"/>
                  </a:ext>
                </a:extLst>
              </p:cNvPr>
              <p:cNvSpPr>
                <a:spLocks noChangeShapeType="1"/>
              </p:cNvSpPr>
              <p:nvPr/>
            </p:nvSpPr>
            <p:spPr bwMode="auto">
              <a:xfrm rot="-5400000" flipH="1" flipV="1">
                <a:off x="2298"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55" name="Line 1143">
                <a:extLst>
                  <a:ext uri="{FF2B5EF4-FFF2-40B4-BE49-F238E27FC236}">
                    <a16:creationId xmlns:a16="http://schemas.microsoft.com/office/drawing/2014/main" id="{B6DBD8AA-4EF1-6B46-D6A2-C26983026718}"/>
                  </a:ext>
                </a:extLst>
              </p:cNvPr>
              <p:cNvSpPr>
                <a:spLocks noChangeShapeType="1"/>
              </p:cNvSpPr>
              <p:nvPr/>
            </p:nvSpPr>
            <p:spPr bwMode="auto">
              <a:xfrm rot="16200000" flipV="1">
                <a:off x="3294"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56" name="Line 1144">
                <a:extLst>
                  <a:ext uri="{FF2B5EF4-FFF2-40B4-BE49-F238E27FC236}">
                    <a16:creationId xmlns:a16="http://schemas.microsoft.com/office/drawing/2014/main" id="{AEE1525C-0129-EED5-D3E7-57B478BCD719}"/>
                  </a:ext>
                </a:extLst>
              </p:cNvPr>
              <p:cNvSpPr>
                <a:spLocks noChangeShapeType="1"/>
              </p:cNvSpPr>
              <p:nvPr/>
            </p:nvSpPr>
            <p:spPr bwMode="auto">
              <a:xfrm rot="16200000" flipV="1">
                <a:off x="2292"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57" name="Line 1145">
                <a:extLst>
                  <a:ext uri="{FF2B5EF4-FFF2-40B4-BE49-F238E27FC236}">
                    <a16:creationId xmlns:a16="http://schemas.microsoft.com/office/drawing/2014/main" id="{5E5AB7E8-4363-DA04-EDFA-93CE7ED10265}"/>
                  </a:ext>
                </a:extLst>
              </p:cNvPr>
              <p:cNvSpPr>
                <a:spLocks noChangeShapeType="1"/>
              </p:cNvSpPr>
              <p:nvPr/>
            </p:nvSpPr>
            <p:spPr bwMode="auto">
              <a:xfrm rot="-5400000">
                <a:off x="2944"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58" name="Line 1146">
                <a:extLst>
                  <a:ext uri="{FF2B5EF4-FFF2-40B4-BE49-F238E27FC236}">
                    <a16:creationId xmlns:a16="http://schemas.microsoft.com/office/drawing/2014/main" id="{B251398E-C030-E5CC-92A5-0E4993ACB125}"/>
                  </a:ext>
                </a:extLst>
              </p:cNvPr>
              <p:cNvSpPr>
                <a:spLocks noChangeShapeType="1"/>
              </p:cNvSpPr>
              <p:nvPr/>
            </p:nvSpPr>
            <p:spPr bwMode="auto">
              <a:xfrm rot="-5400000">
                <a:off x="2943"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59" name="Line 1147">
                <a:extLst>
                  <a:ext uri="{FF2B5EF4-FFF2-40B4-BE49-F238E27FC236}">
                    <a16:creationId xmlns:a16="http://schemas.microsoft.com/office/drawing/2014/main" id="{FD05B0A9-791D-09C7-FDA4-774C08560980}"/>
                  </a:ext>
                </a:extLst>
              </p:cNvPr>
              <p:cNvSpPr>
                <a:spLocks noChangeShapeType="1"/>
              </p:cNvSpPr>
              <p:nvPr/>
            </p:nvSpPr>
            <p:spPr bwMode="auto">
              <a:xfrm rot="-5400000" flipH="1" flipV="1">
                <a:off x="369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60" name="Line 1148">
                <a:extLst>
                  <a:ext uri="{FF2B5EF4-FFF2-40B4-BE49-F238E27FC236}">
                    <a16:creationId xmlns:a16="http://schemas.microsoft.com/office/drawing/2014/main" id="{610E51ED-A24F-2559-9F97-C0A95D9B45AA}"/>
                  </a:ext>
                </a:extLst>
              </p:cNvPr>
              <p:cNvSpPr>
                <a:spLocks noChangeShapeType="1"/>
              </p:cNvSpPr>
              <p:nvPr/>
            </p:nvSpPr>
            <p:spPr bwMode="auto">
              <a:xfrm rot="16200000" flipH="1">
                <a:off x="369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61" name="Line 1149">
                <a:extLst>
                  <a:ext uri="{FF2B5EF4-FFF2-40B4-BE49-F238E27FC236}">
                    <a16:creationId xmlns:a16="http://schemas.microsoft.com/office/drawing/2014/main" id="{28F746F1-C425-1383-02F5-1CDA15B5D7FC}"/>
                  </a:ext>
                </a:extLst>
              </p:cNvPr>
              <p:cNvSpPr>
                <a:spLocks noChangeShapeType="1"/>
              </p:cNvSpPr>
              <p:nvPr/>
            </p:nvSpPr>
            <p:spPr bwMode="auto">
              <a:xfrm rot="-5400000" flipH="1" flipV="1">
                <a:off x="190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62" name="Line 1150">
                <a:extLst>
                  <a:ext uri="{FF2B5EF4-FFF2-40B4-BE49-F238E27FC236}">
                    <a16:creationId xmlns:a16="http://schemas.microsoft.com/office/drawing/2014/main" id="{3124FCF7-0338-23A3-E78C-29D8D2FE8682}"/>
                  </a:ext>
                </a:extLst>
              </p:cNvPr>
              <p:cNvSpPr>
                <a:spLocks noChangeShapeType="1"/>
              </p:cNvSpPr>
              <p:nvPr/>
            </p:nvSpPr>
            <p:spPr bwMode="auto">
              <a:xfrm rot="16200000" flipH="1">
                <a:off x="190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63" name="Line 1151">
                <a:extLst>
                  <a:ext uri="{FF2B5EF4-FFF2-40B4-BE49-F238E27FC236}">
                    <a16:creationId xmlns:a16="http://schemas.microsoft.com/office/drawing/2014/main" id="{5025BD7B-57C6-0EC8-A041-E9E1D8F0217D}"/>
                  </a:ext>
                </a:extLst>
              </p:cNvPr>
              <p:cNvSpPr>
                <a:spLocks noChangeShapeType="1"/>
              </p:cNvSpPr>
              <p:nvPr/>
            </p:nvSpPr>
            <p:spPr bwMode="auto">
              <a:xfrm rot="-5400000">
                <a:off x="2701"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64" name="Line 1152">
                <a:extLst>
                  <a:ext uri="{FF2B5EF4-FFF2-40B4-BE49-F238E27FC236}">
                    <a16:creationId xmlns:a16="http://schemas.microsoft.com/office/drawing/2014/main" id="{727FA11E-E5E9-EB5F-BF82-54CC6883F72E}"/>
                  </a:ext>
                </a:extLst>
              </p:cNvPr>
              <p:cNvSpPr>
                <a:spLocks noChangeShapeType="1"/>
              </p:cNvSpPr>
              <p:nvPr/>
            </p:nvSpPr>
            <p:spPr bwMode="auto">
              <a:xfrm rot="-5400000">
                <a:off x="2702"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65" name="Line 1153">
                <a:extLst>
                  <a:ext uri="{FF2B5EF4-FFF2-40B4-BE49-F238E27FC236}">
                    <a16:creationId xmlns:a16="http://schemas.microsoft.com/office/drawing/2014/main" id="{577176A5-928D-48B8-DB75-9AFF41937F51}"/>
                  </a:ext>
                </a:extLst>
              </p:cNvPr>
              <p:cNvSpPr>
                <a:spLocks noChangeShapeType="1"/>
              </p:cNvSpPr>
              <p:nvPr/>
            </p:nvSpPr>
            <p:spPr bwMode="auto">
              <a:xfrm rot="16200000" flipH="1">
                <a:off x="3324"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66" name="Line 1154">
                <a:extLst>
                  <a:ext uri="{FF2B5EF4-FFF2-40B4-BE49-F238E27FC236}">
                    <a16:creationId xmlns:a16="http://schemas.microsoft.com/office/drawing/2014/main" id="{E4B53DC0-065A-1A6B-7F3F-2E63D8CF5524}"/>
                  </a:ext>
                </a:extLst>
              </p:cNvPr>
              <p:cNvSpPr>
                <a:spLocks noChangeShapeType="1"/>
              </p:cNvSpPr>
              <p:nvPr/>
            </p:nvSpPr>
            <p:spPr bwMode="auto">
              <a:xfrm rot="16200000" flipH="1">
                <a:off x="3329"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67" name="Line 1155">
                <a:extLst>
                  <a:ext uri="{FF2B5EF4-FFF2-40B4-BE49-F238E27FC236}">
                    <a16:creationId xmlns:a16="http://schemas.microsoft.com/office/drawing/2014/main" id="{9E245AC4-48BF-5846-B5F0-ED2E9A014CC6}"/>
                  </a:ext>
                </a:extLst>
              </p:cNvPr>
              <p:cNvSpPr>
                <a:spLocks noChangeShapeType="1"/>
              </p:cNvSpPr>
              <p:nvPr/>
            </p:nvSpPr>
            <p:spPr bwMode="auto">
              <a:xfrm rot="16200000" flipH="1">
                <a:off x="2425"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68" name="Line 1156">
                <a:extLst>
                  <a:ext uri="{FF2B5EF4-FFF2-40B4-BE49-F238E27FC236}">
                    <a16:creationId xmlns:a16="http://schemas.microsoft.com/office/drawing/2014/main" id="{910A1D02-5FB7-EA09-FF25-F12441DA0C8C}"/>
                  </a:ext>
                </a:extLst>
              </p:cNvPr>
              <p:cNvSpPr>
                <a:spLocks noChangeShapeType="1"/>
              </p:cNvSpPr>
              <p:nvPr/>
            </p:nvSpPr>
            <p:spPr bwMode="auto">
              <a:xfrm rot="16200000" flipH="1">
                <a:off x="3174"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69" name="Line 1157">
                <a:extLst>
                  <a:ext uri="{FF2B5EF4-FFF2-40B4-BE49-F238E27FC236}">
                    <a16:creationId xmlns:a16="http://schemas.microsoft.com/office/drawing/2014/main" id="{B9EAD81D-56A0-604B-2CB7-7728C30B4B9B}"/>
                  </a:ext>
                </a:extLst>
              </p:cNvPr>
              <p:cNvSpPr>
                <a:spLocks noChangeShapeType="1"/>
              </p:cNvSpPr>
              <p:nvPr/>
            </p:nvSpPr>
            <p:spPr bwMode="auto">
              <a:xfrm rot="-5400000" flipH="1" flipV="1">
                <a:off x="2419"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70" name="Line 1158">
                <a:extLst>
                  <a:ext uri="{FF2B5EF4-FFF2-40B4-BE49-F238E27FC236}">
                    <a16:creationId xmlns:a16="http://schemas.microsoft.com/office/drawing/2014/main" id="{9572F543-B087-22C5-E047-F66C4EC852F3}"/>
                  </a:ext>
                </a:extLst>
              </p:cNvPr>
              <p:cNvSpPr>
                <a:spLocks noChangeShapeType="1"/>
              </p:cNvSpPr>
              <p:nvPr/>
            </p:nvSpPr>
            <p:spPr bwMode="auto">
              <a:xfrm rot="-5400000" flipH="1" flipV="1">
                <a:off x="3168"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71" name="Line 1159">
                <a:extLst>
                  <a:ext uri="{FF2B5EF4-FFF2-40B4-BE49-F238E27FC236}">
                    <a16:creationId xmlns:a16="http://schemas.microsoft.com/office/drawing/2014/main" id="{4671D2D9-276C-0F47-4191-894666A3C7E7}"/>
                  </a:ext>
                </a:extLst>
              </p:cNvPr>
              <p:cNvSpPr>
                <a:spLocks noChangeShapeType="1"/>
              </p:cNvSpPr>
              <p:nvPr/>
            </p:nvSpPr>
            <p:spPr bwMode="auto">
              <a:xfrm rot="16200000" flipH="1">
                <a:off x="3589"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72" name="Line 1160">
                <a:extLst>
                  <a:ext uri="{FF2B5EF4-FFF2-40B4-BE49-F238E27FC236}">
                    <a16:creationId xmlns:a16="http://schemas.microsoft.com/office/drawing/2014/main" id="{77163FAB-4DBA-725F-DAFB-3C41DCB72C55}"/>
                  </a:ext>
                </a:extLst>
              </p:cNvPr>
              <p:cNvSpPr>
                <a:spLocks noChangeShapeType="1"/>
              </p:cNvSpPr>
              <p:nvPr/>
            </p:nvSpPr>
            <p:spPr bwMode="auto">
              <a:xfrm rot="16200000" flipH="1">
                <a:off x="3588"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73" name="Line 1161">
                <a:extLst>
                  <a:ext uri="{FF2B5EF4-FFF2-40B4-BE49-F238E27FC236}">
                    <a16:creationId xmlns:a16="http://schemas.microsoft.com/office/drawing/2014/main" id="{40684A9D-AD5C-749D-9F47-3732EB0CD483}"/>
                  </a:ext>
                </a:extLst>
              </p:cNvPr>
              <p:cNvSpPr>
                <a:spLocks noChangeShapeType="1"/>
              </p:cNvSpPr>
              <p:nvPr/>
            </p:nvSpPr>
            <p:spPr bwMode="auto">
              <a:xfrm rot="16200000" flipH="1">
                <a:off x="216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74" name="Line 1162">
                <a:extLst>
                  <a:ext uri="{FF2B5EF4-FFF2-40B4-BE49-F238E27FC236}">
                    <a16:creationId xmlns:a16="http://schemas.microsoft.com/office/drawing/2014/main" id="{0E4B1A35-78D1-3FA6-3724-F091A3F40E0B}"/>
                  </a:ext>
                </a:extLst>
              </p:cNvPr>
              <p:cNvSpPr>
                <a:spLocks noChangeShapeType="1"/>
              </p:cNvSpPr>
              <p:nvPr/>
            </p:nvSpPr>
            <p:spPr bwMode="auto">
              <a:xfrm rot="-5400000" flipH="1" flipV="1">
                <a:off x="342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75" name="Line 1163">
                <a:extLst>
                  <a:ext uri="{FF2B5EF4-FFF2-40B4-BE49-F238E27FC236}">
                    <a16:creationId xmlns:a16="http://schemas.microsoft.com/office/drawing/2014/main" id="{FD9D6C45-45C5-FEBB-0F35-E01BFE35320C}"/>
                  </a:ext>
                </a:extLst>
              </p:cNvPr>
              <p:cNvSpPr>
                <a:spLocks noChangeShapeType="1"/>
              </p:cNvSpPr>
              <p:nvPr/>
            </p:nvSpPr>
            <p:spPr bwMode="auto">
              <a:xfrm rot="16200000" flipH="1">
                <a:off x="342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76" name="Line 1164">
                <a:extLst>
                  <a:ext uri="{FF2B5EF4-FFF2-40B4-BE49-F238E27FC236}">
                    <a16:creationId xmlns:a16="http://schemas.microsoft.com/office/drawing/2014/main" id="{31FF36C2-C422-741E-0320-7B20AEE03026}"/>
                  </a:ext>
                </a:extLst>
              </p:cNvPr>
              <p:cNvSpPr>
                <a:spLocks noChangeShapeType="1"/>
              </p:cNvSpPr>
              <p:nvPr/>
            </p:nvSpPr>
            <p:spPr bwMode="auto">
              <a:xfrm rot="-5400000" flipH="1" flipV="1">
                <a:off x="216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77" name="Line 1165">
                <a:extLst>
                  <a:ext uri="{FF2B5EF4-FFF2-40B4-BE49-F238E27FC236}">
                    <a16:creationId xmlns:a16="http://schemas.microsoft.com/office/drawing/2014/main" id="{47A6CE4F-6C6A-DDD3-A52F-AB7717937B30}"/>
                  </a:ext>
                </a:extLst>
              </p:cNvPr>
              <p:cNvSpPr>
                <a:spLocks noChangeShapeType="1"/>
              </p:cNvSpPr>
              <p:nvPr/>
            </p:nvSpPr>
            <p:spPr bwMode="auto">
              <a:xfrm rot="16200000" flipV="1">
                <a:off x="2038" y="1865"/>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78" name="Line 1166">
                <a:extLst>
                  <a:ext uri="{FF2B5EF4-FFF2-40B4-BE49-F238E27FC236}">
                    <a16:creationId xmlns:a16="http://schemas.microsoft.com/office/drawing/2014/main" id="{5804A923-BC04-592F-6427-47A00B169F83}"/>
                  </a:ext>
                </a:extLst>
              </p:cNvPr>
              <p:cNvSpPr>
                <a:spLocks noChangeShapeType="1"/>
              </p:cNvSpPr>
              <p:nvPr/>
            </p:nvSpPr>
            <p:spPr bwMode="auto">
              <a:xfrm rot="16200000" flipV="1">
                <a:off x="3558" y="1865"/>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79" name="Line 1167">
                <a:extLst>
                  <a:ext uri="{FF2B5EF4-FFF2-40B4-BE49-F238E27FC236}">
                    <a16:creationId xmlns:a16="http://schemas.microsoft.com/office/drawing/2014/main" id="{EF30D041-ADB9-69FE-1852-7A26EC3836A1}"/>
                  </a:ext>
                </a:extLst>
              </p:cNvPr>
              <p:cNvSpPr>
                <a:spLocks noChangeShapeType="1"/>
              </p:cNvSpPr>
              <p:nvPr/>
            </p:nvSpPr>
            <p:spPr bwMode="auto">
              <a:xfrm rot="-5400000" flipH="1" flipV="1">
                <a:off x="2039" y="2510"/>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80" name="Line 1168">
                <a:extLst>
                  <a:ext uri="{FF2B5EF4-FFF2-40B4-BE49-F238E27FC236}">
                    <a16:creationId xmlns:a16="http://schemas.microsoft.com/office/drawing/2014/main" id="{0B7BFA4F-869D-52C7-0B43-877C3627567E}"/>
                  </a:ext>
                </a:extLst>
              </p:cNvPr>
              <p:cNvSpPr>
                <a:spLocks noChangeShapeType="1"/>
              </p:cNvSpPr>
              <p:nvPr/>
            </p:nvSpPr>
            <p:spPr bwMode="auto">
              <a:xfrm rot="-5400000" flipH="1" flipV="1">
                <a:off x="3559" y="2510"/>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81" name="Line 1169">
                <a:extLst>
                  <a:ext uri="{FF2B5EF4-FFF2-40B4-BE49-F238E27FC236}">
                    <a16:creationId xmlns:a16="http://schemas.microsoft.com/office/drawing/2014/main" id="{787E4B21-8DAF-945F-5C8E-62607C050B3C}"/>
                  </a:ext>
                </a:extLst>
              </p:cNvPr>
              <p:cNvSpPr>
                <a:spLocks noChangeShapeType="1"/>
              </p:cNvSpPr>
              <p:nvPr/>
            </p:nvSpPr>
            <p:spPr bwMode="auto">
              <a:xfrm rot="-5400000">
                <a:off x="3451"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82" name="Line 1170">
                <a:extLst>
                  <a:ext uri="{FF2B5EF4-FFF2-40B4-BE49-F238E27FC236}">
                    <a16:creationId xmlns:a16="http://schemas.microsoft.com/office/drawing/2014/main" id="{D24549E4-D30A-7AAB-5AAD-41F622E6C2CA}"/>
                  </a:ext>
                </a:extLst>
              </p:cNvPr>
              <p:cNvSpPr>
                <a:spLocks noChangeShapeType="1"/>
              </p:cNvSpPr>
              <p:nvPr/>
            </p:nvSpPr>
            <p:spPr bwMode="auto">
              <a:xfrm rot="-5400000">
                <a:off x="3450"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83" name="Line 1171">
                <a:extLst>
                  <a:ext uri="{FF2B5EF4-FFF2-40B4-BE49-F238E27FC236}">
                    <a16:creationId xmlns:a16="http://schemas.microsoft.com/office/drawing/2014/main" id="{73E0B488-357E-5BDA-7FFC-EAF47059087C}"/>
                  </a:ext>
                </a:extLst>
              </p:cNvPr>
              <p:cNvSpPr>
                <a:spLocks noChangeShapeType="1"/>
              </p:cNvSpPr>
              <p:nvPr/>
            </p:nvSpPr>
            <p:spPr bwMode="auto">
              <a:xfrm rot="-5400000">
                <a:off x="1936"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84" name="Line 1172">
                <a:extLst>
                  <a:ext uri="{FF2B5EF4-FFF2-40B4-BE49-F238E27FC236}">
                    <a16:creationId xmlns:a16="http://schemas.microsoft.com/office/drawing/2014/main" id="{0E3DD3D1-5D4B-EDC9-2DD7-A78E755774F6}"/>
                  </a:ext>
                </a:extLst>
              </p:cNvPr>
              <p:cNvSpPr>
                <a:spLocks noChangeShapeType="1"/>
              </p:cNvSpPr>
              <p:nvPr/>
            </p:nvSpPr>
            <p:spPr bwMode="auto">
              <a:xfrm rot="-5400000" flipH="1" flipV="1">
                <a:off x="304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85" name="Line 1173">
                <a:extLst>
                  <a:ext uri="{FF2B5EF4-FFF2-40B4-BE49-F238E27FC236}">
                    <a16:creationId xmlns:a16="http://schemas.microsoft.com/office/drawing/2014/main" id="{FCFED346-AEC4-6A8A-B558-CACA7E0C9BB5}"/>
                  </a:ext>
                </a:extLst>
              </p:cNvPr>
              <p:cNvSpPr>
                <a:spLocks noChangeShapeType="1"/>
              </p:cNvSpPr>
              <p:nvPr/>
            </p:nvSpPr>
            <p:spPr bwMode="auto">
              <a:xfrm rot="-5400000" flipH="1" flipV="1">
                <a:off x="255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86" name="Line 1174">
                <a:extLst>
                  <a:ext uri="{FF2B5EF4-FFF2-40B4-BE49-F238E27FC236}">
                    <a16:creationId xmlns:a16="http://schemas.microsoft.com/office/drawing/2014/main" id="{3D11DD8A-8BFE-CA12-9FD5-976AC79027EF}"/>
                  </a:ext>
                </a:extLst>
              </p:cNvPr>
              <p:cNvSpPr>
                <a:spLocks noChangeShapeType="1"/>
              </p:cNvSpPr>
              <p:nvPr/>
            </p:nvSpPr>
            <p:spPr bwMode="auto">
              <a:xfrm rot="16200000" flipV="1">
                <a:off x="254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87" name="Line 1175">
                <a:extLst>
                  <a:ext uri="{FF2B5EF4-FFF2-40B4-BE49-F238E27FC236}">
                    <a16:creationId xmlns:a16="http://schemas.microsoft.com/office/drawing/2014/main" id="{AFE2C873-4B76-013A-7082-C284BFF6A073}"/>
                  </a:ext>
                </a:extLst>
              </p:cNvPr>
              <p:cNvSpPr>
                <a:spLocks noChangeShapeType="1"/>
              </p:cNvSpPr>
              <p:nvPr/>
            </p:nvSpPr>
            <p:spPr bwMode="auto">
              <a:xfrm rot="16200000" flipV="1">
                <a:off x="304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88" name="Line 1176">
                <a:extLst>
                  <a:ext uri="{FF2B5EF4-FFF2-40B4-BE49-F238E27FC236}">
                    <a16:creationId xmlns:a16="http://schemas.microsoft.com/office/drawing/2014/main" id="{F23891F8-0A64-88CE-00A9-ABA6498A3ED4}"/>
                  </a:ext>
                </a:extLst>
              </p:cNvPr>
              <p:cNvSpPr>
                <a:spLocks noChangeShapeType="1"/>
              </p:cNvSpPr>
              <p:nvPr/>
            </p:nvSpPr>
            <p:spPr bwMode="auto">
              <a:xfrm rot="16200000" flipH="1">
                <a:off x="2322"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89" name="Line 1177">
                <a:extLst>
                  <a:ext uri="{FF2B5EF4-FFF2-40B4-BE49-F238E27FC236}">
                    <a16:creationId xmlns:a16="http://schemas.microsoft.com/office/drawing/2014/main" id="{6B689588-7CE9-1152-B507-3EA265E9407A}"/>
                  </a:ext>
                </a:extLst>
              </p:cNvPr>
              <p:cNvSpPr>
                <a:spLocks noChangeShapeType="1"/>
              </p:cNvSpPr>
              <p:nvPr/>
            </p:nvSpPr>
            <p:spPr bwMode="auto">
              <a:xfrm rot="16200000" flipH="1">
                <a:off x="2327"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90" name="Line 1178">
                <a:extLst>
                  <a:ext uri="{FF2B5EF4-FFF2-40B4-BE49-F238E27FC236}">
                    <a16:creationId xmlns:a16="http://schemas.microsoft.com/office/drawing/2014/main" id="{731E874D-688F-2130-7DFF-E6BABAD123E0}"/>
                  </a:ext>
                </a:extLst>
              </p:cNvPr>
              <p:cNvSpPr>
                <a:spLocks noChangeShapeType="1"/>
              </p:cNvSpPr>
              <p:nvPr/>
            </p:nvSpPr>
            <p:spPr bwMode="auto">
              <a:xfrm rot="16200000" flipH="1">
                <a:off x="2678"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91" name="Line 1179">
                <a:extLst>
                  <a:ext uri="{FF2B5EF4-FFF2-40B4-BE49-F238E27FC236}">
                    <a16:creationId xmlns:a16="http://schemas.microsoft.com/office/drawing/2014/main" id="{0043C98C-1C56-95CF-2198-4799F477BF96}"/>
                  </a:ext>
                </a:extLst>
              </p:cNvPr>
              <p:cNvSpPr>
                <a:spLocks noChangeShapeType="1"/>
              </p:cNvSpPr>
              <p:nvPr/>
            </p:nvSpPr>
            <p:spPr bwMode="auto">
              <a:xfrm rot="16200000" flipH="1">
                <a:off x="2920"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92" name="Line 1180">
                <a:extLst>
                  <a:ext uri="{FF2B5EF4-FFF2-40B4-BE49-F238E27FC236}">
                    <a16:creationId xmlns:a16="http://schemas.microsoft.com/office/drawing/2014/main" id="{5B4D8631-844D-9F79-E80B-02E519525BD8}"/>
                  </a:ext>
                </a:extLst>
              </p:cNvPr>
              <p:cNvSpPr>
                <a:spLocks noChangeShapeType="1"/>
              </p:cNvSpPr>
              <p:nvPr/>
            </p:nvSpPr>
            <p:spPr bwMode="auto">
              <a:xfrm rot="-5400000" flipH="1" flipV="1">
                <a:off x="2672"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93" name="Line 1181">
                <a:extLst>
                  <a:ext uri="{FF2B5EF4-FFF2-40B4-BE49-F238E27FC236}">
                    <a16:creationId xmlns:a16="http://schemas.microsoft.com/office/drawing/2014/main" id="{A2DF22DF-A719-CA3E-A06E-083F8BAA84DD}"/>
                  </a:ext>
                </a:extLst>
              </p:cNvPr>
              <p:cNvSpPr>
                <a:spLocks noChangeShapeType="1"/>
              </p:cNvSpPr>
              <p:nvPr/>
            </p:nvSpPr>
            <p:spPr bwMode="auto">
              <a:xfrm rot="-5400000" flipH="1" flipV="1">
                <a:off x="2914"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94" name="Line 1182">
                <a:extLst>
                  <a:ext uri="{FF2B5EF4-FFF2-40B4-BE49-F238E27FC236}">
                    <a16:creationId xmlns:a16="http://schemas.microsoft.com/office/drawing/2014/main" id="{D09B824E-31D0-6434-CCB8-CD6BE2D1D8E9}"/>
                  </a:ext>
                </a:extLst>
              </p:cNvPr>
              <p:cNvSpPr>
                <a:spLocks noChangeShapeType="1"/>
              </p:cNvSpPr>
              <p:nvPr/>
            </p:nvSpPr>
            <p:spPr bwMode="auto">
              <a:xfrm rot="-5400000" flipH="1" flipV="1">
                <a:off x="2799" y="2970"/>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95" name="Line 1183">
                <a:extLst>
                  <a:ext uri="{FF2B5EF4-FFF2-40B4-BE49-F238E27FC236}">
                    <a16:creationId xmlns:a16="http://schemas.microsoft.com/office/drawing/2014/main" id="{7E282C53-A241-1DBF-190A-53EEDDCBE46A}"/>
                  </a:ext>
                </a:extLst>
              </p:cNvPr>
              <p:cNvSpPr>
                <a:spLocks noChangeShapeType="1"/>
              </p:cNvSpPr>
              <p:nvPr/>
            </p:nvSpPr>
            <p:spPr bwMode="auto">
              <a:xfrm rot="16200000" flipV="1">
                <a:off x="2793" y="1433"/>
                <a:ext cx="80"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96" name="Line 1184">
                <a:extLst>
                  <a:ext uri="{FF2B5EF4-FFF2-40B4-BE49-F238E27FC236}">
                    <a16:creationId xmlns:a16="http://schemas.microsoft.com/office/drawing/2014/main" id="{3D9A51EB-8845-B080-FB20-3CF61533932C}"/>
                  </a:ext>
                </a:extLst>
              </p:cNvPr>
              <p:cNvSpPr>
                <a:spLocks noChangeShapeType="1"/>
              </p:cNvSpPr>
              <p:nvPr/>
            </p:nvSpPr>
            <p:spPr bwMode="auto">
              <a:xfrm rot="16200000" flipV="1">
                <a:off x="3559" y="2291"/>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97" name="Line 1185">
                <a:extLst>
                  <a:ext uri="{FF2B5EF4-FFF2-40B4-BE49-F238E27FC236}">
                    <a16:creationId xmlns:a16="http://schemas.microsoft.com/office/drawing/2014/main" id="{6A7FC13B-79BF-8319-5A43-B6312211427F}"/>
                  </a:ext>
                </a:extLst>
              </p:cNvPr>
              <p:cNvSpPr>
                <a:spLocks noChangeShapeType="1"/>
              </p:cNvSpPr>
              <p:nvPr/>
            </p:nvSpPr>
            <p:spPr bwMode="auto">
              <a:xfrm rot="16200000" flipV="1">
                <a:off x="2039" y="2291"/>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98" name="Line 1186">
                <a:extLst>
                  <a:ext uri="{FF2B5EF4-FFF2-40B4-BE49-F238E27FC236}">
                    <a16:creationId xmlns:a16="http://schemas.microsoft.com/office/drawing/2014/main" id="{73E75FAA-1904-5739-87AF-F9103E5FCA42}"/>
                  </a:ext>
                </a:extLst>
              </p:cNvPr>
              <p:cNvSpPr>
                <a:spLocks noChangeShapeType="1"/>
              </p:cNvSpPr>
              <p:nvPr/>
            </p:nvSpPr>
            <p:spPr bwMode="auto">
              <a:xfrm rot="-5400000" flipH="1" flipV="1">
                <a:off x="2038" y="2084"/>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299" name="Line 1187">
                <a:extLst>
                  <a:ext uri="{FF2B5EF4-FFF2-40B4-BE49-F238E27FC236}">
                    <a16:creationId xmlns:a16="http://schemas.microsoft.com/office/drawing/2014/main" id="{9A1B5831-7A31-3515-F021-4C2CA7BC7ADF}"/>
                  </a:ext>
                </a:extLst>
              </p:cNvPr>
              <p:cNvSpPr>
                <a:spLocks noChangeShapeType="1"/>
              </p:cNvSpPr>
              <p:nvPr/>
            </p:nvSpPr>
            <p:spPr bwMode="auto">
              <a:xfrm rot="-5400000" flipH="1" flipV="1">
                <a:off x="3558" y="2084"/>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00" name="Line 1188">
                <a:extLst>
                  <a:ext uri="{FF2B5EF4-FFF2-40B4-BE49-F238E27FC236}">
                    <a16:creationId xmlns:a16="http://schemas.microsoft.com/office/drawing/2014/main" id="{74E8B748-5DE9-9C37-5C91-688327F80C7A}"/>
                  </a:ext>
                </a:extLst>
              </p:cNvPr>
              <p:cNvSpPr>
                <a:spLocks noChangeShapeType="1"/>
              </p:cNvSpPr>
              <p:nvPr/>
            </p:nvSpPr>
            <p:spPr bwMode="auto">
              <a:xfrm rot="16200000" flipV="1">
                <a:off x="2292"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01" name="Line 1189">
                <a:extLst>
                  <a:ext uri="{FF2B5EF4-FFF2-40B4-BE49-F238E27FC236}">
                    <a16:creationId xmlns:a16="http://schemas.microsoft.com/office/drawing/2014/main" id="{C2CC323A-78FE-2177-AF31-676D0282CEA4}"/>
                  </a:ext>
                </a:extLst>
              </p:cNvPr>
              <p:cNvSpPr>
                <a:spLocks noChangeShapeType="1"/>
              </p:cNvSpPr>
              <p:nvPr/>
            </p:nvSpPr>
            <p:spPr bwMode="auto">
              <a:xfrm rot="-5400000" flipH="1" flipV="1">
                <a:off x="2291"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02" name="Line 1190">
                <a:extLst>
                  <a:ext uri="{FF2B5EF4-FFF2-40B4-BE49-F238E27FC236}">
                    <a16:creationId xmlns:a16="http://schemas.microsoft.com/office/drawing/2014/main" id="{898DF7E9-C7BE-1D7F-67D5-C6796A99CD23}"/>
                  </a:ext>
                </a:extLst>
              </p:cNvPr>
              <p:cNvSpPr>
                <a:spLocks noChangeShapeType="1"/>
              </p:cNvSpPr>
              <p:nvPr/>
            </p:nvSpPr>
            <p:spPr bwMode="auto">
              <a:xfrm rot="16200000" flipV="1">
                <a:off x="3294"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03" name="Line 1191">
                <a:extLst>
                  <a:ext uri="{FF2B5EF4-FFF2-40B4-BE49-F238E27FC236}">
                    <a16:creationId xmlns:a16="http://schemas.microsoft.com/office/drawing/2014/main" id="{7E82C295-E5F2-7A58-FF21-DE538A9C6E3F}"/>
                  </a:ext>
                </a:extLst>
              </p:cNvPr>
              <p:cNvSpPr>
                <a:spLocks noChangeShapeType="1"/>
              </p:cNvSpPr>
              <p:nvPr/>
            </p:nvSpPr>
            <p:spPr bwMode="auto">
              <a:xfrm rot="-5400000" flipH="1" flipV="1">
                <a:off x="3293"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04" name="Line 1192">
                <a:extLst>
                  <a:ext uri="{FF2B5EF4-FFF2-40B4-BE49-F238E27FC236}">
                    <a16:creationId xmlns:a16="http://schemas.microsoft.com/office/drawing/2014/main" id="{D6C75B77-95B5-8FB7-4180-A1432087AC46}"/>
                  </a:ext>
                </a:extLst>
              </p:cNvPr>
              <p:cNvSpPr>
                <a:spLocks noChangeShapeType="1"/>
              </p:cNvSpPr>
              <p:nvPr/>
            </p:nvSpPr>
            <p:spPr bwMode="auto">
              <a:xfrm rot="16200000" flipH="1">
                <a:off x="3071"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05" name="Line 1193">
                <a:extLst>
                  <a:ext uri="{FF2B5EF4-FFF2-40B4-BE49-F238E27FC236}">
                    <a16:creationId xmlns:a16="http://schemas.microsoft.com/office/drawing/2014/main" id="{365A6836-CF25-A359-0A4F-AEAA486E570A}"/>
                  </a:ext>
                </a:extLst>
              </p:cNvPr>
              <p:cNvSpPr>
                <a:spLocks noChangeShapeType="1"/>
              </p:cNvSpPr>
              <p:nvPr/>
            </p:nvSpPr>
            <p:spPr bwMode="auto">
              <a:xfrm rot="16200000" flipH="1">
                <a:off x="2069"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06" name="Line 1194">
                <a:extLst>
                  <a:ext uri="{FF2B5EF4-FFF2-40B4-BE49-F238E27FC236}">
                    <a16:creationId xmlns:a16="http://schemas.microsoft.com/office/drawing/2014/main" id="{0C52D9CB-F236-0966-1B44-3AC5BA2E1297}"/>
                  </a:ext>
                </a:extLst>
              </p:cNvPr>
              <p:cNvSpPr>
                <a:spLocks noChangeShapeType="1"/>
              </p:cNvSpPr>
              <p:nvPr/>
            </p:nvSpPr>
            <p:spPr bwMode="auto">
              <a:xfrm rot="16200000" flipH="1">
                <a:off x="2068"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07" name="Line 1195">
                <a:extLst>
                  <a:ext uri="{FF2B5EF4-FFF2-40B4-BE49-F238E27FC236}">
                    <a16:creationId xmlns:a16="http://schemas.microsoft.com/office/drawing/2014/main" id="{213664C7-A95C-1DEE-D4B7-F0A75A302C4D}"/>
                  </a:ext>
                </a:extLst>
              </p:cNvPr>
              <p:cNvSpPr>
                <a:spLocks noChangeShapeType="1"/>
              </p:cNvSpPr>
              <p:nvPr/>
            </p:nvSpPr>
            <p:spPr bwMode="auto">
              <a:xfrm rot="16200000" flipH="1">
                <a:off x="3076"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08" name="Line 1196">
                <a:extLst>
                  <a:ext uri="{FF2B5EF4-FFF2-40B4-BE49-F238E27FC236}">
                    <a16:creationId xmlns:a16="http://schemas.microsoft.com/office/drawing/2014/main" id="{766333D0-35D1-BDB9-F444-8B24084DF1C6}"/>
                  </a:ext>
                </a:extLst>
              </p:cNvPr>
              <p:cNvSpPr>
                <a:spLocks noChangeShapeType="1"/>
              </p:cNvSpPr>
              <p:nvPr/>
            </p:nvSpPr>
            <p:spPr bwMode="auto">
              <a:xfrm rot="-5400000">
                <a:off x="2195"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09" name="Line 1197">
                <a:extLst>
                  <a:ext uri="{FF2B5EF4-FFF2-40B4-BE49-F238E27FC236}">
                    <a16:creationId xmlns:a16="http://schemas.microsoft.com/office/drawing/2014/main" id="{70CB502B-94AB-E6DB-7AE2-68DB7F5B6DFC}"/>
                  </a:ext>
                </a:extLst>
              </p:cNvPr>
              <p:cNvSpPr>
                <a:spLocks noChangeShapeType="1"/>
              </p:cNvSpPr>
              <p:nvPr/>
            </p:nvSpPr>
            <p:spPr bwMode="auto">
              <a:xfrm rot="-5400000">
                <a:off x="2196"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10" name="Line 1198">
                <a:extLst>
                  <a:ext uri="{FF2B5EF4-FFF2-40B4-BE49-F238E27FC236}">
                    <a16:creationId xmlns:a16="http://schemas.microsoft.com/office/drawing/2014/main" id="{AF34199E-8930-422C-7FD1-1147BB86C103}"/>
                  </a:ext>
                </a:extLst>
              </p:cNvPr>
              <p:cNvSpPr>
                <a:spLocks noChangeShapeType="1"/>
              </p:cNvSpPr>
              <p:nvPr/>
            </p:nvSpPr>
            <p:spPr bwMode="auto">
              <a:xfrm rot="-5400000" flipH="1" flipV="1">
                <a:off x="342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11" name="Line 1199">
                <a:extLst>
                  <a:ext uri="{FF2B5EF4-FFF2-40B4-BE49-F238E27FC236}">
                    <a16:creationId xmlns:a16="http://schemas.microsoft.com/office/drawing/2014/main" id="{BBFE93C8-DC9D-9CB7-9064-96237189825A}"/>
                  </a:ext>
                </a:extLst>
              </p:cNvPr>
              <p:cNvSpPr>
                <a:spLocks noChangeShapeType="1"/>
              </p:cNvSpPr>
              <p:nvPr/>
            </p:nvSpPr>
            <p:spPr bwMode="auto">
              <a:xfrm rot="-5400000" flipH="1" flipV="1">
                <a:off x="217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12" name="Line 1200">
                <a:extLst>
                  <a:ext uri="{FF2B5EF4-FFF2-40B4-BE49-F238E27FC236}">
                    <a16:creationId xmlns:a16="http://schemas.microsoft.com/office/drawing/2014/main" id="{CDBADFF6-536F-A788-45B5-2A4CF6A850B8}"/>
                  </a:ext>
                </a:extLst>
              </p:cNvPr>
              <p:cNvSpPr>
                <a:spLocks noChangeShapeType="1"/>
              </p:cNvSpPr>
              <p:nvPr/>
            </p:nvSpPr>
            <p:spPr bwMode="auto">
              <a:xfrm rot="16200000" flipH="1">
                <a:off x="217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13" name="Line 1201">
                <a:extLst>
                  <a:ext uri="{FF2B5EF4-FFF2-40B4-BE49-F238E27FC236}">
                    <a16:creationId xmlns:a16="http://schemas.microsoft.com/office/drawing/2014/main" id="{2C368E89-AACA-1635-C9B0-D9A0C7DD0315}"/>
                  </a:ext>
                </a:extLst>
              </p:cNvPr>
              <p:cNvSpPr>
                <a:spLocks noChangeShapeType="1"/>
              </p:cNvSpPr>
              <p:nvPr/>
            </p:nvSpPr>
            <p:spPr bwMode="auto">
              <a:xfrm rot="16200000" flipH="1">
                <a:off x="342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14" name="Line 1202">
                <a:extLst>
                  <a:ext uri="{FF2B5EF4-FFF2-40B4-BE49-F238E27FC236}">
                    <a16:creationId xmlns:a16="http://schemas.microsoft.com/office/drawing/2014/main" id="{2D7FC162-5938-6B13-F4A6-F2E92121FD15}"/>
                  </a:ext>
                </a:extLst>
              </p:cNvPr>
              <p:cNvSpPr>
                <a:spLocks noChangeShapeType="1"/>
              </p:cNvSpPr>
              <p:nvPr/>
            </p:nvSpPr>
            <p:spPr bwMode="auto">
              <a:xfrm rot="-5400000">
                <a:off x="3456"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15" name="Line 1203">
                <a:extLst>
                  <a:ext uri="{FF2B5EF4-FFF2-40B4-BE49-F238E27FC236}">
                    <a16:creationId xmlns:a16="http://schemas.microsoft.com/office/drawing/2014/main" id="{8B79F918-BDC3-4584-E5FA-830ECD892D0E}"/>
                  </a:ext>
                </a:extLst>
              </p:cNvPr>
              <p:cNvSpPr>
                <a:spLocks noChangeShapeType="1"/>
              </p:cNvSpPr>
              <p:nvPr/>
            </p:nvSpPr>
            <p:spPr bwMode="auto">
              <a:xfrm rot="16200000" flipH="1">
                <a:off x="2576"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16" name="Line 1204">
                <a:extLst>
                  <a:ext uri="{FF2B5EF4-FFF2-40B4-BE49-F238E27FC236}">
                    <a16:creationId xmlns:a16="http://schemas.microsoft.com/office/drawing/2014/main" id="{34FF251C-B60E-D979-8ECA-C70C25298B91}"/>
                  </a:ext>
                </a:extLst>
              </p:cNvPr>
              <p:cNvSpPr>
                <a:spLocks noChangeShapeType="1"/>
              </p:cNvSpPr>
              <p:nvPr/>
            </p:nvSpPr>
            <p:spPr bwMode="auto">
              <a:xfrm rot="16200000" flipH="1">
                <a:off x="2581"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17" name="Line 1205">
                <a:extLst>
                  <a:ext uri="{FF2B5EF4-FFF2-40B4-BE49-F238E27FC236}">
                    <a16:creationId xmlns:a16="http://schemas.microsoft.com/office/drawing/2014/main" id="{83D598AC-96F0-C63F-0C57-E168F3812CB3}"/>
                  </a:ext>
                </a:extLst>
              </p:cNvPr>
              <p:cNvSpPr>
                <a:spLocks noChangeShapeType="1"/>
              </p:cNvSpPr>
              <p:nvPr/>
            </p:nvSpPr>
            <p:spPr bwMode="auto">
              <a:xfrm rot="16200000" flipH="1">
                <a:off x="2418"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18" name="Line 1206">
                <a:extLst>
                  <a:ext uri="{FF2B5EF4-FFF2-40B4-BE49-F238E27FC236}">
                    <a16:creationId xmlns:a16="http://schemas.microsoft.com/office/drawing/2014/main" id="{F596DCCD-856B-5B89-38B3-59248901AFD9}"/>
                  </a:ext>
                </a:extLst>
              </p:cNvPr>
              <p:cNvSpPr>
                <a:spLocks noChangeShapeType="1"/>
              </p:cNvSpPr>
              <p:nvPr/>
            </p:nvSpPr>
            <p:spPr bwMode="auto">
              <a:xfrm rot="-5400000" flipH="1" flipV="1">
                <a:off x="2419"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19" name="Line 1207">
                <a:extLst>
                  <a:ext uri="{FF2B5EF4-FFF2-40B4-BE49-F238E27FC236}">
                    <a16:creationId xmlns:a16="http://schemas.microsoft.com/office/drawing/2014/main" id="{C815FD3C-12DA-4E6F-E349-D1731C5105A0}"/>
                  </a:ext>
                </a:extLst>
              </p:cNvPr>
              <p:cNvSpPr>
                <a:spLocks noChangeShapeType="1"/>
              </p:cNvSpPr>
              <p:nvPr/>
            </p:nvSpPr>
            <p:spPr bwMode="auto">
              <a:xfrm rot="16200000" flipH="1">
                <a:off x="3167"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20" name="Line 1208">
                <a:extLst>
                  <a:ext uri="{FF2B5EF4-FFF2-40B4-BE49-F238E27FC236}">
                    <a16:creationId xmlns:a16="http://schemas.microsoft.com/office/drawing/2014/main" id="{D84A9FA3-DA1D-9EBD-5224-8CD10A539191}"/>
                  </a:ext>
                </a:extLst>
              </p:cNvPr>
              <p:cNvSpPr>
                <a:spLocks noChangeShapeType="1"/>
              </p:cNvSpPr>
              <p:nvPr/>
            </p:nvSpPr>
            <p:spPr bwMode="auto">
              <a:xfrm rot="-5400000" flipH="1" flipV="1">
                <a:off x="3168"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21" name="Line 1209">
                <a:extLst>
                  <a:ext uri="{FF2B5EF4-FFF2-40B4-BE49-F238E27FC236}">
                    <a16:creationId xmlns:a16="http://schemas.microsoft.com/office/drawing/2014/main" id="{51BE7590-7272-AED5-4CB6-ED723A89BA7B}"/>
                  </a:ext>
                </a:extLst>
              </p:cNvPr>
              <p:cNvSpPr>
                <a:spLocks noChangeShapeType="1"/>
              </p:cNvSpPr>
              <p:nvPr/>
            </p:nvSpPr>
            <p:spPr bwMode="auto">
              <a:xfrm rot="16200000" flipH="1">
                <a:off x="2818"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22" name="Line 1210">
                <a:extLst>
                  <a:ext uri="{FF2B5EF4-FFF2-40B4-BE49-F238E27FC236}">
                    <a16:creationId xmlns:a16="http://schemas.microsoft.com/office/drawing/2014/main" id="{57DB398C-811E-0558-AF2F-FEECD2060FE1}"/>
                  </a:ext>
                </a:extLst>
              </p:cNvPr>
              <p:cNvSpPr>
                <a:spLocks noChangeShapeType="1"/>
              </p:cNvSpPr>
              <p:nvPr/>
            </p:nvSpPr>
            <p:spPr bwMode="auto">
              <a:xfrm rot="16200000" flipH="1">
                <a:off x="2823"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23" name="Line 1211">
                <a:extLst>
                  <a:ext uri="{FF2B5EF4-FFF2-40B4-BE49-F238E27FC236}">
                    <a16:creationId xmlns:a16="http://schemas.microsoft.com/office/drawing/2014/main" id="{79BFA947-9FE1-E092-FB3A-475FA04A6143}"/>
                  </a:ext>
                </a:extLst>
              </p:cNvPr>
              <p:cNvSpPr>
                <a:spLocks noChangeShapeType="1"/>
              </p:cNvSpPr>
              <p:nvPr/>
            </p:nvSpPr>
            <p:spPr bwMode="auto">
              <a:xfrm rot="-5400000" flipH="1" flipV="1">
                <a:off x="217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24" name="Line 1212">
                <a:extLst>
                  <a:ext uri="{FF2B5EF4-FFF2-40B4-BE49-F238E27FC236}">
                    <a16:creationId xmlns:a16="http://schemas.microsoft.com/office/drawing/2014/main" id="{4F0D012B-647A-EE51-37ED-BE298C34BC22}"/>
                  </a:ext>
                </a:extLst>
              </p:cNvPr>
              <p:cNvSpPr>
                <a:spLocks noChangeShapeType="1"/>
              </p:cNvSpPr>
              <p:nvPr/>
            </p:nvSpPr>
            <p:spPr bwMode="auto">
              <a:xfrm rot="-5400000" flipH="1" flipV="1">
                <a:off x="342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25" name="Line 1213">
                <a:extLst>
                  <a:ext uri="{FF2B5EF4-FFF2-40B4-BE49-F238E27FC236}">
                    <a16:creationId xmlns:a16="http://schemas.microsoft.com/office/drawing/2014/main" id="{827130FC-6505-A48C-80A6-5FFE6244E849}"/>
                  </a:ext>
                </a:extLst>
              </p:cNvPr>
              <p:cNvSpPr>
                <a:spLocks noChangeShapeType="1"/>
              </p:cNvSpPr>
              <p:nvPr/>
            </p:nvSpPr>
            <p:spPr bwMode="auto">
              <a:xfrm rot="16200000" flipH="1">
                <a:off x="217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26" name="Line 1214">
                <a:extLst>
                  <a:ext uri="{FF2B5EF4-FFF2-40B4-BE49-F238E27FC236}">
                    <a16:creationId xmlns:a16="http://schemas.microsoft.com/office/drawing/2014/main" id="{45996D2D-068A-D353-203D-8AD0024C44A9}"/>
                  </a:ext>
                </a:extLst>
              </p:cNvPr>
              <p:cNvSpPr>
                <a:spLocks noChangeShapeType="1"/>
              </p:cNvSpPr>
              <p:nvPr/>
            </p:nvSpPr>
            <p:spPr bwMode="auto">
              <a:xfrm rot="16200000" flipH="1">
                <a:off x="342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27" name="Line 1215">
                <a:extLst>
                  <a:ext uri="{FF2B5EF4-FFF2-40B4-BE49-F238E27FC236}">
                    <a16:creationId xmlns:a16="http://schemas.microsoft.com/office/drawing/2014/main" id="{B5F2A7E6-4ECB-EC20-1911-7B903A075C14}"/>
                  </a:ext>
                </a:extLst>
              </p:cNvPr>
              <p:cNvSpPr>
                <a:spLocks noChangeShapeType="1"/>
              </p:cNvSpPr>
              <p:nvPr/>
            </p:nvSpPr>
            <p:spPr bwMode="auto">
              <a:xfrm rot="-5400000">
                <a:off x="3197"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28" name="Line 1216">
                <a:extLst>
                  <a:ext uri="{FF2B5EF4-FFF2-40B4-BE49-F238E27FC236}">
                    <a16:creationId xmlns:a16="http://schemas.microsoft.com/office/drawing/2014/main" id="{95C84F56-BB72-7CF3-7D98-4F1181813F15}"/>
                  </a:ext>
                </a:extLst>
              </p:cNvPr>
              <p:cNvSpPr>
                <a:spLocks noChangeShapeType="1"/>
              </p:cNvSpPr>
              <p:nvPr/>
            </p:nvSpPr>
            <p:spPr bwMode="auto">
              <a:xfrm rot="-5400000">
                <a:off x="3198"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29" name="Line 1217">
                <a:extLst>
                  <a:ext uri="{FF2B5EF4-FFF2-40B4-BE49-F238E27FC236}">
                    <a16:creationId xmlns:a16="http://schemas.microsoft.com/office/drawing/2014/main" id="{E1262ABC-32C6-614A-1448-C0864CE36F87}"/>
                  </a:ext>
                </a:extLst>
              </p:cNvPr>
              <p:cNvSpPr>
                <a:spLocks noChangeShapeType="1"/>
              </p:cNvSpPr>
              <p:nvPr/>
            </p:nvSpPr>
            <p:spPr bwMode="auto">
              <a:xfrm rot="16200000" flipH="1">
                <a:off x="3324"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30" name="Line 1218">
                <a:extLst>
                  <a:ext uri="{FF2B5EF4-FFF2-40B4-BE49-F238E27FC236}">
                    <a16:creationId xmlns:a16="http://schemas.microsoft.com/office/drawing/2014/main" id="{35397066-EBFB-29F8-04DB-5284DFD2C12B}"/>
                  </a:ext>
                </a:extLst>
              </p:cNvPr>
              <p:cNvSpPr>
                <a:spLocks noChangeShapeType="1"/>
              </p:cNvSpPr>
              <p:nvPr/>
            </p:nvSpPr>
            <p:spPr bwMode="auto">
              <a:xfrm rot="16200000" flipH="1">
                <a:off x="3323"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31" name="Line 1219">
                <a:extLst>
                  <a:ext uri="{FF2B5EF4-FFF2-40B4-BE49-F238E27FC236}">
                    <a16:creationId xmlns:a16="http://schemas.microsoft.com/office/drawing/2014/main" id="{CD75B31A-6660-A03F-9DE9-7053D864B386}"/>
                  </a:ext>
                </a:extLst>
              </p:cNvPr>
              <p:cNvSpPr>
                <a:spLocks noChangeShapeType="1"/>
              </p:cNvSpPr>
              <p:nvPr/>
            </p:nvSpPr>
            <p:spPr bwMode="auto">
              <a:xfrm rot="-5400000" flipH="1" flipV="1">
                <a:off x="254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32" name="Line 1220">
                <a:extLst>
                  <a:ext uri="{FF2B5EF4-FFF2-40B4-BE49-F238E27FC236}">
                    <a16:creationId xmlns:a16="http://schemas.microsoft.com/office/drawing/2014/main" id="{9962E479-5657-7E14-0A1D-FFD521AC1301}"/>
                  </a:ext>
                </a:extLst>
              </p:cNvPr>
              <p:cNvSpPr>
                <a:spLocks noChangeShapeType="1"/>
              </p:cNvSpPr>
              <p:nvPr/>
            </p:nvSpPr>
            <p:spPr bwMode="auto">
              <a:xfrm rot="16200000" flipV="1">
                <a:off x="254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33" name="Line 1221">
                <a:extLst>
                  <a:ext uri="{FF2B5EF4-FFF2-40B4-BE49-F238E27FC236}">
                    <a16:creationId xmlns:a16="http://schemas.microsoft.com/office/drawing/2014/main" id="{08264745-D3D0-4453-23DE-3E4327FBA5C3}"/>
                  </a:ext>
                </a:extLst>
              </p:cNvPr>
              <p:cNvSpPr>
                <a:spLocks noChangeShapeType="1"/>
              </p:cNvSpPr>
              <p:nvPr/>
            </p:nvSpPr>
            <p:spPr bwMode="auto">
              <a:xfrm rot="-5400000" flipH="1" flipV="1">
                <a:off x="304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34" name="Line 1222">
                <a:extLst>
                  <a:ext uri="{FF2B5EF4-FFF2-40B4-BE49-F238E27FC236}">
                    <a16:creationId xmlns:a16="http://schemas.microsoft.com/office/drawing/2014/main" id="{1906E41D-CF39-77FC-69DF-E8923D3D7CAF}"/>
                  </a:ext>
                </a:extLst>
              </p:cNvPr>
              <p:cNvSpPr>
                <a:spLocks noChangeShapeType="1"/>
              </p:cNvSpPr>
              <p:nvPr/>
            </p:nvSpPr>
            <p:spPr bwMode="auto">
              <a:xfrm rot="16200000" flipV="1">
                <a:off x="304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35" name="Line 1223">
                <a:extLst>
                  <a:ext uri="{FF2B5EF4-FFF2-40B4-BE49-F238E27FC236}">
                    <a16:creationId xmlns:a16="http://schemas.microsoft.com/office/drawing/2014/main" id="{679E1CE1-A75E-1398-57F8-59CA0962EC20}"/>
                  </a:ext>
                </a:extLst>
              </p:cNvPr>
              <p:cNvSpPr>
                <a:spLocks noChangeShapeType="1"/>
              </p:cNvSpPr>
              <p:nvPr/>
            </p:nvSpPr>
            <p:spPr bwMode="auto">
              <a:xfrm rot="16200000" flipV="1">
                <a:off x="3299"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36" name="Line 1224">
                <a:extLst>
                  <a:ext uri="{FF2B5EF4-FFF2-40B4-BE49-F238E27FC236}">
                    <a16:creationId xmlns:a16="http://schemas.microsoft.com/office/drawing/2014/main" id="{75021B3D-C888-1266-56CE-AE0C77A51AAD}"/>
                  </a:ext>
                </a:extLst>
              </p:cNvPr>
              <p:cNvSpPr>
                <a:spLocks noChangeShapeType="1"/>
              </p:cNvSpPr>
              <p:nvPr/>
            </p:nvSpPr>
            <p:spPr bwMode="auto">
              <a:xfrm rot="-5400000" flipH="1" flipV="1">
                <a:off x="3300"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37" name="Line 1225">
                <a:extLst>
                  <a:ext uri="{FF2B5EF4-FFF2-40B4-BE49-F238E27FC236}">
                    <a16:creationId xmlns:a16="http://schemas.microsoft.com/office/drawing/2014/main" id="{1385E14B-6EA7-A74E-D249-F89838D01C2B}"/>
                  </a:ext>
                </a:extLst>
              </p:cNvPr>
              <p:cNvSpPr>
                <a:spLocks noChangeShapeType="1"/>
              </p:cNvSpPr>
              <p:nvPr/>
            </p:nvSpPr>
            <p:spPr bwMode="auto">
              <a:xfrm rot="-5400000" flipH="1" flipV="1">
                <a:off x="2298"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38" name="Line 1226">
                <a:extLst>
                  <a:ext uri="{FF2B5EF4-FFF2-40B4-BE49-F238E27FC236}">
                    <a16:creationId xmlns:a16="http://schemas.microsoft.com/office/drawing/2014/main" id="{8E63092A-8F87-8D74-0CF7-488AA1296B01}"/>
                  </a:ext>
                </a:extLst>
              </p:cNvPr>
              <p:cNvSpPr>
                <a:spLocks noChangeShapeType="1"/>
              </p:cNvSpPr>
              <p:nvPr/>
            </p:nvSpPr>
            <p:spPr bwMode="auto">
              <a:xfrm rot="16200000" flipV="1">
                <a:off x="2297"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39" name="Line 1227">
                <a:extLst>
                  <a:ext uri="{FF2B5EF4-FFF2-40B4-BE49-F238E27FC236}">
                    <a16:creationId xmlns:a16="http://schemas.microsoft.com/office/drawing/2014/main" id="{D506AA2D-13D9-9FB4-38B1-7EE2D2981DAC}"/>
                  </a:ext>
                </a:extLst>
              </p:cNvPr>
              <p:cNvSpPr>
                <a:spLocks noChangeShapeType="1"/>
              </p:cNvSpPr>
              <p:nvPr/>
            </p:nvSpPr>
            <p:spPr bwMode="auto">
              <a:xfrm rot="-5400000">
                <a:off x="2201"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40" name="Line 1228">
                <a:extLst>
                  <a:ext uri="{FF2B5EF4-FFF2-40B4-BE49-F238E27FC236}">
                    <a16:creationId xmlns:a16="http://schemas.microsoft.com/office/drawing/2014/main" id="{AD99D497-785C-8EB2-E4F6-DF953937BD05}"/>
                  </a:ext>
                </a:extLst>
              </p:cNvPr>
              <p:cNvSpPr>
                <a:spLocks noChangeShapeType="1"/>
              </p:cNvSpPr>
              <p:nvPr/>
            </p:nvSpPr>
            <p:spPr bwMode="auto">
              <a:xfrm rot="16200000" flipH="1">
                <a:off x="2913"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41" name="Line 1229">
                <a:extLst>
                  <a:ext uri="{FF2B5EF4-FFF2-40B4-BE49-F238E27FC236}">
                    <a16:creationId xmlns:a16="http://schemas.microsoft.com/office/drawing/2014/main" id="{47C855D1-6B70-B792-C0D1-DD8F5578D13A}"/>
                  </a:ext>
                </a:extLst>
              </p:cNvPr>
              <p:cNvSpPr>
                <a:spLocks noChangeShapeType="1"/>
              </p:cNvSpPr>
              <p:nvPr/>
            </p:nvSpPr>
            <p:spPr bwMode="auto">
              <a:xfrm rot="-5400000" flipH="1" flipV="1">
                <a:off x="2914"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42" name="Line 1230">
                <a:extLst>
                  <a:ext uri="{FF2B5EF4-FFF2-40B4-BE49-F238E27FC236}">
                    <a16:creationId xmlns:a16="http://schemas.microsoft.com/office/drawing/2014/main" id="{09044B59-5CF9-3418-8F3B-C8100AB41AF4}"/>
                  </a:ext>
                </a:extLst>
              </p:cNvPr>
              <p:cNvSpPr>
                <a:spLocks noChangeShapeType="1"/>
              </p:cNvSpPr>
              <p:nvPr/>
            </p:nvSpPr>
            <p:spPr bwMode="auto">
              <a:xfrm rot="16200000" flipH="1">
                <a:off x="2671"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43" name="Line 1231">
                <a:extLst>
                  <a:ext uri="{FF2B5EF4-FFF2-40B4-BE49-F238E27FC236}">
                    <a16:creationId xmlns:a16="http://schemas.microsoft.com/office/drawing/2014/main" id="{143B7FFF-59CB-6E9E-7DF3-B953265E9204}"/>
                  </a:ext>
                </a:extLst>
              </p:cNvPr>
              <p:cNvSpPr>
                <a:spLocks noChangeShapeType="1"/>
              </p:cNvSpPr>
              <p:nvPr/>
            </p:nvSpPr>
            <p:spPr bwMode="auto">
              <a:xfrm rot="-5400000" flipH="1" flipV="1">
                <a:off x="2672"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44" name="Line 1232">
                <a:extLst>
                  <a:ext uri="{FF2B5EF4-FFF2-40B4-BE49-F238E27FC236}">
                    <a16:creationId xmlns:a16="http://schemas.microsoft.com/office/drawing/2014/main" id="{40307560-C9FD-7B53-DAA1-9388AF210A7D}"/>
                  </a:ext>
                </a:extLst>
              </p:cNvPr>
              <p:cNvSpPr>
                <a:spLocks noChangeShapeType="1"/>
              </p:cNvSpPr>
              <p:nvPr/>
            </p:nvSpPr>
            <p:spPr bwMode="auto">
              <a:xfrm rot="16200000" flipV="1">
                <a:off x="2793" y="2746"/>
                <a:ext cx="81"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45" name="Line 1233">
                <a:extLst>
                  <a:ext uri="{FF2B5EF4-FFF2-40B4-BE49-F238E27FC236}">
                    <a16:creationId xmlns:a16="http://schemas.microsoft.com/office/drawing/2014/main" id="{26F1201B-CFEE-984F-A1E1-1468CF7CE270}"/>
                  </a:ext>
                </a:extLst>
              </p:cNvPr>
              <p:cNvSpPr>
                <a:spLocks noChangeShapeType="1"/>
              </p:cNvSpPr>
              <p:nvPr/>
            </p:nvSpPr>
            <p:spPr bwMode="auto">
              <a:xfrm rot="-5400000" flipH="1" flipV="1">
                <a:off x="2792" y="1651"/>
                <a:ext cx="81"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46" name="Line 1234">
                <a:extLst>
                  <a:ext uri="{FF2B5EF4-FFF2-40B4-BE49-F238E27FC236}">
                    <a16:creationId xmlns:a16="http://schemas.microsoft.com/office/drawing/2014/main" id="{76DEED8C-4554-8A90-DDCA-C026BCC7D73C}"/>
                  </a:ext>
                </a:extLst>
              </p:cNvPr>
              <p:cNvSpPr>
                <a:spLocks noChangeShapeType="1"/>
              </p:cNvSpPr>
              <p:nvPr/>
            </p:nvSpPr>
            <p:spPr bwMode="auto">
              <a:xfrm rot="-5400000">
                <a:off x="2449"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47" name="Line 1235">
                <a:extLst>
                  <a:ext uri="{FF2B5EF4-FFF2-40B4-BE49-F238E27FC236}">
                    <a16:creationId xmlns:a16="http://schemas.microsoft.com/office/drawing/2014/main" id="{2725A414-8DD7-C100-D0F7-3F31931EB40A}"/>
                  </a:ext>
                </a:extLst>
              </p:cNvPr>
              <p:cNvSpPr>
                <a:spLocks noChangeShapeType="1"/>
              </p:cNvSpPr>
              <p:nvPr/>
            </p:nvSpPr>
            <p:spPr bwMode="auto">
              <a:xfrm rot="-5400000">
                <a:off x="2448"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48" name="Line 1236">
                <a:extLst>
                  <a:ext uri="{FF2B5EF4-FFF2-40B4-BE49-F238E27FC236}">
                    <a16:creationId xmlns:a16="http://schemas.microsoft.com/office/drawing/2014/main" id="{98640752-CBDC-6A27-519F-7225BFA8254E}"/>
                  </a:ext>
                </a:extLst>
              </p:cNvPr>
              <p:cNvSpPr>
                <a:spLocks noChangeShapeType="1"/>
              </p:cNvSpPr>
              <p:nvPr/>
            </p:nvSpPr>
            <p:spPr bwMode="auto">
              <a:xfrm rot="16200000" flipV="1">
                <a:off x="2298"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49" name="Line 1237">
                <a:extLst>
                  <a:ext uri="{FF2B5EF4-FFF2-40B4-BE49-F238E27FC236}">
                    <a16:creationId xmlns:a16="http://schemas.microsoft.com/office/drawing/2014/main" id="{0430C7FD-5F09-5446-D59F-9ACA2BDF6025}"/>
                  </a:ext>
                </a:extLst>
              </p:cNvPr>
              <p:cNvSpPr>
                <a:spLocks noChangeShapeType="1"/>
              </p:cNvSpPr>
              <p:nvPr/>
            </p:nvSpPr>
            <p:spPr bwMode="auto">
              <a:xfrm rot="16200000" flipV="1">
                <a:off x="3300"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50" name="Line 1238">
                <a:extLst>
                  <a:ext uri="{FF2B5EF4-FFF2-40B4-BE49-F238E27FC236}">
                    <a16:creationId xmlns:a16="http://schemas.microsoft.com/office/drawing/2014/main" id="{F7698DCB-A45F-F696-E1B5-31C750D64FF0}"/>
                  </a:ext>
                </a:extLst>
              </p:cNvPr>
              <p:cNvSpPr>
                <a:spLocks noChangeShapeType="1"/>
              </p:cNvSpPr>
              <p:nvPr/>
            </p:nvSpPr>
            <p:spPr bwMode="auto">
              <a:xfrm rot="-5400000" flipH="1" flipV="1">
                <a:off x="2297"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51" name="Line 1239">
                <a:extLst>
                  <a:ext uri="{FF2B5EF4-FFF2-40B4-BE49-F238E27FC236}">
                    <a16:creationId xmlns:a16="http://schemas.microsoft.com/office/drawing/2014/main" id="{B97B1856-1268-27DF-0CBC-1865D5696531}"/>
                  </a:ext>
                </a:extLst>
              </p:cNvPr>
              <p:cNvSpPr>
                <a:spLocks noChangeShapeType="1"/>
              </p:cNvSpPr>
              <p:nvPr/>
            </p:nvSpPr>
            <p:spPr bwMode="auto">
              <a:xfrm rot="-5400000" flipH="1" flipV="1">
                <a:off x="3299"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52" name="Line 1240">
                <a:extLst>
                  <a:ext uri="{FF2B5EF4-FFF2-40B4-BE49-F238E27FC236}">
                    <a16:creationId xmlns:a16="http://schemas.microsoft.com/office/drawing/2014/main" id="{546A0A8A-4B14-1922-2776-E9B7B8BD9229}"/>
                  </a:ext>
                </a:extLst>
              </p:cNvPr>
              <p:cNvSpPr>
                <a:spLocks noChangeShapeType="1"/>
              </p:cNvSpPr>
              <p:nvPr/>
            </p:nvSpPr>
            <p:spPr bwMode="auto">
              <a:xfrm rot="-5400000" flipH="1" flipV="1">
                <a:off x="3173"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53" name="Line 1241">
                <a:extLst>
                  <a:ext uri="{FF2B5EF4-FFF2-40B4-BE49-F238E27FC236}">
                    <a16:creationId xmlns:a16="http://schemas.microsoft.com/office/drawing/2014/main" id="{A02009A7-D2F6-355C-DDC4-DFA74B8701A9}"/>
                  </a:ext>
                </a:extLst>
              </p:cNvPr>
              <p:cNvSpPr>
                <a:spLocks noChangeShapeType="1"/>
              </p:cNvSpPr>
              <p:nvPr/>
            </p:nvSpPr>
            <p:spPr bwMode="auto">
              <a:xfrm rot="-5400000" flipH="1" flipV="1">
                <a:off x="2424"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54" name="Line 1242">
                <a:extLst>
                  <a:ext uri="{FF2B5EF4-FFF2-40B4-BE49-F238E27FC236}">
                    <a16:creationId xmlns:a16="http://schemas.microsoft.com/office/drawing/2014/main" id="{34F84B61-9C9E-EDA3-5A0F-E66F93606FC1}"/>
                  </a:ext>
                </a:extLst>
              </p:cNvPr>
              <p:cNvSpPr>
                <a:spLocks noChangeShapeType="1"/>
              </p:cNvSpPr>
              <p:nvPr/>
            </p:nvSpPr>
            <p:spPr bwMode="auto">
              <a:xfrm rot="16200000" flipH="1">
                <a:off x="2425"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55" name="Line 1243">
                <a:extLst>
                  <a:ext uri="{FF2B5EF4-FFF2-40B4-BE49-F238E27FC236}">
                    <a16:creationId xmlns:a16="http://schemas.microsoft.com/office/drawing/2014/main" id="{2939E48E-325D-BCC5-9512-1B309A88919C}"/>
                  </a:ext>
                </a:extLst>
              </p:cNvPr>
              <p:cNvSpPr>
                <a:spLocks noChangeShapeType="1"/>
              </p:cNvSpPr>
              <p:nvPr/>
            </p:nvSpPr>
            <p:spPr bwMode="auto">
              <a:xfrm rot="16200000" flipH="1">
                <a:off x="3174"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56" name="Line 1244">
                <a:extLst>
                  <a:ext uri="{FF2B5EF4-FFF2-40B4-BE49-F238E27FC236}">
                    <a16:creationId xmlns:a16="http://schemas.microsoft.com/office/drawing/2014/main" id="{D426051F-3390-D13A-9B14-4D3D0F9EA751}"/>
                  </a:ext>
                </a:extLst>
              </p:cNvPr>
              <p:cNvSpPr>
                <a:spLocks noChangeShapeType="1"/>
              </p:cNvSpPr>
              <p:nvPr/>
            </p:nvSpPr>
            <p:spPr bwMode="auto">
              <a:xfrm rot="16200000" flipH="1">
                <a:off x="2322"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57" name="Line 1245">
                <a:extLst>
                  <a:ext uri="{FF2B5EF4-FFF2-40B4-BE49-F238E27FC236}">
                    <a16:creationId xmlns:a16="http://schemas.microsoft.com/office/drawing/2014/main" id="{61B261B2-98B1-3757-8FB6-9C41B4D8BC3F}"/>
                  </a:ext>
                </a:extLst>
              </p:cNvPr>
              <p:cNvSpPr>
                <a:spLocks noChangeShapeType="1"/>
              </p:cNvSpPr>
              <p:nvPr/>
            </p:nvSpPr>
            <p:spPr bwMode="auto">
              <a:xfrm rot="16200000" flipH="1">
                <a:off x="2321"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58" name="Line 1246">
                <a:extLst>
                  <a:ext uri="{FF2B5EF4-FFF2-40B4-BE49-F238E27FC236}">
                    <a16:creationId xmlns:a16="http://schemas.microsoft.com/office/drawing/2014/main" id="{EA76CB54-5123-076C-9406-11F1CC42638F}"/>
                  </a:ext>
                </a:extLst>
              </p:cNvPr>
              <p:cNvSpPr>
                <a:spLocks noChangeShapeType="1"/>
              </p:cNvSpPr>
              <p:nvPr/>
            </p:nvSpPr>
            <p:spPr bwMode="auto">
              <a:xfrm rot="-5400000">
                <a:off x="2944"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59" name="Line 1247">
                <a:extLst>
                  <a:ext uri="{FF2B5EF4-FFF2-40B4-BE49-F238E27FC236}">
                    <a16:creationId xmlns:a16="http://schemas.microsoft.com/office/drawing/2014/main" id="{625184C1-20ED-DF5D-6246-3DD998117E2C}"/>
                  </a:ext>
                </a:extLst>
              </p:cNvPr>
              <p:cNvSpPr>
                <a:spLocks noChangeShapeType="1"/>
              </p:cNvSpPr>
              <p:nvPr/>
            </p:nvSpPr>
            <p:spPr bwMode="auto">
              <a:xfrm rot="-5400000">
                <a:off x="2943"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60" name="Line 1248">
                <a:extLst>
                  <a:ext uri="{FF2B5EF4-FFF2-40B4-BE49-F238E27FC236}">
                    <a16:creationId xmlns:a16="http://schemas.microsoft.com/office/drawing/2014/main" id="{91F8F17A-0B00-082E-E586-165407FD59FA}"/>
                  </a:ext>
                </a:extLst>
              </p:cNvPr>
              <p:cNvSpPr>
                <a:spLocks noChangeShapeType="1"/>
              </p:cNvSpPr>
              <p:nvPr/>
            </p:nvSpPr>
            <p:spPr bwMode="auto">
              <a:xfrm rot="-5400000">
                <a:off x="2702"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61" name="Line 1249">
                <a:extLst>
                  <a:ext uri="{FF2B5EF4-FFF2-40B4-BE49-F238E27FC236}">
                    <a16:creationId xmlns:a16="http://schemas.microsoft.com/office/drawing/2014/main" id="{DFF26447-3D6F-3175-B9CF-2E033BD11F41}"/>
                  </a:ext>
                </a:extLst>
              </p:cNvPr>
              <p:cNvSpPr>
                <a:spLocks noChangeShapeType="1"/>
              </p:cNvSpPr>
              <p:nvPr/>
            </p:nvSpPr>
            <p:spPr bwMode="auto">
              <a:xfrm rot="-5400000">
                <a:off x="2701"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62" name="Line 1250">
                <a:extLst>
                  <a:ext uri="{FF2B5EF4-FFF2-40B4-BE49-F238E27FC236}">
                    <a16:creationId xmlns:a16="http://schemas.microsoft.com/office/drawing/2014/main" id="{56D0DA42-8B7E-7ADA-28C4-A4B2462E7973}"/>
                  </a:ext>
                </a:extLst>
              </p:cNvPr>
              <p:cNvSpPr>
                <a:spLocks noChangeShapeType="1"/>
              </p:cNvSpPr>
              <p:nvPr/>
            </p:nvSpPr>
            <p:spPr bwMode="auto">
              <a:xfrm rot="-5400000">
                <a:off x="3203"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63" name="Line 1251">
                <a:extLst>
                  <a:ext uri="{FF2B5EF4-FFF2-40B4-BE49-F238E27FC236}">
                    <a16:creationId xmlns:a16="http://schemas.microsoft.com/office/drawing/2014/main" id="{1A38F92F-2AA6-104C-64DC-C84DFB99911D}"/>
                  </a:ext>
                </a:extLst>
              </p:cNvPr>
              <p:cNvSpPr>
                <a:spLocks noChangeShapeType="1"/>
              </p:cNvSpPr>
              <p:nvPr/>
            </p:nvSpPr>
            <p:spPr bwMode="auto">
              <a:xfrm rot="-5400000" flipH="1" flipV="1">
                <a:off x="304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64" name="Line 1252">
                <a:extLst>
                  <a:ext uri="{FF2B5EF4-FFF2-40B4-BE49-F238E27FC236}">
                    <a16:creationId xmlns:a16="http://schemas.microsoft.com/office/drawing/2014/main" id="{3FAE8731-CE85-678A-BC7D-74D35B2C7FFC}"/>
                  </a:ext>
                </a:extLst>
              </p:cNvPr>
              <p:cNvSpPr>
                <a:spLocks noChangeShapeType="1"/>
              </p:cNvSpPr>
              <p:nvPr/>
            </p:nvSpPr>
            <p:spPr bwMode="auto">
              <a:xfrm rot="16200000" flipV="1">
                <a:off x="304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65" name="Line 1253">
                <a:extLst>
                  <a:ext uri="{FF2B5EF4-FFF2-40B4-BE49-F238E27FC236}">
                    <a16:creationId xmlns:a16="http://schemas.microsoft.com/office/drawing/2014/main" id="{F0964A36-2CF1-2434-5B35-A5FD939CC71E}"/>
                  </a:ext>
                </a:extLst>
              </p:cNvPr>
              <p:cNvSpPr>
                <a:spLocks noChangeShapeType="1"/>
              </p:cNvSpPr>
              <p:nvPr/>
            </p:nvSpPr>
            <p:spPr bwMode="auto">
              <a:xfrm rot="-5400000" flipH="1" flipV="1">
                <a:off x="255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66" name="Line 1254">
                <a:extLst>
                  <a:ext uri="{FF2B5EF4-FFF2-40B4-BE49-F238E27FC236}">
                    <a16:creationId xmlns:a16="http://schemas.microsoft.com/office/drawing/2014/main" id="{D4D8CDE1-3B24-ACCE-F2DC-F7C22E6CBECE}"/>
                  </a:ext>
                </a:extLst>
              </p:cNvPr>
              <p:cNvSpPr>
                <a:spLocks noChangeShapeType="1"/>
              </p:cNvSpPr>
              <p:nvPr/>
            </p:nvSpPr>
            <p:spPr bwMode="auto">
              <a:xfrm rot="16200000" flipV="1">
                <a:off x="255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67" name="Line 1255">
                <a:extLst>
                  <a:ext uri="{FF2B5EF4-FFF2-40B4-BE49-F238E27FC236}">
                    <a16:creationId xmlns:a16="http://schemas.microsoft.com/office/drawing/2014/main" id="{67A6A1FF-E00E-02F7-3D2E-C2744B4B4595}"/>
                  </a:ext>
                </a:extLst>
              </p:cNvPr>
              <p:cNvSpPr>
                <a:spLocks noChangeShapeType="1"/>
              </p:cNvSpPr>
              <p:nvPr/>
            </p:nvSpPr>
            <p:spPr bwMode="auto">
              <a:xfrm rot="-5400000" flipH="1" flipV="1">
                <a:off x="3174"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68" name="Line 1256">
                <a:extLst>
                  <a:ext uri="{FF2B5EF4-FFF2-40B4-BE49-F238E27FC236}">
                    <a16:creationId xmlns:a16="http://schemas.microsoft.com/office/drawing/2014/main" id="{C5A0DEA9-7DDC-B6FE-4566-585455E0CC23}"/>
                  </a:ext>
                </a:extLst>
              </p:cNvPr>
              <p:cNvSpPr>
                <a:spLocks noChangeShapeType="1"/>
              </p:cNvSpPr>
              <p:nvPr/>
            </p:nvSpPr>
            <p:spPr bwMode="auto">
              <a:xfrm rot="-5400000" flipH="1" flipV="1">
                <a:off x="2425"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69" name="Line 1257">
                <a:extLst>
                  <a:ext uri="{FF2B5EF4-FFF2-40B4-BE49-F238E27FC236}">
                    <a16:creationId xmlns:a16="http://schemas.microsoft.com/office/drawing/2014/main" id="{9954996D-888B-2E99-27B5-B4E051A25E15}"/>
                  </a:ext>
                </a:extLst>
              </p:cNvPr>
              <p:cNvSpPr>
                <a:spLocks noChangeShapeType="1"/>
              </p:cNvSpPr>
              <p:nvPr/>
            </p:nvSpPr>
            <p:spPr bwMode="auto">
              <a:xfrm rot="16200000" flipH="1">
                <a:off x="2424"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70" name="Line 1258">
                <a:extLst>
                  <a:ext uri="{FF2B5EF4-FFF2-40B4-BE49-F238E27FC236}">
                    <a16:creationId xmlns:a16="http://schemas.microsoft.com/office/drawing/2014/main" id="{FA3A03F7-0830-AB84-55B2-D87BAE44D5D0}"/>
                  </a:ext>
                </a:extLst>
              </p:cNvPr>
              <p:cNvSpPr>
                <a:spLocks noChangeShapeType="1"/>
              </p:cNvSpPr>
              <p:nvPr/>
            </p:nvSpPr>
            <p:spPr bwMode="auto">
              <a:xfrm rot="16200000" flipH="1">
                <a:off x="3173"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71" name="Line 1259">
                <a:extLst>
                  <a:ext uri="{FF2B5EF4-FFF2-40B4-BE49-F238E27FC236}">
                    <a16:creationId xmlns:a16="http://schemas.microsoft.com/office/drawing/2014/main" id="{E83FB19E-0E56-D8B0-FC5C-D61457CD6258}"/>
                  </a:ext>
                </a:extLst>
              </p:cNvPr>
              <p:cNvSpPr>
                <a:spLocks noChangeShapeType="1"/>
              </p:cNvSpPr>
              <p:nvPr/>
            </p:nvSpPr>
            <p:spPr bwMode="auto">
              <a:xfrm rot="16200000" flipH="1">
                <a:off x="3071"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72" name="Line 1260">
                <a:extLst>
                  <a:ext uri="{FF2B5EF4-FFF2-40B4-BE49-F238E27FC236}">
                    <a16:creationId xmlns:a16="http://schemas.microsoft.com/office/drawing/2014/main" id="{A5ABEB73-52A1-605F-6100-5161325BB5C1}"/>
                  </a:ext>
                </a:extLst>
              </p:cNvPr>
              <p:cNvSpPr>
                <a:spLocks noChangeShapeType="1"/>
              </p:cNvSpPr>
              <p:nvPr/>
            </p:nvSpPr>
            <p:spPr bwMode="auto">
              <a:xfrm rot="16200000" flipH="1">
                <a:off x="3070"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73" name="Line 1261">
                <a:extLst>
                  <a:ext uri="{FF2B5EF4-FFF2-40B4-BE49-F238E27FC236}">
                    <a16:creationId xmlns:a16="http://schemas.microsoft.com/office/drawing/2014/main" id="{798A88A0-9D50-A676-9E26-F5E3A656E82A}"/>
                  </a:ext>
                </a:extLst>
              </p:cNvPr>
              <p:cNvSpPr>
                <a:spLocks noChangeShapeType="1"/>
              </p:cNvSpPr>
              <p:nvPr/>
            </p:nvSpPr>
            <p:spPr bwMode="auto">
              <a:xfrm rot="16200000" flipH="1">
                <a:off x="2920"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74" name="Line 1262">
                <a:extLst>
                  <a:ext uri="{FF2B5EF4-FFF2-40B4-BE49-F238E27FC236}">
                    <a16:creationId xmlns:a16="http://schemas.microsoft.com/office/drawing/2014/main" id="{7983F194-3135-3596-D978-11FB229F14C1}"/>
                  </a:ext>
                </a:extLst>
              </p:cNvPr>
              <p:cNvSpPr>
                <a:spLocks noChangeShapeType="1"/>
              </p:cNvSpPr>
              <p:nvPr/>
            </p:nvSpPr>
            <p:spPr bwMode="auto">
              <a:xfrm rot="-5400000" flipH="1" flipV="1">
                <a:off x="2919"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75" name="Line 1263">
                <a:extLst>
                  <a:ext uri="{FF2B5EF4-FFF2-40B4-BE49-F238E27FC236}">
                    <a16:creationId xmlns:a16="http://schemas.microsoft.com/office/drawing/2014/main" id="{00F3216F-344D-44DC-3FA8-3D1C96667011}"/>
                  </a:ext>
                </a:extLst>
              </p:cNvPr>
              <p:cNvSpPr>
                <a:spLocks noChangeShapeType="1"/>
              </p:cNvSpPr>
              <p:nvPr/>
            </p:nvSpPr>
            <p:spPr bwMode="auto">
              <a:xfrm rot="-5400000" flipH="1" flipV="1">
                <a:off x="2677"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76" name="Line 1264">
                <a:extLst>
                  <a:ext uri="{FF2B5EF4-FFF2-40B4-BE49-F238E27FC236}">
                    <a16:creationId xmlns:a16="http://schemas.microsoft.com/office/drawing/2014/main" id="{7933D819-012A-2196-B82F-8E4722600602}"/>
                  </a:ext>
                </a:extLst>
              </p:cNvPr>
              <p:cNvSpPr>
                <a:spLocks noChangeShapeType="1"/>
              </p:cNvSpPr>
              <p:nvPr/>
            </p:nvSpPr>
            <p:spPr bwMode="auto">
              <a:xfrm rot="16200000" flipH="1">
                <a:off x="2678"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77" name="Line 1265">
                <a:extLst>
                  <a:ext uri="{FF2B5EF4-FFF2-40B4-BE49-F238E27FC236}">
                    <a16:creationId xmlns:a16="http://schemas.microsoft.com/office/drawing/2014/main" id="{B5C869D8-1F46-04A8-BDAF-5E57EB0451AA}"/>
                  </a:ext>
                </a:extLst>
              </p:cNvPr>
              <p:cNvSpPr>
                <a:spLocks noChangeShapeType="1"/>
              </p:cNvSpPr>
              <p:nvPr/>
            </p:nvSpPr>
            <p:spPr bwMode="auto">
              <a:xfrm rot="16200000" flipV="1">
                <a:off x="2798" y="1876"/>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78" name="Line 1266">
                <a:extLst>
                  <a:ext uri="{FF2B5EF4-FFF2-40B4-BE49-F238E27FC236}">
                    <a16:creationId xmlns:a16="http://schemas.microsoft.com/office/drawing/2014/main" id="{E7F1FE7C-1444-AFCA-2C0B-D952FC18F6AA}"/>
                  </a:ext>
                </a:extLst>
              </p:cNvPr>
              <p:cNvSpPr>
                <a:spLocks noChangeShapeType="1"/>
              </p:cNvSpPr>
              <p:nvPr/>
            </p:nvSpPr>
            <p:spPr bwMode="auto">
              <a:xfrm rot="-5400000" flipH="1" flipV="1">
                <a:off x="2799" y="2521"/>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79" name="Line 1267">
                <a:extLst>
                  <a:ext uri="{FF2B5EF4-FFF2-40B4-BE49-F238E27FC236}">
                    <a16:creationId xmlns:a16="http://schemas.microsoft.com/office/drawing/2014/main" id="{17347167-8994-FBAA-71EB-D833ADF6D4BD}"/>
                  </a:ext>
                </a:extLst>
              </p:cNvPr>
              <p:cNvSpPr>
                <a:spLocks noChangeShapeType="1"/>
              </p:cNvSpPr>
              <p:nvPr/>
            </p:nvSpPr>
            <p:spPr bwMode="auto">
              <a:xfrm rot="-5400000">
                <a:off x="2454"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80" name="Line 1268">
                <a:extLst>
                  <a:ext uri="{FF2B5EF4-FFF2-40B4-BE49-F238E27FC236}">
                    <a16:creationId xmlns:a16="http://schemas.microsoft.com/office/drawing/2014/main" id="{4E0ECA4A-83CA-2A62-3484-B50BE0708DA9}"/>
                  </a:ext>
                </a:extLst>
              </p:cNvPr>
              <p:cNvSpPr>
                <a:spLocks noChangeShapeType="1"/>
              </p:cNvSpPr>
              <p:nvPr/>
            </p:nvSpPr>
            <p:spPr bwMode="auto">
              <a:xfrm rot="16200000" flipH="1">
                <a:off x="2575"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81" name="Line 1269">
                <a:extLst>
                  <a:ext uri="{FF2B5EF4-FFF2-40B4-BE49-F238E27FC236}">
                    <a16:creationId xmlns:a16="http://schemas.microsoft.com/office/drawing/2014/main" id="{56FE3517-DC96-32DC-0E5E-2A2CFF3745B6}"/>
                  </a:ext>
                </a:extLst>
              </p:cNvPr>
              <p:cNvSpPr>
                <a:spLocks noChangeShapeType="1"/>
              </p:cNvSpPr>
              <p:nvPr/>
            </p:nvSpPr>
            <p:spPr bwMode="auto">
              <a:xfrm rot="16200000" flipH="1">
                <a:off x="2576"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82" name="Line 1270">
                <a:extLst>
                  <a:ext uri="{FF2B5EF4-FFF2-40B4-BE49-F238E27FC236}">
                    <a16:creationId xmlns:a16="http://schemas.microsoft.com/office/drawing/2014/main" id="{33145327-9534-B8E1-A260-A34BE05CCB90}"/>
                  </a:ext>
                </a:extLst>
              </p:cNvPr>
              <p:cNvSpPr>
                <a:spLocks noChangeShapeType="1"/>
              </p:cNvSpPr>
              <p:nvPr/>
            </p:nvSpPr>
            <p:spPr bwMode="auto">
              <a:xfrm rot="16200000" flipV="1">
                <a:off x="304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83" name="Line 1271">
                <a:extLst>
                  <a:ext uri="{FF2B5EF4-FFF2-40B4-BE49-F238E27FC236}">
                    <a16:creationId xmlns:a16="http://schemas.microsoft.com/office/drawing/2014/main" id="{9DC0CFEF-9CA9-08B9-59FA-AB8497ACFBFB}"/>
                  </a:ext>
                </a:extLst>
              </p:cNvPr>
              <p:cNvSpPr>
                <a:spLocks noChangeShapeType="1"/>
              </p:cNvSpPr>
              <p:nvPr/>
            </p:nvSpPr>
            <p:spPr bwMode="auto">
              <a:xfrm rot="16200000" flipV="1">
                <a:off x="255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84" name="Line 1272">
                <a:extLst>
                  <a:ext uri="{FF2B5EF4-FFF2-40B4-BE49-F238E27FC236}">
                    <a16:creationId xmlns:a16="http://schemas.microsoft.com/office/drawing/2014/main" id="{53D894D3-FF9E-6CF6-83F1-D0F28AFBA452}"/>
                  </a:ext>
                </a:extLst>
              </p:cNvPr>
              <p:cNvSpPr>
                <a:spLocks noChangeShapeType="1"/>
              </p:cNvSpPr>
              <p:nvPr/>
            </p:nvSpPr>
            <p:spPr bwMode="auto">
              <a:xfrm rot="-5400000" flipH="1" flipV="1">
                <a:off x="304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85" name="Line 1273">
                <a:extLst>
                  <a:ext uri="{FF2B5EF4-FFF2-40B4-BE49-F238E27FC236}">
                    <a16:creationId xmlns:a16="http://schemas.microsoft.com/office/drawing/2014/main" id="{BA0B45E0-D70D-262B-FFBB-BB741B3F00A3}"/>
                  </a:ext>
                </a:extLst>
              </p:cNvPr>
              <p:cNvSpPr>
                <a:spLocks noChangeShapeType="1"/>
              </p:cNvSpPr>
              <p:nvPr/>
            </p:nvSpPr>
            <p:spPr bwMode="auto">
              <a:xfrm rot="-5400000" flipH="1" flipV="1">
                <a:off x="255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86" name="Line 1274">
                <a:extLst>
                  <a:ext uri="{FF2B5EF4-FFF2-40B4-BE49-F238E27FC236}">
                    <a16:creationId xmlns:a16="http://schemas.microsoft.com/office/drawing/2014/main" id="{FDFB0BC2-3A0E-3B72-3315-DB7E20600738}"/>
                  </a:ext>
                </a:extLst>
              </p:cNvPr>
              <p:cNvSpPr>
                <a:spLocks noChangeShapeType="1"/>
              </p:cNvSpPr>
              <p:nvPr/>
            </p:nvSpPr>
            <p:spPr bwMode="auto">
              <a:xfrm rot="16200000" flipH="1">
                <a:off x="2818"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87" name="Line 1275">
                <a:extLst>
                  <a:ext uri="{FF2B5EF4-FFF2-40B4-BE49-F238E27FC236}">
                    <a16:creationId xmlns:a16="http://schemas.microsoft.com/office/drawing/2014/main" id="{A8C850EC-849F-8EB0-77BC-6442B33D64D3}"/>
                  </a:ext>
                </a:extLst>
              </p:cNvPr>
              <p:cNvSpPr>
                <a:spLocks noChangeShapeType="1"/>
              </p:cNvSpPr>
              <p:nvPr/>
            </p:nvSpPr>
            <p:spPr bwMode="auto">
              <a:xfrm rot="16200000" flipH="1">
                <a:off x="2817"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88" name="Line 1276">
                <a:extLst>
                  <a:ext uri="{FF2B5EF4-FFF2-40B4-BE49-F238E27FC236}">
                    <a16:creationId xmlns:a16="http://schemas.microsoft.com/office/drawing/2014/main" id="{8AE8D3D6-FB7A-A7AD-E3D4-57BDA7525A44}"/>
                  </a:ext>
                </a:extLst>
              </p:cNvPr>
              <p:cNvSpPr>
                <a:spLocks noChangeShapeType="1"/>
              </p:cNvSpPr>
              <p:nvPr/>
            </p:nvSpPr>
            <p:spPr bwMode="auto">
              <a:xfrm rot="-5400000">
                <a:off x="2949"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89" name="Line 1277">
                <a:extLst>
                  <a:ext uri="{FF2B5EF4-FFF2-40B4-BE49-F238E27FC236}">
                    <a16:creationId xmlns:a16="http://schemas.microsoft.com/office/drawing/2014/main" id="{94517232-BB83-0902-1030-7E275DBF3CB5}"/>
                  </a:ext>
                </a:extLst>
              </p:cNvPr>
              <p:cNvSpPr>
                <a:spLocks noChangeShapeType="1"/>
              </p:cNvSpPr>
              <p:nvPr/>
            </p:nvSpPr>
            <p:spPr bwMode="auto">
              <a:xfrm rot="-5400000" flipH="1" flipV="1">
                <a:off x="2678"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90" name="Line 1278">
                <a:extLst>
                  <a:ext uri="{FF2B5EF4-FFF2-40B4-BE49-F238E27FC236}">
                    <a16:creationId xmlns:a16="http://schemas.microsoft.com/office/drawing/2014/main" id="{73B799C2-2D58-6CF8-6C0B-34228F4B3534}"/>
                  </a:ext>
                </a:extLst>
              </p:cNvPr>
              <p:cNvSpPr>
                <a:spLocks noChangeShapeType="1"/>
              </p:cNvSpPr>
              <p:nvPr/>
            </p:nvSpPr>
            <p:spPr bwMode="auto">
              <a:xfrm rot="-5400000" flipH="1" flipV="1">
                <a:off x="2920"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91" name="Line 1279">
                <a:extLst>
                  <a:ext uri="{FF2B5EF4-FFF2-40B4-BE49-F238E27FC236}">
                    <a16:creationId xmlns:a16="http://schemas.microsoft.com/office/drawing/2014/main" id="{9C5D0630-CA4F-35C3-661B-776ADB2878E8}"/>
                  </a:ext>
                </a:extLst>
              </p:cNvPr>
              <p:cNvSpPr>
                <a:spLocks noChangeShapeType="1"/>
              </p:cNvSpPr>
              <p:nvPr/>
            </p:nvSpPr>
            <p:spPr bwMode="auto">
              <a:xfrm rot="16200000" flipH="1">
                <a:off x="2919"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92" name="Line 1280">
                <a:extLst>
                  <a:ext uri="{FF2B5EF4-FFF2-40B4-BE49-F238E27FC236}">
                    <a16:creationId xmlns:a16="http://schemas.microsoft.com/office/drawing/2014/main" id="{A4E81103-953E-C2D4-DC5F-ED2A142EAF61}"/>
                  </a:ext>
                </a:extLst>
              </p:cNvPr>
              <p:cNvSpPr>
                <a:spLocks noChangeShapeType="1"/>
              </p:cNvSpPr>
              <p:nvPr/>
            </p:nvSpPr>
            <p:spPr bwMode="auto">
              <a:xfrm rot="16200000" flipH="1">
                <a:off x="2677"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93" name="Line 1281">
                <a:extLst>
                  <a:ext uri="{FF2B5EF4-FFF2-40B4-BE49-F238E27FC236}">
                    <a16:creationId xmlns:a16="http://schemas.microsoft.com/office/drawing/2014/main" id="{E6D77019-5E6B-CEA4-C374-EE4F7E18FF26}"/>
                  </a:ext>
                </a:extLst>
              </p:cNvPr>
              <p:cNvSpPr>
                <a:spLocks noChangeShapeType="1"/>
              </p:cNvSpPr>
              <p:nvPr/>
            </p:nvSpPr>
            <p:spPr bwMode="auto">
              <a:xfrm rot="16200000" flipV="1">
                <a:off x="2799" y="2302"/>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94" name="Line 1282">
                <a:extLst>
                  <a:ext uri="{FF2B5EF4-FFF2-40B4-BE49-F238E27FC236}">
                    <a16:creationId xmlns:a16="http://schemas.microsoft.com/office/drawing/2014/main" id="{CEF794B1-98E1-878C-7A25-1BB8DFFD309B}"/>
                  </a:ext>
                </a:extLst>
              </p:cNvPr>
              <p:cNvSpPr>
                <a:spLocks noChangeShapeType="1"/>
              </p:cNvSpPr>
              <p:nvPr/>
            </p:nvSpPr>
            <p:spPr bwMode="auto">
              <a:xfrm rot="-5400000" flipH="1" flipV="1">
                <a:off x="2798" y="2095"/>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95" name="Line 1283">
                <a:extLst>
                  <a:ext uri="{FF2B5EF4-FFF2-40B4-BE49-F238E27FC236}">
                    <a16:creationId xmlns:a16="http://schemas.microsoft.com/office/drawing/2014/main" id="{CB7E9B61-F2B3-AA7B-7FE5-D38596EAA0B0}"/>
                  </a:ext>
                </a:extLst>
              </p:cNvPr>
              <p:cNvSpPr>
                <a:spLocks noChangeShapeType="1"/>
              </p:cNvSpPr>
              <p:nvPr/>
            </p:nvSpPr>
            <p:spPr bwMode="auto">
              <a:xfrm rot="-5400000">
                <a:off x="2707"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15396" name="Group 1284">
              <a:extLst>
                <a:ext uri="{FF2B5EF4-FFF2-40B4-BE49-F238E27FC236}">
                  <a16:creationId xmlns:a16="http://schemas.microsoft.com/office/drawing/2014/main" id="{E7388009-7356-2269-C29F-CC36F7AF2946}"/>
                </a:ext>
              </a:extLst>
            </p:cNvPr>
            <p:cNvGrpSpPr>
              <a:grpSpLocks/>
            </p:cNvGrpSpPr>
            <p:nvPr/>
          </p:nvGrpSpPr>
          <p:grpSpPr bwMode="auto">
            <a:xfrm>
              <a:off x="3383" y="2592"/>
              <a:ext cx="3056" cy="2489"/>
              <a:chOff x="1369" y="1011"/>
              <a:chExt cx="3056" cy="2489"/>
            </a:xfrm>
          </p:grpSpPr>
          <p:sp>
            <p:nvSpPr>
              <p:cNvPr id="1115397" name="Line 1285">
                <a:extLst>
                  <a:ext uri="{FF2B5EF4-FFF2-40B4-BE49-F238E27FC236}">
                    <a16:creationId xmlns:a16="http://schemas.microsoft.com/office/drawing/2014/main" id="{CD1AD4FB-3BDF-AB67-9835-BE68E6F2675C}"/>
                  </a:ext>
                </a:extLst>
              </p:cNvPr>
              <p:cNvSpPr>
                <a:spLocks noChangeShapeType="1"/>
              </p:cNvSpPr>
              <p:nvPr/>
            </p:nvSpPr>
            <p:spPr bwMode="auto">
              <a:xfrm rot="16200000" flipV="1">
                <a:off x="4325"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98" name="Line 1286">
                <a:extLst>
                  <a:ext uri="{FF2B5EF4-FFF2-40B4-BE49-F238E27FC236}">
                    <a16:creationId xmlns:a16="http://schemas.microsoft.com/office/drawing/2014/main" id="{91D94B9E-F36E-6C14-60FC-4D50E59BC2B2}"/>
                  </a:ext>
                </a:extLst>
              </p:cNvPr>
              <p:cNvSpPr>
                <a:spLocks noChangeShapeType="1"/>
              </p:cNvSpPr>
              <p:nvPr/>
            </p:nvSpPr>
            <p:spPr bwMode="auto">
              <a:xfrm rot="-5400000" flipH="1" flipV="1">
                <a:off x="4326"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399" name="Line 1287">
                <a:extLst>
                  <a:ext uri="{FF2B5EF4-FFF2-40B4-BE49-F238E27FC236}">
                    <a16:creationId xmlns:a16="http://schemas.microsoft.com/office/drawing/2014/main" id="{EE7DE0C5-6B62-DA5C-DC5C-9C720C3D402E}"/>
                  </a:ext>
                </a:extLst>
              </p:cNvPr>
              <p:cNvSpPr>
                <a:spLocks noChangeShapeType="1"/>
              </p:cNvSpPr>
              <p:nvPr/>
            </p:nvSpPr>
            <p:spPr bwMode="auto">
              <a:xfrm rot="16200000" flipH="1">
                <a:off x="4350"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00" name="Line 1288">
                <a:extLst>
                  <a:ext uri="{FF2B5EF4-FFF2-40B4-BE49-F238E27FC236}">
                    <a16:creationId xmlns:a16="http://schemas.microsoft.com/office/drawing/2014/main" id="{F0FB4333-9B77-97FB-D376-431153CBFE7F}"/>
                  </a:ext>
                </a:extLst>
              </p:cNvPr>
              <p:cNvSpPr>
                <a:spLocks noChangeShapeType="1"/>
              </p:cNvSpPr>
              <p:nvPr/>
            </p:nvSpPr>
            <p:spPr bwMode="auto">
              <a:xfrm rot="16200000" flipH="1">
                <a:off x="4349"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01" name="Line 1289">
                <a:extLst>
                  <a:ext uri="{FF2B5EF4-FFF2-40B4-BE49-F238E27FC236}">
                    <a16:creationId xmlns:a16="http://schemas.microsoft.com/office/drawing/2014/main" id="{7C62E15D-3A44-57A2-7E98-40D1A6BC3A5B}"/>
                  </a:ext>
                </a:extLst>
              </p:cNvPr>
              <p:cNvSpPr>
                <a:spLocks noChangeShapeType="1"/>
              </p:cNvSpPr>
              <p:nvPr/>
            </p:nvSpPr>
            <p:spPr bwMode="auto">
              <a:xfrm rot="16200000" flipH="1">
                <a:off x="1400"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02" name="Line 1290">
                <a:extLst>
                  <a:ext uri="{FF2B5EF4-FFF2-40B4-BE49-F238E27FC236}">
                    <a16:creationId xmlns:a16="http://schemas.microsoft.com/office/drawing/2014/main" id="{CACC1D7E-3D0D-AC49-EF7C-F2A86804ED2F}"/>
                  </a:ext>
                </a:extLst>
              </p:cNvPr>
              <p:cNvSpPr>
                <a:spLocks noChangeShapeType="1"/>
              </p:cNvSpPr>
              <p:nvPr/>
            </p:nvSpPr>
            <p:spPr bwMode="auto">
              <a:xfrm rot="-5400000" flipH="1" flipV="1">
                <a:off x="1399"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03" name="Line 1291">
                <a:extLst>
                  <a:ext uri="{FF2B5EF4-FFF2-40B4-BE49-F238E27FC236}">
                    <a16:creationId xmlns:a16="http://schemas.microsoft.com/office/drawing/2014/main" id="{331F73BD-CCE7-E114-1FD5-DD1CACC73707}"/>
                  </a:ext>
                </a:extLst>
              </p:cNvPr>
              <p:cNvSpPr>
                <a:spLocks noChangeShapeType="1"/>
              </p:cNvSpPr>
              <p:nvPr/>
            </p:nvSpPr>
            <p:spPr bwMode="auto">
              <a:xfrm rot="16200000" flipH="1">
                <a:off x="4199"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04" name="Line 1292">
                <a:extLst>
                  <a:ext uri="{FF2B5EF4-FFF2-40B4-BE49-F238E27FC236}">
                    <a16:creationId xmlns:a16="http://schemas.microsoft.com/office/drawing/2014/main" id="{310A2D3B-204D-6139-1DE4-16AF30E3C640}"/>
                  </a:ext>
                </a:extLst>
              </p:cNvPr>
              <p:cNvSpPr>
                <a:spLocks noChangeShapeType="1"/>
              </p:cNvSpPr>
              <p:nvPr/>
            </p:nvSpPr>
            <p:spPr bwMode="auto">
              <a:xfrm rot="-5400000" flipH="1" flipV="1">
                <a:off x="4198"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05" name="Line 1293">
                <a:extLst>
                  <a:ext uri="{FF2B5EF4-FFF2-40B4-BE49-F238E27FC236}">
                    <a16:creationId xmlns:a16="http://schemas.microsoft.com/office/drawing/2014/main" id="{99C10F5C-F358-5A03-0F62-CA19C7C06F27}"/>
                  </a:ext>
                </a:extLst>
              </p:cNvPr>
              <p:cNvSpPr>
                <a:spLocks noChangeShapeType="1"/>
              </p:cNvSpPr>
              <p:nvPr/>
            </p:nvSpPr>
            <p:spPr bwMode="auto">
              <a:xfrm rot="16200000" flipH="1">
                <a:off x="1297"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06" name="Line 1294">
                <a:extLst>
                  <a:ext uri="{FF2B5EF4-FFF2-40B4-BE49-F238E27FC236}">
                    <a16:creationId xmlns:a16="http://schemas.microsoft.com/office/drawing/2014/main" id="{ACF96CB7-6588-BB27-F458-5148D5FCE870}"/>
                  </a:ext>
                </a:extLst>
              </p:cNvPr>
              <p:cNvSpPr>
                <a:spLocks noChangeShapeType="1"/>
              </p:cNvSpPr>
              <p:nvPr/>
            </p:nvSpPr>
            <p:spPr bwMode="auto">
              <a:xfrm rot="16200000" flipH="1">
                <a:off x="1296"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07" name="Line 1295">
                <a:extLst>
                  <a:ext uri="{FF2B5EF4-FFF2-40B4-BE49-F238E27FC236}">
                    <a16:creationId xmlns:a16="http://schemas.microsoft.com/office/drawing/2014/main" id="{842B2AF2-C06C-B9BF-A9D7-26AA0B94F576}"/>
                  </a:ext>
                </a:extLst>
              </p:cNvPr>
              <p:cNvSpPr>
                <a:spLocks noChangeShapeType="1"/>
              </p:cNvSpPr>
              <p:nvPr/>
            </p:nvSpPr>
            <p:spPr bwMode="auto">
              <a:xfrm rot="16200000" flipV="1">
                <a:off x="4326"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08" name="Line 1296">
                <a:extLst>
                  <a:ext uri="{FF2B5EF4-FFF2-40B4-BE49-F238E27FC236}">
                    <a16:creationId xmlns:a16="http://schemas.microsoft.com/office/drawing/2014/main" id="{30B37409-0BA6-F058-4070-067F6C6AF1C9}"/>
                  </a:ext>
                </a:extLst>
              </p:cNvPr>
              <p:cNvSpPr>
                <a:spLocks noChangeShapeType="1"/>
              </p:cNvSpPr>
              <p:nvPr/>
            </p:nvSpPr>
            <p:spPr bwMode="auto">
              <a:xfrm rot="-5400000" flipH="1" flipV="1">
                <a:off x="4325"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09" name="Line 1297">
                <a:extLst>
                  <a:ext uri="{FF2B5EF4-FFF2-40B4-BE49-F238E27FC236}">
                    <a16:creationId xmlns:a16="http://schemas.microsoft.com/office/drawing/2014/main" id="{9269DE91-5E55-22D3-8DC1-52E7EDCC360A}"/>
                  </a:ext>
                </a:extLst>
              </p:cNvPr>
              <p:cNvSpPr>
                <a:spLocks noChangeShapeType="1"/>
              </p:cNvSpPr>
              <p:nvPr/>
            </p:nvSpPr>
            <p:spPr bwMode="auto">
              <a:xfrm rot="-5400000" flipH="1" flipV="1">
                <a:off x="1526"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10" name="Line 1298">
                <a:extLst>
                  <a:ext uri="{FF2B5EF4-FFF2-40B4-BE49-F238E27FC236}">
                    <a16:creationId xmlns:a16="http://schemas.microsoft.com/office/drawing/2014/main" id="{825AF2A3-0C9E-1628-4E41-5EA3E2BA709E}"/>
                  </a:ext>
                </a:extLst>
              </p:cNvPr>
              <p:cNvSpPr>
                <a:spLocks noChangeShapeType="1"/>
              </p:cNvSpPr>
              <p:nvPr/>
            </p:nvSpPr>
            <p:spPr bwMode="auto">
              <a:xfrm rot="16200000" flipV="1">
                <a:off x="1525"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11" name="Line 1299">
                <a:extLst>
                  <a:ext uri="{FF2B5EF4-FFF2-40B4-BE49-F238E27FC236}">
                    <a16:creationId xmlns:a16="http://schemas.microsoft.com/office/drawing/2014/main" id="{7761EBDA-A82C-D0C4-472B-FB667088DAE7}"/>
                  </a:ext>
                </a:extLst>
              </p:cNvPr>
              <p:cNvSpPr>
                <a:spLocks noChangeShapeType="1"/>
              </p:cNvSpPr>
              <p:nvPr/>
            </p:nvSpPr>
            <p:spPr bwMode="auto">
              <a:xfrm rot="16200000" flipV="1">
                <a:off x="4071"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12" name="Line 1300">
                <a:extLst>
                  <a:ext uri="{FF2B5EF4-FFF2-40B4-BE49-F238E27FC236}">
                    <a16:creationId xmlns:a16="http://schemas.microsoft.com/office/drawing/2014/main" id="{7CE603D7-FE70-FDDA-2DA1-037BBB6FAF3B}"/>
                  </a:ext>
                </a:extLst>
              </p:cNvPr>
              <p:cNvSpPr>
                <a:spLocks noChangeShapeType="1"/>
              </p:cNvSpPr>
              <p:nvPr/>
            </p:nvSpPr>
            <p:spPr bwMode="auto">
              <a:xfrm rot="-5400000" flipH="1" flipV="1">
                <a:off x="4072"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13" name="Line 1301">
                <a:extLst>
                  <a:ext uri="{FF2B5EF4-FFF2-40B4-BE49-F238E27FC236}">
                    <a16:creationId xmlns:a16="http://schemas.microsoft.com/office/drawing/2014/main" id="{CD790969-BC25-F1DE-98C6-D051089EAC89}"/>
                  </a:ext>
                </a:extLst>
              </p:cNvPr>
              <p:cNvSpPr>
                <a:spLocks noChangeShapeType="1"/>
              </p:cNvSpPr>
              <p:nvPr/>
            </p:nvSpPr>
            <p:spPr bwMode="auto">
              <a:xfrm rot="16200000" flipH="1">
                <a:off x="4096"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14" name="Line 1302">
                <a:extLst>
                  <a:ext uri="{FF2B5EF4-FFF2-40B4-BE49-F238E27FC236}">
                    <a16:creationId xmlns:a16="http://schemas.microsoft.com/office/drawing/2014/main" id="{FBE6C9C7-2EA3-9731-1D6B-ED747B610AA2}"/>
                  </a:ext>
                </a:extLst>
              </p:cNvPr>
              <p:cNvSpPr>
                <a:spLocks noChangeShapeType="1"/>
              </p:cNvSpPr>
              <p:nvPr/>
            </p:nvSpPr>
            <p:spPr bwMode="auto">
              <a:xfrm rot="16200000" flipH="1">
                <a:off x="4095"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15" name="Line 1303">
                <a:extLst>
                  <a:ext uri="{FF2B5EF4-FFF2-40B4-BE49-F238E27FC236}">
                    <a16:creationId xmlns:a16="http://schemas.microsoft.com/office/drawing/2014/main" id="{A9DA3460-AC9D-C843-43D5-FB177C34E709}"/>
                  </a:ext>
                </a:extLst>
              </p:cNvPr>
              <p:cNvSpPr>
                <a:spLocks noChangeShapeType="1"/>
              </p:cNvSpPr>
              <p:nvPr/>
            </p:nvSpPr>
            <p:spPr bwMode="auto">
              <a:xfrm rot="16200000" flipH="1">
                <a:off x="4350"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16" name="Line 1304">
                <a:extLst>
                  <a:ext uri="{FF2B5EF4-FFF2-40B4-BE49-F238E27FC236}">
                    <a16:creationId xmlns:a16="http://schemas.microsoft.com/office/drawing/2014/main" id="{156AE75D-019F-B7BB-DE8D-9A915F02450D}"/>
                  </a:ext>
                </a:extLst>
              </p:cNvPr>
              <p:cNvSpPr>
                <a:spLocks noChangeShapeType="1"/>
              </p:cNvSpPr>
              <p:nvPr/>
            </p:nvSpPr>
            <p:spPr bwMode="auto">
              <a:xfrm rot="16200000" flipH="1">
                <a:off x="4355"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17" name="Line 1305">
                <a:extLst>
                  <a:ext uri="{FF2B5EF4-FFF2-40B4-BE49-F238E27FC236}">
                    <a16:creationId xmlns:a16="http://schemas.microsoft.com/office/drawing/2014/main" id="{B5D35BF1-8416-996F-C9A9-8BDAD153F6AA}"/>
                  </a:ext>
                </a:extLst>
              </p:cNvPr>
              <p:cNvSpPr>
                <a:spLocks noChangeShapeType="1"/>
              </p:cNvSpPr>
              <p:nvPr/>
            </p:nvSpPr>
            <p:spPr bwMode="auto">
              <a:xfrm rot="-5400000" flipH="1" flipV="1">
                <a:off x="4199"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18" name="Line 1306">
                <a:extLst>
                  <a:ext uri="{FF2B5EF4-FFF2-40B4-BE49-F238E27FC236}">
                    <a16:creationId xmlns:a16="http://schemas.microsoft.com/office/drawing/2014/main" id="{408EE76A-635B-E4F0-6BBF-91B609C27132}"/>
                  </a:ext>
                </a:extLst>
              </p:cNvPr>
              <p:cNvSpPr>
                <a:spLocks noChangeShapeType="1"/>
              </p:cNvSpPr>
              <p:nvPr/>
            </p:nvSpPr>
            <p:spPr bwMode="auto">
              <a:xfrm rot="-5400000" flipH="1" flipV="1">
                <a:off x="1400"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19" name="Line 1307">
                <a:extLst>
                  <a:ext uri="{FF2B5EF4-FFF2-40B4-BE49-F238E27FC236}">
                    <a16:creationId xmlns:a16="http://schemas.microsoft.com/office/drawing/2014/main" id="{A82A611B-13DB-7ABC-818D-D9F83B4E2533}"/>
                  </a:ext>
                </a:extLst>
              </p:cNvPr>
              <p:cNvSpPr>
                <a:spLocks noChangeShapeType="1"/>
              </p:cNvSpPr>
              <p:nvPr/>
            </p:nvSpPr>
            <p:spPr bwMode="auto">
              <a:xfrm rot="16200000" flipH="1">
                <a:off x="1399"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20" name="Line 1308">
                <a:extLst>
                  <a:ext uri="{FF2B5EF4-FFF2-40B4-BE49-F238E27FC236}">
                    <a16:creationId xmlns:a16="http://schemas.microsoft.com/office/drawing/2014/main" id="{E1941DE0-4EEF-3B29-D591-3C90ACD65BFA}"/>
                  </a:ext>
                </a:extLst>
              </p:cNvPr>
              <p:cNvSpPr>
                <a:spLocks noChangeShapeType="1"/>
              </p:cNvSpPr>
              <p:nvPr/>
            </p:nvSpPr>
            <p:spPr bwMode="auto">
              <a:xfrm rot="16200000" flipH="1">
                <a:off x="4198"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21" name="Line 1309">
                <a:extLst>
                  <a:ext uri="{FF2B5EF4-FFF2-40B4-BE49-F238E27FC236}">
                    <a16:creationId xmlns:a16="http://schemas.microsoft.com/office/drawing/2014/main" id="{E514550F-AFE6-B381-207A-56BC53B334BF}"/>
                  </a:ext>
                </a:extLst>
              </p:cNvPr>
              <p:cNvSpPr>
                <a:spLocks noChangeShapeType="1"/>
              </p:cNvSpPr>
              <p:nvPr/>
            </p:nvSpPr>
            <p:spPr bwMode="auto">
              <a:xfrm rot="-5400000" flipH="1" flipV="1">
                <a:off x="4326"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22" name="Line 1310">
                <a:extLst>
                  <a:ext uri="{FF2B5EF4-FFF2-40B4-BE49-F238E27FC236}">
                    <a16:creationId xmlns:a16="http://schemas.microsoft.com/office/drawing/2014/main" id="{D8E5486E-32F0-1D46-D363-CDE70D5C8A41}"/>
                  </a:ext>
                </a:extLst>
              </p:cNvPr>
              <p:cNvSpPr>
                <a:spLocks noChangeShapeType="1"/>
              </p:cNvSpPr>
              <p:nvPr/>
            </p:nvSpPr>
            <p:spPr bwMode="auto">
              <a:xfrm rot="16200000" flipV="1">
                <a:off x="4320"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23" name="Line 1311">
                <a:extLst>
                  <a:ext uri="{FF2B5EF4-FFF2-40B4-BE49-F238E27FC236}">
                    <a16:creationId xmlns:a16="http://schemas.microsoft.com/office/drawing/2014/main" id="{5082B25C-C06C-B6E2-FEF6-68ECD830C8A5}"/>
                  </a:ext>
                </a:extLst>
              </p:cNvPr>
              <p:cNvSpPr>
                <a:spLocks noChangeShapeType="1"/>
              </p:cNvSpPr>
              <p:nvPr/>
            </p:nvSpPr>
            <p:spPr bwMode="auto">
              <a:xfrm rot="-5400000">
                <a:off x="4222"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24" name="Line 1312">
                <a:extLst>
                  <a:ext uri="{FF2B5EF4-FFF2-40B4-BE49-F238E27FC236}">
                    <a16:creationId xmlns:a16="http://schemas.microsoft.com/office/drawing/2014/main" id="{56E52566-C1A1-BBCD-C2B4-DB4ABBC8B458}"/>
                  </a:ext>
                </a:extLst>
              </p:cNvPr>
              <p:cNvSpPr>
                <a:spLocks noChangeShapeType="1"/>
              </p:cNvSpPr>
              <p:nvPr/>
            </p:nvSpPr>
            <p:spPr bwMode="auto">
              <a:xfrm rot="-5400000">
                <a:off x="4223"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25" name="Line 1313">
                <a:extLst>
                  <a:ext uri="{FF2B5EF4-FFF2-40B4-BE49-F238E27FC236}">
                    <a16:creationId xmlns:a16="http://schemas.microsoft.com/office/drawing/2014/main" id="{7FB28959-5A92-4F53-B248-C730319DF802}"/>
                  </a:ext>
                </a:extLst>
              </p:cNvPr>
              <p:cNvSpPr>
                <a:spLocks noChangeShapeType="1"/>
              </p:cNvSpPr>
              <p:nvPr/>
            </p:nvSpPr>
            <p:spPr bwMode="auto">
              <a:xfrm rot="-5400000" flipH="1" flipV="1">
                <a:off x="1652"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26" name="Line 1314">
                <a:extLst>
                  <a:ext uri="{FF2B5EF4-FFF2-40B4-BE49-F238E27FC236}">
                    <a16:creationId xmlns:a16="http://schemas.microsoft.com/office/drawing/2014/main" id="{EA1EB5D2-0CD5-0A51-EFB1-D431B4B165A5}"/>
                  </a:ext>
                </a:extLst>
              </p:cNvPr>
              <p:cNvSpPr>
                <a:spLocks noChangeShapeType="1"/>
              </p:cNvSpPr>
              <p:nvPr/>
            </p:nvSpPr>
            <p:spPr bwMode="auto">
              <a:xfrm rot="-5400000" flipH="1" flipV="1">
                <a:off x="3945"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27" name="Line 1315">
                <a:extLst>
                  <a:ext uri="{FF2B5EF4-FFF2-40B4-BE49-F238E27FC236}">
                    <a16:creationId xmlns:a16="http://schemas.microsoft.com/office/drawing/2014/main" id="{A160164A-CF9D-B27B-770E-13524654373E}"/>
                  </a:ext>
                </a:extLst>
              </p:cNvPr>
              <p:cNvSpPr>
                <a:spLocks noChangeShapeType="1"/>
              </p:cNvSpPr>
              <p:nvPr/>
            </p:nvSpPr>
            <p:spPr bwMode="auto">
              <a:xfrm rot="16200000" flipH="1">
                <a:off x="1653"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28" name="Line 1316">
                <a:extLst>
                  <a:ext uri="{FF2B5EF4-FFF2-40B4-BE49-F238E27FC236}">
                    <a16:creationId xmlns:a16="http://schemas.microsoft.com/office/drawing/2014/main" id="{9EE96505-141C-A376-BE76-8D1DA3A35AAC}"/>
                  </a:ext>
                </a:extLst>
              </p:cNvPr>
              <p:cNvSpPr>
                <a:spLocks noChangeShapeType="1"/>
              </p:cNvSpPr>
              <p:nvPr/>
            </p:nvSpPr>
            <p:spPr bwMode="auto">
              <a:xfrm rot="16200000" flipH="1">
                <a:off x="3945"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29" name="Line 1317">
                <a:extLst>
                  <a:ext uri="{FF2B5EF4-FFF2-40B4-BE49-F238E27FC236}">
                    <a16:creationId xmlns:a16="http://schemas.microsoft.com/office/drawing/2014/main" id="{A2BF3F24-F611-8CEA-7964-11FA762C3BCC}"/>
                  </a:ext>
                </a:extLst>
              </p:cNvPr>
              <p:cNvSpPr>
                <a:spLocks noChangeShapeType="1"/>
              </p:cNvSpPr>
              <p:nvPr/>
            </p:nvSpPr>
            <p:spPr bwMode="auto">
              <a:xfrm rot="16200000" flipH="1">
                <a:off x="1549"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30" name="Line 1318">
                <a:extLst>
                  <a:ext uri="{FF2B5EF4-FFF2-40B4-BE49-F238E27FC236}">
                    <a16:creationId xmlns:a16="http://schemas.microsoft.com/office/drawing/2014/main" id="{FF898486-0C2D-3252-B190-6FD2E4BC3BC8}"/>
                  </a:ext>
                </a:extLst>
              </p:cNvPr>
              <p:cNvSpPr>
                <a:spLocks noChangeShapeType="1"/>
              </p:cNvSpPr>
              <p:nvPr/>
            </p:nvSpPr>
            <p:spPr bwMode="auto">
              <a:xfrm rot="16200000" flipH="1">
                <a:off x="1548"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31" name="Line 1319">
                <a:extLst>
                  <a:ext uri="{FF2B5EF4-FFF2-40B4-BE49-F238E27FC236}">
                    <a16:creationId xmlns:a16="http://schemas.microsoft.com/office/drawing/2014/main" id="{FC71DDBE-5B10-DCE4-0653-A251B688A3C0}"/>
                  </a:ext>
                </a:extLst>
              </p:cNvPr>
              <p:cNvSpPr>
                <a:spLocks noChangeShapeType="1"/>
              </p:cNvSpPr>
              <p:nvPr/>
            </p:nvSpPr>
            <p:spPr bwMode="auto">
              <a:xfrm rot="16200000" flipV="1">
                <a:off x="4319"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32" name="Line 1320">
                <a:extLst>
                  <a:ext uri="{FF2B5EF4-FFF2-40B4-BE49-F238E27FC236}">
                    <a16:creationId xmlns:a16="http://schemas.microsoft.com/office/drawing/2014/main" id="{336D8B5E-79F7-AC1D-BBF3-0E4EEC9B1A73}"/>
                  </a:ext>
                </a:extLst>
              </p:cNvPr>
              <p:cNvSpPr>
                <a:spLocks noChangeShapeType="1"/>
              </p:cNvSpPr>
              <p:nvPr/>
            </p:nvSpPr>
            <p:spPr bwMode="auto">
              <a:xfrm rot="-5400000" flipH="1" flipV="1">
                <a:off x="4318"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33" name="Line 1321">
                <a:extLst>
                  <a:ext uri="{FF2B5EF4-FFF2-40B4-BE49-F238E27FC236}">
                    <a16:creationId xmlns:a16="http://schemas.microsoft.com/office/drawing/2014/main" id="{2D9583AA-6734-9818-5103-0E8209FAF24F}"/>
                  </a:ext>
                </a:extLst>
              </p:cNvPr>
              <p:cNvSpPr>
                <a:spLocks noChangeShapeType="1"/>
              </p:cNvSpPr>
              <p:nvPr/>
            </p:nvSpPr>
            <p:spPr bwMode="auto">
              <a:xfrm rot="16200000" flipV="1">
                <a:off x="4071" y="31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34" name="Line 1322">
                <a:extLst>
                  <a:ext uri="{FF2B5EF4-FFF2-40B4-BE49-F238E27FC236}">
                    <a16:creationId xmlns:a16="http://schemas.microsoft.com/office/drawing/2014/main" id="{D34FC2C9-DD62-D874-1094-7CAB5C1FBD09}"/>
                  </a:ext>
                </a:extLst>
              </p:cNvPr>
              <p:cNvSpPr>
                <a:spLocks noChangeShapeType="1"/>
              </p:cNvSpPr>
              <p:nvPr/>
            </p:nvSpPr>
            <p:spPr bwMode="auto">
              <a:xfrm rot="16200000" flipV="1">
                <a:off x="1525" y="31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35" name="Line 1323">
                <a:extLst>
                  <a:ext uri="{FF2B5EF4-FFF2-40B4-BE49-F238E27FC236}">
                    <a16:creationId xmlns:a16="http://schemas.microsoft.com/office/drawing/2014/main" id="{F35FFBC3-527F-25AB-FA79-CF99BC927A95}"/>
                  </a:ext>
                </a:extLst>
              </p:cNvPr>
              <p:cNvSpPr>
                <a:spLocks noChangeShapeType="1"/>
              </p:cNvSpPr>
              <p:nvPr/>
            </p:nvSpPr>
            <p:spPr bwMode="auto">
              <a:xfrm rot="-5400000" flipH="1" flipV="1">
                <a:off x="1524" y="12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36" name="Line 1324">
                <a:extLst>
                  <a:ext uri="{FF2B5EF4-FFF2-40B4-BE49-F238E27FC236}">
                    <a16:creationId xmlns:a16="http://schemas.microsoft.com/office/drawing/2014/main" id="{9E9888A8-5706-FFBC-D652-26E39B273A76}"/>
                  </a:ext>
                </a:extLst>
              </p:cNvPr>
              <p:cNvSpPr>
                <a:spLocks noChangeShapeType="1"/>
              </p:cNvSpPr>
              <p:nvPr/>
            </p:nvSpPr>
            <p:spPr bwMode="auto">
              <a:xfrm rot="-5400000" flipH="1" flipV="1">
                <a:off x="4070" y="12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37" name="Line 1325">
                <a:extLst>
                  <a:ext uri="{FF2B5EF4-FFF2-40B4-BE49-F238E27FC236}">
                    <a16:creationId xmlns:a16="http://schemas.microsoft.com/office/drawing/2014/main" id="{B4E45E5D-D36F-9D4C-00AC-ADE1418B4D8D}"/>
                  </a:ext>
                </a:extLst>
              </p:cNvPr>
              <p:cNvSpPr>
                <a:spLocks noChangeShapeType="1"/>
              </p:cNvSpPr>
              <p:nvPr/>
            </p:nvSpPr>
            <p:spPr bwMode="auto">
              <a:xfrm rot="16200000" flipH="1">
                <a:off x="1296"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38" name="Line 1326">
                <a:extLst>
                  <a:ext uri="{FF2B5EF4-FFF2-40B4-BE49-F238E27FC236}">
                    <a16:creationId xmlns:a16="http://schemas.microsoft.com/office/drawing/2014/main" id="{202EADE8-17A3-E6BC-C274-C83359CAC169}"/>
                  </a:ext>
                </a:extLst>
              </p:cNvPr>
              <p:cNvSpPr>
                <a:spLocks noChangeShapeType="1"/>
              </p:cNvSpPr>
              <p:nvPr/>
            </p:nvSpPr>
            <p:spPr bwMode="auto">
              <a:xfrm rot="16200000" flipH="1">
                <a:off x="1301"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39" name="Line 1327">
                <a:extLst>
                  <a:ext uri="{FF2B5EF4-FFF2-40B4-BE49-F238E27FC236}">
                    <a16:creationId xmlns:a16="http://schemas.microsoft.com/office/drawing/2014/main" id="{F366FD96-E2D8-340C-2FB3-F40D72A755EB}"/>
                  </a:ext>
                </a:extLst>
              </p:cNvPr>
              <p:cNvSpPr>
                <a:spLocks noChangeShapeType="1"/>
              </p:cNvSpPr>
              <p:nvPr/>
            </p:nvSpPr>
            <p:spPr bwMode="auto">
              <a:xfrm rot="16200000" flipH="1">
                <a:off x="4349"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40" name="Line 1328">
                <a:extLst>
                  <a:ext uri="{FF2B5EF4-FFF2-40B4-BE49-F238E27FC236}">
                    <a16:creationId xmlns:a16="http://schemas.microsoft.com/office/drawing/2014/main" id="{80194978-0284-EDE8-A731-602D5F5DA2D9}"/>
                  </a:ext>
                </a:extLst>
              </p:cNvPr>
              <p:cNvSpPr>
                <a:spLocks noChangeShapeType="1"/>
              </p:cNvSpPr>
              <p:nvPr/>
            </p:nvSpPr>
            <p:spPr bwMode="auto">
              <a:xfrm rot="16200000" flipH="1">
                <a:off x="4348"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41" name="Line 1329">
                <a:extLst>
                  <a:ext uri="{FF2B5EF4-FFF2-40B4-BE49-F238E27FC236}">
                    <a16:creationId xmlns:a16="http://schemas.microsoft.com/office/drawing/2014/main" id="{D1E5E05B-3078-5C5C-DE5F-8616A156C353}"/>
                  </a:ext>
                </a:extLst>
              </p:cNvPr>
              <p:cNvSpPr>
                <a:spLocks noChangeShapeType="1"/>
              </p:cNvSpPr>
              <p:nvPr/>
            </p:nvSpPr>
            <p:spPr bwMode="auto">
              <a:xfrm rot="-5400000">
                <a:off x="1422"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42" name="Line 1330">
                <a:extLst>
                  <a:ext uri="{FF2B5EF4-FFF2-40B4-BE49-F238E27FC236}">
                    <a16:creationId xmlns:a16="http://schemas.microsoft.com/office/drawing/2014/main" id="{11F471F5-D17F-F1A2-BC9F-FDF4771ED878}"/>
                  </a:ext>
                </a:extLst>
              </p:cNvPr>
              <p:cNvSpPr>
                <a:spLocks noChangeShapeType="1"/>
              </p:cNvSpPr>
              <p:nvPr/>
            </p:nvSpPr>
            <p:spPr bwMode="auto">
              <a:xfrm rot="-5400000">
                <a:off x="1423"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43" name="Line 1331">
                <a:extLst>
                  <a:ext uri="{FF2B5EF4-FFF2-40B4-BE49-F238E27FC236}">
                    <a16:creationId xmlns:a16="http://schemas.microsoft.com/office/drawing/2014/main" id="{F847C27D-A16C-6858-A10B-D43A667D51D9}"/>
                  </a:ext>
                </a:extLst>
              </p:cNvPr>
              <p:cNvSpPr>
                <a:spLocks noChangeShapeType="1"/>
              </p:cNvSpPr>
              <p:nvPr/>
            </p:nvSpPr>
            <p:spPr bwMode="auto">
              <a:xfrm rot="16200000" flipH="1">
                <a:off x="1399"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44" name="Line 1332">
                <a:extLst>
                  <a:ext uri="{FF2B5EF4-FFF2-40B4-BE49-F238E27FC236}">
                    <a16:creationId xmlns:a16="http://schemas.microsoft.com/office/drawing/2014/main" id="{6ADC59A4-AEC2-C12C-1727-6FA868C919A0}"/>
                  </a:ext>
                </a:extLst>
              </p:cNvPr>
              <p:cNvSpPr>
                <a:spLocks noChangeShapeType="1"/>
              </p:cNvSpPr>
              <p:nvPr/>
            </p:nvSpPr>
            <p:spPr bwMode="auto">
              <a:xfrm rot="16200000" flipH="1">
                <a:off x="4198"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45" name="Line 1333">
                <a:extLst>
                  <a:ext uri="{FF2B5EF4-FFF2-40B4-BE49-F238E27FC236}">
                    <a16:creationId xmlns:a16="http://schemas.microsoft.com/office/drawing/2014/main" id="{26B65D75-3707-6FBF-4890-C9744CEBDC78}"/>
                  </a:ext>
                </a:extLst>
              </p:cNvPr>
              <p:cNvSpPr>
                <a:spLocks noChangeShapeType="1"/>
              </p:cNvSpPr>
              <p:nvPr/>
            </p:nvSpPr>
            <p:spPr bwMode="auto">
              <a:xfrm rot="-5400000" flipH="1" flipV="1">
                <a:off x="4192"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46" name="Line 1334">
                <a:extLst>
                  <a:ext uri="{FF2B5EF4-FFF2-40B4-BE49-F238E27FC236}">
                    <a16:creationId xmlns:a16="http://schemas.microsoft.com/office/drawing/2014/main" id="{1A2B6FDC-1996-87F4-D33E-FACC42AE4591}"/>
                  </a:ext>
                </a:extLst>
              </p:cNvPr>
              <p:cNvSpPr>
                <a:spLocks noChangeShapeType="1"/>
              </p:cNvSpPr>
              <p:nvPr/>
            </p:nvSpPr>
            <p:spPr bwMode="auto">
              <a:xfrm rot="-5400000" flipH="1" flipV="1">
                <a:off x="1393"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47" name="Line 1335">
                <a:extLst>
                  <a:ext uri="{FF2B5EF4-FFF2-40B4-BE49-F238E27FC236}">
                    <a16:creationId xmlns:a16="http://schemas.microsoft.com/office/drawing/2014/main" id="{B91FF919-87ED-9BDD-D8ED-A8E474B58680}"/>
                  </a:ext>
                </a:extLst>
              </p:cNvPr>
              <p:cNvSpPr>
                <a:spLocks noChangeShapeType="1"/>
              </p:cNvSpPr>
              <p:nvPr/>
            </p:nvSpPr>
            <p:spPr bwMode="auto">
              <a:xfrm rot="-5400000" flipH="1" flipV="1">
                <a:off x="1779"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48" name="Line 1336">
                <a:extLst>
                  <a:ext uri="{FF2B5EF4-FFF2-40B4-BE49-F238E27FC236}">
                    <a16:creationId xmlns:a16="http://schemas.microsoft.com/office/drawing/2014/main" id="{194A2DB2-C8A9-F7B0-C08F-D8A20D3AD96D}"/>
                  </a:ext>
                </a:extLst>
              </p:cNvPr>
              <p:cNvSpPr>
                <a:spLocks noChangeShapeType="1"/>
              </p:cNvSpPr>
              <p:nvPr/>
            </p:nvSpPr>
            <p:spPr bwMode="auto">
              <a:xfrm rot="16200000" flipV="1">
                <a:off x="3817"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49" name="Line 1337">
                <a:extLst>
                  <a:ext uri="{FF2B5EF4-FFF2-40B4-BE49-F238E27FC236}">
                    <a16:creationId xmlns:a16="http://schemas.microsoft.com/office/drawing/2014/main" id="{C75187F5-D10C-EA2F-3C62-6B7AA92A0A67}"/>
                  </a:ext>
                </a:extLst>
              </p:cNvPr>
              <p:cNvSpPr>
                <a:spLocks noChangeShapeType="1"/>
              </p:cNvSpPr>
              <p:nvPr/>
            </p:nvSpPr>
            <p:spPr bwMode="auto">
              <a:xfrm rot="16200000" flipV="1">
                <a:off x="1778"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50" name="Line 1338">
                <a:extLst>
                  <a:ext uri="{FF2B5EF4-FFF2-40B4-BE49-F238E27FC236}">
                    <a16:creationId xmlns:a16="http://schemas.microsoft.com/office/drawing/2014/main" id="{5C400CBC-52CE-0A62-EFF1-9D994766F3E7}"/>
                  </a:ext>
                </a:extLst>
              </p:cNvPr>
              <p:cNvSpPr>
                <a:spLocks noChangeShapeType="1"/>
              </p:cNvSpPr>
              <p:nvPr/>
            </p:nvSpPr>
            <p:spPr bwMode="auto">
              <a:xfrm rot="-5400000" flipH="1" flipV="1">
                <a:off x="3818"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51" name="Line 1339">
                <a:extLst>
                  <a:ext uri="{FF2B5EF4-FFF2-40B4-BE49-F238E27FC236}">
                    <a16:creationId xmlns:a16="http://schemas.microsoft.com/office/drawing/2014/main" id="{EAD44F19-7464-50DC-35A5-64AA02B326DB}"/>
                  </a:ext>
                </a:extLst>
              </p:cNvPr>
              <p:cNvSpPr>
                <a:spLocks noChangeShapeType="1"/>
              </p:cNvSpPr>
              <p:nvPr/>
            </p:nvSpPr>
            <p:spPr bwMode="auto">
              <a:xfrm rot="-5400000" flipH="1" flipV="1">
                <a:off x="4325"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52" name="Line 1340">
                <a:extLst>
                  <a:ext uri="{FF2B5EF4-FFF2-40B4-BE49-F238E27FC236}">
                    <a16:creationId xmlns:a16="http://schemas.microsoft.com/office/drawing/2014/main" id="{42CB90C1-BB8B-A5EC-2BF5-B3AB69B3E64D}"/>
                  </a:ext>
                </a:extLst>
              </p:cNvPr>
              <p:cNvSpPr>
                <a:spLocks noChangeShapeType="1"/>
              </p:cNvSpPr>
              <p:nvPr/>
            </p:nvSpPr>
            <p:spPr bwMode="auto">
              <a:xfrm rot="16200000" flipV="1">
                <a:off x="4324"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53" name="Line 1341">
                <a:extLst>
                  <a:ext uri="{FF2B5EF4-FFF2-40B4-BE49-F238E27FC236}">
                    <a16:creationId xmlns:a16="http://schemas.microsoft.com/office/drawing/2014/main" id="{1CA069BB-9C12-5187-BD13-C3DCDD4757B3}"/>
                  </a:ext>
                </a:extLst>
              </p:cNvPr>
              <p:cNvSpPr>
                <a:spLocks noChangeShapeType="1"/>
              </p:cNvSpPr>
              <p:nvPr/>
            </p:nvSpPr>
            <p:spPr bwMode="auto">
              <a:xfrm rot="16200000" flipH="1">
                <a:off x="3842"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54" name="Line 1342">
                <a:extLst>
                  <a:ext uri="{FF2B5EF4-FFF2-40B4-BE49-F238E27FC236}">
                    <a16:creationId xmlns:a16="http://schemas.microsoft.com/office/drawing/2014/main" id="{BBA1A828-9BC7-6268-5284-9C203DAC89A5}"/>
                  </a:ext>
                </a:extLst>
              </p:cNvPr>
              <p:cNvSpPr>
                <a:spLocks noChangeShapeType="1"/>
              </p:cNvSpPr>
              <p:nvPr/>
            </p:nvSpPr>
            <p:spPr bwMode="auto">
              <a:xfrm rot="16200000" flipH="1">
                <a:off x="3841"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55" name="Line 1343">
                <a:extLst>
                  <a:ext uri="{FF2B5EF4-FFF2-40B4-BE49-F238E27FC236}">
                    <a16:creationId xmlns:a16="http://schemas.microsoft.com/office/drawing/2014/main" id="{8B88124B-8BC1-DFD5-6361-5FC938BC806B}"/>
                  </a:ext>
                </a:extLst>
              </p:cNvPr>
              <p:cNvSpPr>
                <a:spLocks noChangeShapeType="1"/>
              </p:cNvSpPr>
              <p:nvPr/>
            </p:nvSpPr>
            <p:spPr bwMode="auto">
              <a:xfrm rot="16200000" flipV="1">
                <a:off x="4325"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56" name="Line 1344">
                <a:extLst>
                  <a:ext uri="{FF2B5EF4-FFF2-40B4-BE49-F238E27FC236}">
                    <a16:creationId xmlns:a16="http://schemas.microsoft.com/office/drawing/2014/main" id="{AA04FF57-B53E-1B09-44D9-103C08037693}"/>
                  </a:ext>
                </a:extLst>
              </p:cNvPr>
              <p:cNvSpPr>
                <a:spLocks noChangeShapeType="1"/>
              </p:cNvSpPr>
              <p:nvPr/>
            </p:nvSpPr>
            <p:spPr bwMode="auto">
              <a:xfrm rot="-5400000" flipH="1" flipV="1">
                <a:off x="4324"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57" name="Line 1345">
                <a:extLst>
                  <a:ext uri="{FF2B5EF4-FFF2-40B4-BE49-F238E27FC236}">
                    <a16:creationId xmlns:a16="http://schemas.microsoft.com/office/drawing/2014/main" id="{D26F95CF-F7DC-8ACA-3243-EABFA0566E8B}"/>
                  </a:ext>
                </a:extLst>
              </p:cNvPr>
              <p:cNvSpPr>
                <a:spLocks noChangeShapeType="1"/>
              </p:cNvSpPr>
              <p:nvPr/>
            </p:nvSpPr>
            <p:spPr bwMode="auto">
              <a:xfrm rot="-5400000">
                <a:off x="4221"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58" name="Line 1346">
                <a:extLst>
                  <a:ext uri="{FF2B5EF4-FFF2-40B4-BE49-F238E27FC236}">
                    <a16:creationId xmlns:a16="http://schemas.microsoft.com/office/drawing/2014/main" id="{AD25FBEE-05E2-A947-2B8A-71FFF4C6EA23}"/>
                  </a:ext>
                </a:extLst>
              </p:cNvPr>
              <p:cNvSpPr>
                <a:spLocks noChangeShapeType="1"/>
              </p:cNvSpPr>
              <p:nvPr/>
            </p:nvSpPr>
            <p:spPr bwMode="auto">
              <a:xfrm rot="-5400000">
                <a:off x="4222"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59" name="Line 1347">
                <a:extLst>
                  <a:ext uri="{FF2B5EF4-FFF2-40B4-BE49-F238E27FC236}">
                    <a16:creationId xmlns:a16="http://schemas.microsoft.com/office/drawing/2014/main" id="{501F9CCC-3507-90B4-C3FB-FD58ACD0711A}"/>
                  </a:ext>
                </a:extLst>
              </p:cNvPr>
              <p:cNvSpPr>
                <a:spLocks noChangeShapeType="1"/>
              </p:cNvSpPr>
              <p:nvPr/>
            </p:nvSpPr>
            <p:spPr bwMode="auto">
              <a:xfrm rot="-5400000" flipH="1" flipV="1">
                <a:off x="1652"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60" name="Line 1348">
                <a:extLst>
                  <a:ext uri="{FF2B5EF4-FFF2-40B4-BE49-F238E27FC236}">
                    <a16:creationId xmlns:a16="http://schemas.microsoft.com/office/drawing/2014/main" id="{B9272C73-5719-BE60-C324-E956FD67DBD0}"/>
                  </a:ext>
                </a:extLst>
              </p:cNvPr>
              <p:cNvSpPr>
                <a:spLocks noChangeShapeType="1"/>
              </p:cNvSpPr>
              <p:nvPr/>
            </p:nvSpPr>
            <p:spPr bwMode="auto">
              <a:xfrm rot="-5400000" flipH="1" flipV="1">
                <a:off x="3945"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61" name="Line 1349">
                <a:extLst>
                  <a:ext uri="{FF2B5EF4-FFF2-40B4-BE49-F238E27FC236}">
                    <a16:creationId xmlns:a16="http://schemas.microsoft.com/office/drawing/2014/main" id="{E432A4AB-E6AA-94D2-08D4-7A113C7A0621}"/>
                  </a:ext>
                </a:extLst>
              </p:cNvPr>
              <p:cNvSpPr>
                <a:spLocks noChangeShapeType="1"/>
              </p:cNvSpPr>
              <p:nvPr/>
            </p:nvSpPr>
            <p:spPr bwMode="auto">
              <a:xfrm rot="16200000" flipH="1">
                <a:off x="1651"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62" name="Line 1350">
                <a:extLst>
                  <a:ext uri="{FF2B5EF4-FFF2-40B4-BE49-F238E27FC236}">
                    <a16:creationId xmlns:a16="http://schemas.microsoft.com/office/drawing/2014/main" id="{73BC6A02-39A3-AD24-DB8F-B86DE0D338C2}"/>
                  </a:ext>
                </a:extLst>
              </p:cNvPr>
              <p:cNvSpPr>
                <a:spLocks noChangeShapeType="1"/>
              </p:cNvSpPr>
              <p:nvPr/>
            </p:nvSpPr>
            <p:spPr bwMode="auto">
              <a:xfrm rot="16200000" flipH="1">
                <a:off x="3944"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63" name="Line 1351">
                <a:extLst>
                  <a:ext uri="{FF2B5EF4-FFF2-40B4-BE49-F238E27FC236}">
                    <a16:creationId xmlns:a16="http://schemas.microsoft.com/office/drawing/2014/main" id="{B83E2FEA-496A-83B5-0B42-F73DCEF9CD85}"/>
                  </a:ext>
                </a:extLst>
              </p:cNvPr>
              <p:cNvSpPr>
                <a:spLocks noChangeShapeType="1"/>
              </p:cNvSpPr>
              <p:nvPr/>
            </p:nvSpPr>
            <p:spPr bwMode="auto">
              <a:xfrm rot="-5400000" flipH="1" flipV="1">
                <a:off x="1393"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64" name="Line 1352">
                <a:extLst>
                  <a:ext uri="{FF2B5EF4-FFF2-40B4-BE49-F238E27FC236}">
                    <a16:creationId xmlns:a16="http://schemas.microsoft.com/office/drawing/2014/main" id="{BC7C8ACC-FE5C-B190-419F-A39C7764FA69}"/>
                  </a:ext>
                </a:extLst>
              </p:cNvPr>
              <p:cNvSpPr>
                <a:spLocks noChangeShapeType="1"/>
              </p:cNvSpPr>
              <p:nvPr/>
            </p:nvSpPr>
            <p:spPr bwMode="auto">
              <a:xfrm rot="16200000" flipH="1">
                <a:off x="1392"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65" name="Line 1353">
                <a:extLst>
                  <a:ext uri="{FF2B5EF4-FFF2-40B4-BE49-F238E27FC236}">
                    <a16:creationId xmlns:a16="http://schemas.microsoft.com/office/drawing/2014/main" id="{6785A537-372A-CF6D-4A18-3990E04C30D7}"/>
                  </a:ext>
                </a:extLst>
              </p:cNvPr>
              <p:cNvSpPr>
                <a:spLocks noChangeShapeType="1"/>
              </p:cNvSpPr>
              <p:nvPr/>
            </p:nvSpPr>
            <p:spPr bwMode="auto">
              <a:xfrm rot="16200000" flipH="1">
                <a:off x="4191"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66" name="Line 1354">
                <a:extLst>
                  <a:ext uri="{FF2B5EF4-FFF2-40B4-BE49-F238E27FC236}">
                    <a16:creationId xmlns:a16="http://schemas.microsoft.com/office/drawing/2014/main" id="{0D324CA7-52E2-8CA0-DA1B-B687745E6A3B}"/>
                  </a:ext>
                </a:extLst>
              </p:cNvPr>
              <p:cNvSpPr>
                <a:spLocks noChangeShapeType="1"/>
              </p:cNvSpPr>
              <p:nvPr/>
            </p:nvSpPr>
            <p:spPr bwMode="auto">
              <a:xfrm rot="-5400000" flipH="1" flipV="1">
                <a:off x="4192"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67" name="Line 1355">
                <a:extLst>
                  <a:ext uri="{FF2B5EF4-FFF2-40B4-BE49-F238E27FC236}">
                    <a16:creationId xmlns:a16="http://schemas.microsoft.com/office/drawing/2014/main" id="{288609BD-85B1-D70D-25E9-889638B81142}"/>
                  </a:ext>
                </a:extLst>
              </p:cNvPr>
              <p:cNvSpPr>
                <a:spLocks noChangeShapeType="1"/>
              </p:cNvSpPr>
              <p:nvPr/>
            </p:nvSpPr>
            <p:spPr bwMode="auto">
              <a:xfrm rot="-5400000" flipH="1" flipV="1">
                <a:off x="3690"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68" name="Line 1356">
                <a:extLst>
                  <a:ext uri="{FF2B5EF4-FFF2-40B4-BE49-F238E27FC236}">
                    <a16:creationId xmlns:a16="http://schemas.microsoft.com/office/drawing/2014/main" id="{AC58BE57-114B-6232-8AB7-E7FFAE7E3CEA}"/>
                  </a:ext>
                </a:extLst>
              </p:cNvPr>
              <p:cNvSpPr>
                <a:spLocks noChangeShapeType="1"/>
              </p:cNvSpPr>
              <p:nvPr/>
            </p:nvSpPr>
            <p:spPr bwMode="auto">
              <a:xfrm rot="-5400000" flipH="1" flipV="1">
                <a:off x="1905"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69" name="Line 1357">
                <a:extLst>
                  <a:ext uri="{FF2B5EF4-FFF2-40B4-BE49-F238E27FC236}">
                    <a16:creationId xmlns:a16="http://schemas.microsoft.com/office/drawing/2014/main" id="{A6E96E71-A338-34BF-725D-C818E7EDB2D0}"/>
                  </a:ext>
                </a:extLst>
              </p:cNvPr>
              <p:cNvSpPr>
                <a:spLocks noChangeShapeType="1"/>
              </p:cNvSpPr>
              <p:nvPr/>
            </p:nvSpPr>
            <p:spPr bwMode="auto">
              <a:xfrm rot="16200000" flipH="1">
                <a:off x="3691"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70" name="Line 1358">
                <a:extLst>
                  <a:ext uri="{FF2B5EF4-FFF2-40B4-BE49-F238E27FC236}">
                    <a16:creationId xmlns:a16="http://schemas.microsoft.com/office/drawing/2014/main" id="{AE38C6EA-7FC3-6FFF-0956-6C475923C981}"/>
                  </a:ext>
                </a:extLst>
              </p:cNvPr>
              <p:cNvSpPr>
                <a:spLocks noChangeShapeType="1"/>
              </p:cNvSpPr>
              <p:nvPr/>
            </p:nvSpPr>
            <p:spPr bwMode="auto">
              <a:xfrm rot="16200000" flipH="1">
                <a:off x="1906"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71" name="Line 1359">
                <a:extLst>
                  <a:ext uri="{FF2B5EF4-FFF2-40B4-BE49-F238E27FC236}">
                    <a16:creationId xmlns:a16="http://schemas.microsoft.com/office/drawing/2014/main" id="{32D346A0-2228-E13F-2436-1CDE825222C5}"/>
                  </a:ext>
                </a:extLst>
              </p:cNvPr>
              <p:cNvSpPr>
                <a:spLocks noChangeShapeType="1"/>
              </p:cNvSpPr>
              <p:nvPr/>
            </p:nvSpPr>
            <p:spPr bwMode="auto">
              <a:xfrm rot="-5400000">
                <a:off x="3969"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72" name="Line 1360">
                <a:extLst>
                  <a:ext uri="{FF2B5EF4-FFF2-40B4-BE49-F238E27FC236}">
                    <a16:creationId xmlns:a16="http://schemas.microsoft.com/office/drawing/2014/main" id="{009B6ECB-1094-B07C-0969-D5E9462C833D}"/>
                  </a:ext>
                </a:extLst>
              </p:cNvPr>
              <p:cNvSpPr>
                <a:spLocks noChangeShapeType="1"/>
              </p:cNvSpPr>
              <p:nvPr/>
            </p:nvSpPr>
            <p:spPr bwMode="auto">
              <a:xfrm rot="-5400000">
                <a:off x="3968"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73" name="Line 1361">
                <a:extLst>
                  <a:ext uri="{FF2B5EF4-FFF2-40B4-BE49-F238E27FC236}">
                    <a16:creationId xmlns:a16="http://schemas.microsoft.com/office/drawing/2014/main" id="{4C0882F9-AC71-D8DF-B607-0087E1585052}"/>
                  </a:ext>
                </a:extLst>
              </p:cNvPr>
              <p:cNvSpPr>
                <a:spLocks noChangeShapeType="1"/>
              </p:cNvSpPr>
              <p:nvPr/>
            </p:nvSpPr>
            <p:spPr bwMode="auto">
              <a:xfrm rot="16200000" flipH="1">
                <a:off x="4095"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74" name="Line 1362">
                <a:extLst>
                  <a:ext uri="{FF2B5EF4-FFF2-40B4-BE49-F238E27FC236}">
                    <a16:creationId xmlns:a16="http://schemas.microsoft.com/office/drawing/2014/main" id="{7DD75624-2B36-7C13-F647-C6AAA0553EFC}"/>
                  </a:ext>
                </a:extLst>
              </p:cNvPr>
              <p:cNvSpPr>
                <a:spLocks noChangeShapeType="1"/>
              </p:cNvSpPr>
              <p:nvPr/>
            </p:nvSpPr>
            <p:spPr bwMode="auto">
              <a:xfrm rot="16200000" flipH="1">
                <a:off x="4100"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75" name="Line 1363">
                <a:extLst>
                  <a:ext uri="{FF2B5EF4-FFF2-40B4-BE49-F238E27FC236}">
                    <a16:creationId xmlns:a16="http://schemas.microsoft.com/office/drawing/2014/main" id="{3A76D71A-6960-68B1-0BC5-85FB6D7CD03F}"/>
                  </a:ext>
                </a:extLst>
              </p:cNvPr>
              <p:cNvSpPr>
                <a:spLocks noChangeShapeType="1"/>
              </p:cNvSpPr>
              <p:nvPr/>
            </p:nvSpPr>
            <p:spPr bwMode="auto">
              <a:xfrm rot="-5400000" flipH="1" flipV="1">
                <a:off x="4071" y="296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76" name="Line 1364">
                <a:extLst>
                  <a:ext uri="{FF2B5EF4-FFF2-40B4-BE49-F238E27FC236}">
                    <a16:creationId xmlns:a16="http://schemas.microsoft.com/office/drawing/2014/main" id="{1E8AB5FA-666A-3227-E1F6-122A19C261B2}"/>
                  </a:ext>
                </a:extLst>
              </p:cNvPr>
              <p:cNvSpPr>
                <a:spLocks noChangeShapeType="1"/>
              </p:cNvSpPr>
              <p:nvPr/>
            </p:nvSpPr>
            <p:spPr bwMode="auto">
              <a:xfrm rot="-5400000" flipH="1" flipV="1">
                <a:off x="1525" y="296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77" name="Line 1365">
                <a:extLst>
                  <a:ext uri="{FF2B5EF4-FFF2-40B4-BE49-F238E27FC236}">
                    <a16:creationId xmlns:a16="http://schemas.microsoft.com/office/drawing/2014/main" id="{1C554905-248D-0811-8283-2A03DB5B906D}"/>
                  </a:ext>
                </a:extLst>
              </p:cNvPr>
              <p:cNvSpPr>
                <a:spLocks noChangeShapeType="1"/>
              </p:cNvSpPr>
              <p:nvPr/>
            </p:nvSpPr>
            <p:spPr bwMode="auto">
              <a:xfrm rot="16200000" flipV="1">
                <a:off x="1519" y="1427"/>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78" name="Line 1366">
                <a:extLst>
                  <a:ext uri="{FF2B5EF4-FFF2-40B4-BE49-F238E27FC236}">
                    <a16:creationId xmlns:a16="http://schemas.microsoft.com/office/drawing/2014/main" id="{2801183A-2681-8DE8-4564-4CCA4E91759D}"/>
                  </a:ext>
                </a:extLst>
              </p:cNvPr>
              <p:cNvSpPr>
                <a:spLocks noChangeShapeType="1"/>
              </p:cNvSpPr>
              <p:nvPr/>
            </p:nvSpPr>
            <p:spPr bwMode="auto">
              <a:xfrm rot="16200000" flipV="1">
                <a:off x="4065" y="1427"/>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79" name="Line 1367">
                <a:extLst>
                  <a:ext uri="{FF2B5EF4-FFF2-40B4-BE49-F238E27FC236}">
                    <a16:creationId xmlns:a16="http://schemas.microsoft.com/office/drawing/2014/main" id="{C74A6F89-E33E-6EF5-E54A-E97BE1C20E36}"/>
                  </a:ext>
                </a:extLst>
              </p:cNvPr>
              <p:cNvSpPr>
                <a:spLocks noChangeShapeType="1"/>
              </p:cNvSpPr>
              <p:nvPr/>
            </p:nvSpPr>
            <p:spPr bwMode="auto">
              <a:xfrm rot="16200000" flipH="1">
                <a:off x="1296"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80" name="Line 1368">
                <a:extLst>
                  <a:ext uri="{FF2B5EF4-FFF2-40B4-BE49-F238E27FC236}">
                    <a16:creationId xmlns:a16="http://schemas.microsoft.com/office/drawing/2014/main" id="{AE0FE299-C4D5-5827-DB01-ECDC82988CAF}"/>
                  </a:ext>
                </a:extLst>
              </p:cNvPr>
              <p:cNvSpPr>
                <a:spLocks noChangeShapeType="1"/>
              </p:cNvSpPr>
              <p:nvPr/>
            </p:nvSpPr>
            <p:spPr bwMode="auto">
              <a:xfrm rot="16200000" flipH="1">
                <a:off x="1295"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81" name="Line 1369">
                <a:extLst>
                  <a:ext uri="{FF2B5EF4-FFF2-40B4-BE49-F238E27FC236}">
                    <a16:creationId xmlns:a16="http://schemas.microsoft.com/office/drawing/2014/main" id="{CEB26BE4-074A-02BA-7D79-8B13D36351C3}"/>
                  </a:ext>
                </a:extLst>
              </p:cNvPr>
              <p:cNvSpPr>
                <a:spLocks noChangeShapeType="1"/>
              </p:cNvSpPr>
              <p:nvPr/>
            </p:nvSpPr>
            <p:spPr bwMode="auto">
              <a:xfrm rot="-5400000">
                <a:off x="4227" y="2255"/>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82" name="Line 1370">
                <a:extLst>
                  <a:ext uri="{FF2B5EF4-FFF2-40B4-BE49-F238E27FC236}">
                    <a16:creationId xmlns:a16="http://schemas.microsoft.com/office/drawing/2014/main" id="{00AAC222-E6F8-E7CD-DCD8-85A74FDC8E2F}"/>
                  </a:ext>
                </a:extLst>
              </p:cNvPr>
              <p:cNvSpPr>
                <a:spLocks noChangeShapeType="1"/>
              </p:cNvSpPr>
              <p:nvPr/>
            </p:nvSpPr>
            <p:spPr bwMode="auto">
              <a:xfrm rot="16200000" flipH="1">
                <a:off x="1803"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83" name="Line 1371">
                <a:extLst>
                  <a:ext uri="{FF2B5EF4-FFF2-40B4-BE49-F238E27FC236}">
                    <a16:creationId xmlns:a16="http://schemas.microsoft.com/office/drawing/2014/main" id="{A27127D6-C5AB-2B7E-16D2-9D91E18A9C1F}"/>
                  </a:ext>
                </a:extLst>
              </p:cNvPr>
              <p:cNvSpPr>
                <a:spLocks noChangeShapeType="1"/>
              </p:cNvSpPr>
              <p:nvPr/>
            </p:nvSpPr>
            <p:spPr bwMode="auto">
              <a:xfrm rot="16200000" flipH="1">
                <a:off x="1802"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84" name="Line 1372">
                <a:extLst>
                  <a:ext uri="{FF2B5EF4-FFF2-40B4-BE49-F238E27FC236}">
                    <a16:creationId xmlns:a16="http://schemas.microsoft.com/office/drawing/2014/main" id="{34CD527B-2EB6-8B26-485A-A0F015A0F5ED}"/>
                  </a:ext>
                </a:extLst>
              </p:cNvPr>
              <p:cNvSpPr>
                <a:spLocks noChangeShapeType="1"/>
              </p:cNvSpPr>
              <p:nvPr/>
            </p:nvSpPr>
            <p:spPr bwMode="auto">
              <a:xfrm rot="-5400000" flipH="1" flipV="1">
                <a:off x="4197"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85" name="Line 1373">
                <a:extLst>
                  <a:ext uri="{FF2B5EF4-FFF2-40B4-BE49-F238E27FC236}">
                    <a16:creationId xmlns:a16="http://schemas.microsoft.com/office/drawing/2014/main" id="{B6AD4143-4002-9C60-22B5-CF6CEDDFB960}"/>
                  </a:ext>
                </a:extLst>
              </p:cNvPr>
              <p:cNvSpPr>
                <a:spLocks noChangeShapeType="1"/>
              </p:cNvSpPr>
              <p:nvPr/>
            </p:nvSpPr>
            <p:spPr bwMode="auto">
              <a:xfrm rot="16200000" flipH="1">
                <a:off x="4198"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86" name="Line 1374">
                <a:extLst>
                  <a:ext uri="{FF2B5EF4-FFF2-40B4-BE49-F238E27FC236}">
                    <a16:creationId xmlns:a16="http://schemas.microsoft.com/office/drawing/2014/main" id="{8376BA03-6683-7A28-374E-280FC7212174}"/>
                  </a:ext>
                </a:extLst>
              </p:cNvPr>
              <p:cNvSpPr>
                <a:spLocks noChangeShapeType="1"/>
              </p:cNvSpPr>
              <p:nvPr/>
            </p:nvSpPr>
            <p:spPr bwMode="auto">
              <a:xfrm rot="16200000" flipH="1">
                <a:off x="1399"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87" name="Line 1375">
                <a:extLst>
                  <a:ext uri="{FF2B5EF4-FFF2-40B4-BE49-F238E27FC236}">
                    <a16:creationId xmlns:a16="http://schemas.microsoft.com/office/drawing/2014/main" id="{3F2FC3F4-F032-9FF3-C288-1E5ABD62ACFA}"/>
                  </a:ext>
                </a:extLst>
              </p:cNvPr>
              <p:cNvSpPr>
                <a:spLocks noChangeShapeType="1"/>
              </p:cNvSpPr>
              <p:nvPr/>
            </p:nvSpPr>
            <p:spPr bwMode="auto">
              <a:xfrm rot="-5400000" flipH="1" flipV="1">
                <a:off x="1398"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88" name="Line 1376">
                <a:extLst>
                  <a:ext uri="{FF2B5EF4-FFF2-40B4-BE49-F238E27FC236}">
                    <a16:creationId xmlns:a16="http://schemas.microsoft.com/office/drawing/2014/main" id="{17F83F1B-8B2A-3F0D-7E63-DB5DE355D109}"/>
                  </a:ext>
                </a:extLst>
              </p:cNvPr>
              <p:cNvSpPr>
                <a:spLocks noChangeShapeType="1"/>
              </p:cNvSpPr>
              <p:nvPr/>
            </p:nvSpPr>
            <p:spPr bwMode="auto">
              <a:xfrm rot="16200000" flipV="1">
                <a:off x="2037" y="97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89" name="Line 1377">
                <a:extLst>
                  <a:ext uri="{FF2B5EF4-FFF2-40B4-BE49-F238E27FC236}">
                    <a16:creationId xmlns:a16="http://schemas.microsoft.com/office/drawing/2014/main" id="{48D39BB1-9DA6-9621-5F58-B3924C0A08DB}"/>
                  </a:ext>
                </a:extLst>
              </p:cNvPr>
              <p:cNvSpPr>
                <a:spLocks noChangeShapeType="1"/>
              </p:cNvSpPr>
              <p:nvPr/>
            </p:nvSpPr>
            <p:spPr bwMode="auto">
              <a:xfrm rot="-5400000" flipH="1" flipV="1">
                <a:off x="2038" y="3396"/>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90" name="Line 1378">
                <a:extLst>
                  <a:ext uri="{FF2B5EF4-FFF2-40B4-BE49-F238E27FC236}">
                    <a16:creationId xmlns:a16="http://schemas.microsoft.com/office/drawing/2014/main" id="{A103CA9D-4E9D-F538-85C2-2CF3BC11B90A}"/>
                  </a:ext>
                </a:extLst>
              </p:cNvPr>
              <p:cNvSpPr>
                <a:spLocks noChangeShapeType="1"/>
              </p:cNvSpPr>
              <p:nvPr/>
            </p:nvSpPr>
            <p:spPr bwMode="auto">
              <a:xfrm rot="-5400000" flipH="1" flipV="1">
                <a:off x="3558" y="3396"/>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91" name="Line 1379">
                <a:extLst>
                  <a:ext uri="{FF2B5EF4-FFF2-40B4-BE49-F238E27FC236}">
                    <a16:creationId xmlns:a16="http://schemas.microsoft.com/office/drawing/2014/main" id="{377D3C8F-FD16-4F61-F928-3A4DD1D6F49D}"/>
                  </a:ext>
                </a:extLst>
              </p:cNvPr>
              <p:cNvSpPr>
                <a:spLocks noChangeShapeType="1"/>
              </p:cNvSpPr>
              <p:nvPr/>
            </p:nvSpPr>
            <p:spPr bwMode="auto">
              <a:xfrm rot="16200000" flipV="1">
                <a:off x="3557" y="97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92" name="Line 1380">
                <a:extLst>
                  <a:ext uri="{FF2B5EF4-FFF2-40B4-BE49-F238E27FC236}">
                    <a16:creationId xmlns:a16="http://schemas.microsoft.com/office/drawing/2014/main" id="{BE96B11E-3380-7655-82C3-60708290766F}"/>
                  </a:ext>
                </a:extLst>
              </p:cNvPr>
              <p:cNvSpPr>
                <a:spLocks noChangeShapeType="1"/>
              </p:cNvSpPr>
              <p:nvPr/>
            </p:nvSpPr>
            <p:spPr bwMode="auto">
              <a:xfrm rot="16200000" flipV="1">
                <a:off x="3818"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93" name="Line 1381">
                <a:extLst>
                  <a:ext uri="{FF2B5EF4-FFF2-40B4-BE49-F238E27FC236}">
                    <a16:creationId xmlns:a16="http://schemas.microsoft.com/office/drawing/2014/main" id="{93F1EC1C-51C9-530F-3904-10D6220D7204}"/>
                  </a:ext>
                </a:extLst>
              </p:cNvPr>
              <p:cNvSpPr>
                <a:spLocks noChangeShapeType="1"/>
              </p:cNvSpPr>
              <p:nvPr/>
            </p:nvSpPr>
            <p:spPr bwMode="auto">
              <a:xfrm rot="16200000" flipV="1">
                <a:off x="1779"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94" name="Line 1382">
                <a:extLst>
                  <a:ext uri="{FF2B5EF4-FFF2-40B4-BE49-F238E27FC236}">
                    <a16:creationId xmlns:a16="http://schemas.microsoft.com/office/drawing/2014/main" id="{104681FC-3F76-0444-BA94-E98F4F07172C}"/>
                  </a:ext>
                </a:extLst>
              </p:cNvPr>
              <p:cNvSpPr>
                <a:spLocks noChangeShapeType="1"/>
              </p:cNvSpPr>
              <p:nvPr/>
            </p:nvSpPr>
            <p:spPr bwMode="auto">
              <a:xfrm rot="-5400000" flipH="1" flipV="1">
                <a:off x="1778"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95" name="Line 1383">
                <a:extLst>
                  <a:ext uri="{FF2B5EF4-FFF2-40B4-BE49-F238E27FC236}">
                    <a16:creationId xmlns:a16="http://schemas.microsoft.com/office/drawing/2014/main" id="{C7648DF2-1693-2270-2FFE-7AF1E7C8AD9E}"/>
                  </a:ext>
                </a:extLst>
              </p:cNvPr>
              <p:cNvSpPr>
                <a:spLocks noChangeShapeType="1"/>
              </p:cNvSpPr>
              <p:nvPr/>
            </p:nvSpPr>
            <p:spPr bwMode="auto">
              <a:xfrm rot="-5400000" flipH="1" flipV="1">
                <a:off x="3817"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96" name="Line 1384">
                <a:extLst>
                  <a:ext uri="{FF2B5EF4-FFF2-40B4-BE49-F238E27FC236}">
                    <a16:creationId xmlns:a16="http://schemas.microsoft.com/office/drawing/2014/main" id="{6FEDDC6A-5417-9CC8-5276-5CBBC30AE73E}"/>
                  </a:ext>
                </a:extLst>
              </p:cNvPr>
              <p:cNvSpPr>
                <a:spLocks noChangeShapeType="1"/>
              </p:cNvSpPr>
              <p:nvPr/>
            </p:nvSpPr>
            <p:spPr bwMode="auto">
              <a:xfrm rot="-5400000">
                <a:off x="1423"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97" name="Line 1385">
                <a:extLst>
                  <a:ext uri="{FF2B5EF4-FFF2-40B4-BE49-F238E27FC236}">
                    <a16:creationId xmlns:a16="http://schemas.microsoft.com/office/drawing/2014/main" id="{3D2A53CA-3EF9-1DD9-B554-0D7C3C55E3F5}"/>
                  </a:ext>
                </a:extLst>
              </p:cNvPr>
              <p:cNvSpPr>
                <a:spLocks noChangeShapeType="1"/>
              </p:cNvSpPr>
              <p:nvPr/>
            </p:nvSpPr>
            <p:spPr bwMode="auto">
              <a:xfrm rot="-5400000">
                <a:off x="1422"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98" name="Line 1386">
                <a:extLst>
                  <a:ext uri="{FF2B5EF4-FFF2-40B4-BE49-F238E27FC236}">
                    <a16:creationId xmlns:a16="http://schemas.microsoft.com/office/drawing/2014/main" id="{EDF08ECC-23D0-A114-0D36-C8A73EB82E0A}"/>
                  </a:ext>
                </a:extLst>
              </p:cNvPr>
              <p:cNvSpPr>
                <a:spLocks noChangeShapeType="1"/>
              </p:cNvSpPr>
              <p:nvPr/>
            </p:nvSpPr>
            <p:spPr bwMode="auto">
              <a:xfrm rot="-5400000" flipH="1" flipV="1">
                <a:off x="1399"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499" name="Line 1387">
                <a:extLst>
                  <a:ext uri="{FF2B5EF4-FFF2-40B4-BE49-F238E27FC236}">
                    <a16:creationId xmlns:a16="http://schemas.microsoft.com/office/drawing/2014/main" id="{935A6FA1-130F-0177-422C-574047D22FEC}"/>
                  </a:ext>
                </a:extLst>
              </p:cNvPr>
              <p:cNvSpPr>
                <a:spLocks noChangeShapeType="1"/>
              </p:cNvSpPr>
              <p:nvPr/>
            </p:nvSpPr>
            <p:spPr bwMode="auto">
              <a:xfrm rot="-5400000" flipH="1" flipV="1">
                <a:off x="4198"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00" name="Line 1388">
                <a:extLst>
                  <a:ext uri="{FF2B5EF4-FFF2-40B4-BE49-F238E27FC236}">
                    <a16:creationId xmlns:a16="http://schemas.microsoft.com/office/drawing/2014/main" id="{441C757D-A313-3DAC-20B7-9375D7B0C4AD}"/>
                  </a:ext>
                </a:extLst>
              </p:cNvPr>
              <p:cNvSpPr>
                <a:spLocks noChangeShapeType="1"/>
              </p:cNvSpPr>
              <p:nvPr/>
            </p:nvSpPr>
            <p:spPr bwMode="auto">
              <a:xfrm rot="16200000" flipH="1">
                <a:off x="1398"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01" name="Line 1389">
                <a:extLst>
                  <a:ext uri="{FF2B5EF4-FFF2-40B4-BE49-F238E27FC236}">
                    <a16:creationId xmlns:a16="http://schemas.microsoft.com/office/drawing/2014/main" id="{51899782-E204-518D-C2D6-0BF6FE36B03A}"/>
                  </a:ext>
                </a:extLst>
              </p:cNvPr>
              <p:cNvSpPr>
                <a:spLocks noChangeShapeType="1"/>
              </p:cNvSpPr>
              <p:nvPr/>
            </p:nvSpPr>
            <p:spPr bwMode="auto">
              <a:xfrm rot="16200000" flipH="1">
                <a:off x="4197"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02" name="Line 1390">
                <a:extLst>
                  <a:ext uri="{FF2B5EF4-FFF2-40B4-BE49-F238E27FC236}">
                    <a16:creationId xmlns:a16="http://schemas.microsoft.com/office/drawing/2014/main" id="{ACAFB3EB-5E83-2D41-50DD-6E22BCB2158E}"/>
                  </a:ext>
                </a:extLst>
              </p:cNvPr>
              <p:cNvSpPr>
                <a:spLocks noChangeShapeType="1"/>
              </p:cNvSpPr>
              <p:nvPr/>
            </p:nvSpPr>
            <p:spPr bwMode="auto">
              <a:xfrm rot="-5400000">
                <a:off x="1676"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03" name="Line 1391">
                <a:extLst>
                  <a:ext uri="{FF2B5EF4-FFF2-40B4-BE49-F238E27FC236}">
                    <a16:creationId xmlns:a16="http://schemas.microsoft.com/office/drawing/2014/main" id="{9DF73C91-1F1F-00B4-32EC-6FB797CA11D5}"/>
                  </a:ext>
                </a:extLst>
              </p:cNvPr>
              <p:cNvSpPr>
                <a:spLocks noChangeShapeType="1"/>
              </p:cNvSpPr>
              <p:nvPr/>
            </p:nvSpPr>
            <p:spPr bwMode="auto">
              <a:xfrm rot="-5400000">
                <a:off x="1675"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04" name="Line 1392">
                <a:extLst>
                  <a:ext uri="{FF2B5EF4-FFF2-40B4-BE49-F238E27FC236}">
                    <a16:creationId xmlns:a16="http://schemas.microsoft.com/office/drawing/2014/main" id="{43970A1C-A3B5-A08D-B80B-D50C550BC7DA}"/>
                  </a:ext>
                </a:extLst>
              </p:cNvPr>
              <p:cNvSpPr>
                <a:spLocks noChangeShapeType="1"/>
              </p:cNvSpPr>
              <p:nvPr/>
            </p:nvSpPr>
            <p:spPr bwMode="auto">
              <a:xfrm rot="16200000" flipV="1">
                <a:off x="1519" y="2740"/>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05" name="Line 1393">
                <a:extLst>
                  <a:ext uri="{FF2B5EF4-FFF2-40B4-BE49-F238E27FC236}">
                    <a16:creationId xmlns:a16="http://schemas.microsoft.com/office/drawing/2014/main" id="{0FA39039-6396-51CB-1CC1-274304258C5F}"/>
                  </a:ext>
                </a:extLst>
              </p:cNvPr>
              <p:cNvSpPr>
                <a:spLocks noChangeShapeType="1"/>
              </p:cNvSpPr>
              <p:nvPr/>
            </p:nvSpPr>
            <p:spPr bwMode="auto">
              <a:xfrm rot="-5400000" flipH="1" flipV="1">
                <a:off x="4064" y="1645"/>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06" name="Line 1394">
                <a:extLst>
                  <a:ext uri="{FF2B5EF4-FFF2-40B4-BE49-F238E27FC236}">
                    <a16:creationId xmlns:a16="http://schemas.microsoft.com/office/drawing/2014/main" id="{C6D3F841-3211-8CAF-48CB-B9C2D4F00B04}"/>
                  </a:ext>
                </a:extLst>
              </p:cNvPr>
              <p:cNvSpPr>
                <a:spLocks noChangeShapeType="1"/>
              </p:cNvSpPr>
              <p:nvPr/>
            </p:nvSpPr>
            <p:spPr bwMode="auto">
              <a:xfrm rot="16200000" flipV="1">
                <a:off x="4065" y="2740"/>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07" name="Line 1395">
                <a:extLst>
                  <a:ext uri="{FF2B5EF4-FFF2-40B4-BE49-F238E27FC236}">
                    <a16:creationId xmlns:a16="http://schemas.microsoft.com/office/drawing/2014/main" id="{D48FE003-1C5E-0DC5-8AD1-A4A8CDDF4D5C}"/>
                  </a:ext>
                </a:extLst>
              </p:cNvPr>
              <p:cNvSpPr>
                <a:spLocks noChangeShapeType="1"/>
              </p:cNvSpPr>
              <p:nvPr/>
            </p:nvSpPr>
            <p:spPr bwMode="auto">
              <a:xfrm rot="-5400000" flipH="1" flipV="1">
                <a:off x="1518" y="1645"/>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08" name="Line 1396">
                <a:extLst>
                  <a:ext uri="{FF2B5EF4-FFF2-40B4-BE49-F238E27FC236}">
                    <a16:creationId xmlns:a16="http://schemas.microsoft.com/office/drawing/2014/main" id="{70587739-BFA0-0317-74FD-70518DA429D0}"/>
                  </a:ext>
                </a:extLst>
              </p:cNvPr>
              <p:cNvSpPr>
                <a:spLocks noChangeShapeType="1"/>
              </p:cNvSpPr>
              <p:nvPr/>
            </p:nvSpPr>
            <p:spPr bwMode="auto">
              <a:xfrm rot="16200000" flipH="1">
                <a:off x="1652"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09" name="Line 1397">
                <a:extLst>
                  <a:ext uri="{FF2B5EF4-FFF2-40B4-BE49-F238E27FC236}">
                    <a16:creationId xmlns:a16="http://schemas.microsoft.com/office/drawing/2014/main" id="{A7313E6C-4872-D7FE-E16F-4655638E98AD}"/>
                  </a:ext>
                </a:extLst>
              </p:cNvPr>
              <p:cNvSpPr>
                <a:spLocks noChangeShapeType="1"/>
              </p:cNvSpPr>
              <p:nvPr/>
            </p:nvSpPr>
            <p:spPr bwMode="auto">
              <a:xfrm rot="16200000" flipH="1">
                <a:off x="3945"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10" name="Line 1398">
                <a:extLst>
                  <a:ext uri="{FF2B5EF4-FFF2-40B4-BE49-F238E27FC236}">
                    <a16:creationId xmlns:a16="http://schemas.microsoft.com/office/drawing/2014/main" id="{907075FB-496A-3BB4-D47D-AEB5AEF1F55B}"/>
                  </a:ext>
                </a:extLst>
              </p:cNvPr>
              <p:cNvSpPr>
                <a:spLocks noChangeShapeType="1"/>
              </p:cNvSpPr>
              <p:nvPr/>
            </p:nvSpPr>
            <p:spPr bwMode="auto">
              <a:xfrm rot="-5400000" flipH="1" flipV="1">
                <a:off x="3939"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11" name="Line 1399">
                <a:extLst>
                  <a:ext uri="{FF2B5EF4-FFF2-40B4-BE49-F238E27FC236}">
                    <a16:creationId xmlns:a16="http://schemas.microsoft.com/office/drawing/2014/main" id="{FA4BEEC4-247D-C3E7-ABF1-AF91E2463523}"/>
                  </a:ext>
                </a:extLst>
              </p:cNvPr>
              <p:cNvSpPr>
                <a:spLocks noChangeShapeType="1"/>
              </p:cNvSpPr>
              <p:nvPr/>
            </p:nvSpPr>
            <p:spPr bwMode="auto">
              <a:xfrm rot="-5400000" flipH="1" flipV="1">
                <a:off x="1646"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12" name="Line 1400">
                <a:extLst>
                  <a:ext uri="{FF2B5EF4-FFF2-40B4-BE49-F238E27FC236}">
                    <a16:creationId xmlns:a16="http://schemas.microsoft.com/office/drawing/2014/main" id="{36801C9A-0820-70E3-727A-E6E8F834DDA8}"/>
                  </a:ext>
                </a:extLst>
              </p:cNvPr>
              <p:cNvSpPr>
                <a:spLocks noChangeShapeType="1"/>
              </p:cNvSpPr>
              <p:nvPr/>
            </p:nvSpPr>
            <p:spPr bwMode="auto">
              <a:xfrm rot="16200000" flipH="1">
                <a:off x="1549"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13" name="Line 1401">
                <a:extLst>
                  <a:ext uri="{FF2B5EF4-FFF2-40B4-BE49-F238E27FC236}">
                    <a16:creationId xmlns:a16="http://schemas.microsoft.com/office/drawing/2014/main" id="{441A6913-8C80-155F-9DA0-67480A0459FC}"/>
                  </a:ext>
                </a:extLst>
              </p:cNvPr>
              <p:cNvSpPr>
                <a:spLocks noChangeShapeType="1"/>
              </p:cNvSpPr>
              <p:nvPr/>
            </p:nvSpPr>
            <p:spPr bwMode="auto">
              <a:xfrm rot="16200000" flipH="1">
                <a:off x="1554"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14" name="Line 1402">
                <a:extLst>
                  <a:ext uri="{FF2B5EF4-FFF2-40B4-BE49-F238E27FC236}">
                    <a16:creationId xmlns:a16="http://schemas.microsoft.com/office/drawing/2014/main" id="{38368858-281F-7F91-0B84-3EB4DDBEE5CD}"/>
                  </a:ext>
                </a:extLst>
              </p:cNvPr>
              <p:cNvSpPr>
                <a:spLocks noChangeShapeType="1"/>
              </p:cNvSpPr>
              <p:nvPr/>
            </p:nvSpPr>
            <p:spPr bwMode="auto">
              <a:xfrm rot="16200000" flipH="1">
                <a:off x="3588"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15" name="Line 1403">
                <a:extLst>
                  <a:ext uri="{FF2B5EF4-FFF2-40B4-BE49-F238E27FC236}">
                    <a16:creationId xmlns:a16="http://schemas.microsoft.com/office/drawing/2014/main" id="{F2082445-A973-DBAC-C43C-D97D3F081FF7}"/>
                  </a:ext>
                </a:extLst>
              </p:cNvPr>
              <p:cNvSpPr>
                <a:spLocks noChangeShapeType="1"/>
              </p:cNvSpPr>
              <p:nvPr/>
            </p:nvSpPr>
            <p:spPr bwMode="auto">
              <a:xfrm rot="16200000" flipH="1">
                <a:off x="3587"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16" name="Line 1404">
                <a:extLst>
                  <a:ext uri="{FF2B5EF4-FFF2-40B4-BE49-F238E27FC236}">
                    <a16:creationId xmlns:a16="http://schemas.microsoft.com/office/drawing/2014/main" id="{0FF4C51C-6F85-6083-CA35-598CE2B3D66F}"/>
                  </a:ext>
                </a:extLst>
              </p:cNvPr>
              <p:cNvSpPr>
                <a:spLocks noChangeShapeType="1"/>
              </p:cNvSpPr>
              <p:nvPr/>
            </p:nvSpPr>
            <p:spPr bwMode="auto">
              <a:xfrm rot="16200000" flipH="1">
                <a:off x="2171"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17" name="Line 1405">
                <a:extLst>
                  <a:ext uri="{FF2B5EF4-FFF2-40B4-BE49-F238E27FC236}">
                    <a16:creationId xmlns:a16="http://schemas.microsoft.com/office/drawing/2014/main" id="{0EC5EB04-E361-52CB-385E-3497BCFAAD15}"/>
                  </a:ext>
                </a:extLst>
              </p:cNvPr>
              <p:cNvSpPr>
                <a:spLocks noChangeShapeType="1"/>
              </p:cNvSpPr>
              <p:nvPr/>
            </p:nvSpPr>
            <p:spPr bwMode="auto">
              <a:xfrm rot="-5400000" flipH="1" flipV="1">
                <a:off x="3425"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18" name="Line 1406">
                <a:extLst>
                  <a:ext uri="{FF2B5EF4-FFF2-40B4-BE49-F238E27FC236}">
                    <a16:creationId xmlns:a16="http://schemas.microsoft.com/office/drawing/2014/main" id="{5E6812C9-AA4B-BABB-DDEF-B03B382166A0}"/>
                  </a:ext>
                </a:extLst>
              </p:cNvPr>
              <p:cNvSpPr>
                <a:spLocks noChangeShapeType="1"/>
              </p:cNvSpPr>
              <p:nvPr/>
            </p:nvSpPr>
            <p:spPr bwMode="auto">
              <a:xfrm rot="16200000" flipH="1">
                <a:off x="3426"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19" name="Line 1407">
                <a:extLst>
                  <a:ext uri="{FF2B5EF4-FFF2-40B4-BE49-F238E27FC236}">
                    <a16:creationId xmlns:a16="http://schemas.microsoft.com/office/drawing/2014/main" id="{0D5472E1-A58A-3CAF-1296-2283665DD33E}"/>
                  </a:ext>
                </a:extLst>
              </p:cNvPr>
              <p:cNvSpPr>
                <a:spLocks noChangeShapeType="1"/>
              </p:cNvSpPr>
              <p:nvPr/>
            </p:nvSpPr>
            <p:spPr bwMode="auto">
              <a:xfrm rot="-5400000" flipH="1" flipV="1">
                <a:off x="2170"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20" name="Line 1408">
                <a:extLst>
                  <a:ext uri="{FF2B5EF4-FFF2-40B4-BE49-F238E27FC236}">
                    <a16:creationId xmlns:a16="http://schemas.microsoft.com/office/drawing/2014/main" id="{86FCB17D-EF3D-3C34-B72F-E411C562EE8F}"/>
                  </a:ext>
                </a:extLst>
              </p:cNvPr>
              <p:cNvSpPr>
                <a:spLocks noChangeShapeType="1"/>
              </p:cNvSpPr>
              <p:nvPr/>
            </p:nvSpPr>
            <p:spPr bwMode="auto">
              <a:xfrm rot="16200000" flipH="1">
                <a:off x="4095"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21" name="Line 1409">
                <a:extLst>
                  <a:ext uri="{FF2B5EF4-FFF2-40B4-BE49-F238E27FC236}">
                    <a16:creationId xmlns:a16="http://schemas.microsoft.com/office/drawing/2014/main" id="{75E30D37-29B8-6E08-418B-FBE88F44DF22}"/>
                  </a:ext>
                </a:extLst>
              </p:cNvPr>
              <p:cNvSpPr>
                <a:spLocks noChangeShapeType="1"/>
              </p:cNvSpPr>
              <p:nvPr/>
            </p:nvSpPr>
            <p:spPr bwMode="auto">
              <a:xfrm rot="16200000" flipH="1">
                <a:off x="4094"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22" name="Line 1410">
                <a:extLst>
                  <a:ext uri="{FF2B5EF4-FFF2-40B4-BE49-F238E27FC236}">
                    <a16:creationId xmlns:a16="http://schemas.microsoft.com/office/drawing/2014/main" id="{892EFB0C-92C9-F8E4-55E6-AFA6EC7BFF2D}"/>
                  </a:ext>
                </a:extLst>
              </p:cNvPr>
              <p:cNvSpPr>
                <a:spLocks noChangeShapeType="1"/>
              </p:cNvSpPr>
              <p:nvPr/>
            </p:nvSpPr>
            <p:spPr bwMode="auto">
              <a:xfrm rot="-5400000">
                <a:off x="1428" y="2255"/>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23" name="Line 1411">
                <a:extLst>
                  <a:ext uri="{FF2B5EF4-FFF2-40B4-BE49-F238E27FC236}">
                    <a16:creationId xmlns:a16="http://schemas.microsoft.com/office/drawing/2014/main" id="{94A1D084-1CCD-205B-C7EB-4C48DD97C34E}"/>
                  </a:ext>
                </a:extLst>
              </p:cNvPr>
              <p:cNvSpPr>
                <a:spLocks noChangeShapeType="1"/>
              </p:cNvSpPr>
              <p:nvPr/>
            </p:nvSpPr>
            <p:spPr bwMode="auto">
              <a:xfrm rot="-5400000" flipH="1" flipV="1">
                <a:off x="3691"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24" name="Line 1412">
                <a:extLst>
                  <a:ext uri="{FF2B5EF4-FFF2-40B4-BE49-F238E27FC236}">
                    <a16:creationId xmlns:a16="http://schemas.microsoft.com/office/drawing/2014/main" id="{5EF0D678-E084-2A29-0895-914BC2D1A285}"/>
                  </a:ext>
                </a:extLst>
              </p:cNvPr>
              <p:cNvSpPr>
                <a:spLocks noChangeShapeType="1"/>
              </p:cNvSpPr>
              <p:nvPr/>
            </p:nvSpPr>
            <p:spPr bwMode="auto">
              <a:xfrm rot="-5400000" flipH="1" flipV="1">
                <a:off x="1906"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25" name="Line 1413">
                <a:extLst>
                  <a:ext uri="{FF2B5EF4-FFF2-40B4-BE49-F238E27FC236}">
                    <a16:creationId xmlns:a16="http://schemas.microsoft.com/office/drawing/2014/main" id="{153E9C1C-44D8-A971-938E-213B179AD2A6}"/>
                  </a:ext>
                </a:extLst>
              </p:cNvPr>
              <p:cNvSpPr>
                <a:spLocks noChangeShapeType="1"/>
              </p:cNvSpPr>
              <p:nvPr/>
            </p:nvSpPr>
            <p:spPr bwMode="auto">
              <a:xfrm rot="16200000" flipH="1">
                <a:off x="1905"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26" name="Line 1414">
                <a:extLst>
                  <a:ext uri="{FF2B5EF4-FFF2-40B4-BE49-F238E27FC236}">
                    <a16:creationId xmlns:a16="http://schemas.microsoft.com/office/drawing/2014/main" id="{3B844331-64F3-8327-15B0-A218EE722731}"/>
                  </a:ext>
                </a:extLst>
              </p:cNvPr>
              <p:cNvSpPr>
                <a:spLocks noChangeShapeType="1"/>
              </p:cNvSpPr>
              <p:nvPr/>
            </p:nvSpPr>
            <p:spPr bwMode="auto">
              <a:xfrm rot="16200000" flipH="1">
                <a:off x="3690"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27" name="Line 1415">
                <a:extLst>
                  <a:ext uri="{FF2B5EF4-FFF2-40B4-BE49-F238E27FC236}">
                    <a16:creationId xmlns:a16="http://schemas.microsoft.com/office/drawing/2014/main" id="{F0E75D40-CAE7-A840-7891-353707A93F89}"/>
                  </a:ext>
                </a:extLst>
              </p:cNvPr>
              <p:cNvSpPr>
                <a:spLocks noChangeShapeType="1"/>
              </p:cNvSpPr>
              <p:nvPr/>
            </p:nvSpPr>
            <p:spPr bwMode="auto">
              <a:xfrm rot="-5400000" flipH="1" flipV="1">
                <a:off x="4071" y="251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28" name="Line 1416">
                <a:extLst>
                  <a:ext uri="{FF2B5EF4-FFF2-40B4-BE49-F238E27FC236}">
                    <a16:creationId xmlns:a16="http://schemas.microsoft.com/office/drawing/2014/main" id="{2A6C5EBA-6F27-6C48-A8DC-5CDBAF724265}"/>
                  </a:ext>
                </a:extLst>
              </p:cNvPr>
              <p:cNvSpPr>
                <a:spLocks noChangeShapeType="1"/>
              </p:cNvSpPr>
              <p:nvPr/>
            </p:nvSpPr>
            <p:spPr bwMode="auto">
              <a:xfrm rot="16200000" flipV="1">
                <a:off x="1524" y="187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29" name="Line 1417">
                <a:extLst>
                  <a:ext uri="{FF2B5EF4-FFF2-40B4-BE49-F238E27FC236}">
                    <a16:creationId xmlns:a16="http://schemas.microsoft.com/office/drawing/2014/main" id="{7B793837-3E7D-A6B7-7F19-04AF7D7BE260}"/>
                  </a:ext>
                </a:extLst>
              </p:cNvPr>
              <p:cNvSpPr>
                <a:spLocks noChangeShapeType="1"/>
              </p:cNvSpPr>
              <p:nvPr/>
            </p:nvSpPr>
            <p:spPr bwMode="auto">
              <a:xfrm rot="-5400000" flipH="1" flipV="1">
                <a:off x="1525" y="251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30" name="Line 1418">
                <a:extLst>
                  <a:ext uri="{FF2B5EF4-FFF2-40B4-BE49-F238E27FC236}">
                    <a16:creationId xmlns:a16="http://schemas.microsoft.com/office/drawing/2014/main" id="{3209F185-B6FB-F009-4CAC-56B183035504}"/>
                  </a:ext>
                </a:extLst>
              </p:cNvPr>
              <p:cNvSpPr>
                <a:spLocks noChangeShapeType="1"/>
              </p:cNvSpPr>
              <p:nvPr/>
            </p:nvSpPr>
            <p:spPr bwMode="auto">
              <a:xfrm rot="16200000" flipV="1">
                <a:off x="4070" y="187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31" name="Line 1419">
                <a:extLst>
                  <a:ext uri="{FF2B5EF4-FFF2-40B4-BE49-F238E27FC236}">
                    <a16:creationId xmlns:a16="http://schemas.microsoft.com/office/drawing/2014/main" id="{842E8BE8-0B80-FD57-C636-6C3F932076A6}"/>
                  </a:ext>
                </a:extLst>
              </p:cNvPr>
              <p:cNvSpPr>
                <a:spLocks noChangeShapeType="1"/>
              </p:cNvSpPr>
              <p:nvPr/>
            </p:nvSpPr>
            <p:spPr bwMode="auto">
              <a:xfrm rot="16200000" flipV="1">
                <a:off x="2296" y="9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32" name="Line 1420">
                <a:extLst>
                  <a:ext uri="{FF2B5EF4-FFF2-40B4-BE49-F238E27FC236}">
                    <a16:creationId xmlns:a16="http://schemas.microsoft.com/office/drawing/2014/main" id="{907F1A0E-A114-E1CA-4DBC-0BBE56B67182}"/>
                  </a:ext>
                </a:extLst>
              </p:cNvPr>
              <p:cNvSpPr>
                <a:spLocks noChangeShapeType="1"/>
              </p:cNvSpPr>
              <p:nvPr/>
            </p:nvSpPr>
            <p:spPr bwMode="auto">
              <a:xfrm rot="-5400000" flipH="1" flipV="1">
                <a:off x="3299" y="34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33" name="Line 1421">
                <a:extLst>
                  <a:ext uri="{FF2B5EF4-FFF2-40B4-BE49-F238E27FC236}">
                    <a16:creationId xmlns:a16="http://schemas.microsoft.com/office/drawing/2014/main" id="{AB00475B-4CAB-EB12-F3E1-C3E40814AD13}"/>
                  </a:ext>
                </a:extLst>
              </p:cNvPr>
              <p:cNvSpPr>
                <a:spLocks noChangeShapeType="1"/>
              </p:cNvSpPr>
              <p:nvPr/>
            </p:nvSpPr>
            <p:spPr bwMode="auto">
              <a:xfrm rot="16200000" flipV="1">
                <a:off x="3298" y="9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34" name="Line 1422">
                <a:extLst>
                  <a:ext uri="{FF2B5EF4-FFF2-40B4-BE49-F238E27FC236}">
                    <a16:creationId xmlns:a16="http://schemas.microsoft.com/office/drawing/2014/main" id="{441797C1-9B8E-FD21-FA5A-611730432AD8}"/>
                  </a:ext>
                </a:extLst>
              </p:cNvPr>
              <p:cNvSpPr>
                <a:spLocks noChangeShapeType="1"/>
              </p:cNvSpPr>
              <p:nvPr/>
            </p:nvSpPr>
            <p:spPr bwMode="auto">
              <a:xfrm rot="-5400000" flipH="1" flipV="1">
                <a:off x="2297" y="34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35" name="Line 1423">
                <a:extLst>
                  <a:ext uri="{FF2B5EF4-FFF2-40B4-BE49-F238E27FC236}">
                    <a16:creationId xmlns:a16="http://schemas.microsoft.com/office/drawing/2014/main" id="{BA7138BF-B23A-1C30-CA9C-049ADE2C5EF5}"/>
                  </a:ext>
                </a:extLst>
              </p:cNvPr>
              <p:cNvSpPr>
                <a:spLocks noChangeShapeType="1"/>
              </p:cNvSpPr>
              <p:nvPr/>
            </p:nvSpPr>
            <p:spPr bwMode="auto">
              <a:xfrm rot="16200000" flipH="1">
                <a:off x="2068"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36" name="Line 1424">
                <a:extLst>
                  <a:ext uri="{FF2B5EF4-FFF2-40B4-BE49-F238E27FC236}">
                    <a16:creationId xmlns:a16="http://schemas.microsoft.com/office/drawing/2014/main" id="{EB4158B8-150E-F64D-F581-8F79036383A2}"/>
                  </a:ext>
                </a:extLst>
              </p:cNvPr>
              <p:cNvSpPr>
                <a:spLocks noChangeShapeType="1"/>
              </p:cNvSpPr>
              <p:nvPr/>
            </p:nvSpPr>
            <p:spPr bwMode="auto">
              <a:xfrm rot="16200000" flipH="1">
                <a:off x="2067"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37" name="Line 1425">
                <a:extLst>
                  <a:ext uri="{FF2B5EF4-FFF2-40B4-BE49-F238E27FC236}">
                    <a16:creationId xmlns:a16="http://schemas.microsoft.com/office/drawing/2014/main" id="{AC4903F7-A766-9BD3-FD1C-3B9ABA50C804}"/>
                  </a:ext>
                </a:extLst>
              </p:cNvPr>
              <p:cNvSpPr>
                <a:spLocks noChangeShapeType="1"/>
              </p:cNvSpPr>
              <p:nvPr/>
            </p:nvSpPr>
            <p:spPr bwMode="auto">
              <a:xfrm rot="-5400000">
                <a:off x="3714"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38" name="Line 1426">
                <a:extLst>
                  <a:ext uri="{FF2B5EF4-FFF2-40B4-BE49-F238E27FC236}">
                    <a16:creationId xmlns:a16="http://schemas.microsoft.com/office/drawing/2014/main" id="{CAC3779F-ED55-6CE4-57E4-9BD1DF36DB4E}"/>
                  </a:ext>
                </a:extLst>
              </p:cNvPr>
              <p:cNvSpPr>
                <a:spLocks noChangeShapeType="1"/>
              </p:cNvSpPr>
              <p:nvPr/>
            </p:nvSpPr>
            <p:spPr bwMode="auto">
              <a:xfrm rot="-5400000">
                <a:off x="3715"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39" name="Line 1427">
                <a:extLst>
                  <a:ext uri="{FF2B5EF4-FFF2-40B4-BE49-F238E27FC236}">
                    <a16:creationId xmlns:a16="http://schemas.microsoft.com/office/drawing/2014/main" id="{850B9291-E026-A6A3-9D46-65CECFA8EFA8}"/>
                  </a:ext>
                </a:extLst>
              </p:cNvPr>
              <p:cNvSpPr>
                <a:spLocks noChangeShapeType="1"/>
              </p:cNvSpPr>
              <p:nvPr/>
            </p:nvSpPr>
            <p:spPr bwMode="auto">
              <a:xfrm rot="-5400000">
                <a:off x="3968"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40" name="Line 1428">
                <a:extLst>
                  <a:ext uri="{FF2B5EF4-FFF2-40B4-BE49-F238E27FC236}">
                    <a16:creationId xmlns:a16="http://schemas.microsoft.com/office/drawing/2014/main" id="{065B0BC4-19BB-FBE2-2E77-D18788E3F90F}"/>
                  </a:ext>
                </a:extLst>
              </p:cNvPr>
              <p:cNvSpPr>
                <a:spLocks noChangeShapeType="1"/>
              </p:cNvSpPr>
              <p:nvPr/>
            </p:nvSpPr>
            <p:spPr bwMode="auto">
              <a:xfrm rot="-5400000">
                <a:off x="3969"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41" name="Line 1429">
                <a:extLst>
                  <a:ext uri="{FF2B5EF4-FFF2-40B4-BE49-F238E27FC236}">
                    <a16:creationId xmlns:a16="http://schemas.microsoft.com/office/drawing/2014/main" id="{44D441FB-E631-3CA9-CB1D-2FBFFBA64146}"/>
                  </a:ext>
                </a:extLst>
              </p:cNvPr>
              <p:cNvSpPr>
                <a:spLocks noChangeShapeType="1"/>
              </p:cNvSpPr>
              <p:nvPr/>
            </p:nvSpPr>
            <p:spPr bwMode="auto">
              <a:xfrm rot="-5400000" flipH="1" flipV="1">
                <a:off x="1779"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42" name="Line 1430">
                <a:extLst>
                  <a:ext uri="{FF2B5EF4-FFF2-40B4-BE49-F238E27FC236}">
                    <a16:creationId xmlns:a16="http://schemas.microsoft.com/office/drawing/2014/main" id="{BC251314-CE9D-0A1F-F496-70F3BE4E7042}"/>
                  </a:ext>
                </a:extLst>
              </p:cNvPr>
              <p:cNvSpPr>
                <a:spLocks noChangeShapeType="1"/>
              </p:cNvSpPr>
              <p:nvPr/>
            </p:nvSpPr>
            <p:spPr bwMode="auto">
              <a:xfrm rot="-5400000" flipH="1" flipV="1">
                <a:off x="3818"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43" name="Line 1431">
                <a:extLst>
                  <a:ext uri="{FF2B5EF4-FFF2-40B4-BE49-F238E27FC236}">
                    <a16:creationId xmlns:a16="http://schemas.microsoft.com/office/drawing/2014/main" id="{53E91DE7-935E-5245-FAFE-AA48FF0E8A5B}"/>
                  </a:ext>
                </a:extLst>
              </p:cNvPr>
              <p:cNvSpPr>
                <a:spLocks noChangeShapeType="1"/>
              </p:cNvSpPr>
              <p:nvPr/>
            </p:nvSpPr>
            <p:spPr bwMode="auto">
              <a:xfrm rot="16200000" flipV="1">
                <a:off x="1773"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44" name="Line 1432">
                <a:extLst>
                  <a:ext uri="{FF2B5EF4-FFF2-40B4-BE49-F238E27FC236}">
                    <a16:creationId xmlns:a16="http://schemas.microsoft.com/office/drawing/2014/main" id="{C5B56832-F988-6224-6F60-C36AEB8E61F2}"/>
                  </a:ext>
                </a:extLst>
              </p:cNvPr>
              <p:cNvSpPr>
                <a:spLocks noChangeShapeType="1"/>
              </p:cNvSpPr>
              <p:nvPr/>
            </p:nvSpPr>
            <p:spPr bwMode="auto">
              <a:xfrm rot="16200000" flipV="1">
                <a:off x="3812"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45" name="Line 1433">
                <a:extLst>
                  <a:ext uri="{FF2B5EF4-FFF2-40B4-BE49-F238E27FC236}">
                    <a16:creationId xmlns:a16="http://schemas.microsoft.com/office/drawing/2014/main" id="{A6EC4369-186B-9FDC-5B05-BCF709045E2C}"/>
                  </a:ext>
                </a:extLst>
              </p:cNvPr>
              <p:cNvSpPr>
                <a:spLocks noChangeShapeType="1"/>
              </p:cNvSpPr>
              <p:nvPr/>
            </p:nvSpPr>
            <p:spPr bwMode="auto">
              <a:xfrm rot="16200000" flipV="1">
                <a:off x="1525" y="229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46" name="Line 1434">
                <a:extLst>
                  <a:ext uri="{FF2B5EF4-FFF2-40B4-BE49-F238E27FC236}">
                    <a16:creationId xmlns:a16="http://schemas.microsoft.com/office/drawing/2014/main" id="{376F1F43-0644-4EB0-B29B-006ACD62F8B8}"/>
                  </a:ext>
                </a:extLst>
              </p:cNvPr>
              <p:cNvSpPr>
                <a:spLocks noChangeShapeType="1"/>
              </p:cNvSpPr>
              <p:nvPr/>
            </p:nvSpPr>
            <p:spPr bwMode="auto">
              <a:xfrm rot="16200000" flipV="1">
                <a:off x="4071" y="229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47" name="Line 1435">
                <a:extLst>
                  <a:ext uri="{FF2B5EF4-FFF2-40B4-BE49-F238E27FC236}">
                    <a16:creationId xmlns:a16="http://schemas.microsoft.com/office/drawing/2014/main" id="{E60B8E37-2728-CFA7-6FE7-3B00C1046342}"/>
                  </a:ext>
                </a:extLst>
              </p:cNvPr>
              <p:cNvSpPr>
                <a:spLocks noChangeShapeType="1"/>
              </p:cNvSpPr>
              <p:nvPr/>
            </p:nvSpPr>
            <p:spPr bwMode="auto">
              <a:xfrm rot="-5400000" flipH="1" flipV="1">
                <a:off x="4070" y="2089"/>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48" name="Line 1436">
                <a:extLst>
                  <a:ext uri="{FF2B5EF4-FFF2-40B4-BE49-F238E27FC236}">
                    <a16:creationId xmlns:a16="http://schemas.microsoft.com/office/drawing/2014/main" id="{42CF799C-64B9-C8FC-B93E-B162235D340C}"/>
                  </a:ext>
                </a:extLst>
              </p:cNvPr>
              <p:cNvSpPr>
                <a:spLocks noChangeShapeType="1"/>
              </p:cNvSpPr>
              <p:nvPr/>
            </p:nvSpPr>
            <p:spPr bwMode="auto">
              <a:xfrm rot="-5400000" flipH="1" flipV="1">
                <a:off x="1524" y="2089"/>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49" name="Line 1437">
                <a:extLst>
                  <a:ext uri="{FF2B5EF4-FFF2-40B4-BE49-F238E27FC236}">
                    <a16:creationId xmlns:a16="http://schemas.microsoft.com/office/drawing/2014/main" id="{DF8B090E-55B1-8818-FD7A-A81283A985D2}"/>
                  </a:ext>
                </a:extLst>
              </p:cNvPr>
              <p:cNvSpPr>
                <a:spLocks noChangeShapeType="1"/>
              </p:cNvSpPr>
              <p:nvPr/>
            </p:nvSpPr>
            <p:spPr bwMode="auto">
              <a:xfrm rot="-5400000" flipH="1" flipV="1">
                <a:off x="3939"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50" name="Line 1438">
                <a:extLst>
                  <a:ext uri="{FF2B5EF4-FFF2-40B4-BE49-F238E27FC236}">
                    <a16:creationId xmlns:a16="http://schemas.microsoft.com/office/drawing/2014/main" id="{65E8B35B-CB55-DD48-A256-8019A47728B1}"/>
                  </a:ext>
                </a:extLst>
              </p:cNvPr>
              <p:cNvSpPr>
                <a:spLocks noChangeShapeType="1"/>
              </p:cNvSpPr>
              <p:nvPr/>
            </p:nvSpPr>
            <p:spPr bwMode="auto">
              <a:xfrm rot="16200000" flipH="1">
                <a:off x="1645"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51" name="Line 1439">
                <a:extLst>
                  <a:ext uri="{FF2B5EF4-FFF2-40B4-BE49-F238E27FC236}">
                    <a16:creationId xmlns:a16="http://schemas.microsoft.com/office/drawing/2014/main" id="{76FA0F35-9A39-00AE-5BA4-AF29B7FB8851}"/>
                  </a:ext>
                </a:extLst>
              </p:cNvPr>
              <p:cNvSpPr>
                <a:spLocks noChangeShapeType="1"/>
              </p:cNvSpPr>
              <p:nvPr/>
            </p:nvSpPr>
            <p:spPr bwMode="auto">
              <a:xfrm rot="-5400000" flipH="1" flipV="1">
                <a:off x="1646"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52" name="Line 1440">
                <a:extLst>
                  <a:ext uri="{FF2B5EF4-FFF2-40B4-BE49-F238E27FC236}">
                    <a16:creationId xmlns:a16="http://schemas.microsoft.com/office/drawing/2014/main" id="{1A599ACD-7934-30E4-C24A-F35CAED7C4C7}"/>
                  </a:ext>
                </a:extLst>
              </p:cNvPr>
              <p:cNvSpPr>
                <a:spLocks noChangeShapeType="1"/>
              </p:cNvSpPr>
              <p:nvPr/>
            </p:nvSpPr>
            <p:spPr bwMode="auto">
              <a:xfrm rot="16200000" flipH="1">
                <a:off x="3938"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53" name="Line 1441">
                <a:extLst>
                  <a:ext uri="{FF2B5EF4-FFF2-40B4-BE49-F238E27FC236}">
                    <a16:creationId xmlns:a16="http://schemas.microsoft.com/office/drawing/2014/main" id="{3F707340-0B06-84BA-2A7E-00F4E3D77EBB}"/>
                  </a:ext>
                </a:extLst>
              </p:cNvPr>
              <p:cNvSpPr>
                <a:spLocks noChangeShapeType="1"/>
              </p:cNvSpPr>
              <p:nvPr/>
            </p:nvSpPr>
            <p:spPr bwMode="auto">
              <a:xfrm rot="-5400000" flipH="1" flipV="1">
                <a:off x="3172"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54" name="Line 1442">
                <a:extLst>
                  <a:ext uri="{FF2B5EF4-FFF2-40B4-BE49-F238E27FC236}">
                    <a16:creationId xmlns:a16="http://schemas.microsoft.com/office/drawing/2014/main" id="{23238A00-739A-19CB-5FFE-84C7BDCB2A8B}"/>
                  </a:ext>
                </a:extLst>
              </p:cNvPr>
              <p:cNvSpPr>
                <a:spLocks noChangeShapeType="1"/>
              </p:cNvSpPr>
              <p:nvPr/>
            </p:nvSpPr>
            <p:spPr bwMode="auto">
              <a:xfrm rot="16200000" flipH="1">
                <a:off x="3173"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55" name="Line 1443">
                <a:extLst>
                  <a:ext uri="{FF2B5EF4-FFF2-40B4-BE49-F238E27FC236}">
                    <a16:creationId xmlns:a16="http://schemas.microsoft.com/office/drawing/2014/main" id="{F1CCD4D0-9BC2-45E7-51C1-04734254AECF}"/>
                  </a:ext>
                </a:extLst>
              </p:cNvPr>
              <p:cNvSpPr>
                <a:spLocks noChangeShapeType="1"/>
              </p:cNvSpPr>
              <p:nvPr/>
            </p:nvSpPr>
            <p:spPr bwMode="auto">
              <a:xfrm rot="16200000" flipH="1">
                <a:off x="2424"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56" name="Line 1444">
                <a:extLst>
                  <a:ext uri="{FF2B5EF4-FFF2-40B4-BE49-F238E27FC236}">
                    <a16:creationId xmlns:a16="http://schemas.microsoft.com/office/drawing/2014/main" id="{155ED729-1769-843E-F06C-3EC431568C2A}"/>
                  </a:ext>
                </a:extLst>
              </p:cNvPr>
              <p:cNvSpPr>
                <a:spLocks noChangeShapeType="1"/>
              </p:cNvSpPr>
              <p:nvPr/>
            </p:nvSpPr>
            <p:spPr bwMode="auto">
              <a:xfrm rot="-5400000" flipH="1" flipV="1">
                <a:off x="2423"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57" name="Line 1445">
                <a:extLst>
                  <a:ext uri="{FF2B5EF4-FFF2-40B4-BE49-F238E27FC236}">
                    <a16:creationId xmlns:a16="http://schemas.microsoft.com/office/drawing/2014/main" id="{3903633E-DF64-98DC-D02F-AEDECB5F384F}"/>
                  </a:ext>
                </a:extLst>
              </p:cNvPr>
              <p:cNvSpPr>
                <a:spLocks noChangeShapeType="1"/>
              </p:cNvSpPr>
              <p:nvPr/>
            </p:nvSpPr>
            <p:spPr bwMode="auto">
              <a:xfrm rot="16200000" flipH="1">
                <a:off x="3843"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58" name="Line 1446">
                <a:extLst>
                  <a:ext uri="{FF2B5EF4-FFF2-40B4-BE49-F238E27FC236}">
                    <a16:creationId xmlns:a16="http://schemas.microsoft.com/office/drawing/2014/main" id="{2C1CC9C5-5965-A8B4-A83D-580D238EB189}"/>
                  </a:ext>
                </a:extLst>
              </p:cNvPr>
              <p:cNvSpPr>
                <a:spLocks noChangeShapeType="1"/>
              </p:cNvSpPr>
              <p:nvPr/>
            </p:nvSpPr>
            <p:spPr bwMode="auto">
              <a:xfrm rot="16200000" flipH="1">
                <a:off x="3848"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59" name="Line 1447">
                <a:extLst>
                  <a:ext uri="{FF2B5EF4-FFF2-40B4-BE49-F238E27FC236}">
                    <a16:creationId xmlns:a16="http://schemas.microsoft.com/office/drawing/2014/main" id="{AFC711C0-1D44-9753-FD8F-7B32E092B946}"/>
                  </a:ext>
                </a:extLst>
              </p:cNvPr>
              <p:cNvSpPr>
                <a:spLocks noChangeShapeType="1"/>
              </p:cNvSpPr>
              <p:nvPr/>
            </p:nvSpPr>
            <p:spPr bwMode="auto">
              <a:xfrm rot="16200000" flipV="1">
                <a:off x="3559" y="3178"/>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60" name="Line 1448">
                <a:extLst>
                  <a:ext uri="{FF2B5EF4-FFF2-40B4-BE49-F238E27FC236}">
                    <a16:creationId xmlns:a16="http://schemas.microsoft.com/office/drawing/2014/main" id="{9F5301AF-3769-0AD9-465A-FE2BFB140152}"/>
                  </a:ext>
                </a:extLst>
              </p:cNvPr>
              <p:cNvSpPr>
                <a:spLocks noChangeShapeType="1"/>
              </p:cNvSpPr>
              <p:nvPr/>
            </p:nvSpPr>
            <p:spPr bwMode="auto">
              <a:xfrm rot="16200000" flipV="1">
                <a:off x="2039" y="3178"/>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61" name="Line 1449">
                <a:extLst>
                  <a:ext uri="{FF2B5EF4-FFF2-40B4-BE49-F238E27FC236}">
                    <a16:creationId xmlns:a16="http://schemas.microsoft.com/office/drawing/2014/main" id="{E3713AD4-8F84-3BCF-DE8D-8B1ECF743B15}"/>
                  </a:ext>
                </a:extLst>
              </p:cNvPr>
              <p:cNvSpPr>
                <a:spLocks noChangeShapeType="1"/>
              </p:cNvSpPr>
              <p:nvPr/>
            </p:nvSpPr>
            <p:spPr bwMode="auto">
              <a:xfrm rot="-5400000" flipH="1" flipV="1">
                <a:off x="2038" y="119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62" name="Line 1450">
                <a:extLst>
                  <a:ext uri="{FF2B5EF4-FFF2-40B4-BE49-F238E27FC236}">
                    <a16:creationId xmlns:a16="http://schemas.microsoft.com/office/drawing/2014/main" id="{54740DB0-9361-49D5-B07A-C06ED2EA6BAB}"/>
                  </a:ext>
                </a:extLst>
              </p:cNvPr>
              <p:cNvSpPr>
                <a:spLocks noChangeShapeType="1"/>
              </p:cNvSpPr>
              <p:nvPr/>
            </p:nvSpPr>
            <p:spPr bwMode="auto">
              <a:xfrm rot="-5400000" flipH="1" flipV="1">
                <a:off x="3558" y="119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63" name="Line 1451">
                <a:extLst>
                  <a:ext uri="{FF2B5EF4-FFF2-40B4-BE49-F238E27FC236}">
                    <a16:creationId xmlns:a16="http://schemas.microsoft.com/office/drawing/2014/main" id="{5B4F865D-3C21-8873-CB7F-DACF75890DBA}"/>
                  </a:ext>
                </a:extLst>
              </p:cNvPr>
              <p:cNvSpPr>
                <a:spLocks noChangeShapeType="1"/>
              </p:cNvSpPr>
              <p:nvPr/>
            </p:nvSpPr>
            <p:spPr bwMode="auto">
              <a:xfrm rot="16200000" flipH="1">
                <a:off x="3324"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64" name="Line 1452">
                <a:extLst>
                  <a:ext uri="{FF2B5EF4-FFF2-40B4-BE49-F238E27FC236}">
                    <a16:creationId xmlns:a16="http://schemas.microsoft.com/office/drawing/2014/main" id="{7B6793DE-9497-7FEB-1CDA-E1E1B79663CB}"/>
                  </a:ext>
                </a:extLst>
              </p:cNvPr>
              <p:cNvSpPr>
                <a:spLocks noChangeShapeType="1"/>
              </p:cNvSpPr>
              <p:nvPr/>
            </p:nvSpPr>
            <p:spPr bwMode="auto">
              <a:xfrm rot="16200000" flipH="1">
                <a:off x="3323"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65" name="Line 1453">
                <a:extLst>
                  <a:ext uri="{FF2B5EF4-FFF2-40B4-BE49-F238E27FC236}">
                    <a16:creationId xmlns:a16="http://schemas.microsoft.com/office/drawing/2014/main" id="{D59E147C-9606-D3A6-D8AF-4263487E5595}"/>
                  </a:ext>
                </a:extLst>
              </p:cNvPr>
              <p:cNvSpPr>
                <a:spLocks noChangeShapeType="1"/>
              </p:cNvSpPr>
              <p:nvPr/>
            </p:nvSpPr>
            <p:spPr bwMode="auto">
              <a:xfrm rot="-5400000" flipH="1" flipV="1">
                <a:off x="3047"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66" name="Line 1454">
                <a:extLst>
                  <a:ext uri="{FF2B5EF4-FFF2-40B4-BE49-F238E27FC236}">
                    <a16:creationId xmlns:a16="http://schemas.microsoft.com/office/drawing/2014/main" id="{C1852E88-6EE2-79E1-E2AD-5726936022A8}"/>
                  </a:ext>
                </a:extLst>
              </p:cNvPr>
              <p:cNvSpPr>
                <a:spLocks noChangeShapeType="1"/>
              </p:cNvSpPr>
              <p:nvPr/>
            </p:nvSpPr>
            <p:spPr bwMode="auto">
              <a:xfrm rot="16200000" flipV="1">
                <a:off x="2551"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67" name="Line 1455">
                <a:extLst>
                  <a:ext uri="{FF2B5EF4-FFF2-40B4-BE49-F238E27FC236}">
                    <a16:creationId xmlns:a16="http://schemas.microsoft.com/office/drawing/2014/main" id="{27BA8E43-0119-4EA0-CEDC-E8DBD2939D83}"/>
                  </a:ext>
                </a:extLst>
              </p:cNvPr>
              <p:cNvSpPr>
                <a:spLocks noChangeShapeType="1"/>
              </p:cNvSpPr>
              <p:nvPr/>
            </p:nvSpPr>
            <p:spPr bwMode="auto">
              <a:xfrm rot="16200000" flipV="1">
                <a:off x="3046"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68" name="Line 1456">
                <a:extLst>
                  <a:ext uri="{FF2B5EF4-FFF2-40B4-BE49-F238E27FC236}">
                    <a16:creationId xmlns:a16="http://schemas.microsoft.com/office/drawing/2014/main" id="{50629993-9B24-1BFC-832E-99A159D5A86E}"/>
                  </a:ext>
                </a:extLst>
              </p:cNvPr>
              <p:cNvSpPr>
                <a:spLocks noChangeShapeType="1"/>
              </p:cNvSpPr>
              <p:nvPr/>
            </p:nvSpPr>
            <p:spPr bwMode="auto">
              <a:xfrm rot="-5400000" flipH="1" flipV="1">
                <a:off x="2552"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69" name="Line 1457">
                <a:extLst>
                  <a:ext uri="{FF2B5EF4-FFF2-40B4-BE49-F238E27FC236}">
                    <a16:creationId xmlns:a16="http://schemas.microsoft.com/office/drawing/2014/main" id="{EE47A7C2-30C3-1595-E5A1-BC59FC024ED4}"/>
                  </a:ext>
                </a:extLst>
              </p:cNvPr>
              <p:cNvSpPr>
                <a:spLocks noChangeShapeType="1"/>
              </p:cNvSpPr>
              <p:nvPr/>
            </p:nvSpPr>
            <p:spPr bwMode="auto">
              <a:xfrm rot="16200000" flipH="1">
                <a:off x="1550"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70" name="Line 1458">
                <a:extLst>
                  <a:ext uri="{FF2B5EF4-FFF2-40B4-BE49-F238E27FC236}">
                    <a16:creationId xmlns:a16="http://schemas.microsoft.com/office/drawing/2014/main" id="{15D20B1F-A78E-28EE-274A-E08599D0AE66}"/>
                  </a:ext>
                </a:extLst>
              </p:cNvPr>
              <p:cNvSpPr>
                <a:spLocks noChangeShapeType="1"/>
              </p:cNvSpPr>
              <p:nvPr/>
            </p:nvSpPr>
            <p:spPr bwMode="auto">
              <a:xfrm rot="16200000" flipH="1">
                <a:off x="1549"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71" name="Line 1459">
                <a:extLst>
                  <a:ext uri="{FF2B5EF4-FFF2-40B4-BE49-F238E27FC236}">
                    <a16:creationId xmlns:a16="http://schemas.microsoft.com/office/drawing/2014/main" id="{2D32244D-C03C-29E1-974B-42BC29DF652D}"/>
                  </a:ext>
                </a:extLst>
              </p:cNvPr>
              <p:cNvSpPr>
                <a:spLocks noChangeShapeType="1"/>
              </p:cNvSpPr>
              <p:nvPr/>
            </p:nvSpPr>
            <p:spPr bwMode="auto">
              <a:xfrm rot="-5400000" flipH="1" flipV="1">
                <a:off x="2677"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72" name="Line 1460">
                <a:extLst>
                  <a:ext uri="{FF2B5EF4-FFF2-40B4-BE49-F238E27FC236}">
                    <a16:creationId xmlns:a16="http://schemas.microsoft.com/office/drawing/2014/main" id="{6FB0CA04-F83D-AB86-2352-ACE46EAE44D6}"/>
                  </a:ext>
                </a:extLst>
              </p:cNvPr>
              <p:cNvSpPr>
                <a:spLocks noChangeShapeType="1"/>
              </p:cNvSpPr>
              <p:nvPr/>
            </p:nvSpPr>
            <p:spPr bwMode="auto">
              <a:xfrm rot="16200000" flipH="1">
                <a:off x="2920"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73" name="Line 1461">
                <a:extLst>
                  <a:ext uri="{FF2B5EF4-FFF2-40B4-BE49-F238E27FC236}">
                    <a16:creationId xmlns:a16="http://schemas.microsoft.com/office/drawing/2014/main" id="{5CAF66D8-E7E8-58D9-1CE6-78169E5AA4EA}"/>
                  </a:ext>
                </a:extLst>
              </p:cNvPr>
              <p:cNvSpPr>
                <a:spLocks noChangeShapeType="1"/>
              </p:cNvSpPr>
              <p:nvPr/>
            </p:nvSpPr>
            <p:spPr bwMode="auto">
              <a:xfrm rot="16200000" flipH="1">
                <a:off x="2678"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74" name="Line 1462">
                <a:extLst>
                  <a:ext uri="{FF2B5EF4-FFF2-40B4-BE49-F238E27FC236}">
                    <a16:creationId xmlns:a16="http://schemas.microsoft.com/office/drawing/2014/main" id="{9C0C212E-812E-09A1-FCEF-8FF50B8186C5}"/>
                  </a:ext>
                </a:extLst>
              </p:cNvPr>
              <p:cNvSpPr>
                <a:spLocks noChangeShapeType="1"/>
              </p:cNvSpPr>
              <p:nvPr/>
            </p:nvSpPr>
            <p:spPr bwMode="auto">
              <a:xfrm rot="-5400000" flipH="1" flipV="1">
                <a:off x="2919"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75" name="Line 1463">
                <a:extLst>
                  <a:ext uri="{FF2B5EF4-FFF2-40B4-BE49-F238E27FC236}">
                    <a16:creationId xmlns:a16="http://schemas.microsoft.com/office/drawing/2014/main" id="{66B1D716-4648-6263-CB63-A02D0E3AA500}"/>
                  </a:ext>
                </a:extLst>
              </p:cNvPr>
              <p:cNvSpPr>
                <a:spLocks noChangeShapeType="1"/>
              </p:cNvSpPr>
              <p:nvPr/>
            </p:nvSpPr>
            <p:spPr bwMode="auto">
              <a:xfrm rot="-5400000" flipH="1" flipV="1">
                <a:off x="2799" y="3408"/>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76" name="Line 1464">
                <a:extLst>
                  <a:ext uri="{FF2B5EF4-FFF2-40B4-BE49-F238E27FC236}">
                    <a16:creationId xmlns:a16="http://schemas.microsoft.com/office/drawing/2014/main" id="{4DFFC8BF-714F-36C5-4309-9454F2C22E70}"/>
                  </a:ext>
                </a:extLst>
              </p:cNvPr>
              <p:cNvSpPr>
                <a:spLocks noChangeShapeType="1"/>
              </p:cNvSpPr>
              <p:nvPr/>
            </p:nvSpPr>
            <p:spPr bwMode="auto">
              <a:xfrm rot="16200000" flipV="1">
                <a:off x="2798" y="989"/>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77" name="Line 1465">
                <a:extLst>
                  <a:ext uri="{FF2B5EF4-FFF2-40B4-BE49-F238E27FC236}">
                    <a16:creationId xmlns:a16="http://schemas.microsoft.com/office/drawing/2014/main" id="{EC0F9FBE-F6D9-E5BB-783C-39A5E38C646B}"/>
                  </a:ext>
                </a:extLst>
              </p:cNvPr>
              <p:cNvSpPr>
                <a:spLocks noChangeShapeType="1"/>
              </p:cNvSpPr>
              <p:nvPr/>
            </p:nvSpPr>
            <p:spPr bwMode="auto">
              <a:xfrm rot="-5400000">
                <a:off x="3975"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78" name="Line 1466">
                <a:extLst>
                  <a:ext uri="{FF2B5EF4-FFF2-40B4-BE49-F238E27FC236}">
                    <a16:creationId xmlns:a16="http://schemas.microsoft.com/office/drawing/2014/main" id="{2A4466C5-9200-19B8-EB18-423BE9E7D4F8}"/>
                  </a:ext>
                </a:extLst>
              </p:cNvPr>
              <p:cNvSpPr>
                <a:spLocks noChangeShapeType="1"/>
              </p:cNvSpPr>
              <p:nvPr/>
            </p:nvSpPr>
            <p:spPr bwMode="auto">
              <a:xfrm rot="-5400000">
                <a:off x="1931"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79" name="Line 1467">
                <a:extLst>
                  <a:ext uri="{FF2B5EF4-FFF2-40B4-BE49-F238E27FC236}">
                    <a16:creationId xmlns:a16="http://schemas.microsoft.com/office/drawing/2014/main" id="{AB9781FD-025B-AB69-F75B-C7088BF433AA}"/>
                  </a:ext>
                </a:extLst>
              </p:cNvPr>
              <p:cNvSpPr>
                <a:spLocks noChangeShapeType="1"/>
              </p:cNvSpPr>
              <p:nvPr/>
            </p:nvSpPr>
            <p:spPr bwMode="auto">
              <a:xfrm rot="-5400000">
                <a:off x="1930"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80" name="Line 1468">
                <a:extLst>
                  <a:ext uri="{FF2B5EF4-FFF2-40B4-BE49-F238E27FC236}">
                    <a16:creationId xmlns:a16="http://schemas.microsoft.com/office/drawing/2014/main" id="{08F95E00-860D-0D84-AE7F-8B0DFDCE6658}"/>
                  </a:ext>
                </a:extLst>
              </p:cNvPr>
              <p:cNvSpPr>
                <a:spLocks noChangeShapeType="1"/>
              </p:cNvSpPr>
              <p:nvPr/>
            </p:nvSpPr>
            <p:spPr bwMode="auto">
              <a:xfrm rot="-5400000" flipH="1" flipV="1">
                <a:off x="3945"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81" name="Line 1469">
                <a:extLst>
                  <a:ext uri="{FF2B5EF4-FFF2-40B4-BE49-F238E27FC236}">
                    <a16:creationId xmlns:a16="http://schemas.microsoft.com/office/drawing/2014/main" id="{730C595C-006B-7C25-418A-0E353F8836DF}"/>
                  </a:ext>
                </a:extLst>
              </p:cNvPr>
              <p:cNvSpPr>
                <a:spLocks noChangeShapeType="1"/>
              </p:cNvSpPr>
              <p:nvPr/>
            </p:nvSpPr>
            <p:spPr bwMode="auto">
              <a:xfrm rot="16200000" flipH="1">
                <a:off x="3946"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82" name="Line 1470">
                <a:extLst>
                  <a:ext uri="{FF2B5EF4-FFF2-40B4-BE49-F238E27FC236}">
                    <a16:creationId xmlns:a16="http://schemas.microsoft.com/office/drawing/2014/main" id="{BA7A3FEE-6266-1FE9-85B2-6E7194199579}"/>
                  </a:ext>
                </a:extLst>
              </p:cNvPr>
              <p:cNvSpPr>
                <a:spLocks noChangeShapeType="1"/>
              </p:cNvSpPr>
              <p:nvPr/>
            </p:nvSpPr>
            <p:spPr bwMode="auto">
              <a:xfrm rot="-5400000" flipH="1" flipV="1">
                <a:off x="1652"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83" name="Line 1471">
                <a:extLst>
                  <a:ext uri="{FF2B5EF4-FFF2-40B4-BE49-F238E27FC236}">
                    <a16:creationId xmlns:a16="http://schemas.microsoft.com/office/drawing/2014/main" id="{39F45224-A08B-AB4B-1CEB-B0931FF12350}"/>
                  </a:ext>
                </a:extLst>
              </p:cNvPr>
              <p:cNvSpPr>
                <a:spLocks noChangeShapeType="1"/>
              </p:cNvSpPr>
              <p:nvPr/>
            </p:nvSpPr>
            <p:spPr bwMode="auto">
              <a:xfrm rot="16200000" flipH="1">
                <a:off x="1653"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84" name="Line 1472">
                <a:extLst>
                  <a:ext uri="{FF2B5EF4-FFF2-40B4-BE49-F238E27FC236}">
                    <a16:creationId xmlns:a16="http://schemas.microsoft.com/office/drawing/2014/main" id="{0565AA2F-D467-5F2D-694D-8C8914818EA6}"/>
                  </a:ext>
                </a:extLst>
              </p:cNvPr>
              <p:cNvSpPr>
                <a:spLocks noChangeShapeType="1"/>
              </p:cNvSpPr>
              <p:nvPr/>
            </p:nvSpPr>
            <p:spPr bwMode="auto">
              <a:xfrm rot="16200000" flipH="1">
                <a:off x="2322"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85" name="Line 1473">
                <a:extLst>
                  <a:ext uri="{FF2B5EF4-FFF2-40B4-BE49-F238E27FC236}">
                    <a16:creationId xmlns:a16="http://schemas.microsoft.com/office/drawing/2014/main" id="{393E31CA-8816-5FCA-0B22-EC4C13548BBF}"/>
                  </a:ext>
                </a:extLst>
              </p:cNvPr>
              <p:cNvSpPr>
                <a:spLocks noChangeShapeType="1"/>
              </p:cNvSpPr>
              <p:nvPr/>
            </p:nvSpPr>
            <p:spPr bwMode="auto">
              <a:xfrm rot="16200000" flipH="1">
                <a:off x="2321"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86" name="Line 1474">
                <a:extLst>
                  <a:ext uri="{FF2B5EF4-FFF2-40B4-BE49-F238E27FC236}">
                    <a16:creationId xmlns:a16="http://schemas.microsoft.com/office/drawing/2014/main" id="{CE4EFD96-5BB3-4A98-2D79-0A8F75ECA44C}"/>
                  </a:ext>
                </a:extLst>
              </p:cNvPr>
              <p:cNvSpPr>
                <a:spLocks noChangeShapeType="1"/>
              </p:cNvSpPr>
              <p:nvPr/>
            </p:nvSpPr>
            <p:spPr bwMode="auto">
              <a:xfrm rot="16200000" flipH="1">
                <a:off x="369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87" name="Line 1475">
                <a:extLst>
                  <a:ext uri="{FF2B5EF4-FFF2-40B4-BE49-F238E27FC236}">
                    <a16:creationId xmlns:a16="http://schemas.microsoft.com/office/drawing/2014/main" id="{D6A4DBF8-5ED4-167C-B0DC-65B03E5EF071}"/>
                  </a:ext>
                </a:extLst>
              </p:cNvPr>
              <p:cNvSpPr>
                <a:spLocks noChangeShapeType="1"/>
              </p:cNvSpPr>
              <p:nvPr/>
            </p:nvSpPr>
            <p:spPr bwMode="auto">
              <a:xfrm rot="16200000" flipH="1">
                <a:off x="190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88" name="Line 1476">
                <a:extLst>
                  <a:ext uri="{FF2B5EF4-FFF2-40B4-BE49-F238E27FC236}">
                    <a16:creationId xmlns:a16="http://schemas.microsoft.com/office/drawing/2014/main" id="{8AD53BAA-8106-65D4-BAE5-B5696B4AD765}"/>
                  </a:ext>
                </a:extLst>
              </p:cNvPr>
              <p:cNvSpPr>
                <a:spLocks noChangeShapeType="1"/>
              </p:cNvSpPr>
              <p:nvPr/>
            </p:nvSpPr>
            <p:spPr bwMode="auto">
              <a:xfrm rot="-5400000" flipH="1" flipV="1">
                <a:off x="2172"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89" name="Line 1477">
                <a:extLst>
                  <a:ext uri="{FF2B5EF4-FFF2-40B4-BE49-F238E27FC236}">
                    <a16:creationId xmlns:a16="http://schemas.microsoft.com/office/drawing/2014/main" id="{0E692925-B8EC-8016-F3D9-EB8550C69807}"/>
                  </a:ext>
                </a:extLst>
              </p:cNvPr>
              <p:cNvSpPr>
                <a:spLocks noChangeShapeType="1"/>
              </p:cNvSpPr>
              <p:nvPr/>
            </p:nvSpPr>
            <p:spPr bwMode="auto">
              <a:xfrm rot="-5400000" flipH="1" flipV="1">
                <a:off x="3427"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90" name="Line 1478">
                <a:extLst>
                  <a:ext uri="{FF2B5EF4-FFF2-40B4-BE49-F238E27FC236}">
                    <a16:creationId xmlns:a16="http://schemas.microsoft.com/office/drawing/2014/main" id="{6DFD1DE4-589C-BD63-921D-065CE752A620}"/>
                  </a:ext>
                </a:extLst>
              </p:cNvPr>
              <p:cNvSpPr>
                <a:spLocks noChangeShapeType="1"/>
              </p:cNvSpPr>
              <p:nvPr/>
            </p:nvSpPr>
            <p:spPr bwMode="auto">
              <a:xfrm rot="-5400000" flipH="1" flipV="1">
                <a:off x="190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91" name="Line 1479">
                <a:extLst>
                  <a:ext uri="{FF2B5EF4-FFF2-40B4-BE49-F238E27FC236}">
                    <a16:creationId xmlns:a16="http://schemas.microsoft.com/office/drawing/2014/main" id="{87F8AA55-411A-1387-6C05-8B7189D3C967}"/>
                  </a:ext>
                </a:extLst>
              </p:cNvPr>
              <p:cNvSpPr>
                <a:spLocks noChangeShapeType="1"/>
              </p:cNvSpPr>
              <p:nvPr/>
            </p:nvSpPr>
            <p:spPr bwMode="auto">
              <a:xfrm rot="-5400000" flipH="1" flipV="1">
                <a:off x="368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92" name="Line 1480">
                <a:extLst>
                  <a:ext uri="{FF2B5EF4-FFF2-40B4-BE49-F238E27FC236}">
                    <a16:creationId xmlns:a16="http://schemas.microsoft.com/office/drawing/2014/main" id="{5E1546B2-0F60-FBFE-5C31-1191FB0E951D}"/>
                  </a:ext>
                </a:extLst>
              </p:cNvPr>
              <p:cNvSpPr>
                <a:spLocks noChangeShapeType="1"/>
              </p:cNvSpPr>
              <p:nvPr/>
            </p:nvSpPr>
            <p:spPr bwMode="auto">
              <a:xfrm rot="16200000" flipH="1">
                <a:off x="3426"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93" name="Line 1481">
                <a:extLst>
                  <a:ext uri="{FF2B5EF4-FFF2-40B4-BE49-F238E27FC236}">
                    <a16:creationId xmlns:a16="http://schemas.microsoft.com/office/drawing/2014/main" id="{1CF445A7-D2AD-2375-4956-DE76A6538AA0}"/>
                  </a:ext>
                </a:extLst>
              </p:cNvPr>
              <p:cNvSpPr>
                <a:spLocks noChangeShapeType="1"/>
              </p:cNvSpPr>
              <p:nvPr/>
            </p:nvSpPr>
            <p:spPr bwMode="auto">
              <a:xfrm rot="16200000" flipH="1">
                <a:off x="2171"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94" name="Line 1482">
                <a:extLst>
                  <a:ext uri="{FF2B5EF4-FFF2-40B4-BE49-F238E27FC236}">
                    <a16:creationId xmlns:a16="http://schemas.microsoft.com/office/drawing/2014/main" id="{C2C47652-12B2-30F1-158C-D7E9170EEC3E}"/>
                  </a:ext>
                </a:extLst>
              </p:cNvPr>
              <p:cNvSpPr>
                <a:spLocks noChangeShapeType="1"/>
              </p:cNvSpPr>
              <p:nvPr/>
            </p:nvSpPr>
            <p:spPr bwMode="auto">
              <a:xfrm rot="-5400000">
                <a:off x="1676"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95" name="Line 1483">
                <a:extLst>
                  <a:ext uri="{FF2B5EF4-FFF2-40B4-BE49-F238E27FC236}">
                    <a16:creationId xmlns:a16="http://schemas.microsoft.com/office/drawing/2014/main" id="{ABCDC0DA-F80C-70C6-176D-F2843D83DEF3}"/>
                  </a:ext>
                </a:extLst>
              </p:cNvPr>
              <p:cNvSpPr>
                <a:spLocks noChangeShapeType="1"/>
              </p:cNvSpPr>
              <p:nvPr/>
            </p:nvSpPr>
            <p:spPr bwMode="auto">
              <a:xfrm rot="-5400000">
                <a:off x="1677"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96" name="Line 1484">
                <a:extLst>
                  <a:ext uri="{FF2B5EF4-FFF2-40B4-BE49-F238E27FC236}">
                    <a16:creationId xmlns:a16="http://schemas.microsoft.com/office/drawing/2014/main" id="{B03D4B6D-86EC-DD95-E64A-7E9C07CC79B0}"/>
                  </a:ext>
                </a:extLst>
              </p:cNvPr>
              <p:cNvSpPr>
                <a:spLocks noChangeShapeType="1"/>
              </p:cNvSpPr>
              <p:nvPr/>
            </p:nvSpPr>
            <p:spPr bwMode="auto">
              <a:xfrm rot="16200000" flipH="1">
                <a:off x="1804"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97" name="Line 1485">
                <a:extLst>
                  <a:ext uri="{FF2B5EF4-FFF2-40B4-BE49-F238E27FC236}">
                    <a16:creationId xmlns:a16="http://schemas.microsoft.com/office/drawing/2014/main" id="{E4A82676-A35E-DB3D-B613-4E05D117C28E}"/>
                  </a:ext>
                </a:extLst>
              </p:cNvPr>
              <p:cNvSpPr>
                <a:spLocks noChangeShapeType="1"/>
              </p:cNvSpPr>
              <p:nvPr/>
            </p:nvSpPr>
            <p:spPr bwMode="auto">
              <a:xfrm rot="16200000" flipH="1">
                <a:off x="1809"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98" name="Line 1486">
                <a:extLst>
                  <a:ext uri="{FF2B5EF4-FFF2-40B4-BE49-F238E27FC236}">
                    <a16:creationId xmlns:a16="http://schemas.microsoft.com/office/drawing/2014/main" id="{3D7054D5-95BF-D981-F881-D10B362C8AE4}"/>
                  </a:ext>
                </a:extLst>
              </p:cNvPr>
              <p:cNvSpPr>
                <a:spLocks noChangeShapeType="1"/>
              </p:cNvSpPr>
              <p:nvPr/>
            </p:nvSpPr>
            <p:spPr bwMode="auto">
              <a:xfrm rot="-5400000" flipH="1" flipV="1">
                <a:off x="3812"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599" name="Line 1487">
                <a:extLst>
                  <a:ext uri="{FF2B5EF4-FFF2-40B4-BE49-F238E27FC236}">
                    <a16:creationId xmlns:a16="http://schemas.microsoft.com/office/drawing/2014/main" id="{70D1CB60-3218-DACB-3354-AAD5E03BE83C}"/>
                  </a:ext>
                </a:extLst>
              </p:cNvPr>
              <p:cNvSpPr>
                <a:spLocks noChangeShapeType="1"/>
              </p:cNvSpPr>
              <p:nvPr/>
            </p:nvSpPr>
            <p:spPr bwMode="auto">
              <a:xfrm rot="-5400000" flipH="1" flipV="1">
                <a:off x="1773"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00" name="Line 1488">
                <a:extLst>
                  <a:ext uri="{FF2B5EF4-FFF2-40B4-BE49-F238E27FC236}">
                    <a16:creationId xmlns:a16="http://schemas.microsoft.com/office/drawing/2014/main" id="{40CD53DE-E501-F0CF-070B-FE5089B39EF7}"/>
                  </a:ext>
                </a:extLst>
              </p:cNvPr>
              <p:cNvSpPr>
                <a:spLocks noChangeShapeType="1"/>
              </p:cNvSpPr>
              <p:nvPr/>
            </p:nvSpPr>
            <p:spPr bwMode="auto">
              <a:xfrm rot="16200000" flipV="1">
                <a:off x="3813"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01" name="Line 1489">
                <a:extLst>
                  <a:ext uri="{FF2B5EF4-FFF2-40B4-BE49-F238E27FC236}">
                    <a16:creationId xmlns:a16="http://schemas.microsoft.com/office/drawing/2014/main" id="{4E2BF25F-185A-FCF8-308F-83B5675EC1EC}"/>
                  </a:ext>
                </a:extLst>
              </p:cNvPr>
              <p:cNvSpPr>
                <a:spLocks noChangeShapeType="1"/>
              </p:cNvSpPr>
              <p:nvPr/>
            </p:nvSpPr>
            <p:spPr bwMode="auto">
              <a:xfrm rot="16200000" flipV="1">
                <a:off x="1774"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02" name="Line 1490">
                <a:extLst>
                  <a:ext uri="{FF2B5EF4-FFF2-40B4-BE49-F238E27FC236}">
                    <a16:creationId xmlns:a16="http://schemas.microsoft.com/office/drawing/2014/main" id="{88263BCE-87D8-CE8B-2123-3DD19A3437E2}"/>
                  </a:ext>
                </a:extLst>
              </p:cNvPr>
              <p:cNvSpPr>
                <a:spLocks noChangeShapeType="1"/>
              </p:cNvSpPr>
              <p:nvPr/>
            </p:nvSpPr>
            <p:spPr bwMode="auto">
              <a:xfrm rot="-5400000" flipH="1" flipV="1">
                <a:off x="3946"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03" name="Line 1491">
                <a:extLst>
                  <a:ext uri="{FF2B5EF4-FFF2-40B4-BE49-F238E27FC236}">
                    <a16:creationId xmlns:a16="http://schemas.microsoft.com/office/drawing/2014/main" id="{1AF6FB1B-1D9E-6DF5-6CEC-27E9ABB28D55}"/>
                  </a:ext>
                </a:extLst>
              </p:cNvPr>
              <p:cNvSpPr>
                <a:spLocks noChangeShapeType="1"/>
              </p:cNvSpPr>
              <p:nvPr/>
            </p:nvSpPr>
            <p:spPr bwMode="auto">
              <a:xfrm rot="-5400000" flipH="1" flipV="1">
                <a:off x="1653"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04" name="Line 1492">
                <a:extLst>
                  <a:ext uri="{FF2B5EF4-FFF2-40B4-BE49-F238E27FC236}">
                    <a16:creationId xmlns:a16="http://schemas.microsoft.com/office/drawing/2014/main" id="{E64C976D-61E2-7075-9BC2-A80E952F67FA}"/>
                  </a:ext>
                </a:extLst>
              </p:cNvPr>
              <p:cNvSpPr>
                <a:spLocks noChangeShapeType="1"/>
              </p:cNvSpPr>
              <p:nvPr/>
            </p:nvSpPr>
            <p:spPr bwMode="auto">
              <a:xfrm rot="16200000" flipH="1">
                <a:off x="1652"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05" name="Line 1493">
                <a:extLst>
                  <a:ext uri="{FF2B5EF4-FFF2-40B4-BE49-F238E27FC236}">
                    <a16:creationId xmlns:a16="http://schemas.microsoft.com/office/drawing/2014/main" id="{09F43A1C-9C1A-DBBA-DAA0-AFC2C3AD3F8B}"/>
                  </a:ext>
                </a:extLst>
              </p:cNvPr>
              <p:cNvSpPr>
                <a:spLocks noChangeShapeType="1"/>
              </p:cNvSpPr>
              <p:nvPr/>
            </p:nvSpPr>
            <p:spPr bwMode="auto">
              <a:xfrm rot="16200000" flipH="1">
                <a:off x="3945"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06" name="Line 1494">
                <a:extLst>
                  <a:ext uri="{FF2B5EF4-FFF2-40B4-BE49-F238E27FC236}">
                    <a16:creationId xmlns:a16="http://schemas.microsoft.com/office/drawing/2014/main" id="{BB8AE082-F23A-C2A8-4B98-CC2063C3B349}"/>
                  </a:ext>
                </a:extLst>
              </p:cNvPr>
              <p:cNvSpPr>
                <a:spLocks noChangeShapeType="1"/>
              </p:cNvSpPr>
              <p:nvPr/>
            </p:nvSpPr>
            <p:spPr bwMode="auto">
              <a:xfrm rot="16200000" flipH="1">
                <a:off x="3071"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07" name="Line 1495">
                <a:extLst>
                  <a:ext uri="{FF2B5EF4-FFF2-40B4-BE49-F238E27FC236}">
                    <a16:creationId xmlns:a16="http://schemas.microsoft.com/office/drawing/2014/main" id="{492941AF-FC07-5BEE-22F1-DD2069285690}"/>
                  </a:ext>
                </a:extLst>
              </p:cNvPr>
              <p:cNvSpPr>
                <a:spLocks noChangeShapeType="1"/>
              </p:cNvSpPr>
              <p:nvPr/>
            </p:nvSpPr>
            <p:spPr bwMode="auto">
              <a:xfrm rot="16200000" flipH="1">
                <a:off x="3070"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08" name="Line 1496">
                <a:extLst>
                  <a:ext uri="{FF2B5EF4-FFF2-40B4-BE49-F238E27FC236}">
                    <a16:creationId xmlns:a16="http://schemas.microsoft.com/office/drawing/2014/main" id="{830E5AEB-E94D-AC21-3B02-B4A31F3652B8}"/>
                  </a:ext>
                </a:extLst>
              </p:cNvPr>
              <p:cNvSpPr>
                <a:spLocks noChangeShapeType="1"/>
              </p:cNvSpPr>
              <p:nvPr/>
            </p:nvSpPr>
            <p:spPr bwMode="auto">
              <a:xfrm rot="-5400000">
                <a:off x="3451"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09" name="Line 1497">
                <a:extLst>
                  <a:ext uri="{FF2B5EF4-FFF2-40B4-BE49-F238E27FC236}">
                    <a16:creationId xmlns:a16="http://schemas.microsoft.com/office/drawing/2014/main" id="{2136312A-FAD7-787F-E43D-6A8A44FAEC7D}"/>
                  </a:ext>
                </a:extLst>
              </p:cNvPr>
              <p:cNvSpPr>
                <a:spLocks noChangeShapeType="1"/>
              </p:cNvSpPr>
              <p:nvPr/>
            </p:nvSpPr>
            <p:spPr bwMode="auto">
              <a:xfrm rot="-5400000">
                <a:off x="3450"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10" name="Line 1498">
                <a:extLst>
                  <a:ext uri="{FF2B5EF4-FFF2-40B4-BE49-F238E27FC236}">
                    <a16:creationId xmlns:a16="http://schemas.microsoft.com/office/drawing/2014/main" id="{74727967-8197-DFA3-9D64-19F7D64D40FB}"/>
                  </a:ext>
                </a:extLst>
              </p:cNvPr>
              <p:cNvSpPr>
                <a:spLocks noChangeShapeType="1"/>
              </p:cNvSpPr>
              <p:nvPr/>
            </p:nvSpPr>
            <p:spPr bwMode="auto">
              <a:xfrm rot="16200000" flipH="1">
                <a:off x="2576"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11" name="Line 1499">
                <a:extLst>
                  <a:ext uri="{FF2B5EF4-FFF2-40B4-BE49-F238E27FC236}">
                    <a16:creationId xmlns:a16="http://schemas.microsoft.com/office/drawing/2014/main" id="{01FED613-632B-0342-068A-C5A5222ACAA9}"/>
                  </a:ext>
                </a:extLst>
              </p:cNvPr>
              <p:cNvSpPr>
                <a:spLocks noChangeShapeType="1"/>
              </p:cNvSpPr>
              <p:nvPr/>
            </p:nvSpPr>
            <p:spPr bwMode="auto">
              <a:xfrm rot="16200000" flipH="1">
                <a:off x="2575"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12" name="Line 1500">
                <a:extLst>
                  <a:ext uri="{FF2B5EF4-FFF2-40B4-BE49-F238E27FC236}">
                    <a16:creationId xmlns:a16="http://schemas.microsoft.com/office/drawing/2014/main" id="{CE60C1CD-7C84-4CAF-1910-DF693ADC2882}"/>
                  </a:ext>
                </a:extLst>
              </p:cNvPr>
              <p:cNvSpPr>
                <a:spLocks noChangeShapeType="1"/>
              </p:cNvSpPr>
              <p:nvPr/>
            </p:nvSpPr>
            <p:spPr bwMode="auto">
              <a:xfrm rot="16200000" flipV="1">
                <a:off x="3300"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13" name="Line 1501">
                <a:extLst>
                  <a:ext uri="{FF2B5EF4-FFF2-40B4-BE49-F238E27FC236}">
                    <a16:creationId xmlns:a16="http://schemas.microsoft.com/office/drawing/2014/main" id="{194ACD64-DF39-C888-97A9-A5AEB35317CA}"/>
                  </a:ext>
                </a:extLst>
              </p:cNvPr>
              <p:cNvSpPr>
                <a:spLocks noChangeShapeType="1"/>
              </p:cNvSpPr>
              <p:nvPr/>
            </p:nvSpPr>
            <p:spPr bwMode="auto">
              <a:xfrm rot="16200000" flipV="1">
                <a:off x="2298"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14" name="Line 1502">
                <a:extLst>
                  <a:ext uri="{FF2B5EF4-FFF2-40B4-BE49-F238E27FC236}">
                    <a16:creationId xmlns:a16="http://schemas.microsoft.com/office/drawing/2014/main" id="{184FAF8E-29D7-6239-F25B-E48C93CD8A78}"/>
                  </a:ext>
                </a:extLst>
              </p:cNvPr>
              <p:cNvSpPr>
                <a:spLocks noChangeShapeType="1"/>
              </p:cNvSpPr>
              <p:nvPr/>
            </p:nvSpPr>
            <p:spPr bwMode="auto">
              <a:xfrm rot="-5400000" flipH="1" flipV="1">
                <a:off x="2297"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15" name="Line 1503">
                <a:extLst>
                  <a:ext uri="{FF2B5EF4-FFF2-40B4-BE49-F238E27FC236}">
                    <a16:creationId xmlns:a16="http://schemas.microsoft.com/office/drawing/2014/main" id="{4D2E1B5C-7C88-BBC2-6859-A9F7249EACC6}"/>
                  </a:ext>
                </a:extLst>
              </p:cNvPr>
              <p:cNvSpPr>
                <a:spLocks noChangeShapeType="1"/>
              </p:cNvSpPr>
              <p:nvPr/>
            </p:nvSpPr>
            <p:spPr bwMode="auto">
              <a:xfrm rot="-5400000" flipH="1" flipV="1">
                <a:off x="3299"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16" name="Line 1504">
                <a:extLst>
                  <a:ext uri="{FF2B5EF4-FFF2-40B4-BE49-F238E27FC236}">
                    <a16:creationId xmlns:a16="http://schemas.microsoft.com/office/drawing/2014/main" id="{65B5801A-8137-31BA-C061-384F9EEB5C50}"/>
                  </a:ext>
                </a:extLst>
              </p:cNvPr>
              <p:cNvSpPr>
                <a:spLocks noChangeShapeType="1"/>
              </p:cNvSpPr>
              <p:nvPr/>
            </p:nvSpPr>
            <p:spPr bwMode="auto">
              <a:xfrm rot="16200000" flipH="1">
                <a:off x="3843"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17" name="Line 1505">
                <a:extLst>
                  <a:ext uri="{FF2B5EF4-FFF2-40B4-BE49-F238E27FC236}">
                    <a16:creationId xmlns:a16="http://schemas.microsoft.com/office/drawing/2014/main" id="{D424C05C-A66B-72C4-888D-0C9D956863A2}"/>
                  </a:ext>
                </a:extLst>
              </p:cNvPr>
              <p:cNvSpPr>
                <a:spLocks noChangeShapeType="1"/>
              </p:cNvSpPr>
              <p:nvPr/>
            </p:nvSpPr>
            <p:spPr bwMode="auto">
              <a:xfrm rot="16200000" flipH="1">
                <a:off x="2818"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18" name="Line 1506">
                <a:extLst>
                  <a:ext uri="{FF2B5EF4-FFF2-40B4-BE49-F238E27FC236}">
                    <a16:creationId xmlns:a16="http://schemas.microsoft.com/office/drawing/2014/main" id="{E8E211C7-6311-D6A8-D3B8-0ADA81C6A83D}"/>
                  </a:ext>
                </a:extLst>
              </p:cNvPr>
              <p:cNvSpPr>
                <a:spLocks noChangeShapeType="1"/>
              </p:cNvSpPr>
              <p:nvPr/>
            </p:nvSpPr>
            <p:spPr bwMode="auto">
              <a:xfrm rot="16200000" flipH="1">
                <a:off x="3842"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19" name="Line 1507">
                <a:extLst>
                  <a:ext uri="{FF2B5EF4-FFF2-40B4-BE49-F238E27FC236}">
                    <a16:creationId xmlns:a16="http://schemas.microsoft.com/office/drawing/2014/main" id="{DA3D47C8-4B0D-4470-0625-24259330D050}"/>
                  </a:ext>
                </a:extLst>
              </p:cNvPr>
              <p:cNvSpPr>
                <a:spLocks noChangeShapeType="1"/>
              </p:cNvSpPr>
              <p:nvPr/>
            </p:nvSpPr>
            <p:spPr bwMode="auto">
              <a:xfrm rot="16200000" flipH="1">
                <a:off x="2817"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20" name="Line 1508">
                <a:extLst>
                  <a:ext uri="{FF2B5EF4-FFF2-40B4-BE49-F238E27FC236}">
                    <a16:creationId xmlns:a16="http://schemas.microsoft.com/office/drawing/2014/main" id="{E4CBC391-3366-6DAD-5781-F369B8F4C309}"/>
                  </a:ext>
                </a:extLst>
              </p:cNvPr>
              <p:cNvSpPr>
                <a:spLocks noChangeShapeType="1"/>
              </p:cNvSpPr>
              <p:nvPr/>
            </p:nvSpPr>
            <p:spPr bwMode="auto">
              <a:xfrm rot="-5400000" flipH="1" flipV="1">
                <a:off x="2039" y="2959"/>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21" name="Line 1509">
                <a:extLst>
                  <a:ext uri="{FF2B5EF4-FFF2-40B4-BE49-F238E27FC236}">
                    <a16:creationId xmlns:a16="http://schemas.microsoft.com/office/drawing/2014/main" id="{97E3F59D-EA7C-54F6-7CDE-E5CEAADAF8E4}"/>
                  </a:ext>
                </a:extLst>
              </p:cNvPr>
              <p:cNvSpPr>
                <a:spLocks noChangeShapeType="1"/>
              </p:cNvSpPr>
              <p:nvPr/>
            </p:nvSpPr>
            <p:spPr bwMode="auto">
              <a:xfrm rot="-5400000" flipH="1" flipV="1">
                <a:off x="3559" y="2959"/>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22" name="Line 1510">
                <a:extLst>
                  <a:ext uri="{FF2B5EF4-FFF2-40B4-BE49-F238E27FC236}">
                    <a16:creationId xmlns:a16="http://schemas.microsoft.com/office/drawing/2014/main" id="{62B638FE-968F-F925-329A-DDA044D403AF}"/>
                  </a:ext>
                </a:extLst>
              </p:cNvPr>
              <p:cNvSpPr>
                <a:spLocks noChangeShapeType="1"/>
              </p:cNvSpPr>
              <p:nvPr/>
            </p:nvSpPr>
            <p:spPr bwMode="auto">
              <a:xfrm rot="16200000" flipV="1">
                <a:off x="2033" y="1422"/>
                <a:ext cx="80"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23" name="Line 1511">
                <a:extLst>
                  <a:ext uri="{FF2B5EF4-FFF2-40B4-BE49-F238E27FC236}">
                    <a16:creationId xmlns:a16="http://schemas.microsoft.com/office/drawing/2014/main" id="{E73F9366-1258-B988-63FF-B98E82A6C8A3}"/>
                  </a:ext>
                </a:extLst>
              </p:cNvPr>
              <p:cNvSpPr>
                <a:spLocks noChangeShapeType="1"/>
              </p:cNvSpPr>
              <p:nvPr/>
            </p:nvSpPr>
            <p:spPr bwMode="auto">
              <a:xfrm rot="16200000" flipV="1">
                <a:off x="3553" y="1422"/>
                <a:ext cx="80"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24" name="Line 1512">
                <a:extLst>
                  <a:ext uri="{FF2B5EF4-FFF2-40B4-BE49-F238E27FC236}">
                    <a16:creationId xmlns:a16="http://schemas.microsoft.com/office/drawing/2014/main" id="{45F2756A-C292-DF72-9E59-602C92A43D97}"/>
                  </a:ext>
                </a:extLst>
              </p:cNvPr>
              <p:cNvSpPr>
                <a:spLocks noChangeShapeType="1"/>
              </p:cNvSpPr>
              <p:nvPr/>
            </p:nvSpPr>
            <p:spPr bwMode="auto">
              <a:xfrm rot="-5400000">
                <a:off x="1682"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25" name="Line 1513">
                <a:extLst>
                  <a:ext uri="{FF2B5EF4-FFF2-40B4-BE49-F238E27FC236}">
                    <a16:creationId xmlns:a16="http://schemas.microsoft.com/office/drawing/2014/main" id="{9FD2910B-08F3-9764-3539-57E2C32CBCC5}"/>
                  </a:ext>
                </a:extLst>
              </p:cNvPr>
              <p:cNvSpPr>
                <a:spLocks noChangeShapeType="1"/>
              </p:cNvSpPr>
              <p:nvPr/>
            </p:nvSpPr>
            <p:spPr bwMode="auto">
              <a:xfrm rot="-5400000" flipH="1" flipV="1">
                <a:off x="1780"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26" name="Line 1514">
                <a:extLst>
                  <a:ext uri="{FF2B5EF4-FFF2-40B4-BE49-F238E27FC236}">
                    <a16:creationId xmlns:a16="http://schemas.microsoft.com/office/drawing/2014/main" id="{B18DE2DC-2FE5-75DD-E772-8CA02A805BE9}"/>
                  </a:ext>
                </a:extLst>
              </p:cNvPr>
              <p:cNvSpPr>
                <a:spLocks noChangeShapeType="1"/>
              </p:cNvSpPr>
              <p:nvPr/>
            </p:nvSpPr>
            <p:spPr bwMode="auto">
              <a:xfrm rot="16200000" flipV="1">
                <a:off x="3818"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27" name="Line 1515">
                <a:extLst>
                  <a:ext uri="{FF2B5EF4-FFF2-40B4-BE49-F238E27FC236}">
                    <a16:creationId xmlns:a16="http://schemas.microsoft.com/office/drawing/2014/main" id="{5398E25C-7364-3FC3-668A-045F3B0A06B1}"/>
                  </a:ext>
                </a:extLst>
              </p:cNvPr>
              <p:cNvSpPr>
                <a:spLocks noChangeShapeType="1"/>
              </p:cNvSpPr>
              <p:nvPr/>
            </p:nvSpPr>
            <p:spPr bwMode="auto">
              <a:xfrm rot="-5400000" flipH="1" flipV="1">
                <a:off x="3819"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28" name="Line 1516">
                <a:extLst>
                  <a:ext uri="{FF2B5EF4-FFF2-40B4-BE49-F238E27FC236}">
                    <a16:creationId xmlns:a16="http://schemas.microsoft.com/office/drawing/2014/main" id="{91FA1B32-4A12-92CE-F032-55EF9FEB9615}"/>
                  </a:ext>
                </a:extLst>
              </p:cNvPr>
              <p:cNvSpPr>
                <a:spLocks noChangeShapeType="1"/>
              </p:cNvSpPr>
              <p:nvPr/>
            </p:nvSpPr>
            <p:spPr bwMode="auto">
              <a:xfrm rot="16200000" flipV="1">
                <a:off x="1779"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29" name="Line 1517">
                <a:extLst>
                  <a:ext uri="{FF2B5EF4-FFF2-40B4-BE49-F238E27FC236}">
                    <a16:creationId xmlns:a16="http://schemas.microsoft.com/office/drawing/2014/main" id="{A3FAA014-D41C-7D2A-E43A-185E720B0160}"/>
                  </a:ext>
                </a:extLst>
              </p:cNvPr>
              <p:cNvSpPr>
                <a:spLocks noChangeShapeType="1"/>
              </p:cNvSpPr>
              <p:nvPr/>
            </p:nvSpPr>
            <p:spPr bwMode="auto">
              <a:xfrm rot="-5400000" flipH="1" flipV="1">
                <a:off x="2425"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30" name="Line 1518">
                <a:extLst>
                  <a:ext uri="{FF2B5EF4-FFF2-40B4-BE49-F238E27FC236}">
                    <a16:creationId xmlns:a16="http://schemas.microsoft.com/office/drawing/2014/main" id="{E0BC6E1B-58E6-819D-5A4D-9F6C9612AC4E}"/>
                  </a:ext>
                </a:extLst>
              </p:cNvPr>
              <p:cNvSpPr>
                <a:spLocks noChangeShapeType="1"/>
              </p:cNvSpPr>
              <p:nvPr/>
            </p:nvSpPr>
            <p:spPr bwMode="auto">
              <a:xfrm rot="-5400000" flipH="1" flipV="1">
                <a:off x="3174"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31" name="Line 1519">
                <a:extLst>
                  <a:ext uri="{FF2B5EF4-FFF2-40B4-BE49-F238E27FC236}">
                    <a16:creationId xmlns:a16="http://schemas.microsoft.com/office/drawing/2014/main" id="{E88F8E2E-01A9-C559-EBF5-C470228C0F7B}"/>
                  </a:ext>
                </a:extLst>
              </p:cNvPr>
              <p:cNvSpPr>
                <a:spLocks noChangeShapeType="1"/>
              </p:cNvSpPr>
              <p:nvPr/>
            </p:nvSpPr>
            <p:spPr bwMode="auto">
              <a:xfrm rot="16200000" flipH="1">
                <a:off x="2424"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32" name="Line 1520">
                <a:extLst>
                  <a:ext uri="{FF2B5EF4-FFF2-40B4-BE49-F238E27FC236}">
                    <a16:creationId xmlns:a16="http://schemas.microsoft.com/office/drawing/2014/main" id="{0DB32A78-D55C-AD11-64D9-86E12FBA91FD}"/>
                  </a:ext>
                </a:extLst>
              </p:cNvPr>
              <p:cNvSpPr>
                <a:spLocks noChangeShapeType="1"/>
              </p:cNvSpPr>
              <p:nvPr/>
            </p:nvSpPr>
            <p:spPr bwMode="auto">
              <a:xfrm rot="16200000" flipH="1">
                <a:off x="3173"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33" name="Line 1521">
                <a:extLst>
                  <a:ext uri="{FF2B5EF4-FFF2-40B4-BE49-F238E27FC236}">
                    <a16:creationId xmlns:a16="http://schemas.microsoft.com/office/drawing/2014/main" id="{A413D69A-6583-A2DF-5806-EEA08DDF2638}"/>
                  </a:ext>
                </a:extLst>
              </p:cNvPr>
              <p:cNvSpPr>
                <a:spLocks noChangeShapeType="1"/>
              </p:cNvSpPr>
              <p:nvPr/>
            </p:nvSpPr>
            <p:spPr bwMode="auto">
              <a:xfrm rot="16200000" flipH="1">
                <a:off x="3589"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34" name="Line 1522">
                <a:extLst>
                  <a:ext uri="{FF2B5EF4-FFF2-40B4-BE49-F238E27FC236}">
                    <a16:creationId xmlns:a16="http://schemas.microsoft.com/office/drawing/2014/main" id="{7E1E2188-4591-DAE7-1C95-346279436ABD}"/>
                  </a:ext>
                </a:extLst>
              </p:cNvPr>
              <p:cNvSpPr>
                <a:spLocks noChangeShapeType="1"/>
              </p:cNvSpPr>
              <p:nvPr/>
            </p:nvSpPr>
            <p:spPr bwMode="auto">
              <a:xfrm rot="16200000" flipH="1">
                <a:off x="3594"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35" name="Line 1523">
                <a:extLst>
                  <a:ext uri="{FF2B5EF4-FFF2-40B4-BE49-F238E27FC236}">
                    <a16:creationId xmlns:a16="http://schemas.microsoft.com/office/drawing/2014/main" id="{DBA682BC-A625-CF8E-C8D0-63DF0FFC91E9}"/>
                  </a:ext>
                </a:extLst>
              </p:cNvPr>
              <p:cNvSpPr>
                <a:spLocks noChangeShapeType="1"/>
              </p:cNvSpPr>
              <p:nvPr/>
            </p:nvSpPr>
            <p:spPr bwMode="auto">
              <a:xfrm rot="-5400000">
                <a:off x="3716"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36" name="Line 1524">
                <a:extLst>
                  <a:ext uri="{FF2B5EF4-FFF2-40B4-BE49-F238E27FC236}">
                    <a16:creationId xmlns:a16="http://schemas.microsoft.com/office/drawing/2014/main" id="{840A16F0-316D-579B-D58E-7D8FFEA0E402}"/>
                  </a:ext>
                </a:extLst>
              </p:cNvPr>
              <p:cNvSpPr>
                <a:spLocks noChangeShapeType="1"/>
              </p:cNvSpPr>
              <p:nvPr/>
            </p:nvSpPr>
            <p:spPr bwMode="auto">
              <a:xfrm rot="-5400000">
                <a:off x="3715"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37" name="Line 1525">
                <a:extLst>
                  <a:ext uri="{FF2B5EF4-FFF2-40B4-BE49-F238E27FC236}">
                    <a16:creationId xmlns:a16="http://schemas.microsoft.com/office/drawing/2014/main" id="{A9802051-6BC5-08DF-6B10-2E4447FB99F7}"/>
                  </a:ext>
                </a:extLst>
              </p:cNvPr>
              <p:cNvSpPr>
                <a:spLocks noChangeShapeType="1"/>
              </p:cNvSpPr>
              <p:nvPr/>
            </p:nvSpPr>
            <p:spPr bwMode="auto">
              <a:xfrm rot="-5400000">
                <a:off x="2195"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38" name="Line 1526">
                <a:extLst>
                  <a:ext uri="{FF2B5EF4-FFF2-40B4-BE49-F238E27FC236}">
                    <a16:creationId xmlns:a16="http://schemas.microsoft.com/office/drawing/2014/main" id="{45087D15-BEA7-DC61-9076-8589338E935D}"/>
                  </a:ext>
                </a:extLst>
              </p:cNvPr>
              <p:cNvSpPr>
                <a:spLocks noChangeShapeType="1"/>
              </p:cNvSpPr>
              <p:nvPr/>
            </p:nvSpPr>
            <p:spPr bwMode="auto">
              <a:xfrm rot="-5400000">
                <a:off x="2196"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39" name="Line 1527">
                <a:extLst>
                  <a:ext uri="{FF2B5EF4-FFF2-40B4-BE49-F238E27FC236}">
                    <a16:creationId xmlns:a16="http://schemas.microsoft.com/office/drawing/2014/main" id="{0A4E7CD4-EC23-CDC2-170B-ED6032A938F9}"/>
                  </a:ext>
                </a:extLst>
              </p:cNvPr>
              <p:cNvSpPr>
                <a:spLocks noChangeShapeType="1"/>
              </p:cNvSpPr>
              <p:nvPr/>
            </p:nvSpPr>
            <p:spPr bwMode="auto">
              <a:xfrm rot="-5400000" flipH="1" flipV="1">
                <a:off x="368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40" name="Line 1528">
                <a:extLst>
                  <a:ext uri="{FF2B5EF4-FFF2-40B4-BE49-F238E27FC236}">
                    <a16:creationId xmlns:a16="http://schemas.microsoft.com/office/drawing/2014/main" id="{D4AEBDE7-B27F-3FD3-2D16-FF6C9E831E72}"/>
                  </a:ext>
                </a:extLst>
              </p:cNvPr>
              <p:cNvSpPr>
                <a:spLocks noChangeShapeType="1"/>
              </p:cNvSpPr>
              <p:nvPr/>
            </p:nvSpPr>
            <p:spPr bwMode="auto">
              <a:xfrm rot="16200000" flipH="1">
                <a:off x="368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41" name="Line 1529">
                <a:extLst>
                  <a:ext uri="{FF2B5EF4-FFF2-40B4-BE49-F238E27FC236}">
                    <a16:creationId xmlns:a16="http://schemas.microsoft.com/office/drawing/2014/main" id="{CE2A0862-D042-8A70-0A51-3DA3FD047200}"/>
                  </a:ext>
                </a:extLst>
              </p:cNvPr>
              <p:cNvSpPr>
                <a:spLocks noChangeShapeType="1"/>
              </p:cNvSpPr>
              <p:nvPr/>
            </p:nvSpPr>
            <p:spPr bwMode="auto">
              <a:xfrm rot="-5400000" flipH="1" flipV="1">
                <a:off x="190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42" name="Line 1530">
                <a:extLst>
                  <a:ext uri="{FF2B5EF4-FFF2-40B4-BE49-F238E27FC236}">
                    <a16:creationId xmlns:a16="http://schemas.microsoft.com/office/drawing/2014/main" id="{BE55402A-DCD4-0A60-1ECA-CD73EAA41A2D}"/>
                  </a:ext>
                </a:extLst>
              </p:cNvPr>
              <p:cNvSpPr>
                <a:spLocks noChangeShapeType="1"/>
              </p:cNvSpPr>
              <p:nvPr/>
            </p:nvSpPr>
            <p:spPr bwMode="auto">
              <a:xfrm rot="16200000" flipH="1">
                <a:off x="190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43" name="Line 1531">
                <a:extLst>
                  <a:ext uri="{FF2B5EF4-FFF2-40B4-BE49-F238E27FC236}">
                    <a16:creationId xmlns:a16="http://schemas.microsoft.com/office/drawing/2014/main" id="{1CE86A8B-697C-340C-57B4-B6796F9B386C}"/>
                  </a:ext>
                </a:extLst>
              </p:cNvPr>
              <p:cNvSpPr>
                <a:spLocks noChangeShapeType="1"/>
              </p:cNvSpPr>
              <p:nvPr/>
            </p:nvSpPr>
            <p:spPr bwMode="auto">
              <a:xfrm rot="16200000" flipV="1">
                <a:off x="3819"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44" name="Line 1532">
                <a:extLst>
                  <a:ext uri="{FF2B5EF4-FFF2-40B4-BE49-F238E27FC236}">
                    <a16:creationId xmlns:a16="http://schemas.microsoft.com/office/drawing/2014/main" id="{BE40522F-E7AC-6BA1-5656-B8A2820226BA}"/>
                  </a:ext>
                </a:extLst>
              </p:cNvPr>
              <p:cNvSpPr>
                <a:spLocks noChangeShapeType="1"/>
              </p:cNvSpPr>
              <p:nvPr/>
            </p:nvSpPr>
            <p:spPr bwMode="auto">
              <a:xfrm rot="16200000" flipV="1">
                <a:off x="1780"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45" name="Line 1533">
                <a:extLst>
                  <a:ext uri="{FF2B5EF4-FFF2-40B4-BE49-F238E27FC236}">
                    <a16:creationId xmlns:a16="http://schemas.microsoft.com/office/drawing/2014/main" id="{0CD59DFE-EE76-D6F6-8841-1EDE363F0A92}"/>
                  </a:ext>
                </a:extLst>
              </p:cNvPr>
              <p:cNvSpPr>
                <a:spLocks noChangeShapeType="1"/>
              </p:cNvSpPr>
              <p:nvPr/>
            </p:nvSpPr>
            <p:spPr bwMode="auto">
              <a:xfrm rot="-5400000" flipH="1" flipV="1">
                <a:off x="1779"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46" name="Line 1534">
                <a:extLst>
                  <a:ext uri="{FF2B5EF4-FFF2-40B4-BE49-F238E27FC236}">
                    <a16:creationId xmlns:a16="http://schemas.microsoft.com/office/drawing/2014/main" id="{A5386CB6-2A69-2964-2BEE-C34ED9044514}"/>
                  </a:ext>
                </a:extLst>
              </p:cNvPr>
              <p:cNvSpPr>
                <a:spLocks noChangeShapeType="1"/>
              </p:cNvSpPr>
              <p:nvPr/>
            </p:nvSpPr>
            <p:spPr bwMode="auto">
              <a:xfrm rot="-5400000" flipH="1" flipV="1">
                <a:off x="3818"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47" name="Line 1535">
                <a:extLst>
                  <a:ext uri="{FF2B5EF4-FFF2-40B4-BE49-F238E27FC236}">
                    <a16:creationId xmlns:a16="http://schemas.microsoft.com/office/drawing/2014/main" id="{99607C9C-9AE6-7962-70DD-E77E31C3ACA8}"/>
                  </a:ext>
                </a:extLst>
              </p:cNvPr>
              <p:cNvSpPr>
                <a:spLocks noChangeShapeType="1"/>
              </p:cNvSpPr>
              <p:nvPr/>
            </p:nvSpPr>
            <p:spPr bwMode="auto">
              <a:xfrm rot="16200000" flipV="1">
                <a:off x="2552"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48" name="Line 1536">
                <a:extLst>
                  <a:ext uri="{FF2B5EF4-FFF2-40B4-BE49-F238E27FC236}">
                    <a16:creationId xmlns:a16="http://schemas.microsoft.com/office/drawing/2014/main" id="{64F5EF2E-67CB-E4ED-FD9E-B2F0EF35E93C}"/>
                  </a:ext>
                </a:extLst>
              </p:cNvPr>
              <p:cNvSpPr>
                <a:spLocks noChangeShapeType="1"/>
              </p:cNvSpPr>
              <p:nvPr/>
            </p:nvSpPr>
            <p:spPr bwMode="auto">
              <a:xfrm rot="16200000" flipV="1">
                <a:off x="3047"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49" name="Line 1537">
                <a:extLst>
                  <a:ext uri="{FF2B5EF4-FFF2-40B4-BE49-F238E27FC236}">
                    <a16:creationId xmlns:a16="http://schemas.microsoft.com/office/drawing/2014/main" id="{9E56DC48-C8EA-6BDA-21DA-4D89DFFD3262}"/>
                  </a:ext>
                </a:extLst>
              </p:cNvPr>
              <p:cNvSpPr>
                <a:spLocks noChangeShapeType="1"/>
              </p:cNvSpPr>
              <p:nvPr/>
            </p:nvSpPr>
            <p:spPr bwMode="auto">
              <a:xfrm rot="-5400000" flipH="1" flipV="1">
                <a:off x="3046"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50" name="Line 1538">
                <a:extLst>
                  <a:ext uri="{FF2B5EF4-FFF2-40B4-BE49-F238E27FC236}">
                    <a16:creationId xmlns:a16="http://schemas.microsoft.com/office/drawing/2014/main" id="{2C1FE5B7-B2B9-2065-E7F7-969F57CB2DA2}"/>
                  </a:ext>
                </a:extLst>
              </p:cNvPr>
              <p:cNvSpPr>
                <a:spLocks noChangeShapeType="1"/>
              </p:cNvSpPr>
              <p:nvPr/>
            </p:nvSpPr>
            <p:spPr bwMode="auto">
              <a:xfrm rot="-5400000" flipH="1" flipV="1">
                <a:off x="2551"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51" name="Line 1539">
                <a:extLst>
                  <a:ext uri="{FF2B5EF4-FFF2-40B4-BE49-F238E27FC236}">
                    <a16:creationId xmlns:a16="http://schemas.microsoft.com/office/drawing/2014/main" id="{D556EE26-6838-F584-B367-D6E66041E1DA}"/>
                  </a:ext>
                </a:extLst>
              </p:cNvPr>
              <p:cNvSpPr>
                <a:spLocks noChangeShapeType="1"/>
              </p:cNvSpPr>
              <p:nvPr/>
            </p:nvSpPr>
            <p:spPr bwMode="auto">
              <a:xfrm rot="-5400000" flipH="1" flipV="1">
                <a:off x="2920"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52" name="Line 1540">
                <a:extLst>
                  <a:ext uri="{FF2B5EF4-FFF2-40B4-BE49-F238E27FC236}">
                    <a16:creationId xmlns:a16="http://schemas.microsoft.com/office/drawing/2014/main" id="{A22B0387-0603-9ABE-0763-10BA50082065}"/>
                  </a:ext>
                </a:extLst>
              </p:cNvPr>
              <p:cNvSpPr>
                <a:spLocks noChangeShapeType="1"/>
              </p:cNvSpPr>
              <p:nvPr/>
            </p:nvSpPr>
            <p:spPr bwMode="auto">
              <a:xfrm rot="-5400000" flipH="1" flipV="1">
                <a:off x="2678"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53" name="Line 1541">
                <a:extLst>
                  <a:ext uri="{FF2B5EF4-FFF2-40B4-BE49-F238E27FC236}">
                    <a16:creationId xmlns:a16="http://schemas.microsoft.com/office/drawing/2014/main" id="{54BE532F-C262-47E3-23CE-63947508D875}"/>
                  </a:ext>
                </a:extLst>
              </p:cNvPr>
              <p:cNvSpPr>
                <a:spLocks noChangeShapeType="1"/>
              </p:cNvSpPr>
              <p:nvPr/>
            </p:nvSpPr>
            <p:spPr bwMode="auto">
              <a:xfrm rot="16200000" flipH="1">
                <a:off x="342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54" name="Line 1542">
                <a:extLst>
                  <a:ext uri="{FF2B5EF4-FFF2-40B4-BE49-F238E27FC236}">
                    <a16:creationId xmlns:a16="http://schemas.microsoft.com/office/drawing/2014/main" id="{4383D6E6-E6B7-725F-F24F-170F0356B2E3}"/>
                  </a:ext>
                </a:extLst>
              </p:cNvPr>
              <p:cNvSpPr>
                <a:spLocks noChangeShapeType="1"/>
              </p:cNvSpPr>
              <p:nvPr/>
            </p:nvSpPr>
            <p:spPr bwMode="auto">
              <a:xfrm rot="16200000" flipH="1">
                <a:off x="217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55" name="Line 1543">
                <a:extLst>
                  <a:ext uri="{FF2B5EF4-FFF2-40B4-BE49-F238E27FC236}">
                    <a16:creationId xmlns:a16="http://schemas.microsoft.com/office/drawing/2014/main" id="{9F92E710-E4A0-CD72-0EAE-66970A696CC6}"/>
                  </a:ext>
                </a:extLst>
              </p:cNvPr>
              <p:cNvSpPr>
                <a:spLocks noChangeShapeType="1"/>
              </p:cNvSpPr>
              <p:nvPr/>
            </p:nvSpPr>
            <p:spPr bwMode="auto">
              <a:xfrm rot="-5400000" flipH="1" flipV="1">
                <a:off x="342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56" name="Line 1544">
                <a:extLst>
                  <a:ext uri="{FF2B5EF4-FFF2-40B4-BE49-F238E27FC236}">
                    <a16:creationId xmlns:a16="http://schemas.microsoft.com/office/drawing/2014/main" id="{97CBA78B-622E-CD3D-CEC8-1A8ACBA031FB}"/>
                  </a:ext>
                </a:extLst>
              </p:cNvPr>
              <p:cNvSpPr>
                <a:spLocks noChangeShapeType="1"/>
              </p:cNvSpPr>
              <p:nvPr/>
            </p:nvSpPr>
            <p:spPr bwMode="auto">
              <a:xfrm rot="-5400000" flipH="1" flipV="1">
                <a:off x="216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57" name="Line 1545">
                <a:extLst>
                  <a:ext uri="{FF2B5EF4-FFF2-40B4-BE49-F238E27FC236}">
                    <a16:creationId xmlns:a16="http://schemas.microsoft.com/office/drawing/2014/main" id="{AE9B664E-C960-65A8-B1B4-4218AC4BD8FF}"/>
                  </a:ext>
                </a:extLst>
              </p:cNvPr>
              <p:cNvSpPr>
                <a:spLocks noChangeShapeType="1"/>
              </p:cNvSpPr>
              <p:nvPr/>
            </p:nvSpPr>
            <p:spPr bwMode="auto">
              <a:xfrm rot="16200000" flipH="1">
                <a:off x="2677"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58" name="Line 1546">
                <a:extLst>
                  <a:ext uri="{FF2B5EF4-FFF2-40B4-BE49-F238E27FC236}">
                    <a16:creationId xmlns:a16="http://schemas.microsoft.com/office/drawing/2014/main" id="{FE2F5A97-D145-1537-4133-0F6C8FFB3BE5}"/>
                  </a:ext>
                </a:extLst>
              </p:cNvPr>
              <p:cNvSpPr>
                <a:spLocks noChangeShapeType="1"/>
              </p:cNvSpPr>
              <p:nvPr/>
            </p:nvSpPr>
            <p:spPr bwMode="auto">
              <a:xfrm rot="16200000" flipH="1">
                <a:off x="2919"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59" name="Line 1547">
                <a:extLst>
                  <a:ext uri="{FF2B5EF4-FFF2-40B4-BE49-F238E27FC236}">
                    <a16:creationId xmlns:a16="http://schemas.microsoft.com/office/drawing/2014/main" id="{07CF0AC2-EEC0-B648-4AD9-38021B43C0A7}"/>
                  </a:ext>
                </a:extLst>
              </p:cNvPr>
              <p:cNvSpPr>
                <a:spLocks noChangeShapeType="1"/>
              </p:cNvSpPr>
              <p:nvPr/>
            </p:nvSpPr>
            <p:spPr bwMode="auto">
              <a:xfrm rot="16200000" flipV="1">
                <a:off x="2799" y="3189"/>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60" name="Line 1548">
                <a:extLst>
                  <a:ext uri="{FF2B5EF4-FFF2-40B4-BE49-F238E27FC236}">
                    <a16:creationId xmlns:a16="http://schemas.microsoft.com/office/drawing/2014/main" id="{1DB19422-7B34-3F06-EB48-56F92C15963E}"/>
                  </a:ext>
                </a:extLst>
              </p:cNvPr>
              <p:cNvSpPr>
                <a:spLocks noChangeShapeType="1"/>
              </p:cNvSpPr>
              <p:nvPr/>
            </p:nvSpPr>
            <p:spPr bwMode="auto">
              <a:xfrm rot="-5400000" flipH="1" flipV="1">
                <a:off x="2798" y="1208"/>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61" name="Line 1549">
                <a:extLst>
                  <a:ext uri="{FF2B5EF4-FFF2-40B4-BE49-F238E27FC236}">
                    <a16:creationId xmlns:a16="http://schemas.microsoft.com/office/drawing/2014/main" id="{BD410C59-4699-9E47-CF42-11BCD0534A63}"/>
                  </a:ext>
                </a:extLst>
              </p:cNvPr>
              <p:cNvSpPr>
                <a:spLocks noChangeShapeType="1"/>
              </p:cNvSpPr>
              <p:nvPr/>
            </p:nvSpPr>
            <p:spPr bwMode="auto">
              <a:xfrm rot="-5400000">
                <a:off x="3197"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62" name="Line 1550">
                <a:extLst>
                  <a:ext uri="{FF2B5EF4-FFF2-40B4-BE49-F238E27FC236}">
                    <a16:creationId xmlns:a16="http://schemas.microsoft.com/office/drawing/2014/main" id="{CE20A9F5-A2A4-8CC6-6307-2C34FABBACA9}"/>
                  </a:ext>
                </a:extLst>
              </p:cNvPr>
              <p:cNvSpPr>
                <a:spLocks noChangeShapeType="1"/>
              </p:cNvSpPr>
              <p:nvPr/>
            </p:nvSpPr>
            <p:spPr bwMode="auto">
              <a:xfrm rot="-5400000">
                <a:off x="3198"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63" name="Line 1551">
                <a:extLst>
                  <a:ext uri="{FF2B5EF4-FFF2-40B4-BE49-F238E27FC236}">
                    <a16:creationId xmlns:a16="http://schemas.microsoft.com/office/drawing/2014/main" id="{55F3AF05-264D-95FD-56F4-D647336C2956}"/>
                  </a:ext>
                </a:extLst>
              </p:cNvPr>
              <p:cNvSpPr>
                <a:spLocks noChangeShapeType="1"/>
              </p:cNvSpPr>
              <p:nvPr/>
            </p:nvSpPr>
            <p:spPr bwMode="auto">
              <a:xfrm rot="16200000" flipH="1">
                <a:off x="1804"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64" name="Line 1552">
                <a:extLst>
                  <a:ext uri="{FF2B5EF4-FFF2-40B4-BE49-F238E27FC236}">
                    <a16:creationId xmlns:a16="http://schemas.microsoft.com/office/drawing/2014/main" id="{DDC4A5EA-3D7E-70E7-9CC8-9FEA149E99AE}"/>
                  </a:ext>
                </a:extLst>
              </p:cNvPr>
              <p:cNvSpPr>
                <a:spLocks noChangeShapeType="1"/>
              </p:cNvSpPr>
              <p:nvPr/>
            </p:nvSpPr>
            <p:spPr bwMode="auto">
              <a:xfrm rot="16200000" flipH="1">
                <a:off x="1803"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65" name="Line 1553">
                <a:extLst>
                  <a:ext uri="{FF2B5EF4-FFF2-40B4-BE49-F238E27FC236}">
                    <a16:creationId xmlns:a16="http://schemas.microsoft.com/office/drawing/2014/main" id="{40DF0FF2-9A8D-4B4A-7F6F-52795200CD59}"/>
                  </a:ext>
                </a:extLst>
              </p:cNvPr>
              <p:cNvSpPr>
                <a:spLocks noChangeShapeType="1"/>
              </p:cNvSpPr>
              <p:nvPr/>
            </p:nvSpPr>
            <p:spPr bwMode="auto">
              <a:xfrm rot="16200000" flipH="1">
                <a:off x="2069"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66" name="Line 1554">
                <a:extLst>
                  <a:ext uri="{FF2B5EF4-FFF2-40B4-BE49-F238E27FC236}">
                    <a16:creationId xmlns:a16="http://schemas.microsoft.com/office/drawing/2014/main" id="{F7588F01-3264-D4FA-6494-2CC12767E3FA}"/>
                  </a:ext>
                </a:extLst>
              </p:cNvPr>
              <p:cNvSpPr>
                <a:spLocks noChangeShapeType="1"/>
              </p:cNvSpPr>
              <p:nvPr/>
            </p:nvSpPr>
            <p:spPr bwMode="auto">
              <a:xfrm rot="16200000" flipH="1">
                <a:off x="2074"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67" name="Line 1555">
                <a:extLst>
                  <a:ext uri="{FF2B5EF4-FFF2-40B4-BE49-F238E27FC236}">
                    <a16:creationId xmlns:a16="http://schemas.microsoft.com/office/drawing/2014/main" id="{69FCB619-4BF6-9AE0-F71E-7FB548273DF2}"/>
                  </a:ext>
                </a:extLst>
              </p:cNvPr>
              <p:cNvSpPr>
                <a:spLocks noChangeShapeType="1"/>
              </p:cNvSpPr>
              <p:nvPr/>
            </p:nvSpPr>
            <p:spPr bwMode="auto">
              <a:xfrm rot="-5400000">
                <a:off x="3721"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68" name="Line 1556">
                <a:extLst>
                  <a:ext uri="{FF2B5EF4-FFF2-40B4-BE49-F238E27FC236}">
                    <a16:creationId xmlns:a16="http://schemas.microsoft.com/office/drawing/2014/main" id="{423E14CF-E771-90DE-B56B-EC93CDE0C29E}"/>
                  </a:ext>
                </a:extLst>
              </p:cNvPr>
              <p:cNvSpPr>
                <a:spLocks noChangeShapeType="1"/>
              </p:cNvSpPr>
              <p:nvPr/>
            </p:nvSpPr>
            <p:spPr bwMode="auto">
              <a:xfrm rot="16200000" flipH="1">
                <a:off x="369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69" name="Line 1557">
                <a:extLst>
                  <a:ext uri="{FF2B5EF4-FFF2-40B4-BE49-F238E27FC236}">
                    <a16:creationId xmlns:a16="http://schemas.microsoft.com/office/drawing/2014/main" id="{6D1FE679-C773-7B01-0A33-3DC8D7E54B63}"/>
                  </a:ext>
                </a:extLst>
              </p:cNvPr>
              <p:cNvSpPr>
                <a:spLocks noChangeShapeType="1"/>
              </p:cNvSpPr>
              <p:nvPr/>
            </p:nvSpPr>
            <p:spPr bwMode="auto">
              <a:xfrm rot="-5400000" flipH="1" flipV="1">
                <a:off x="190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70" name="Line 1558">
                <a:extLst>
                  <a:ext uri="{FF2B5EF4-FFF2-40B4-BE49-F238E27FC236}">
                    <a16:creationId xmlns:a16="http://schemas.microsoft.com/office/drawing/2014/main" id="{F4D522B2-22AA-A922-A755-20876E670DFC}"/>
                  </a:ext>
                </a:extLst>
              </p:cNvPr>
              <p:cNvSpPr>
                <a:spLocks noChangeShapeType="1"/>
              </p:cNvSpPr>
              <p:nvPr/>
            </p:nvSpPr>
            <p:spPr bwMode="auto">
              <a:xfrm rot="-5400000" flipH="1" flipV="1">
                <a:off x="369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71" name="Line 1559">
                <a:extLst>
                  <a:ext uri="{FF2B5EF4-FFF2-40B4-BE49-F238E27FC236}">
                    <a16:creationId xmlns:a16="http://schemas.microsoft.com/office/drawing/2014/main" id="{9658E28F-FAD7-D8E1-5A22-FE2392B4402D}"/>
                  </a:ext>
                </a:extLst>
              </p:cNvPr>
              <p:cNvSpPr>
                <a:spLocks noChangeShapeType="1"/>
              </p:cNvSpPr>
              <p:nvPr/>
            </p:nvSpPr>
            <p:spPr bwMode="auto">
              <a:xfrm rot="16200000" flipH="1">
                <a:off x="190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72" name="Line 1560">
                <a:extLst>
                  <a:ext uri="{FF2B5EF4-FFF2-40B4-BE49-F238E27FC236}">
                    <a16:creationId xmlns:a16="http://schemas.microsoft.com/office/drawing/2014/main" id="{89A47448-46B7-D377-0688-2941AED319A5}"/>
                  </a:ext>
                </a:extLst>
              </p:cNvPr>
              <p:cNvSpPr>
                <a:spLocks noChangeShapeType="1"/>
              </p:cNvSpPr>
              <p:nvPr/>
            </p:nvSpPr>
            <p:spPr bwMode="auto">
              <a:xfrm rot="16200000" flipV="1">
                <a:off x="3553" y="2735"/>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73" name="Line 1561">
                <a:extLst>
                  <a:ext uri="{FF2B5EF4-FFF2-40B4-BE49-F238E27FC236}">
                    <a16:creationId xmlns:a16="http://schemas.microsoft.com/office/drawing/2014/main" id="{2ADB162C-2F48-50D8-FE85-6EAB33230331}"/>
                  </a:ext>
                </a:extLst>
              </p:cNvPr>
              <p:cNvSpPr>
                <a:spLocks noChangeShapeType="1"/>
              </p:cNvSpPr>
              <p:nvPr/>
            </p:nvSpPr>
            <p:spPr bwMode="auto">
              <a:xfrm rot="-5400000" flipH="1" flipV="1">
                <a:off x="2032" y="1640"/>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74" name="Line 1562">
                <a:extLst>
                  <a:ext uri="{FF2B5EF4-FFF2-40B4-BE49-F238E27FC236}">
                    <a16:creationId xmlns:a16="http://schemas.microsoft.com/office/drawing/2014/main" id="{777AEB9D-6EB5-E59C-F612-D54910CB4CB5}"/>
                  </a:ext>
                </a:extLst>
              </p:cNvPr>
              <p:cNvSpPr>
                <a:spLocks noChangeShapeType="1"/>
              </p:cNvSpPr>
              <p:nvPr/>
            </p:nvSpPr>
            <p:spPr bwMode="auto">
              <a:xfrm rot="-5400000" flipH="1" flipV="1">
                <a:off x="3552" y="1640"/>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75" name="Line 1563">
                <a:extLst>
                  <a:ext uri="{FF2B5EF4-FFF2-40B4-BE49-F238E27FC236}">
                    <a16:creationId xmlns:a16="http://schemas.microsoft.com/office/drawing/2014/main" id="{62FC706B-C9EB-2511-40C1-D62D2372303C}"/>
                  </a:ext>
                </a:extLst>
              </p:cNvPr>
              <p:cNvSpPr>
                <a:spLocks noChangeShapeType="1"/>
              </p:cNvSpPr>
              <p:nvPr/>
            </p:nvSpPr>
            <p:spPr bwMode="auto">
              <a:xfrm rot="16200000" flipV="1">
                <a:off x="2033" y="2735"/>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76" name="Line 1564">
                <a:extLst>
                  <a:ext uri="{FF2B5EF4-FFF2-40B4-BE49-F238E27FC236}">
                    <a16:creationId xmlns:a16="http://schemas.microsoft.com/office/drawing/2014/main" id="{58B0E000-975A-8DDA-7229-96AAD7DC8266}"/>
                  </a:ext>
                </a:extLst>
              </p:cNvPr>
              <p:cNvSpPr>
                <a:spLocks noChangeShapeType="1"/>
              </p:cNvSpPr>
              <p:nvPr/>
            </p:nvSpPr>
            <p:spPr bwMode="auto">
              <a:xfrm rot="-5400000">
                <a:off x="2448"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77" name="Line 1565">
                <a:extLst>
                  <a:ext uri="{FF2B5EF4-FFF2-40B4-BE49-F238E27FC236}">
                    <a16:creationId xmlns:a16="http://schemas.microsoft.com/office/drawing/2014/main" id="{B42C5093-0F32-AB9A-75BE-F90DC040964B}"/>
                  </a:ext>
                </a:extLst>
              </p:cNvPr>
              <p:cNvSpPr>
                <a:spLocks noChangeShapeType="1"/>
              </p:cNvSpPr>
              <p:nvPr/>
            </p:nvSpPr>
            <p:spPr bwMode="auto">
              <a:xfrm rot="-5400000">
                <a:off x="2449"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78" name="Line 1566">
                <a:extLst>
                  <a:ext uri="{FF2B5EF4-FFF2-40B4-BE49-F238E27FC236}">
                    <a16:creationId xmlns:a16="http://schemas.microsoft.com/office/drawing/2014/main" id="{B1C18F6E-1F56-272F-799F-7306E7CDD3BF}"/>
                  </a:ext>
                </a:extLst>
              </p:cNvPr>
              <p:cNvSpPr>
                <a:spLocks noChangeShapeType="1"/>
              </p:cNvSpPr>
              <p:nvPr/>
            </p:nvSpPr>
            <p:spPr bwMode="auto">
              <a:xfrm rot="-5400000">
                <a:off x="1930"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79" name="Line 1567">
                <a:extLst>
                  <a:ext uri="{FF2B5EF4-FFF2-40B4-BE49-F238E27FC236}">
                    <a16:creationId xmlns:a16="http://schemas.microsoft.com/office/drawing/2014/main" id="{0F89C868-7FFA-1BC3-316E-863CD83C2838}"/>
                  </a:ext>
                </a:extLst>
              </p:cNvPr>
              <p:cNvSpPr>
                <a:spLocks noChangeShapeType="1"/>
              </p:cNvSpPr>
              <p:nvPr/>
            </p:nvSpPr>
            <p:spPr bwMode="auto">
              <a:xfrm rot="-5400000">
                <a:off x="1931"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80" name="Line 1568">
                <a:extLst>
                  <a:ext uri="{FF2B5EF4-FFF2-40B4-BE49-F238E27FC236}">
                    <a16:creationId xmlns:a16="http://schemas.microsoft.com/office/drawing/2014/main" id="{B0BC35B1-9F2F-4854-A455-84C37E6FB018}"/>
                  </a:ext>
                </a:extLst>
              </p:cNvPr>
              <p:cNvSpPr>
                <a:spLocks noChangeShapeType="1"/>
              </p:cNvSpPr>
              <p:nvPr/>
            </p:nvSpPr>
            <p:spPr bwMode="auto">
              <a:xfrm rot="-5400000" flipH="1" flipV="1">
                <a:off x="3300"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81" name="Line 1569">
                <a:extLst>
                  <a:ext uri="{FF2B5EF4-FFF2-40B4-BE49-F238E27FC236}">
                    <a16:creationId xmlns:a16="http://schemas.microsoft.com/office/drawing/2014/main" id="{3739A458-2D4C-5540-05B5-6A5F34CC5A5A}"/>
                  </a:ext>
                </a:extLst>
              </p:cNvPr>
              <p:cNvSpPr>
                <a:spLocks noChangeShapeType="1"/>
              </p:cNvSpPr>
              <p:nvPr/>
            </p:nvSpPr>
            <p:spPr bwMode="auto">
              <a:xfrm rot="-5400000" flipH="1" flipV="1">
                <a:off x="2298"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82" name="Line 1570">
                <a:extLst>
                  <a:ext uri="{FF2B5EF4-FFF2-40B4-BE49-F238E27FC236}">
                    <a16:creationId xmlns:a16="http://schemas.microsoft.com/office/drawing/2014/main" id="{399A9DEC-6935-76A2-C987-A16E45E3A97B}"/>
                  </a:ext>
                </a:extLst>
              </p:cNvPr>
              <p:cNvSpPr>
                <a:spLocks noChangeShapeType="1"/>
              </p:cNvSpPr>
              <p:nvPr/>
            </p:nvSpPr>
            <p:spPr bwMode="auto">
              <a:xfrm rot="16200000" flipV="1">
                <a:off x="3294"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83" name="Line 1571">
                <a:extLst>
                  <a:ext uri="{FF2B5EF4-FFF2-40B4-BE49-F238E27FC236}">
                    <a16:creationId xmlns:a16="http://schemas.microsoft.com/office/drawing/2014/main" id="{477D113D-5AF3-B6B7-AA08-480AAA005EFD}"/>
                  </a:ext>
                </a:extLst>
              </p:cNvPr>
              <p:cNvSpPr>
                <a:spLocks noChangeShapeType="1"/>
              </p:cNvSpPr>
              <p:nvPr/>
            </p:nvSpPr>
            <p:spPr bwMode="auto">
              <a:xfrm rot="16200000" flipV="1">
                <a:off x="2292"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84" name="Line 1572">
                <a:extLst>
                  <a:ext uri="{FF2B5EF4-FFF2-40B4-BE49-F238E27FC236}">
                    <a16:creationId xmlns:a16="http://schemas.microsoft.com/office/drawing/2014/main" id="{883B7AE6-D497-3A7A-350C-97D9242DC181}"/>
                  </a:ext>
                </a:extLst>
              </p:cNvPr>
              <p:cNvSpPr>
                <a:spLocks noChangeShapeType="1"/>
              </p:cNvSpPr>
              <p:nvPr/>
            </p:nvSpPr>
            <p:spPr bwMode="auto">
              <a:xfrm rot="-5400000">
                <a:off x="2944"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85" name="Line 1573">
                <a:extLst>
                  <a:ext uri="{FF2B5EF4-FFF2-40B4-BE49-F238E27FC236}">
                    <a16:creationId xmlns:a16="http://schemas.microsoft.com/office/drawing/2014/main" id="{8C1675A8-324D-6FFF-A333-65F70890ABAE}"/>
                  </a:ext>
                </a:extLst>
              </p:cNvPr>
              <p:cNvSpPr>
                <a:spLocks noChangeShapeType="1"/>
              </p:cNvSpPr>
              <p:nvPr/>
            </p:nvSpPr>
            <p:spPr bwMode="auto">
              <a:xfrm rot="-5400000">
                <a:off x="2943"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86" name="Line 1574">
                <a:extLst>
                  <a:ext uri="{FF2B5EF4-FFF2-40B4-BE49-F238E27FC236}">
                    <a16:creationId xmlns:a16="http://schemas.microsoft.com/office/drawing/2014/main" id="{CE0C9757-7932-26A2-9EA6-FB717357B6C3}"/>
                  </a:ext>
                </a:extLst>
              </p:cNvPr>
              <p:cNvSpPr>
                <a:spLocks noChangeShapeType="1"/>
              </p:cNvSpPr>
              <p:nvPr/>
            </p:nvSpPr>
            <p:spPr bwMode="auto">
              <a:xfrm rot="-5400000" flipH="1" flipV="1">
                <a:off x="369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87" name="Line 1575">
                <a:extLst>
                  <a:ext uri="{FF2B5EF4-FFF2-40B4-BE49-F238E27FC236}">
                    <a16:creationId xmlns:a16="http://schemas.microsoft.com/office/drawing/2014/main" id="{E058CB3D-4025-EB58-2ED3-99B97CCBA3AA}"/>
                  </a:ext>
                </a:extLst>
              </p:cNvPr>
              <p:cNvSpPr>
                <a:spLocks noChangeShapeType="1"/>
              </p:cNvSpPr>
              <p:nvPr/>
            </p:nvSpPr>
            <p:spPr bwMode="auto">
              <a:xfrm rot="16200000" flipH="1">
                <a:off x="369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88" name="Line 1576">
                <a:extLst>
                  <a:ext uri="{FF2B5EF4-FFF2-40B4-BE49-F238E27FC236}">
                    <a16:creationId xmlns:a16="http://schemas.microsoft.com/office/drawing/2014/main" id="{AE7A3DE2-34A3-D709-E6B6-B1441B00C0FB}"/>
                  </a:ext>
                </a:extLst>
              </p:cNvPr>
              <p:cNvSpPr>
                <a:spLocks noChangeShapeType="1"/>
              </p:cNvSpPr>
              <p:nvPr/>
            </p:nvSpPr>
            <p:spPr bwMode="auto">
              <a:xfrm rot="-5400000" flipH="1" flipV="1">
                <a:off x="190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89" name="Line 1577">
                <a:extLst>
                  <a:ext uri="{FF2B5EF4-FFF2-40B4-BE49-F238E27FC236}">
                    <a16:creationId xmlns:a16="http://schemas.microsoft.com/office/drawing/2014/main" id="{1B77DB1A-E81A-7F9A-2245-A9E38B3B5F6D}"/>
                  </a:ext>
                </a:extLst>
              </p:cNvPr>
              <p:cNvSpPr>
                <a:spLocks noChangeShapeType="1"/>
              </p:cNvSpPr>
              <p:nvPr/>
            </p:nvSpPr>
            <p:spPr bwMode="auto">
              <a:xfrm rot="16200000" flipH="1">
                <a:off x="190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90" name="Line 1578">
                <a:extLst>
                  <a:ext uri="{FF2B5EF4-FFF2-40B4-BE49-F238E27FC236}">
                    <a16:creationId xmlns:a16="http://schemas.microsoft.com/office/drawing/2014/main" id="{A61FABC2-0C18-1927-EC08-9BB62E6A7492}"/>
                  </a:ext>
                </a:extLst>
              </p:cNvPr>
              <p:cNvSpPr>
                <a:spLocks noChangeShapeType="1"/>
              </p:cNvSpPr>
              <p:nvPr/>
            </p:nvSpPr>
            <p:spPr bwMode="auto">
              <a:xfrm rot="-5400000">
                <a:off x="2701"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91" name="Line 1579">
                <a:extLst>
                  <a:ext uri="{FF2B5EF4-FFF2-40B4-BE49-F238E27FC236}">
                    <a16:creationId xmlns:a16="http://schemas.microsoft.com/office/drawing/2014/main" id="{53938286-D6BF-3831-459C-6C04BFD1685E}"/>
                  </a:ext>
                </a:extLst>
              </p:cNvPr>
              <p:cNvSpPr>
                <a:spLocks noChangeShapeType="1"/>
              </p:cNvSpPr>
              <p:nvPr/>
            </p:nvSpPr>
            <p:spPr bwMode="auto">
              <a:xfrm rot="-5400000">
                <a:off x="2702"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92" name="Line 1580">
                <a:extLst>
                  <a:ext uri="{FF2B5EF4-FFF2-40B4-BE49-F238E27FC236}">
                    <a16:creationId xmlns:a16="http://schemas.microsoft.com/office/drawing/2014/main" id="{8B71B6C6-8DB3-97AA-A9D1-43EF96ABDCF6}"/>
                  </a:ext>
                </a:extLst>
              </p:cNvPr>
              <p:cNvSpPr>
                <a:spLocks noChangeShapeType="1"/>
              </p:cNvSpPr>
              <p:nvPr/>
            </p:nvSpPr>
            <p:spPr bwMode="auto">
              <a:xfrm rot="16200000" flipH="1">
                <a:off x="3324"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93" name="Line 1581">
                <a:extLst>
                  <a:ext uri="{FF2B5EF4-FFF2-40B4-BE49-F238E27FC236}">
                    <a16:creationId xmlns:a16="http://schemas.microsoft.com/office/drawing/2014/main" id="{F0C1B9BE-358C-0152-60DC-1013BE2174B2}"/>
                  </a:ext>
                </a:extLst>
              </p:cNvPr>
              <p:cNvSpPr>
                <a:spLocks noChangeShapeType="1"/>
              </p:cNvSpPr>
              <p:nvPr/>
            </p:nvSpPr>
            <p:spPr bwMode="auto">
              <a:xfrm rot="16200000" flipH="1">
                <a:off x="3329"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94" name="Line 1582">
                <a:extLst>
                  <a:ext uri="{FF2B5EF4-FFF2-40B4-BE49-F238E27FC236}">
                    <a16:creationId xmlns:a16="http://schemas.microsoft.com/office/drawing/2014/main" id="{6BF34EF5-26B3-D5AA-A6DB-D0937A5141E1}"/>
                  </a:ext>
                </a:extLst>
              </p:cNvPr>
              <p:cNvSpPr>
                <a:spLocks noChangeShapeType="1"/>
              </p:cNvSpPr>
              <p:nvPr/>
            </p:nvSpPr>
            <p:spPr bwMode="auto">
              <a:xfrm rot="16200000" flipH="1">
                <a:off x="2425"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95" name="Line 1583">
                <a:extLst>
                  <a:ext uri="{FF2B5EF4-FFF2-40B4-BE49-F238E27FC236}">
                    <a16:creationId xmlns:a16="http://schemas.microsoft.com/office/drawing/2014/main" id="{18DD9886-1D3D-93E9-8B44-A5B4793E0173}"/>
                  </a:ext>
                </a:extLst>
              </p:cNvPr>
              <p:cNvSpPr>
                <a:spLocks noChangeShapeType="1"/>
              </p:cNvSpPr>
              <p:nvPr/>
            </p:nvSpPr>
            <p:spPr bwMode="auto">
              <a:xfrm rot="16200000" flipH="1">
                <a:off x="3174"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96" name="Line 1584">
                <a:extLst>
                  <a:ext uri="{FF2B5EF4-FFF2-40B4-BE49-F238E27FC236}">
                    <a16:creationId xmlns:a16="http://schemas.microsoft.com/office/drawing/2014/main" id="{DBB23FA2-921C-760A-80A9-DCB94F6E1019}"/>
                  </a:ext>
                </a:extLst>
              </p:cNvPr>
              <p:cNvSpPr>
                <a:spLocks noChangeShapeType="1"/>
              </p:cNvSpPr>
              <p:nvPr/>
            </p:nvSpPr>
            <p:spPr bwMode="auto">
              <a:xfrm rot="-5400000" flipH="1" flipV="1">
                <a:off x="2419"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97" name="Line 1585">
                <a:extLst>
                  <a:ext uri="{FF2B5EF4-FFF2-40B4-BE49-F238E27FC236}">
                    <a16:creationId xmlns:a16="http://schemas.microsoft.com/office/drawing/2014/main" id="{9FA987EC-FA8A-261F-2403-ECA981E08376}"/>
                  </a:ext>
                </a:extLst>
              </p:cNvPr>
              <p:cNvSpPr>
                <a:spLocks noChangeShapeType="1"/>
              </p:cNvSpPr>
              <p:nvPr/>
            </p:nvSpPr>
            <p:spPr bwMode="auto">
              <a:xfrm rot="-5400000" flipH="1" flipV="1">
                <a:off x="3168"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98" name="Line 1586">
                <a:extLst>
                  <a:ext uri="{FF2B5EF4-FFF2-40B4-BE49-F238E27FC236}">
                    <a16:creationId xmlns:a16="http://schemas.microsoft.com/office/drawing/2014/main" id="{76857E25-CC45-AD25-6372-8953EDF1E6F7}"/>
                  </a:ext>
                </a:extLst>
              </p:cNvPr>
              <p:cNvSpPr>
                <a:spLocks noChangeShapeType="1"/>
              </p:cNvSpPr>
              <p:nvPr/>
            </p:nvSpPr>
            <p:spPr bwMode="auto">
              <a:xfrm rot="16200000" flipH="1">
                <a:off x="3589"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699" name="Line 1587">
                <a:extLst>
                  <a:ext uri="{FF2B5EF4-FFF2-40B4-BE49-F238E27FC236}">
                    <a16:creationId xmlns:a16="http://schemas.microsoft.com/office/drawing/2014/main" id="{D9E227CE-2FC4-2DDD-8E21-0CE41918DF9C}"/>
                  </a:ext>
                </a:extLst>
              </p:cNvPr>
              <p:cNvSpPr>
                <a:spLocks noChangeShapeType="1"/>
              </p:cNvSpPr>
              <p:nvPr/>
            </p:nvSpPr>
            <p:spPr bwMode="auto">
              <a:xfrm rot="16200000" flipH="1">
                <a:off x="3588"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00" name="Line 1588">
                <a:extLst>
                  <a:ext uri="{FF2B5EF4-FFF2-40B4-BE49-F238E27FC236}">
                    <a16:creationId xmlns:a16="http://schemas.microsoft.com/office/drawing/2014/main" id="{CA31A02F-62A9-1C51-90AA-DEF54A381E22}"/>
                  </a:ext>
                </a:extLst>
              </p:cNvPr>
              <p:cNvSpPr>
                <a:spLocks noChangeShapeType="1"/>
              </p:cNvSpPr>
              <p:nvPr/>
            </p:nvSpPr>
            <p:spPr bwMode="auto">
              <a:xfrm rot="16200000" flipH="1">
                <a:off x="216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01" name="Line 1589">
                <a:extLst>
                  <a:ext uri="{FF2B5EF4-FFF2-40B4-BE49-F238E27FC236}">
                    <a16:creationId xmlns:a16="http://schemas.microsoft.com/office/drawing/2014/main" id="{AAA72930-B9BE-0BBE-36B9-ACFA610095CA}"/>
                  </a:ext>
                </a:extLst>
              </p:cNvPr>
              <p:cNvSpPr>
                <a:spLocks noChangeShapeType="1"/>
              </p:cNvSpPr>
              <p:nvPr/>
            </p:nvSpPr>
            <p:spPr bwMode="auto">
              <a:xfrm rot="-5400000" flipH="1" flipV="1">
                <a:off x="342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02" name="Line 1590">
                <a:extLst>
                  <a:ext uri="{FF2B5EF4-FFF2-40B4-BE49-F238E27FC236}">
                    <a16:creationId xmlns:a16="http://schemas.microsoft.com/office/drawing/2014/main" id="{783FB8B4-FE59-9D65-37DE-A105C42F7260}"/>
                  </a:ext>
                </a:extLst>
              </p:cNvPr>
              <p:cNvSpPr>
                <a:spLocks noChangeShapeType="1"/>
              </p:cNvSpPr>
              <p:nvPr/>
            </p:nvSpPr>
            <p:spPr bwMode="auto">
              <a:xfrm rot="16200000" flipH="1">
                <a:off x="342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03" name="Line 1591">
                <a:extLst>
                  <a:ext uri="{FF2B5EF4-FFF2-40B4-BE49-F238E27FC236}">
                    <a16:creationId xmlns:a16="http://schemas.microsoft.com/office/drawing/2014/main" id="{EBF52C21-6DE0-78B0-C831-D15C1467C91A}"/>
                  </a:ext>
                </a:extLst>
              </p:cNvPr>
              <p:cNvSpPr>
                <a:spLocks noChangeShapeType="1"/>
              </p:cNvSpPr>
              <p:nvPr/>
            </p:nvSpPr>
            <p:spPr bwMode="auto">
              <a:xfrm rot="-5400000" flipH="1" flipV="1">
                <a:off x="216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04" name="Line 1592">
                <a:extLst>
                  <a:ext uri="{FF2B5EF4-FFF2-40B4-BE49-F238E27FC236}">
                    <a16:creationId xmlns:a16="http://schemas.microsoft.com/office/drawing/2014/main" id="{4C736720-460C-CB21-73CB-BE9363A81672}"/>
                  </a:ext>
                </a:extLst>
              </p:cNvPr>
              <p:cNvSpPr>
                <a:spLocks noChangeShapeType="1"/>
              </p:cNvSpPr>
              <p:nvPr/>
            </p:nvSpPr>
            <p:spPr bwMode="auto">
              <a:xfrm rot="16200000" flipV="1">
                <a:off x="2038" y="1865"/>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05" name="Line 1593">
                <a:extLst>
                  <a:ext uri="{FF2B5EF4-FFF2-40B4-BE49-F238E27FC236}">
                    <a16:creationId xmlns:a16="http://schemas.microsoft.com/office/drawing/2014/main" id="{FB0828DD-4E35-4EBC-B5C9-880F7C3B23E4}"/>
                  </a:ext>
                </a:extLst>
              </p:cNvPr>
              <p:cNvSpPr>
                <a:spLocks noChangeShapeType="1"/>
              </p:cNvSpPr>
              <p:nvPr/>
            </p:nvSpPr>
            <p:spPr bwMode="auto">
              <a:xfrm rot="16200000" flipV="1">
                <a:off x="3558" y="1865"/>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06" name="Line 1594">
                <a:extLst>
                  <a:ext uri="{FF2B5EF4-FFF2-40B4-BE49-F238E27FC236}">
                    <a16:creationId xmlns:a16="http://schemas.microsoft.com/office/drawing/2014/main" id="{20700E1B-8371-7C91-5406-7434D0ABEC98}"/>
                  </a:ext>
                </a:extLst>
              </p:cNvPr>
              <p:cNvSpPr>
                <a:spLocks noChangeShapeType="1"/>
              </p:cNvSpPr>
              <p:nvPr/>
            </p:nvSpPr>
            <p:spPr bwMode="auto">
              <a:xfrm rot="-5400000" flipH="1" flipV="1">
                <a:off x="2039" y="2510"/>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07" name="Line 1595">
                <a:extLst>
                  <a:ext uri="{FF2B5EF4-FFF2-40B4-BE49-F238E27FC236}">
                    <a16:creationId xmlns:a16="http://schemas.microsoft.com/office/drawing/2014/main" id="{00024970-0996-3A1E-175D-1A9CE98119FF}"/>
                  </a:ext>
                </a:extLst>
              </p:cNvPr>
              <p:cNvSpPr>
                <a:spLocks noChangeShapeType="1"/>
              </p:cNvSpPr>
              <p:nvPr/>
            </p:nvSpPr>
            <p:spPr bwMode="auto">
              <a:xfrm rot="-5400000" flipH="1" flipV="1">
                <a:off x="3559" y="2510"/>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08" name="Line 1596">
                <a:extLst>
                  <a:ext uri="{FF2B5EF4-FFF2-40B4-BE49-F238E27FC236}">
                    <a16:creationId xmlns:a16="http://schemas.microsoft.com/office/drawing/2014/main" id="{80085933-DECA-4C3B-639B-B3880126BC5F}"/>
                  </a:ext>
                </a:extLst>
              </p:cNvPr>
              <p:cNvSpPr>
                <a:spLocks noChangeShapeType="1"/>
              </p:cNvSpPr>
              <p:nvPr/>
            </p:nvSpPr>
            <p:spPr bwMode="auto">
              <a:xfrm rot="-5400000">
                <a:off x="3451"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09" name="Line 1597">
                <a:extLst>
                  <a:ext uri="{FF2B5EF4-FFF2-40B4-BE49-F238E27FC236}">
                    <a16:creationId xmlns:a16="http://schemas.microsoft.com/office/drawing/2014/main" id="{67CDFF68-F78A-757A-4761-5C64E914D177}"/>
                  </a:ext>
                </a:extLst>
              </p:cNvPr>
              <p:cNvSpPr>
                <a:spLocks noChangeShapeType="1"/>
              </p:cNvSpPr>
              <p:nvPr/>
            </p:nvSpPr>
            <p:spPr bwMode="auto">
              <a:xfrm rot="-5400000">
                <a:off x="3450"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10" name="Line 1598">
                <a:extLst>
                  <a:ext uri="{FF2B5EF4-FFF2-40B4-BE49-F238E27FC236}">
                    <a16:creationId xmlns:a16="http://schemas.microsoft.com/office/drawing/2014/main" id="{622C066B-DCA0-3FA5-CC24-5607C8151E55}"/>
                  </a:ext>
                </a:extLst>
              </p:cNvPr>
              <p:cNvSpPr>
                <a:spLocks noChangeShapeType="1"/>
              </p:cNvSpPr>
              <p:nvPr/>
            </p:nvSpPr>
            <p:spPr bwMode="auto">
              <a:xfrm rot="-5400000">
                <a:off x="1936"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11" name="Line 1599">
                <a:extLst>
                  <a:ext uri="{FF2B5EF4-FFF2-40B4-BE49-F238E27FC236}">
                    <a16:creationId xmlns:a16="http://schemas.microsoft.com/office/drawing/2014/main" id="{1BA9473E-7120-7E83-8DEE-3297456AFF64}"/>
                  </a:ext>
                </a:extLst>
              </p:cNvPr>
              <p:cNvSpPr>
                <a:spLocks noChangeShapeType="1"/>
              </p:cNvSpPr>
              <p:nvPr/>
            </p:nvSpPr>
            <p:spPr bwMode="auto">
              <a:xfrm rot="-5400000" flipH="1" flipV="1">
                <a:off x="304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12" name="Line 1600">
                <a:extLst>
                  <a:ext uri="{FF2B5EF4-FFF2-40B4-BE49-F238E27FC236}">
                    <a16:creationId xmlns:a16="http://schemas.microsoft.com/office/drawing/2014/main" id="{4CF30E81-B451-347E-1B56-789C04B0A422}"/>
                  </a:ext>
                </a:extLst>
              </p:cNvPr>
              <p:cNvSpPr>
                <a:spLocks noChangeShapeType="1"/>
              </p:cNvSpPr>
              <p:nvPr/>
            </p:nvSpPr>
            <p:spPr bwMode="auto">
              <a:xfrm rot="-5400000" flipH="1" flipV="1">
                <a:off x="255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13" name="Line 1601">
                <a:extLst>
                  <a:ext uri="{FF2B5EF4-FFF2-40B4-BE49-F238E27FC236}">
                    <a16:creationId xmlns:a16="http://schemas.microsoft.com/office/drawing/2014/main" id="{12B910CE-B956-1623-5401-8BD0AFDAE194}"/>
                  </a:ext>
                </a:extLst>
              </p:cNvPr>
              <p:cNvSpPr>
                <a:spLocks noChangeShapeType="1"/>
              </p:cNvSpPr>
              <p:nvPr/>
            </p:nvSpPr>
            <p:spPr bwMode="auto">
              <a:xfrm rot="16200000" flipV="1">
                <a:off x="254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14" name="Line 1602">
                <a:extLst>
                  <a:ext uri="{FF2B5EF4-FFF2-40B4-BE49-F238E27FC236}">
                    <a16:creationId xmlns:a16="http://schemas.microsoft.com/office/drawing/2014/main" id="{A63B067D-3E02-5B25-0AF8-E0D24A1A8369}"/>
                  </a:ext>
                </a:extLst>
              </p:cNvPr>
              <p:cNvSpPr>
                <a:spLocks noChangeShapeType="1"/>
              </p:cNvSpPr>
              <p:nvPr/>
            </p:nvSpPr>
            <p:spPr bwMode="auto">
              <a:xfrm rot="16200000" flipV="1">
                <a:off x="304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15" name="Line 1603">
                <a:extLst>
                  <a:ext uri="{FF2B5EF4-FFF2-40B4-BE49-F238E27FC236}">
                    <a16:creationId xmlns:a16="http://schemas.microsoft.com/office/drawing/2014/main" id="{CFB2063F-53A3-6FEC-EFAD-CD21980A1B69}"/>
                  </a:ext>
                </a:extLst>
              </p:cNvPr>
              <p:cNvSpPr>
                <a:spLocks noChangeShapeType="1"/>
              </p:cNvSpPr>
              <p:nvPr/>
            </p:nvSpPr>
            <p:spPr bwMode="auto">
              <a:xfrm rot="16200000" flipH="1">
                <a:off x="2322"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16" name="Line 1604">
                <a:extLst>
                  <a:ext uri="{FF2B5EF4-FFF2-40B4-BE49-F238E27FC236}">
                    <a16:creationId xmlns:a16="http://schemas.microsoft.com/office/drawing/2014/main" id="{31AA4804-BD3A-60F6-B952-F3248C990A5F}"/>
                  </a:ext>
                </a:extLst>
              </p:cNvPr>
              <p:cNvSpPr>
                <a:spLocks noChangeShapeType="1"/>
              </p:cNvSpPr>
              <p:nvPr/>
            </p:nvSpPr>
            <p:spPr bwMode="auto">
              <a:xfrm rot="16200000" flipH="1">
                <a:off x="2327"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17" name="Line 1605">
                <a:extLst>
                  <a:ext uri="{FF2B5EF4-FFF2-40B4-BE49-F238E27FC236}">
                    <a16:creationId xmlns:a16="http://schemas.microsoft.com/office/drawing/2014/main" id="{396053A1-2237-B780-3F04-29A6DDEBAD16}"/>
                  </a:ext>
                </a:extLst>
              </p:cNvPr>
              <p:cNvSpPr>
                <a:spLocks noChangeShapeType="1"/>
              </p:cNvSpPr>
              <p:nvPr/>
            </p:nvSpPr>
            <p:spPr bwMode="auto">
              <a:xfrm rot="16200000" flipH="1">
                <a:off x="2678"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18" name="Line 1606">
                <a:extLst>
                  <a:ext uri="{FF2B5EF4-FFF2-40B4-BE49-F238E27FC236}">
                    <a16:creationId xmlns:a16="http://schemas.microsoft.com/office/drawing/2014/main" id="{90650F38-5D33-9277-0F11-CED57A6D2650}"/>
                  </a:ext>
                </a:extLst>
              </p:cNvPr>
              <p:cNvSpPr>
                <a:spLocks noChangeShapeType="1"/>
              </p:cNvSpPr>
              <p:nvPr/>
            </p:nvSpPr>
            <p:spPr bwMode="auto">
              <a:xfrm rot="16200000" flipH="1">
                <a:off x="2920"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19" name="Line 1607">
                <a:extLst>
                  <a:ext uri="{FF2B5EF4-FFF2-40B4-BE49-F238E27FC236}">
                    <a16:creationId xmlns:a16="http://schemas.microsoft.com/office/drawing/2014/main" id="{8902F7B9-127A-8DF1-C4D8-A10AC6805421}"/>
                  </a:ext>
                </a:extLst>
              </p:cNvPr>
              <p:cNvSpPr>
                <a:spLocks noChangeShapeType="1"/>
              </p:cNvSpPr>
              <p:nvPr/>
            </p:nvSpPr>
            <p:spPr bwMode="auto">
              <a:xfrm rot="-5400000" flipH="1" flipV="1">
                <a:off x="2672"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20" name="Line 1608">
                <a:extLst>
                  <a:ext uri="{FF2B5EF4-FFF2-40B4-BE49-F238E27FC236}">
                    <a16:creationId xmlns:a16="http://schemas.microsoft.com/office/drawing/2014/main" id="{A227EF3D-6C23-170D-61E3-9AB5F869313E}"/>
                  </a:ext>
                </a:extLst>
              </p:cNvPr>
              <p:cNvSpPr>
                <a:spLocks noChangeShapeType="1"/>
              </p:cNvSpPr>
              <p:nvPr/>
            </p:nvSpPr>
            <p:spPr bwMode="auto">
              <a:xfrm rot="-5400000" flipH="1" flipV="1">
                <a:off x="2914"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21" name="Line 1609">
                <a:extLst>
                  <a:ext uri="{FF2B5EF4-FFF2-40B4-BE49-F238E27FC236}">
                    <a16:creationId xmlns:a16="http://schemas.microsoft.com/office/drawing/2014/main" id="{AB254C30-10CA-2407-3E01-434C46738E83}"/>
                  </a:ext>
                </a:extLst>
              </p:cNvPr>
              <p:cNvSpPr>
                <a:spLocks noChangeShapeType="1"/>
              </p:cNvSpPr>
              <p:nvPr/>
            </p:nvSpPr>
            <p:spPr bwMode="auto">
              <a:xfrm rot="-5400000" flipH="1" flipV="1">
                <a:off x="2799" y="2970"/>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22" name="Line 1610">
                <a:extLst>
                  <a:ext uri="{FF2B5EF4-FFF2-40B4-BE49-F238E27FC236}">
                    <a16:creationId xmlns:a16="http://schemas.microsoft.com/office/drawing/2014/main" id="{F298105D-014B-BF13-9F69-F77C077AD02C}"/>
                  </a:ext>
                </a:extLst>
              </p:cNvPr>
              <p:cNvSpPr>
                <a:spLocks noChangeShapeType="1"/>
              </p:cNvSpPr>
              <p:nvPr/>
            </p:nvSpPr>
            <p:spPr bwMode="auto">
              <a:xfrm rot="16200000" flipV="1">
                <a:off x="2793" y="1433"/>
                <a:ext cx="80"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23" name="Line 1611">
                <a:extLst>
                  <a:ext uri="{FF2B5EF4-FFF2-40B4-BE49-F238E27FC236}">
                    <a16:creationId xmlns:a16="http://schemas.microsoft.com/office/drawing/2014/main" id="{8C5CC4F2-2BFC-BAB9-5FF8-A04AFCF28D44}"/>
                  </a:ext>
                </a:extLst>
              </p:cNvPr>
              <p:cNvSpPr>
                <a:spLocks noChangeShapeType="1"/>
              </p:cNvSpPr>
              <p:nvPr/>
            </p:nvSpPr>
            <p:spPr bwMode="auto">
              <a:xfrm rot="16200000" flipV="1">
                <a:off x="3559" y="2291"/>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24" name="Line 1612">
                <a:extLst>
                  <a:ext uri="{FF2B5EF4-FFF2-40B4-BE49-F238E27FC236}">
                    <a16:creationId xmlns:a16="http://schemas.microsoft.com/office/drawing/2014/main" id="{1BDEC4BF-48D3-1079-9112-8ACD717528CB}"/>
                  </a:ext>
                </a:extLst>
              </p:cNvPr>
              <p:cNvSpPr>
                <a:spLocks noChangeShapeType="1"/>
              </p:cNvSpPr>
              <p:nvPr/>
            </p:nvSpPr>
            <p:spPr bwMode="auto">
              <a:xfrm rot="16200000" flipV="1">
                <a:off x="2039" y="2291"/>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25" name="Line 1613">
                <a:extLst>
                  <a:ext uri="{FF2B5EF4-FFF2-40B4-BE49-F238E27FC236}">
                    <a16:creationId xmlns:a16="http://schemas.microsoft.com/office/drawing/2014/main" id="{8A776299-7562-FCF3-9B96-E9BC08174705}"/>
                  </a:ext>
                </a:extLst>
              </p:cNvPr>
              <p:cNvSpPr>
                <a:spLocks noChangeShapeType="1"/>
              </p:cNvSpPr>
              <p:nvPr/>
            </p:nvSpPr>
            <p:spPr bwMode="auto">
              <a:xfrm rot="-5400000" flipH="1" flipV="1">
                <a:off x="2038" y="2084"/>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26" name="Line 1614">
                <a:extLst>
                  <a:ext uri="{FF2B5EF4-FFF2-40B4-BE49-F238E27FC236}">
                    <a16:creationId xmlns:a16="http://schemas.microsoft.com/office/drawing/2014/main" id="{FC0656F4-95A7-C5B5-B998-117D9B2C2D3F}"/>
                  </a:ext>
                </a:extLst>
              </p:cNvPr>
              <p:cNvSpPr>
                <a:spLocks noChangeShapeType="1"/>
              </p:cNvSpPr>
              <p:nvPr/>
            </p:nvSpPr>
            <p:spPr bwMode="auto">
              <a:xfrm rot="-5400000" flipH="1" flipV="1">
                <a:off x="3558" y="2084"/>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27" name="Line 1615">
                <a:extLst>
                  <a:ext uri="{FF2B5EF4-FFF2-40B4-BE49-F238E27FC236}">
                    <a16:creationId xmlns:a16="http://schemas.microsoft.com/office/drawing/2014/main" id="{2116AE2B-B966-4CCC-FF8F-A2ACD667CF85}"/>
                  </a:ext>
                </a:extLst>
              </p:cNvPr>
              <p:cNvSpPr>
                <a:spLocks noChangeShapeType="1"/>
              </p:cNvSpPr>
              <p:nvPr/>
            </p:nvSpPr>
            <p:spPr bwMode="auto">
              <a:xfrm rot="16200000" flipV="1">
                <a:off x="2292"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28" name="Line 1616">
                <a:extLst>
                  <a:ext uri="{FF2B5EF4-FFF2-40B4-BE49-F238E27FC236}">
                    <a16:creationId xmlns:a16="http://schemas.microsoft.com/office/drawing/2014/main" id="{0E3C5441-B19F-C7B4-F929-6B5CAA1EB6AE}"/>
                  </a:ext>
                </a:extLst>
              </p:cNvPr>
              <p:cNvSpPr>
                <a:spLocks noChangeShapeType="1"/>
              </p:cNvSpPr>
              <p:nvPr/>
            </p:nvSpPr>
            <p:spPr bwMode="auto">
              <a:xfrm rot="-5400000" flipH="1" flipV="1">
                <a:off x="2291"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29" name="Line 1617">
                <a:extLst>
                  <a:ext uri="{FF2B5EF4-FFF2-40B4-BE49-F238E27FC236}">
                    <a16:creationId xmlns:a16="http://schemas.microsoft.com/office/drawing/2014/main" id="{B466229E-8118-D661-9E02-86AADD935B6C}"/>
                  </a:ext>
                </a:extLst>
              </p:cNvPr>
              <p:cNvSpPr>
                <a:spLocks noChangeShapeType="1"/>
              </p:cNvSpPr>
              <p:nvPr/>
            </p:nvSpPr>
            <p:spPr bwMode="auto">
              <a:xfrm rot="16200000" flipV="1">
                <a:off x="3294"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30" name="Line 1618">
                <a:extLst>
                  <a:ext uri="{FF2B5EF4-FFF2-40B4-BE49-F238E27FC236}">
                    <a16:creationId xmlns:a16="http://schemas.microsoft.com/office/drawing/2014/main" id="{7D38DC1C-2709-CC7A-0F23-AB534909AD46}"/>
                  </a:ext>
                </a:extLst>
              </p:cNvPr>
              <p:cNvSpPr>
                <a:spLocks noChangeShapeType="1"/>
              </p:cNvSpPr>
              <p:nvPr/>
            </p:nvSpPr>
            <p:spPr bwMode="auto">
              <a:xfrm rot="-5400000" flipH="1" flipV="1">
                <a:off x="3293"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31" name="Line 1619">
                <a:extLst>
                  <a:ext uri="{FF2B5EF4-FFF2-40B4-BE49-F238E27FC236}">
                    <a16:creationId xmlns:a16="http://schemas.microsoft.com/office/drawing/2014/main" id="{99262BAE-54D1-039B-D548-7BDD7E82B60B}"/>
                  </a:ext>
                </a:extLst>
              </p:cNvPr>
              <p:cNvSpPr>
                <a:spLocks noChangeShapeType="1"/>
              </p:cNvSpPr>
              <p:nvPr/>
            </p:nvSpPr>
            <p:spPr bwMode="auto">
              <a:xfrm rot="16200000" flipH="1">
                <a:off x="3071"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32" name="Line 1620">
                <a:extLst>
                  <a:ext uri="{FF2B5EF4-FFF2-40B4-BE49-F238E27FC236}">
                    <a16:creationId xmlns:a16="http://schemas.microsoft.com/office/drawing/2014/main" id="{467413E4-9117-C985-6422-6B8390FDF602}"/>
                  </a:ext>
                </a:extLst>
              </p:cNvPr>
              <p:cNvSpPr>
                <a:spLocks noChangeShapeType="1"/>
              </p:cNvSpPr>
              <p:nvPr/>
            </p:nvSpPr>
            <p:spPr bwMode="auto">
              <a:xfrm rot="16200000" flipH="1">
                <a:off x="2069"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33" name="Line 1621">
                <a:extLst>
                  <a:ext uri="{FF2B5EF4-FFF2-40B4-BE49-F238E27FC236}">
                    <a16:creationId xmlns:a16="http://schemas.microsoft.com/office/drawing/2014/main" id="{85C50B96-E858-6907-A690-9ACECECCE9B8}"/>
                  </a:ext>
                </a:extLst>
              </p:cNvPr>
              <p:cNvSpPr>
                <a:spLocks noChangeShapeType="1"/>
              </p:cNvSpPr>
              <p:nvPr/>
            </p:nvSpPr>
            <p:spPr bwMode="auto">
              <a:xfrm rot="16200000" flipH="1">
                <a:off x="2068"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34" name="Line 1622">
                <a:extLst>
                  <a:ext uri="{FF2B5EF4-FFF2-40B4-BE49-F238E27FC236}">
                    <a16:creationId xmlns:a16="http://schemas.microsoft.com/office/drawing/2014/main" id="{973A7B4F-E9D1-089F-CE1B-04E1969263A3}"/>
                  </a:ext>
                </a:extLst>
              </p:cNvPr>
              <p:cNvSpPr>
                <a:spLocks noChangeShapeType="1"/>
              </p:cNvSpPr>
              <p:nvPr/>
            </p:nvSpPr>
            <p:spPr bwMode="auto">
              <a:xfrm rot="16200000" flipH="1">
                <a:off x="3076"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35" name="Line 1623">
                <a:extLst>
                  <a:ext uri="{FF2B5EF4-FFF2-40B4-BE49-F238E27FC236}">
                    <a16:creationId xmlns:a16="http://schemas.microsoft.com/office/drawing/2014/main" id="{8D9D786D-5FCD-7699-F26F-02D33367119A}"/>
                  </a:ext>
                </a:extLst>
              </p:cNvPr>
              <p:cNvSpPr>
                <a:spLocks noChangeShapeType="1"/>
              </p:cNvSpPr>
              <p:nvPr/>
            </p:nvSpPr>
            <p:spPr bwMode="auto">
              <a:xfrm rot="-5400000">
                <a:off x="2195"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36" name="Line 1624">
                <a:extLst>
                  <a:ext uri="{FF2B5EF4-FFF2-40B4-BE49-F238E27FC236}">
                    <a16:creationId xmlns:a16="http://schemas.microsoft.com/office/drawing/2014/main" id="{79A76F28-F81D-D700-69C2-6A03A458C878}"/>
                  </a:ext>
                </a:extLst>
              </p:cNvPr>
              <p:cNvSpPr>
                <a:spLocks noChangeShapeType="1"/>
              </p:cNvSpPr>
              <p:nvPr/>
            </p:nvSpPr>
            <p:spPr bwMode="auto">
              <a:xfrm rot="-5400000">
                <a:off x="2196"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37" name="Line 1625">
                <a:extLst>
                  <a:ext uri="{FF2B5EF4-FFF2-40B4-BE49-F238E27FC236}">
                    <a16:creationId xmlns:a16="http://schemas.microsoft.com/office/drawing/2014/main" id="{0C36629B-B215-0034-5D22-16284C151775}"/>
                  </a:ext>
                </a:extLst>
              </p:cNvPr>
              <p:cNvSpPr>
                <a:spLocks noChangeShapeType="1"/>
              </p:cNvSpPr>
              <p:nvPr/>
            </p:nvSpPr>
            <p:spPr bwMode="auto">
              <a:xfrm rot="-5400000" flipH="1" flipV="1">
                <a:off x="342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38" name="Line 1626">
                <a:extLst>
                  <a:ext uri="{FF2B5EF4-FFF2-40B4-BE49-F238E27FC236}">
                    <a16:creationId xmlns:a16="http://schemas.microsoft.com/office/drawing/2014/main" id="{942D9D5D-4B21-0E8C-8E95-D6E7938F473D}"/>
                  </a:ext>
                </a:extLst>
              </p:cNvPr>
              <p:cNvSpPr>
                <a:spLocks noChangeShapeType="1"/>
              </p:cNvSpPr>
              <p:nvPr/>
            </p:nvSpPr>
            <p:spPr bwMode="auto">
              <a:xfrm rot="-5400000" flipH="1" flipV="1">
                <a:off x="217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39" name="Line 1627">
                <a:extLst>
                  <a:ext uri="{FF2B5EF4-FFF2-40B4-BE49-F238E27FC236}">
                    <a16:creationId xmlns:a16="http://schemas.microsoft.com/office/drawing/2014/main" id="{53001DC0-E176-1F59-78DD-C80845F11456}"/>
                  </a:ext>
                </a:extLst>
              </p:cNvPr>
              <p:cNvSpPr>
                <a:spLocks noChangeShapeType="1"/>
              </p:cNvSpPr>
              <p:nvPr/>
            </p:nvSpPr>
            <p:spPr bwMode="auto">
              <a:xfrm rot="16200000" flipH="1">
                <a:off x="217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40" name="Line 1628">
                <a:extLst>
                  <a:ext uri="{FF2B5EF4-FFF2-40B4-BE49-F238E27FC236}">
                    <a16:creationId xmlns:a16="http://schemas.microsoft.com/office/drawing/2014/main" id="{FE35D329-8814-9E04-CB34-FA9DB9C1E8A3}"/>
                  </a:ext>
                </a:extLst>
              </p:cNvPr>
              <p:cNvSpPr>
                <a:spLocks noChangeShapeType="1"/>
              </p:cNvSpPr>
              <p:nvPr/>
            </p:nvSpPr>
            <p:spPr bwMode="auto">
              <a:xfrm rot="16200000" flipH="1">
                <a:off x="342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41" name="Line 1629">
                <a:extLst>
                  <a:ext uri="{FF2B5EF4-FFF2-40B4-BE49-F238E27FC236}">
                    <a16:creationId xmlns:a16="http://schemas.microsoft.com/office/drawing/2014/main" id="{BD8507AE-D527-C77F-3769-DD50B3C79D4A}"/>
                  </a:ext>
                </a:extLst>
              </p:cNvPr>
              <p:cNvSpPr>
                <a:spLocks noChangeShapeType="1"/>
              </p:cNvSpPr>
              <p:nvPr/>
            </p:nvSpPr>
            <p:spPr bwMode="auto">
              <a:xfrm rot="-5400000">
                <a:off x="3456"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42" name="Line 1630">
                <a:extLst>
                  <a:ext uri="{FF2B5EF4-FFF2-40B4-BE49-F238E27FC236}">
                    <a16:creationId xmlns:a16="http://schemas.microsoft.com/office/drawing/2014/main" id="{515B62D7-2184-B3BF-DE5D-3DC5A4F5DCBB}"/>
                  </a:ext>
                </a:extLst>
              </p:cNvPr>
              <p:cNvSpPr>
                <a:spLocks noChangeShapeType="1"/>
              </p:cNvSpPr>
              <p:nvPr/>
            </p:nvSpPr>
            <p:spPr bwMode="auto">
              <a:xfrm rot="16200000" flipH="1">
                <a:off x="2576"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43" name="Line 1631">
                <a:extLst>
                  <a:ext uri="{FF2B5EF4-FFF2-40B4-BE49-F238E27FC236}">
                    <a16:creationId xmlns:a16="http://schemas.microsoft.com/office/drawing/2014/main" id="{CF250EE9-EB51-57EB-1BBE-348E8180CF31}"/>
                  </a:ext>
                </a:extLst>
              </p:cNvPr>
              <p:cNvSpPr>
                <a:spLocks noChangeShapeType="1"/>
              </p:cNvSpPr>
              <p:nvPr/>
            </p:nvSpPr>
            <p:spPr bwMode="auto">
              <a:xfrm rot="16200000" flipH="1">
                <a:off x="2581"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44" name="Line 1632">
                <a:extLst>
                  <a:ext uri="{FF2B5EF4-FFF2-40B4-BE49-F238E27FC236}">
                    <a16:creationId xmlns:a16="http://schemas.microsoft.com/office/drawing/2014/main" id="{40240B24-D2CB-C345-A85D-CA39DD07F608}"/>
                  </a:ext>
                </a:extLst>
              </p:cNvPr>
              <p:cNvSpPr>
                <a:spLocks noChangeShapeType="1"/>
              </p:cNvSpPr>
              <p:nvPr/>
            </p:nvSpPr>
            <p:spPr bwMode="auto">
              <a:xfrm rot="16200000" flipH="1">
                <a:off x="2418"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45" name="Line 1633">
                <a:extLst>
                  <a:ext uri="{FF2B5EF4-FFF2-40B4-BE49-F238E27FC236}">
                    <a16:creationId xmlns:a16="http://schemas.microsoft.com/office/drawing/2014/main" id="{C6EE54CF-6699-A25B-CB5E-EC51B91E36B2}"/>
                  </a:ext>
                </a:extLst>
              </p:cNvPr>
              <p:cNvSpPr>
                <a:spLocks noChangeShapeType="1"/>
              </p:cNvSpPr>
              <p:nvPr/>
            </p:nvSpPr>
            <p:spPr bwMode="auto">
              <a:xfrm rot="-5400000" flipH="1" flipV="1">
                <a:off x="2419"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46" name="Line 1634">
                <a:extLst>
                  <a:ext uri="{FF2B5EF4-FFF2-40B4-BE49-F238E27FC236}">
                    <a16:creationId xmlns:a16="http://schemas.microsoft.com/office/drawing/2014/main" id="{B8DD9BDD-3CB3-0D36-5977-0C1A55AC55EC}"/>
                  </a:ext>
                </a:extLst>
              </p:cNvPr>
              <p:cNvSpPr>
                <a:spLocks noChangeShapeType="1"/>
              </p:cNvSpPr>
              <p:nvPr/>
            </p:nvSpPr>
            <p:spPr bwMode="auto">
              <a:xfrm rot="16200000" flipH="1">
                <a:off x="3167"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47" name="Line 1635">
                <a:extLst>
                  <a:ext uri="{FF2B5EF4-FFF2-40B4-BE49-F238E27FC236}">
                    <a16:creationId xmlns:a16="http://schemas.microsoft.com/office/drawing/2014/main" id="{77F91101-5016-86B5-17B4-A9D164E2B397}"/>
                  </a:ext>
                </a:extLst>
              </p:cNvPr>
              <p:cNvSpPr>
                <a:spLocks noChangeShapeType="1"/>
              </p:cNvSpPr>
              <p:nvPr/>
            </p:nvSpPr>
            <p:spPr bwMode="auto">
              <a:xfrm rot="-5400000" flipH="1" flipV="1">
                <a:off x="3168"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48" name="Line 1636">
                <a:extLst>
                  <a:ext uri="{FF2B5EF4-FFF2-40B4-BE49-F238E27FC236}">
                    <a16:creationId xmlns:a16="http://schemas.microsoft.com/office/drawing/2014/main" id="{C7BDCA78-DB78-C548-70AE-2881D0E62F8E}"/>
                  </a:ext>
                </a:extLst>
              </p:cNvPr>
              <p:cNvSpPr>
                <a:spLocks noChangeShapeType="1"/>
              </p:cNvSpPr>
              <p:nvPr/>
            </p:nvSpPr>
            <p:spPr bwMode="auto">
              <a:xfrm rot="16200000" flipH="1">
                <a:off x="2818"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49" name="Line 1637">
                <a:extLst>
                  <a:ext uri="{FF2B5EF4-FFF2-40B4-BE49-F238E27FC236}">
                    <a16:creationId xmlns:a16="http://schemas.microsoft.com/office/drawing/2014/main" id="{C9454943-EDE9-B563-4B8B-AA7F0603772A}"/>
                  </a:ext>
                </a:extLst>
              </p:cNvPr>
              <p:cNvSpPr>
                <a:spLocks noChangeShapeType="1"/>
              </p:cNvSpPr>
              <p:nvPr/>
            </p:nvSpPr>
            <p:spPr bwMode="auto">
              <a:xfrm rot="16200000" flipH="1">
                <a:off x="2823"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50" name="Line 1638">
                <a:extLst>
                  <a:ext uri="{FF2B5EF4-FFF2-40B4-BE49-F238E27FC236}">
                    <a16:creationId xmlns:a16="http://schemas.microsoft.com/office/drawing/2014/main" id="{BD929AD7-32E3-E557-5ECA-150518340721}"/>
                  </a:ext>
                </a:extLst>
              </p:cNvPr>
              <p:cNvSpPr>
                <a:spLocks noChangeShapeType="1"/>
              </p:cNvSpPr>
              <p:nvPr/>
            </p:nvSpPr>
            <p:spPr bwMode="auto">
              <a:xfrm rot="-5400000" flipH="1" flipV="1">
                <a:off x="217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51" name="Line 1639">
                <a:extLst>
                  <a:ext uri="{FF2B5EF4-FFF2-40B4-BE49-F238E27FC236}">
                    <a16:creationId xmlns:a16="http://schemas.microsoft.com/office/drawing/2014/main" id="{665A9310-D461-6684-39F7-BF17A207CE60}"/>
                  </a:ext>
                </a:extLst>
              </p:cNvPr>
              <p:cNvSpPr>
                <a:spLocks noChangeShapeType="1"/>
              </p:cNvSpPr>
              <p:nvPr/>
            </p:nvSpPr>
            <p:spPr bwMode="auto">
              <a:xfrm rot="-5400000" flipH="1" flipV="1">
                <a:off x="342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52" name="Line 1640">
                <a:extLst>
                  <a:ext uri="{FF2B5EF4-FFF2-40B4-BE49-F238E27FC236}">
                    <a16:creationId xmlns:a16="http://schemas.microsoft.com/office/drawing/2014/main" id="{35C5A4DD-D391-CE06-384A-3D4C32EDC077}"/>
                  </a:ext>
                </a:extLst>
              </p:cNvPr>
              <p:cNvSpPr>
                <a:spLocks noChangeShapeType="1"/>
              </p:cNvSpPr>
              <p:nvPr/>
            </p:nvSpPr>
            <p:spPr bwMode="auto">
              <a:xfrm rot="16200000" flipH="1">
                <a:off x="217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53" name="Line 1641">
                <a:extLst>
                  <a:ext uri="{FF2B5EF4-FFF2-40B4-BE49-F238E27FC236}">
                    <a16:creationId xmlns:a16="http://schemas.microsoft.com/office/drawing/2014/main" id="{E070611C-1D56-03B9-C8A1-5DC60D1678F5}"/>
                  </a:ext>
                </a:extLst>
              </p:cNvPr>
              <p:cNvSpPr>
                <a:spLocks noChangeShapeType="1"/>
              </p:cNvSpPr>
              <p:nvPr/>
            </p:nvSpPr>
            <p:spPr bwMode="auto">
              <a:xfrm rot="16200000" flipH="1">
                <a:off x="342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54" name="Line 1642">
                <a:extLst>
                  <a:ext uri="{FF2B5EF4-FFF2-40B4-BE49-F238E27FC236}">
                    <a16:creationId xmlns:a16="http://schemas.microsoft.com/office/drawing/2014/main" id="{4EC5651E-1532-DDFE-8C12-216EDC986265}"/>
                  </a:ext>
                </a:extLst>
              </p:cNvPr>
              <p:cNvSpPr>
                <a:spLocks noChangeShapeType="1"/>
              </p:cNvSpPr>
              <p:nvPr/>
            </p:nvSpPr>
            <p:spPr bwMode="auto">
              <a:xfrm rot="-5400000">
                <a:off x="3197"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55" name="Line 1643">
                <a:extLst>
                  <a:ext uri="{FF2B5EF4-FFF2-40B4-BE49-F238E27FC236}">
                    <a16:creationId xmlns:a16="http://schemas.microsoft.com/office/drawing/2014/main" id="{DF1D1CBC-5A6F-E75B-8856-42FDC953D338}"/>
                  </a:ext>
                </a:extLst>
              </p:cNvPr>
              <p:cNvSpPr>
                <a:spLocks noChangeShapeType="1"/>
              </p:cNvSpPr>
              <p:nvPr/>
            </p:nvSpPr>
            <p:spPr bwMode="auto">
              <a:xfrm rot="-5400000">
                <a:off x="3198"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56" name="Line 1644">
                <a:extLst>
                  <a:ext uri="{FF2B5EF4-FFF2-40B4-BE49-F238E27FC236}">
                    <a16:creationId xmlns:a16="http://schemas.microsoft.com/office/drawing/2014/main" id="{57C5747D-3DB1-CEB3-3E9A-223B44B23AD2}"/>
                  </a:ext>
                </a:extLst>
              </p:cNvPr>
              <p:cNvSpPr>
                <a:spLocks noChangeShapeType="1"/>
              </p:cNvSpPr>
              <p:nvPr/>
            </p:nvSpPr>
            <p:spPr bwMode="auto">
              <a:xfrm rot="16200000" flipH="1">
                <a:off x="3324"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57" name="Line 1645">
                <a:extLst>
                  <a:ext uri="{FF2B5EF4-FFF2-40B4-BE49-F238E27FC236}">
                    <a16:creationId xmlns:a16="http://schemas.microsoft.com/office/drawing/2014/main" id="{F62FD13A-9C4E-1D1E-CCC7-D0428F510DE9}"/>
                  </a:ext>
                </a:extLst>
              </p:cNvPr>
              <p:cNvSpPr>
                <a:spLocks noChangeShapeType="1"/>
              </p:cNvSpPr>
              <p:nvPr/>
            </p:nvSpPr>
            <p:spPr bwMode="auto">
              <a:xfrm rot="16200000" flipH="1">
                <a:off x="3323"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58" name="Line 1646">
                <a:extLst>
                  <a:ext uri="{FF2B5EF4-FFF2-40B4-BE49-F238E27FC236}">
                    <a16:creationId xmlns:a16="http://schemas.microsoft.com/office/drawing/2014/main" id="{1AB3A6E7-FE96-DE33-8F72-8EB959C47DCE}"/>
                  </a:ext>
                </a:extLst>
              </p:cNvPr>
              <p:cNvSpPr>
                <a:spLocks noChangeShapeType="1"/>
              </p:cNvSpPr>
              <p:nvPr/>
            </p:nvSpPr>
            <p:spPr bwMode="auto">
              <a:xfrm rot="-5400000" flipH="1" flipV="1">
                <a:off x="254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59" name="Line 1647">
                <a:extLst>
                  <a:ext uri="{FF2B5EF4-FFF2-40B4-BE49-F238E27FC236}">
                    <a16:creationId xmlns:a16="http://schemas.microsoft.com/office/drawing/2014/main" id="{D96BBD9B-7557-1EEF-FD6B-6B494CDAF1D1}"/>
                  </a:ext>
                </a:extLst>
              </p:cNvPr>
              <p:cNvSpPr>
                <a:spLocks noChangeShapeType="1"/>
              </p:cNvSpPr>
              <p:nvPr/>
            </p:nvSpPr>
            <p:spPr bwMode="auto">
              <a:xfrm rot="16200000" flipV="1">
                <a:off x="254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60" name="Line 1648">
                <a:extLst>
                  <a:ext uri="{FF2B5EF4-FFF2-40B4-BE49-F238E27FC236}">
                    <a16:creationId xmlns:a16="http://schemas.microsoft.com/office/drawing/2014/main" id="{7E5FC253-08ED-176E-B021-B61F232CA66F}"/>
                  </a:ext>
                </a:extLst>
              </p:cNvPr>
              <p:cNvSpPr>
                <a:spLocks noChangeShapeType="1"/>
              </p:cNvSpPr>
              <p:nvPr/>
            </p:nvSpPr>
            <p:spPr bwMode="auto">
              <a:xfrm rot="-5400000" flipH="1" flipV="1">
                <a:off x="304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61" name="Line 1649">
                <a:extLst>
                  <a:ext uri="{FF2B5EF4-FFF2-40B4-BE49-F238E27FC236}">
                    <a16:creationId xmlns:a16="http://schemas.microsoft.com/office/drawing/2014/main" id="{168C59F5-785F-3620-C28E-0D155E161F8B}"/>
                  </a:ext>
                </a:extLst>
              </p:cNvPr>
              <p:cNvSpPr>
                <a:spLocks noChangeShapeType="1"/>
              </p:cNvSpPr>
              <p:nvPr/>
            </p:nvSpPr>
            <p:spPr bwMode="auto">
              <a:xfrm rot="16200000" flipV="1">
                <a:off x="304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62" name="Line 1650">
                <a:extLst>
                  <a:ext uri="{FF2B5EF4-FFF2-40B4-BE49-F238E27FC236}">
                    <a16:creationId xmlns:a16="http://schemas.microsoft.com/office/drawing/2014/main" id="{978D32A8-181E-108B-EA4F-7A70A150B8B9}"/>
                  </a:ext>
                </a:extLst>
              </p:cNvPr>
              <p:cNvSpPr>
                <a:spLocks noChangeShapeType="1"/>
              </p:cNvSpPr>
              <p:nvPr/>
            </p:nvSpPr>
            <p:spPr bwMode="auto">
              <a:xfrm rot="16200000" flipV="1">
                <a:off x="3299"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63" name="Line 1651">
                <a:extLst>
                  <a:ext uri="{FF2B5EF4-FFF2-40B4-BE49-F238E27FC236}">
                    <a16:creationId xmlns:a16="http://schemas.microsoft.com/office/drawing/2014/main" id="{E3842B6F-7220-81E1-3887-13166BD0FA44}"/>
                  </a:ext>
                </a:extLst>
              </p:cNvPr>
              <p:cNvSpPr>
                <a:spLocks noChangeShapeType="1"/>
              </p:cNvSpPr>
              <p:nvPr/>
            </p:nvSpPr>
            <p:spPr bwMode="auto">
              <a:xfrm rot="-5400000" flipH="1" flipV="1">
                <a:off x="3300"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64" name="Line 1652">
                <a:extLst>
                  <a:ext uri="{FF2B5EF4-FFF2-40B4-BE49-F238E27FC236}">
                    <a16:creationId xmlns:a16="http://schemas.microsoft.com/office/drawing/2014/main" id="{80008C47-DAF6-13C5-8F5E-77BF5DBFCB12}"/>
                  </a:ext>
                </a:extLst>
              </p:cNvPr>
              <p:cNvSpPr>
                <a:spLocks noChangeShapeType="1"/>
              </p:cNvSpPr>
              <p:nvPr/>
            </p:nvSpPr>
            <p:spPr bwMode="auto">
              <a:xfrm rot="-5400000" flipH="1" flipV="1">
                <a:off x="2298"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65" name="Line 1653">
                <a:extLst>
                  <a:ext uri="{FF2B5EF4-FFF2-40B4-BE49-F238E27FC236}">
                    <a16:creationId xmlns:a16="http://schemas.microsoft.com/office/drawing/2014/main" id="{A464B835-AA09-3BFA-F018-6428C6826984}"/>
                  </a:ext>
                </a:extLst>
              </p:cNvPr>
              <p:cNvSpPr>
                <a:spLocks noChangeShapeType="1"/>
              </p:cNvSpPr>
              <p:nvPr/>
            </p:nvSpPr>
            <p:spPr bwMode="auto">
              <a:xfrm rot="16200000" flipV="1">
                <a:off x="2297"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66" name="Line 1654">
                <a:extLst>
                  <a:ext uri="{FF2B5EF4-FFF2-40B4-BE49-F238E27FC236}">
                    <a16:creationId xmlns:a16="http://schemas.microsoft.com/office/drawing/2014/main" id="{7EC778E2-0902-411D-74DF-FC6C286ABB03}"/>
                  </a:ext>
                </a:extLst>
              </p:cNvPr>
              <p:cNvSpPr>
                <a:spLocks noChangeShapeType="1"/>
              </p:cNvSpPr>
              <p:nvPr/>
            </p:nvSpPr>
            <p:spPr bwMode="auto">
              <a:xfrm rot="-5400000">
                <a:off x="2201"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67" name="Line 1655">
                <a:extLst>
                  <a:ext uri="{FF2B5EF4-FFF2-40B4-BE49-F238E27FC236}">
                    <a16:creationId xmlns:a16="http://schemas.microsoft.com/office/drawing/2014/main" id="{2B4EF11F-8D7B-17A1-792B-E0BAB08E71A9}"/>
                  </a:ext>
                </a:extLst>
              </p:cNvPr>
              <p:cNvSpPr>
                <a:spLocks noChangeShapeType="1"/>
              </p:cNvSpPr>
              <p:nvPr/>
            </p:nvSpPr>
            <p:spPr bwMode="auto">
              <a:xfrm rot="16200000" flipH="1">
                <a:off x="2913"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68" name="Line 1656">
                <a:extLst>
                  <a:ext uri="{FF2B5EF4-FFF2-40B4-BE49-F238E27FC236}">
                    <a16:creationId xmlns:a16="http://schemas.microsoft.com/office/drawing/2014/main" id="{E7F4E7BB-AB7E-828D-2744-84F9F2C01944}"/>
                  </a:ext>
                </a:extLst>
              </p:cNvPr>
              <p:cNvSpPr>
                <a:spLocks noChangeShapeType="1"/>
              </p:cNvSpPr>
              <p:nvPr/>
            </p:nvSpPr>
            <p:spPr bwMode="auto">
              <a:xfrm rot="-5400000" flipH="1" flipV="1">
                <a:off x="2914"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69" name="Line 1657">
                <a:extLst>
                  <a:ext uri="{FF2B5EF4-FFF2-40B4-BE49-F238E27FC236}">
                    <a16:creationId xmlns:a16="http://schemas.microsoft.com/office/drawing/2014/main" id="{EB680ED0-C191-9DE9-4FB2-2A7CC5678334}"/>
                  </a:ext>
                </a:extLst>
              </p:cNvPr>
              <p:cNvSpPr>
                <a:spLocks noChangeShapeType="1"/>
              </p:cNvSpPr>
              <p:nvPr/>
            </p:nvSpPr>
            <p:spPr bwMode="auto">
              <a:xfrm rot="16200000" flipH="1">
                <a:off x="2671"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70" name="Line 1658">
                <a:extLst>
                  <a:ext uri="{FF2B5EF4-FFF2-40B4-BE49-F238E27FC236}">
                    <a16:creationId xmlns:a16="http://schemas.microsoft.com/office/drawing/2014/main" id="{BF8E587B-7F9C-821C-80D7-05293B05CBD3}"/>
                  </a:ext>
                </a:extLst>
              </p:cNvPr>
              <p:cNvSpPr>
                <a:spLocks noChangeShapeType="1"/>
              </p:cNvSpPr>
              <p:nvPr/>
            </p:nvSpPr>
            <p:spPr bwMode="auto">
              <a:xfrm rot="-5400000" flipH="1" flipV="1">
                <a:off x="2672"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71" name="Line 1659">
                <a:extLst>
                  <a:ext uri="{FF2B5EF4-FFF2-40B4-BE49-F238E27FC236}">
                    <a16:creationId xmlns:a16="http://schemas.microsoft.com/office/drawing/2014/main" id="{6895C0A8-D76C-909B-1F53-E7EF433C448C}"/>
                  </a:ext>
                </a:extLst>
              </p:cNvPr>
              <p:cNvSpPr>
                <a:spLocks noChangeShapeType="1"/>
              </p:cNvSpPr>
              <p:nvPr/>
            </p:nvSpPr>
            <p:spPr bwMode="auto">
              <a:xfrm rot="16200000" flipV="1">
                <a:off x="2793" y="2746"/>
                <a:ext cx="81"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72" name="Line 1660">
                <a:extLst>
                  <a:ext uri="{FF2B5EF4-FFF2-40B4-BE49-F238E27FC236}">
                    <a16:creationId xmlns:a16="http://schemas.microsoft.com/office/drawing/2014/main" id="{2D343D88-664E-92CC-2DA2-97DC75C65787}"/>
                  </a:ext>
                </a:extLst>
              </p:cNvPr>
              <p:cNvSpPr>
                <a:spLocks noChangeShapeType="1"/>
              </p:cNvSpPr>
              <p:nvPr/>
            </p:nvSpPr>
            <p:spPr bwMode="auto">
              <a:xfrm rot="-5400000" flipH="1" flipV="1">
                <a:off x="2792" y="1651"/>
                <a:ext cx="81"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73" name="Line 1661">
                <a:extLst>
                  <a:ext uri="{FF2B5EF4-FFF2-40B4-BE49-F238E27FC236}">
                    <a16:creationId xmlns:a16="http://schemas.microsoft.com/office/drawing/2014/main" id="{D0699348-040E-42E0-FEEF-825955E22B22}"/>
                  </a:ext>
                </a:extLst>
              </p:cNvPr>
              <p:cNvSpPr>
                <a:spLocks noChangeShapeType="1"/>
              </p:cNvSpPr>
              <p:nvPr/>
            </p:nvSpPr>
            <p:spPr bwMode="auto">
              <a:xfrm rot="-5400000">
                <a:off x="2449"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74" name="Line 1662">
                <a:extLst>
                  <a:ext uri="{FF2B5EF4-FFF2-40B4-BE49-F238E27FC236}">
                    <a16:creationId xmlns:a16="http://schemas.microsoft.com/office/drawing/2014/main" id="{BE336848-5B0B-A403-0DEF-8C62CB77A164}"/>
                  </a:ext>
                </a:extLst>
              </p:cNvPr>
              <p:cNvSpPr>
                <a:spLocks noChangeShapeType="1"/>
              </p:cNvSpPr>
              <p:nvPr/>
            </p:nvSpPr>
            <p:spPr bwMode="auto">
              <a:xfrm rot="-5400000">
                <a:off x="2448"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75" name="Line 1663">
                <a:extLst>
                  <a:ext uri="{FF2B5EF4-FFF2-40B4-BE49-F238E27FC236}">
                    <a16:creationId xmlns:a16="http://schemas.microsoft.com/office/drawing/2014/main" id="{B412414C-4A81-A379-E246-484CE3466B76}"/>
                  </a:ext>
                </a:extLst>
              </p:cNvPr>
              <p:cNvSpPr>
                <a:spLocks noChangeShapeType="1"/>
              </p:cNvSpPr>
              <p:nvPr/>
            </p:nvSpPr>
            <p:spPr bwMode="auto">
              <a:xfrm rot="16200000" flipV="1">
                <a:off x="2298"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76" name="Line 1664">
                <a:extLst>
                  <a:ext uri="{FF2B5EF4-FFF2-40B4-BE49-F238E27FC236}">
                    <a16:creationId xmlns:a16="http://schemas.microsoft.com/office/drawing/2014/main" id="{AB479DB9-6B3F-DF66-EACB-1D868FF1416D}"/>
                  </a:ext>
                </a:extLst>
              </p:cNvPr>
              <p:cNvSpPr>
                <a:spLocks noChangeShapeType="1"/>
              </p:cNvSpPr>
              <p:nvPr/>
            </p:nvSpPr>
            <p:spPr bwMode="auto">
              <a:xfrm rot="16200000" flipV="1">
                <a:off x="3300"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77" name="Line 1665">
                <a:extLst>
                  <a:ext uri="{FF2B5EF4-FFF2-40B4-BE49-F238E27FC236}">
                    <a16:creationId xmlns:a16="http://schemas.microsoft.com/office/drawing/2014/main" id="{4B799426-1988-B33D-3985-A41D3B49AD5D}"/>
                  </a:ext>
                </a:extLst>
              </p:cNvPr>
              <p:cNvSpPr>
                <a:spLocks noChangeShapeType="1"/>
              </p:cNvSpPr>
              <p:nvPr/>
            </p:nvSpPr>
            <p:spPr bwMode="auto">
              <a:xfrm rot="-5400000" flipH="1" flipV="1">
                <a:off x="2297"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78" name="Line 1666">
                <a:extLst>
                  <a:ext uri="{FF2B5EF4-FFF2-40B4-BE49-F238E27FC236}">
                    <a16:creationId xmlns:a16="http://schemas.microsoft.com/office/drawing/2014/main" id="{958B916C-D7DB-B6E9-E661-06CA3BC61A23}"/>
                  </a:ext>
                </a:extLst>
              </p:cNvPr>
              <p:cNvSpPr>
                <a:spLocks noChangeShapeType="1"/>
              </p:cNvSpPr>
              <p:nvPr/>
            </p:nvSpPr>
            <p:spPr bwMode="auto">
              <a:xfrm rot="-5400000" flipH="1" flipV="1">
                <a:off x="3299"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79" name="Line 1667">
                <a:extLst>
                  <a:ext uri="{FF2B5EF4-FFF2-40B4-BE49-F238E27FC236}">
                    <a16:creationId xmlns:a16="http://schemas.microsoft.com/office/drawing/2014/main" id="{2050DF8D-9F1D-C892-3E36-4EB37E5E4CAD}"/>
                  </a:ext>
                </a:extLst>
              </p:cNvPr>
              <p:cNvSpPr>
                <a:spLocks noChangeShapeType="1"/>
              </p:cNvSpPr>
              <p:nvPr/>
            </p:nvSpPr>
            <p:spPr bwMode="auto">
              <a:xfrm rot="-5400000" flipH="1" flipV="1">
                <a:off x="3173"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80" name="Line 1668">
                <a:extLst>
                  <a:ext uri="{FF2B5EF4-FFF2-40B4-BE49-F238E27FC236}">
                    <a16:creationId xmlns:a16="http://schemas.microsoft.com/office/drawing/2014/main" id="{7AAC63E2-10F5-2D11-E2D3-579C940456C8}"/>
                  </a:ext>
                </a:extLst>
              </p:cNvPr>
              <p:cNvSpPr>
                <a:spLocks noChangeShapeType="1"/>
              </p:cNvSpPr>
              <p:nvPr/>
            </p:nvSpPr>
            <p:spPr bwMode="auto">
              <a:xfrm rot="-5400000" flipH="1" flipV="1">
                <a:off x="2424"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81" name="Line 1669">
                <a:extLst>
                  <a:ext uri="{FF2B5EF4-FFF2-40B4-BE49-F238E27FC236}">
                    <a16:creationId xmlns:a16="http://schemas.microsoft.com/office/drawing/2014/main" id="{EB75A33D-3B37-EB01-9656-70A466D7EF55}"/>
                  </a:ext>
                </a:extLst>
              </p:cNvPr>
              <p:cNvSpPr>
                <a:spLocks noChangeShapeType="1"/>
              </p:cNvSpPr>
              <p:nvPr/>
            </p:nvSpPr>
            <p:spPr bwMode="auto">
              <a:xfrm rot="16200000" flipH="1">
                <a:off x="2425"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82" name="Line 1670">
                <a:extLst>
                  <a:ext uri="{FF2B5EF4-FFF2-40B4-BE49-F238E27FC236}">
                    <a16:creationId xmlns:a16="http://schemas.microsoft.com/office/drawing/2014/main" id="{9F7B6081-B742-196F-9D35-C7EAC91AD3F9}"/>
                  </a:ext>
                </a:extLst>
              </p:cNvPr>
              <p:cNvSpPr>
                <a:spLocks noChangeShapeType="1"/>
              </p:cNvSpPr>
              <p:nvPr/>
            </p:nvSpPr>
            <p:spPr bwMode="auto">
              <a:xfrm rot="16200000" flipH="1">
                <a:off x="3174"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83" name="Line 1671">
                <a:extLst>
                  <a:ext uri="{FF2B5EF4-FFF2-40B4-BE49-F238E27FC236}">
                    <a16:creationId xmlns:a16="http://schemas.microsoft.com/office/drawing/2014/main" id="{250BB488-3FAC-04A5-5EE0-0B37C304D46E}"/>
                  </a:ext>
                </a:extLst>
              </p:cNvPr>
              <p:cNvSpPr>
                <a:spLocks noChangeShapeType="1"/>
              </p:cNvSpPr>
              <p:nvPr/>
            </p:nvSpPr>
            <p:spPr bwMode="auto">
              <a:xfrm rot="16200000" flipH="1">
                <a:off x="2322"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84" name="Line 1672">
                <a:extLst>
                  <a:ext uri="{FF2B5EF4-FFF2-40B4-BE49-F238E27FC236}">
                    <a16:creationId xmlns:a16="http://schemas.microsoft.com/office/drawing/2014/main" id="{FBEF2B69-2CDA-8951-70AD-CCF8CBA90EE3}"/>
                  </a:ext>
                </a:extLst>
              </p:cNvPr>
              <p:cNvSpPr>
                <a:spLocks noChangeShapeType="1"/>
              </p:cNvSpPr>
              <p:nvPr/>
            </p:nvSpPr>
            <p:spPr bwMode="auto">
              <a:xfrm rot="16200000" flipH="1">
                <a:off x="2321"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85" name="Line 1673">
                <a:extLst>
                  <a:ext uri="{FF2B5EF4-FFF2-40B4-BE49-F238E27FC236}">
                    <a16:creationId xmlns:a16="http://schemas.microsoft.com/office/drawing/2014/main" id="{A5052685-2732-B8D2-D205-A9D6F8A7645C}"/>
                  </a:ext>
                </a:extLst>
              </p:cNvPr>
              <p:cNvSpPr>
                <a:spLocks noChangeShapeType="1"/>
              </p:cNvSpPr>
              <p:nvPr/>
            </p:nvSpPr>
            <p:spPr bwMode="auto">
              <a:xfrm rot="-5400000">
                <a:off x="2944"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86" name="Line 1674">
                <a:extLst>
                  <a:ext uri="{FF2B5EF4-FFF2-40B4-BE49-F238E27FC236}">
                    <a16:creationId xmlns:a16="http://schemas.microsoft.com/office/drawing/2014/main" id="{6B8707B1-4E00-945D-7AB7-CA43D18B02B0}"/>
                  </a:ext>
                </a:extLst>
              </p:cNvPr>
              <p:cNvSpPr>
                <a:spLocks noChangeShapeType="1"/>
              </p:cNvSpPr>
              <p:nvPr/>
            </p:nvSpPr>
            <p:spPr bwMode="auto">
              <a:xfrm rot="-5400000">
                <a:off x="2943"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87" name="Line 1675">
                <a:extLst>
                  <a:ext uri="{FF2B5EF4-FFF2-40B4-BE49-F238E27FC236}">
                    <a16:creationId xmlns:a16="http://schemas.microsoft.com/office/drawing/2014/main" id="{A007D288-67C2-1921-D1F9-24CCA6BB028E}"/>
                  </a:ext>
                </a:extLst>
              </p:cNvPr>
              <p:cNvSpPr>
                <a:spLocks noChangeShapeType="1"/>
              </p:cNvSpPr>
              <p:nvPr/>
            </p:nvSpPr>
            <p:spPr bwMode="auto">
              <a:xfrm rot="-5400000">
                <a:off x="2702"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88" name="Line 1676">
                <a:extLst>
                  <a:ext uri="{FF2B5EF4-FFF2-40B4-BE49-F238E27FC236}">
                    <a16:creationId xmlns:a16="http://schemas.microsoft.com/office/drawing/2014/main" id="{DD935400-417D-39FD-8202-57A46AF5F148}"/>
                  </a:ext>
                </a:extLst>
              </p:cNvPr>
              <p:cNvSpPr>
                <a:spLocks noChangeShapeType="1"/>
              </p:cNvSpPr>
              <p:nvPr/>
            </p:nvSpPr>
            <p:spPr bwMode="auto">
              <a:xfrm rot="-5400000">
                <a:off x="2701"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89" name="Line 1677">
                <a:extLst>
                  <a:ext uri="{FF2B5EF4-FFF2-40B4-BE49-F238E27FC236}">
                    <a16:creationId xmlns:a16="http://schemas.microsoft.com/office/drawing/2014/main" id="{A3CCC6A0-A012-9F4C-2D84-45220645371D}"/>
                  </a:ext>
                </a:extLst>
              </p:cNvPr>
              <p:cNvSpPr>
                <a:spLocks noChangeShapeType="1"/>
              </p:cNvSpPr>
              <p:nvPr/>
            </p:nvSpPr>
            <p:spPr bwMode="auto">
              <a:xfrm rot="-5400000">
                <a:off x="3203"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90" name="Line 1678">
                <a:extLst>
                  <a:ext uri="{FF2B5EF4-FFF2-40B4-BE49-F238E27FC236}">
                    <a16:creationId xmlns:a16="http://schemas.microsoft.com/office/drawing/2014/main" id="{8F567771-4595-2BAA-9A88-56D8198AA574}"/>
                  </a:ext>
                </a:extLst>
              </p:cNvPr>
              <p:cNvSpPr>
                <a:spLocks noChangeShapeType="1"/>
              </p:cNvSpPr>
              <p:nvPr/>
            </p:nvSpPr>
            <p:spPr bwMode="auto">
              <a:xfrm rot="-5400000" flipH="1" flipV="1">
                <a:off x="304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91" name="Line 1679">
                <a:extLst>
                  <a:ext uri="{FF2B5EF4-FFF2-40B4-BE49-F238E27FC236}">
                    <a16:creationId xmlns:a16="http://schemas.microsoft.com/office/drawing/2014/main" id="{3A956FC4-038E-A31B-C9B6-CAA32E48207D}"/>
                  </a:ext>
                </a:extLst>
              </p:cNvPr>
              <p:cNvSpPr>
                <a:spLocks noChangeShapeType="1"/>
              </p:cNvSpPr>
              <p:nvPr/>
            </p:nvSpPr>
            <p:spPr bwMode="auto">
              <a:xfrm rot="16200000" flipV="1">
                <a:off x="304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92" name="Line 1680">
                <a:extLst>
                  <a:ext uri="{FF2B5EF4-FFF2-40B4-BE49-F238E27FC236}">
                    <a16:creationId xmlns:a16="http://schemas.microsoft.com/office/drawing/2014/main" id="{C9EEA5CD-0605-AA44-0913-8D837D6B34F2}"/>
                  </a:ext>
                </a:extLst>
              </p:cNvPr>
              <p:cNvSpPr>
                <a:spLocks noChangeShapeType="1"/>
              </p:cNvSpPr>
              <p:nvPr/>
            </p:nvSpPr>
            <p:spPr bwMode="auto">
              <a:xfrm rot="-5400000" flipH="1" flipV="1">
                <a:off x="255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93" name="Line 1681">
                <a:extLst>
                  <a:ext uri="{FF2B5EF4-FFF2-40B4-BE49-F238E27FC236}">
                    <a16:creationId xmlns:a16="http://schemas.microsoft.com/office/drawing/2014/main" id="{2453D189-46D5-0FED-6B83-ADFF4A4FE8EA}"/>
                  </a:ext>
                </a:extLst>
              </p:cNvPr>
              <p:cNvSpPr>
                <a:spLocks noChangeShapeType="1"/>
              </p:cNvSpPr>
              <p:nvPr/>
            </p:nvSpPr>
            <p:spPr bwMode="auto">
              <a:xfrm rot="16200000" flipV="1">
                <a:off x="255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94" name="Line 1682">
                <a:extLst>
                  <a:ext uri="{FF2B5EF4-FFF2-40B4-BE49-F238E27FC236}">
                    <a16:creationId xmlns:a16="http://schemas.microsoft.com/office/drawing/2014/main" id="{BAFEF24E-BA4B-E3BD-9EF2-AFD10EABB0ED}"/>
                  </a:ext>
                </a:extLst>
              </p:cNvPr>
              <p:cNvSpPr>
                <a:spLocks noChangeShapeType="1"/>
              </p:cNvSpPr>
              <p:nvPr/>
            </p:nvSpPr>
            <p:spPr bwMode="auto">
              <a:xfrm rot="-5400000" flipH="1" flipV="1">
                <a:off x="3174"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95" name="Line 1683">
                <a:extLst>
                  <a:ext uri="{FF2B5EF4-FFF2-40B4-BE49-F238E27FC236}">
                    <a16:creationId xmlns:a16="http://schemas.microsoft.com/office/drawing/2014/main" id="{278E711C-8F76-BCA1-7CA9-560CE6C057E8}"/>
                  </a:ext>
                </a:extLst>
              </p:cNvPr>
              <p:cNvSpPr>
                <a:spLocks noChangeShapeType="1"/>
              </p:cNvSpPr>
              <p:nvPr/>
            </p:nvSpPr>
            <p:spPr bwMode="auto">
              <a:xfrm rot="-5400000" flipH="1" flipV="1">
                <a:off x="2425"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96" name="Line 1684">
                <a:extLst>
                  <a:ext uri="{FF2B5EF4-FFF2-40B4-BE49-F238E27FC236}">
                    <a16:creationId xmlns:a16="http://schemas.microsoft.com/office/drawing/2014/main" id="{6360C01D-98B0-F452-DFC6-C787D1D4C71B}"/>
                  </a:ext>
                </a:extLst>
              </p:cNvPr>
              <p:cNvSpPr>
                <a:spLocks noChangeShapeType="1"/>
              </p:cNvSpPr>
              <p:nvPr/>
            </p:nvSpPr>
            <p:spPr bwMode="auto">
              <a:xfrm rot="16200000" flipH="1">
                <a:off x="2424"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97" name="Line 1685">
                <a:extLst>
                  <a:ext uri="{FF2B5EF4-FFF2-40B4-BE49-F238E27FC236}">
                    <a16:creationId xmlns:a16="http://schemas.microsoft.com/office/drawing/2014/main" id="{1D05733C-44FD-A9FC-191D-786CD5DB238F}"/>
                  </a:ext>
                </a:extLst>
              </p:cNvPr>
              <p:cNvSpPr>
                <a:spLocks noChangeShapeType="1"/>
              </p:cNvSpPr>
              <p:nvPr/>
            </p:nvSpPr>
            <p:spPr bwMode="auto">
              <a:xfrm rot="16200000" flipH="1">
                <a:off x="3173"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98" name="Line 1686">
                <a:extLst>
                  <a:ext uri="{FF2B5EF4-FFF2-40B4-BE49-F238E27FC236}">
                    <a16:creationId xmlns:a16="http://schemas.microsoft.com/office/drawing/2014/main" id="{213A3170-4DC9-B1D8-18CC-AA8B5E86203C}"/>
                  </a:ext>
                </a:extLst>
              </p:cNvPr>
              <p:cNvSpPr>
                <a:spLocks noChangeShapeType="1"/>
              </p:cNvSpPr>
              <p:nvPr/>
            </p:nvSpPr>
            <p:spPr bwMode="auto">
              <a:xfrm rot="16200000" flipH="1">
                <a:off x="3071"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799" name="Line 1687">
                <a:extLst>
                  <a:ext uri="{FF2B5EF4-FFF2-40B4-BE49-F238E27FC236}">
                    <a16:creationId xmlns:a16="http://schemas.microsoft.com/office/drawing/2014/main" id="{1FB1867E-DA9A-DF11-790A-ED84BD505DF1}"/>
                  </a:ext>
                </a:extLst>
              </p:cNvPr>
              <p:cNvSpPr>
                <a:spLocks noChangeShapeType="1"/>
              </p:cNvSpPr>
              <p:nvPr/>
            </p:nvSpPr>
            <p:spPr bwMode="auto">
              <a:xfrm rot="16200000" flipH="1">
                <a:off x="3070"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800" name="Line 1688">
                <a:extLst>
                  <a:ext uri="{FF2B5EF4-FFF2-40B4-BE49-F238E27FC236}">
                    <a16:creationId xmlns:a16="http://schemas.microsoft.com/office/drawing/2014/main" id="{C601551E-18C1-47C5-9430-BB182D161711}"/>
                  </a:ext>
                </a:extLst>
              </p:cNvPr>
              <p:cNvSpPr>
                <a:spLocks noChangeShapeType="1"/>
              </p:cNvSpPr>
              <p:nvPr/>
            </p:nvSpPr>
            <p:spPr bwMode="auto">
              <a:xfrm rot="16200000" flipH="1">
                <a:off x="2920"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801" name="Line 1689">
                <a:extLst>
                  <a:ext uri="{FF2B5EF4-FFF2-40B4-BE49-F238E27FC236}">
                    <a16:creationId xmlns:a16="http://schemas.microsoft.com/office/drawing/2014/main" id="{6F8B5BBB-706D-AA00-383F-1929327416EE}"/>
                  </a:ext>
                </a:extLst>
              </p:cNvPr>
              <p:cNvSpPr>
                <a:spLocks noChangeShapeType="1"/>
              </p:cNvSpPr>
              <p:nvPr/>
            </p:nvSpPr>
            <p:spPr bwMode="auto">
              <a:xfrm rot="-5400000" flipH="1" flipV="1">
                <a:off x="2919"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802" name="Line 1690">
                <a:extLst>
                  <a:ext uri="{FF2B5EF4-FFF2-40B4-BE49-F238E27FC236}">
                    <a16:creationId xmlns:a16="http://schemas.microsoft.com/office/drawing/2014/main" id="{43F992CF-81EA-9C8B-70D4-690F366C9027}"/>
                  </a:ext>
                </a:extLst>
              </p:cNvPr>
              <p:cNvSpPr>
                <a:spLocks noChangeShapeType="1"/>
              </p:cNvSpPr>
              <p:nvPr/>
            </p:nvSpPr>
            <p:spPr bwMode="auto">
              <a:xfrm rot="-5400000" flipH="1" flipV="1">
                <a:off x="2677"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803" name="Line 1691">
                <a:extLst>
                  <a:ext uri="{FF2B5EF4-FFF2-40B4-BE49-F238E27FC236}">
                    <a16:creationId xmlns:a16="http://schemas.microsoft.com/office/drawing/2014/main" id="{3B51C67E-D415-740B-ADD6-65CE0401A1E4}"/>
                  </a:ext>
                </a:extLst>
              </p:cNvPr>
              <p:cNvSpPr>
                <a:spLocks noChangeShapeType="1"/>
              </p:cNvSpPr>
              <p:nvPr/>
            </p:nvSpPr>
            <p:spPr bwMode="auto">
              <a:xfrm rot="16200000" flipH="1">
                <a:off x="2678"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804" name="Line 1692">
                <a:extLst>
                  <a:ext uri="{FF2B5EF4-FFF2-40B4-BE49-F238E27FC236}">
                    <a16:creationId xmlns:a16="http://schemas.microsoft.com/office/drawing/2014/main" id="{E15B6632-A10C-7C0D-AAB1-30C4E99449EA}"/>
                  </a:ext>
                </a:extLst>
              </p:cNvPr>
              <p:cNvSpPr>
                <a:spLocks noChangeShapeType="1"/>
              </p:cNvSpPr>
              <p:nvPr/>
            </p:nvSpPr>
            <p:spPr bwMode="auto">
              <a:xfrm rot="16200000" flipV="1">
                <a:off x="2798" y="1876"/>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805" name="Line 1693">
                <a:extLst>
                  <a:ext uri="{FF2B5EF4-FFF2-40B4-BE49-F238E27FC236}">
                    <a16:creationId xmlns:a16="http://schemas.microsoft.com/office/drawing/2014/main" id="{73CAEC22-C7BE-9E72-0E51-E6974A4907B5}"/>
                  </a:ext>
                </a:extLst>
              </p:cNvPr>
              <p:cNvSpPr>
                <a:spLocks noChangeShapeType="1"/>
              </p:cNvSpPr>
              <p:nvPr/>
            </p:nvSpPr>
            <p:spPr bwMode="auto">
              <a:xfrm rot="-5400000" flipH="1" flipV="1">
                <a:off x="2799" y="2521"/>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806" name="Line 1694">
                <a:extLst>
                  <a:ext uri="{FF2B5EF4-FFF2-40B4-BE49-F238E27FC236}">
                    <a16:creationId xmlns:a16="http://schemas.microsoft.com/office/drawing/2014/main" id="{DD1180E7-7C71-9424-2C0C-D835D5B9AB8E}"/>
                  </a:ext>
                </a:extLst>
              </p:cNvPr>
              <p:cNvSpPr>
                <a:spLocks noChangeShapeType="1"/>
              </p:cNvSpPr>
              <p:nvPr/>
            </p:nvSpPr>
            <p:spPr bwMode="auto">
              <a:xfrm rot="-5400000">
                <a:off x="2454"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807" name="Line 1695">
                <a:extLst>
                  <a:ext uri="{FF2B5EF4-FFF2-40B4-BE49-F238E27FC236}">
                    <a16:creationId xmlns:a16="http://schemas.microsoft.com/office/drawing/2014/main" id="{C488C8A0-9D37-72BD-CFDC-545C0BA6CCA8}"/>
                  </a:ext>
                </a:extLst>
              </p:cNvPr>
              <p:cNvSpPr>
                <a:spLocks noChangeShapeType="1"/>
              </p:cNvSpPr>
              <p:nvPr/>
            </p:nvSpPr>
            <p:spPr bwMode="auto">
              <a:xfrm rot="16200000" flipH="1">
                <a:off x="2575"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808" name="Line 1696">
                <a:extLst>
                  <a:ext uri="{FF2B5EF4-FFF2-40B4-BE49-F238E27FC236}">
                    <a16:creationId xmlns:a16="http://schemas.microsoft.com/office/drawing/2014/main" id="{93015777-E4E6-DCB3-745A-23A5658C4C4D}"/>
                  </a:ext>
                </a:extLst>
              </p:cNvPr>
              <p:cNvSpPr>
                <a:spLocks noChangeShapeType="1"/>
              </p:cNvSpPr>
              <p:nvPr/>
            </p:nvSpPr>
            <p:spPr bwMode="auto">
              <a:xfrm rot="16200000" flipH="1">
                <a:off x="2576"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809" name="Line 1697">
                <a:extLst>
                  <a:ext uri="{FF2B5EF4-FFF2-40B4-BE49-F238E27FC236}">
                    <a16:creationId xmlns:a16="http://schemas.microsoft.com/office/drawing/2014/main" id="{05F55040-5BFE-956F-452D-EC406F999C23}"/>
                  </a:ext>
                </a:extLst>
              </p:cNvPr>
              <p:cNvSpPr>
                <a:spLocks noChangeShapeType="1"/>
              </p:cNvSpPr>
              <p:nvPr/>
            </p:nvSpPr>
            <p:spPr bwMode="auto">
              <a:xfrm rot="16200000" flipV="1">
                <a:off x="304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810" name="Line 1698">
                <a:extLst>
                  <a:ext uri="{FF2B5EF4-FFF2-40B4-BE49-F238E27FC236}">
                    <a16:creationId xmlns:a16="http://schemas.microsoft.com/office/drawing/2014/main" id="{52D66C86-425F-5911-823B-7CD9B5D98BA2}"/>
                  </a:ext>
                </a:extLst>
              </p:cNvPr>
              <p:cNvSpPr>
                <a:spLocks noChangeShapeType="1"/>
              </p:cNvSpPr>
              <p:nvPr/>
            </p:nvSpPr>
            <p:spPr bwMode="auto">
              <a:xfrm rot="16200000" flipV="1">
                <a:off x="255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811" name="Line 1699">
                <a:extLst>
                  <a:ext uri="{FF2B5EF4-FFF2-40B4-BE49-F238E27FC236}">
                    <a16:creationId xmlns:a16="http://schemas.microsoft.com/office/drawing/2014/main" id="{3161FA77-C79C-7D85-9A90-F55A6125D3E5}"/>
                  </a:ext>
                </a:extLst>
              </p:cNvPr>
              <p:cNvSpPr>
                <a:spLocks noChangeShapeType="1"/>
              </p:cNvSpPr>
              <p:nvPr/>
            </p:nvSpPr>
            <p:spPr bwMode="auto">
              <a:xfrm rot="-5400000" flipH="1" flipV="1">
                <a:off x="304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812" name="Line 1700">
                <a:extLst>
                  <a:ext uri="{FF2B5EF4-FFF2-40B4-BE49-F238E27FC236}">
                    <a16:creationId xmlns:a16="http://schemas.microsoft.com/office/drawing/2014/main" id="{00496118-8D4B-E961-671B-16F682D38462}"/>
                  </a:ext>
                </a:extLst>
              </p:cNvPr>
              <p:cNvSpPr>
                <a:spLocks noChangeShapeType="1"/>
              </p:cNvSpPr>
              <p:nvPr/>
            </p:nvSpPr>
            <p:spPr bwMode="auto">
              <a:xfrm rot="-5400000" flipH="1" flipV="1">
                <a:off x="255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813" name="Line 1701">
                <a:extLst>
                  <a:ext uri="{FF2B5EF4-FFF2-40B4-BE49-F238E27FC236}">
                    <a16:creationId xmlns:a16="http://schemas.microsoft.com/office/drawing/2014/main" id="{A4B943CF-590A-F060-C69F-9980B199A622}"/>
                  </a:ext>
                </a:extLst>
              </p:cNvPr>
              <p:cNvSpPr>
                <a:spLocks noChangeShapeType="1"/>
              </p:cNvSpPr>
              <p:nvPr/>
            </p:nvSpPr>
            <p:spPr bwMode="auto">
              <a:xfrm rot="16200000" flipH="1">
                <a:off x="2818"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814" name="Line 1702">
                <a:extLst>
                  <a:ext uri="{FF2B5EF4-FFF2-40B4-BE49-F238E27FC236}">
                    <a16:creationId xmlns:a16="http://schemas.microsoft.com/office/drawing/2014/main" id="{E7EAA859-BAAB-74DB-1293-8CAE24A6EF3A}"/>
                  </a:ext>
                </a:extLst>
              </p:cNvPr>
              <p:cNvSpPr>
                <a:spLocks noChangeShapeType="1"/>
              </p:cNvSpPr>
              <p:nvPr/>
            </p:nvSpPr>
            <p:spPr bwMode="auto">
              <a:xfrm rot="16200000" flipH="1">
                <a:off x="2817"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815" name="Line 1703">
                <a:extLst>
                  <a:ext uri="{FF2B5EF4-FFF2-40B4-BE49-F238E27FC236}">
                    <a16:creationId xmlns:a16="http://schemas.microsoft.com/office/drawing/2014/main" id="{5E4249D3-1465-87D7-D0B9-CDAA4BEF26AE}"/>
                  </a:ext>
                </a:extLst>
              </p:cNvPr>
              <p:cNvSpPr>
                <a:spLocks noChangeShapeType="1"/>
              </p:cNvSpPr>
              <p:nvPr/>
            </p:nvSpPr>
            <p:spPr bwMode="auto">
              <a:xfrm rot="-5400000">
                <a:off x="2949"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816" name="Line 1704">
                <a:extLst>
                  <a:ext uri="{FF2B5EF4-FFF2-40B4-BE49-F238E27FC236}">
                    <a16:creationId xmlns:a16="http://schemas.microsoft.com/office/drawing/2014/main" id="{B979B08D-13E0-62BE-4AF6-0A186E480498}"/>
                  </a:ext>
                </a:extLst>
              </p:cNvPr>
              <p:cNvSpPr>
                <a:spLocks noChangeShapeType="1"/>
              </p:cNvSpPr>
              <p:nvPr/>
            </p:nvSpPr>
            <p:spPr bwMode="auto">
              <a:xfrm rot="-5400000" flipH="1" flipV="1">
                <a:off x="2678"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817" name="Line 1705">
                <a:extLst>
                  <a:ext uri="{FF2B5EF4-FFF2-40B4-BE49-F238E27FC236}">
                    <a16:creationId xmlns:a16="http://schemas.microsoft.com/office/drawing/2014/main" id="{382F4FAF-C0BD-28DB-F045-C0F9CB798B74}"/>
                  </a:ext>
                </a:extLst>
              </p:cNvPr>
              <p:cNvSpPr>
                <a:spLocks noChangeShapeType="1"/>
              </p:cNvSpPr>
              <p:nvPr/>
            </p:nvSpPr>
            <p:spPr bwMode="auto">
              <a:xfrm rot="-5400000" flipH="1" flipV="1">
                <a:off x="2920"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818" name="Line 1706">
                <a:extLst>
                  <a:ext uri="{FF2B5EF4-FFF2-40B4-BE49-F238E27FC236}">
                    <a16:creationId xmlns:a16="http://schemas.microsoft.com/office/drawing/2014/main" id="{5C82FA73-937E-55EC-469A-192CB7F8F8CE}"/>
                  </a:ext>
                </a:extLst>
              </p:cNvPr>
              <p:cNvSpPr>
                <a:spLocks noChangeShapeType="1"/>
              </p:cNvSpPr>
              <p:nvPr/>
            </p:nvSpPr>
            <p:spPr bwMode="auto">
              <a:xfrm rot="16200000" flipH="1">
                <a:off x="2919"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819" name="Line 1707">
                <a:extLst>
                  <a:ext uri="{FF2B5EF4-FFF2-40B4-BE49-F238E27FC236}">
                    <a16:creationId xmlns:a16="http://schemas.microsoft.com/office/drawing/2014/main" id="{8EDF7D90-98AE-86A7-17A0-8A36FE39C838}"/>
                  </a:ext>
                </a:extLst>
              </p:cNvPr>
              <p:cNvSpPr>
                <a:spLocks noChangeShapeType="1"/>
              </p:cNvSpPr>
              <p:nvPr/>
            </p:nvSpPr>
            <p:spPr bwMode="auto">
              <a:xfrm rot="16200000" flipH="1">
                <a:off x="2677"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820" name="Line 1708">
                <a:extLst>
                  <a:ext uri="{FF2B5EF4-FFF2-40B4-BE49-F238E27FC236}">
                    <a16:creationId xmlns:a16="http://schemas.microsoft.com/office/drawing/2014/main" id="{27E13625-1E45-D6C4-4543-50B3F3B36D87}"/>
                  </a:ext>
                </a:extLst>
              </p:cNvPr>
              <p:cNvSpPr>
                <a:spLocks noChangeShapeType="1"/>
              </p:cNvSpPr>
              <p:nvPr/>
            </p:nvSpPr>
            <p:spPr bwMode="auto">
              <a:xfrm rot="16200000" flipV="1">
                <a:off x="2799" y="2302"/>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821" name="Line 1709">
                <a:extLst>
                  <a:ext uri="{FF2B5EF4-FFF2-40B4-BE49-F238E27FC236}">
                    <a16:creationId xmlns:a16="http://schemas.microsoft.com/office/drawing/2014/main" id="{AC185A83-391A-F64E-E7CF-BEDEC2C64D7F}"/>
                  </a:ext>
                </a:extLst>
              </p:cNvPr>
              <p:cNvSpPr>
                <a:spLocks noChangeShapeType="1"/>
              </p:cNvSpPr>
              <p:nvPr/>
            </p:nvSpPr>
            <p:spPr bwMode="auto">
              <a:xfrm rot="-5400000" flipH="1" flipV="1">
                <a:off x="2798" y="2095"/>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822" name="Line 1710">
                <a:extLst>
                  <a:ext uri="{FF2B5EF4-FFF2-40B4-BE49-F238E27FC236}">
                    <a16:creationId xmlns:a16="http://schemas.microsoft.com/office/drawing/2014/main" id="{F11B6F02-DD76-DA40-93AA-F579C1E0FE05}"/>
                  </a:ext>
                </a:extLst>
              </p:cNvPr>
              <p:cNvSpPr>
                <a:spLocks noChangeShapeType="1"/>
              </p:cNvSpPr>
              <p:nvPr/>
            </p:nvSpPr>
            <p:spPr bwMode="auto">
              <a:xfrm rot="-5400000">
                <a:off x="2707"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1115823" name="Text Box 1711">
            <a:extLst>
              <a:ext uri="{FF2B5EF4-FFF2-40B4-BE49-F238E27FC236}">
                <a16:creationId xmlns:a16="http://schemas.microsoft.com/office/drawing/2014/main" id="{0292BEBC-60BB-72A4-7317-3702A3E4D447}"/>
              </a:ext>
            </a:extLst>
          </p:cNvPr>
          <p:cNvSpPr txBox="1">
            <a:spLocks noChangeArrowheads="1"/>
          </p:cNvSpPr>
          <p:nvPr/>
        </p:nvSpPr>
        <p:spPr bwMode="auto">
          <a:xfrm>
            <a:off x="2927351" y="1989138"/>
            <a:ext cx="659155" cy="369332"/>
          </a:xfrm>
          <a:prstGeom prst="rect">
            <a:avLst/>
          </a:prstGeom>
          <a:solidFill>
            <a:srgbClr val="F8F6A6"/>
          </a:solidFill>
          <a:ln>
            <a:noFill/>
          </a:ln>
          <a:effectLst/>
          <a:extLs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a:latin typeface="Arial" panose="020B0604020202020204" pitchFamily="34" charset="0"/>
              </a:rPr>
              <a:t>(0,0)</a:t>
            </a:r>
          </a:p>
        </p:txBody>
      </p:sp>
      <p:sp>
        <p:nvSpPr>
          <p:cNvPr id="1115824" name="Oval 1712">
            <a:extLst>
              <a:ext uri="{FF2B5EF4-FFF2-40B4-BE49-F238E27FC236}">
                <a16:creationId xmlns:a16="http://schemas.microsoft.com/office/drawing/2014/main" id="{9350465D-14ED-9891-F11D-46ECE6127707}"/>
              </a:ext>
            </a:extLst>
          </p:cNvPr>
          <p:cNvSpPr>
            <a:spLocks noChangeArrowheads="1"/>
          </p:cNvSpPr>
          <p:nvPr/>
        </p:nvSpPr>
        <p:spPr bwMode="auto">
          <a:xfrm>
            <a:off x="6311901" y="2349501"/>
            <a:ext cx="219075" cy="219075"/>
          </a:xfrm>
          <a:prstGeom prst="ellipse">
            <a:avLst/>
          </a:prstGeom>
          <a:noFill/>
          <a:ln w="9525">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15825" name="Text Box 1713">
            <a:extLst>
              <a:ext uri="{FF2B5EF4-FFF2-40B4-BE49-F238E27FC236}">
                <a16:creationId xmlns:a16="http://schemas.microsoft.com/office/drawing/2014/main" id="{880A5B0F-2ACD-6ED6-7166-90D3C9D998F0}"/>
              </a:ext>
            </a:extLst>
          </p:cNvPr>
          <p:cNvSpPr txBox="1">
            <a:spLocks noChangeArrowheads="1"/>
          </p:cNvSpPr>
          <p:nvPr/>
        </p:nvSpPr>
        <p:spPr bwMode="auto">
          <a:xfrm>
            <a:off x="6656388" y="2205038"/>
            <a:ext cx="1173162" cy="336550"/>
          </a:xfrm>
          <a:prstGeom prst="rect">
            <a:avLst/>
          </a:prstGeom>
          <a:solidFill>
            <a:srgbClr val="F8F6A6"/>
          </a:solidFill>
          <a:ln>
            <a:noFill/>
          </a:ln>
          <a:effectLst/>
          <a:extLs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600">
                <a:latin typeface="Arial" panose="020B0604020202020204" pitchFamily="34" charset="0"/>
              </a:rPr>
              <a:t>C</a:t>
            </a:r>
            <a:r>
              <a:rPr lang="en-US" altLang="ja-JP" sz="1600" baseline="-25000">
                <a:latin typeface="Arial" panose="020B0604020202020204" pitchFamily="34" charset="0"/>
              </a:rPr>
              <a:t>h</a:t>
            </a:r>
            <a:r>
              <a:rPr lang="en-US" altLang="ja-JP" sz="1600">
                <a:latin typeface="Arial" panose="020B0604020202020204" pitchFamily="34" charset="0"/>
              </a:rPr>
              <a:t> = (10,0)</a:t>
            </a:r>
          </a:p>
        </p:txBody>
      </p:sp>
      <p:sp>
        <p:nvSpPr>
          <p:cNvPr id="1115826" name="Rectangle 1714">
            <a:extLst>
              <a:ext uri="{FF2B5EF4-FFF2-40B4-BE49-F238E27FC236}">
                <a16:creationId xmlns:a16="http://schemas.microsoft.com/office/drawing/2014/main" id="{67A934E1-8D31-0A18-A0EE-49FD89D4D280}"/>
              </a:ext>
            </a:extLst>
          </p:cNvPr>
          <p:cNvSpPr>
            <a:spLocks noGrp="1" noChangeArrowheads="1"/>
          </p:cNvSpPr>
          <p:nvPr>
            <p:ph type="ctrTitle"/>
          </p:nvPr>
        </p:nvSpPr>
        <p:spPr>
          <a:xfrm>
            <a:off x="2711450" y="260350"/>
            <a:ext cx="6624638" cy="647700"/>
          </a:xfrm>
          <a:ln/>
        </p:spPr>
        <p:txBody>
          <a:bodyPr anchor="ctr"/>
          <a:lstStyle/>
          <a:p>
            <a:r>
              <a:rPr lang="en-US" altLang="ja-JP" sz="3200"/>
              <a:t>Wrapping (10,0) SWNT (Animation)</a:t>
            </a:r>
          </a:p>
        </p:txBody>
      </p:sp>
      <p:grpSp>
        <p:nvGrpSpPr>
          <p:cNvPr id="1115827" name="Group 1715">
            <a:extLst>
              <a:ext uri="{FF2B5EF4-FFF2-40B4-BE49-F238E27FC236}">
                <a16:creationId xmlns:a16="http://schemas.microsoft.com/office/drawing/2014/main" id="{A082B40F-98F4-19E5-8745-2546A6B9DD2C}"/>
              </a:ext>
            </a:extLst>
          </p:cNvPr>
          <p:cNvGrpSpPr>
            <a:grpSpLocks/>
          </p:cNvGrpSpPr>
          <p:nvPr/>
        </p:nvGrpSpPr>
        <p:grpSpPr bwMode="auto">
          <a:xfrm>
            <a:off x="2754315" y="5122864"/>
            <a:ext cx="1252585" cy="1124847"/>
            <a:chOff x="2982" y="958"/>
            <a:chExt cx="1132" cy="1016"/>
          </a:xfrm>
        </p:grpSpPr>
        <p:sp>
          <p:nvSpPr>
            <p:cNvPr id="1115828" name="Line 1716">
              <a:extLst>
                <a:ext uri="{FF2B5EF4-FFF2-40B4-BE49-F238E27FC236}">
                  <a16:creationId xmlns:a16="http://schemas.microsoft.com/office/drawing/2014/main" id="{CE804232-B492-309C-4B69-0BE3EBDD11EB}"/>
                </a:ext>
              </a:extLst>
            </p:cNvPr>
            <p:cNvSpPr>
              <a:spLocks noChangeShapeType="1"/>
            </p:cNvSpPr>
            <p:nvPr/>
          </p:nvSpPr>
          <p:spPr bwMode="auto">
            <a:xfrm>
              <a:off x="3130" y="1402"/>
              <a:ext cx="252"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5829" name="Line 1717">
              <a:extLst>
                <a:ext uri="{FF2B5EF4-FFF2-40B4-BE49-F238E27FC236}">
                  <a16:creationId xmlns:a16="http://schemas.microsoft.com/office/drawing/2014/main" id="{21532C51-7C22-1063-B234-A0B5ADA8BD80}"/>
                </a:ext>
              </a:extLst>
            </p:cNvPr>
            <p:cNvSpPr>
              <a:spLocks noChangeShapeType="1"/>
            </p:cNvSpPr>
            <p:nvPr/>
          </p:nvSpPr>
          <p:spPr bwMode="auto">
            <a:xfrm>
              <a:off x="3130" y="1396"/>
              <a:ext cx="132" cy="21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5830" name="Text Box 1718">
              <a:extLst>
                <a:ext uri="{FF2B5EF4-FFF2-40B4-BE49-F238E27FC236}">
                  <a16:creationId xmlns:a16="http://schemas.microsoft.com/office/drawing/2014/main" id="{700E5303-2ED1-9AAB-36DE-DFCCF2CD7D8C}"/>
                </a:ext>
              </a:extLst>
            </p:cNvPr>
            <p:cNvSpPr txBox="1">
              <a:spLocks noChangeArrowheads="1"/>
            </p:cNvSpPr>
            <p:nvPr/>
          </p:nvSpPr>
          <p:spPr bwMode="auto">
            <a:xfrm>
              <a:off x="3174" y="1091"/>
              <a:ext cx="422" cy="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en-US" altLang="ja-JP" sz="2400">
                  <a:latin typeface="Arial" panose="020B0604020202020204" pitchFamily="34" charset="0"/>
                </a:rPr>
                <a:t>a</a:t>
              </a:r>
              <a:r>
                <a:rPr lang="en-US" altLang="ja-JP" sz="2400" baseline="-25000">
                  <a:latin typeface="Arial" panose="020B0604020202020204" pitchFamily="34" charset="0"/>
                </a:rPr>
                <a:t>1</a:t>
              </a:r>
            </a:p>
          </p:txBody>
        </p:sp>
        <p:sp>
          <p:nvSpPr>
            <p:cNvPr id="1115831" name="Text Box 1719">
              <a:extLst>
                <a:ext uri="{FF2B5EF4-FFF2-40B4-BE49-F238E27FC236}">
                  <a16:creationId xmlns:a16="http://schemas.microsoft.com/office/drawing/2014/main" id="{7B19BBB7-AFD7-E126-D510-E1EA0B0FD6DE}"/>
                </a:ext>
              </a:extLst>
            </p:cNvPr>
            <p:cNvSpPr txBox="1">
              <a:spLocks noChangeArrowheads="1"/>
            </p:cNvSpPr>
            <p:nvPr/>
          </p:nvSpPr>
          <p:spPr bwMode="auto">
            <a:xfrm>
              <a:off x="2982" y="1378"/>
              <a:ext cx="422" cy="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en-US" altLang="ja-JP" sz="2400">
                  <a:latin typeface="Arial" panose="020B0604020202020204" pitchFamily="34" charset="0"/>
                </a:rPr>
                <a:t>a</a:t>
              </a:r>
              <a:r>
                <a:rPr lang="en-US" altLang="ja-JP" sz="2400" baseline="-25000">
                  <a:latin typeface="Arial" panose="020B0604020202020204" pitchFamily="34" charset="0"/>
                </a:rPr>
                <a:t>2</a:t>
              </a:r>
            </a:p>
          </p:txBody>
        </p:sp>
        <p:sp>
          <p:nvSpPr>
            <p:cNvPr id="1115832" name="Line 1720">
              <a:extLst>
                <a:ext uri="{FF2B5EF4-FFF2-40B4-BE49-F238E27FC236}">
                  <a16:creationId xmlns:a16="http://schemas.microsoft.com/office/drawing/2014/main" id="{85561221-BFB5-555D-FFE9-B1209D8E8844}"/>
                </a:ext>
              </a:extLst>
            </p:cNvPr>
            <p:cNvSpPr>
              <a:spLocks noChangeShapeType="1"/>
            </p:cNvSpPr>
            <p:nvPr/>
          </p:nvSpPr>
          <p:spPr bwMode="auto">
            <a:xfrm>
              <a:off x="3534" y="1614"/>
              <a:ext cx="384" cy="23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15833" name="Line 1721">
              <a:extLst>
                <a:ext uri="{FF2B5EF4-FFF2-40B4-BE49-F238E27FC236}">
                  <a16:creationId xmlns:a16="http://schemas.microsoft.com/office/drawing/2014/main" id="{098C94A1-8851-EE75-A321-CD1F390D26A2}"/>
                </a:ext>
              </a:extLst>
            </p:cNvPr>
            <p:cNvSpPr>
              <a:spLocks noChangeShapeType="1"/>
            </p:cNvSpPr>
            <p:nvPr/>
          </p:nvSpPr>
          <p:spPr bwMode="auto">
            <a:xfrm flipV="1">
              <a:off x="3534" y="1182"/>
              <a:ext cx="258" cy="43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15834" name="Text Box 1722">
              <a:extLst>
                <a:ext uri="{FF2B5EF4-FFF2-40B4-BE49-F238E27FC236}">
                  <a16:creationId xmlns:a16="http://schemas.microsoft.com/office/drawing/2014/main" id="{D62D81CC-70EF-316F-39C0-B73FE551F386}"/>
                </a:ext>
              </a:extLst>
            </p:cNvPr>
            <p:cNvSpPr txBox="1">
              <a:spLocks noChangeArrowheads="1"/>
            </p:cNvSpPr>
            <p:nvPr/>
          </p:nvSpPr>
          <p:spPr bwMode="auto">
            <a:xfrm>
              <a:off x="3843" y="1640"/>
              <a:ext cx="271" cy="33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a:latin typeface="Arial" panose="020B0604020202020204" pitchFamily="34" charset="0"/>
                </a:rPr>
                <a:t>x</a:t>
              </a:r>
            </a:p>
          </p:txBody>
        </p:sp>
        <p:sp>
          <p:nvSpPr>
            <p:cNvPr id="1115835" name="Text Box 1723">
              <a:extLst>
                <a:ext uri="{FF2B5EF4-FFF2-40B4-BE49-F238E27FC236}">
                  <a16:creationId xmlns:a16="http://schemas.microsoft.com/office/drawing/2014/main" id="{371DDBDC-F93E-E5AC-16D5-A434EACA0A64}"/>
                </a:ext>
              </a:extLst>
            </p:cNvPr>
            <p:cNvSpPr txBox="1">
              <a:spLocks noChangeArrowheads="1"/>
            </p:cNvSpPr>
            <p:nvPr/>
          </p:nvSpPr>
          <p:spPr bwMode="auto">
            <a:xfrm>
              <a:off x="3750" y="958"/>
              <a:ext cx="271" cy="33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a:latin typeface="Arial" panose="020B0604020202020204" pitchFamily="34" charset="0"/>
                </a:rPr>
                <a:t>y</a:t>
              </a:r>
            </a:p>
          </p:txBody>
        </p:sp>
      </p:grpSp>
      <p:sp>
        <p:nvSpPr>
          <p:cNvPr id="1115836" name="Line 1724">
            <a:extLst>
              <a:ext uri="{FF2B5EF4-FFF2-40B4-BE49-F238E27FC236}">
                <a16:creationId xmlns:a16="http://schemas.microsoft.com/office/drawing/2014/main" id="{73337B92-7FF2-5C1E-A307-6C58169168F4}"/>
              </a:ext>
            </a:extLst>
          </p:cNvPr>
          <p:cNvSpPr>
            <a:spLocks noChangeShapeType="1"/>
          </p:cNvSpPr>
          <p:nvPr/>
        </p:nvSpPr>
        <p:spPr bwMode="auto">
          <a:xfrm flipV="1">
            <a:off x="3648075" y="2470151"/>
            <a:ext cx="2787650" cy="2222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15837" name="Oval 1725">
            <a:extLst>
              <a:ext uri="{FF2B5EF4-FFF2-40B4-BE49-F238E27FC236}">
                <a16:creationId xmlns:a16="http://schemas.microsoft.com/office/drawing/2014/main" id="{382B1262-44F5-3942-FBE5-565629B0DBC4}"/>
              </a:ext>
            </a:extLst>
          </p:cNvPr>
          <p:cNvSpPr>
            <a:spLocks noChangeArrowheads="1"/>
          </p:cNvSpPr>
          <p:nvPr/>
        </p:nvSpPr>
        <p:spPr bwMode="auto">
          <a:xfrm>
            <a:off x="3525838" y="2368551"/>
            <a:ext cx="201612" cy="201613"/>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1115838" name="Picture 1726">
            <a:extLst>
              <a:ext uri="{FF2B5EF4-FFF2-40B4-BE49-F238E27FC236}">
                <a16:creationId xmlns:a16="http://schemas.microsoft.com/office/drawing/2014/main" id="{FDE26EB0-BED5-B06E-3446-1FEE5B48463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67050" y="1139825"/>
            <a:ext cx="3714750" cy="4305300"/>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transition spd="med">
    <p:checker dir="vert"/>
    <p:sndAc>
      <p:stSnd>
        <p:snd r:embed="rId3" name="CHIMES.WAV"/>
      </p:stSnd>
    </p:sndAc>
  </p:transition>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FFCC"/>
            </a:gs>
            <a:gs pos="50000">
              <a:srgbClr val="CCFFCC">
                <a:gamma/>
                <a:tint val="0"/>
                <a:invGamma/>
              </a:srgbClr>
            </a:gs>
            <a:gs pos="100000">
              <a:srgbClr val="CCFFCC"/>
            </a:gs>
          </a:gsLst>
          <a:lin ang="5400000" scaled="1"/>
        </a:gra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116162" name="Text Box 2">
            <a:hlinkClick r:id="rId5" action="ppaction://program"/>
            <a:extLst>
              <a:ext uri="{FF2B5EF4-FFF2-40B4-BE49-F238E27FC236}">
                <a16:creationId xmlns:a16="http://schemas.microsoft.com/office/drawing/2014/main" id="{E07AE246-F8B6-48AC-8FF6-ACB527278B40}"/>
              </a:ext>
            </a:extLst>
          </p:cNvPr>
          <p:cNvSpPr txBox="1">
            <a:spLocks noChangeArrowheads="1"/>
          </p:cNvSpPr>
          <p:nvPr/>
        </p:nvSpPr>
        <p:spPr bwMode="auto">
          <a:xfrm>
            <a:off x="4495801" y="4197350"/>
            <a:ext cx="184731" cy="369332"/>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endParaRPr lang="en-US" altLang="en-US"/>
          </a:p>
        </p:txBody>
      </p:sp>
      <p:grpSp>
        <p:nvGrpSpPr>
          <p:cNvPr id="1116163" name="Group 3">
            <a:extLst>
              <a:ext uri="{FF2B5EF4-FFF2-40B4-BE49-F238E27FC236}">
                <a16:creationId xmlns:a16="http://schemas.microsoft.com/office/drawing/2014/main" id="{F487FEBC-3D7B-9767-62AE-07070B006BAE}"/>
              </a:ext>
            </a:extLst>
          </p:cNvPr>
          <p:cNvGrpSpPr>
            <a:grpSpLocks/>
          </p:cNvGrpSpPr>
          <p:nvPr/>
        </p:nvGrpSpPr>
        <p:grpSpPr bwMode="auto">
          <a:xfrm>
            <a:off x="2495550" y="1243014"/>
            <a:ext cx="6769100" cy="5195887"/>
            <a:chOff x="323" y="385"/>
            <a:chExt cx="6116" cy="4696"/>
          </a:xfrm>
        </p:grpSpPr>
        <p:grpSp>
          <p:nvGrpSpPr>
            <p:cNvPr id="1116164" name="Group 4">
              <a:extLst>
                <a:ext uri="{FF2B5EF4-FFF2-40B4-BE49-F238E27FC236}">
                  <a16:creationId xmlns:a16="http://schemas.microsoft.com/office/drawing/2014/main" id="{18A6ADCB-12E3-9CF8-1D16-244593BB476F}"/>
                </a:ext>
              </a:extLst>
            </p:cNvPr>
            <p:cNvGrpSpPr>
              <a:grpSpLocks/>
            </p:cNvGrpSpPr>
            <p:nvPr/>
          </p:nvGrpSpPr>
          <p:grpSpPr bwMode="auto">
            <a:xfrm>
              <a:off x="323" y="385"/>
              <a:ext cx="3056" cy="2489"/>
              <a:chOff x="1369" y="1011"/>
              <a:chExt cx="3056" cy="2489"/>
            </a:xfrm>
          </p:grpSpPr>
          <p:sp>
            <p:nvSpPr>
              <p:cNvPr id="1116165" name="Line 5">
                <a:extLst>
                  <a:ext uri="{FF2B5EF4-FFF2-40B4-BE49-F238E27FC236}">
                    <a16:creationId xmlns:a16="http://schemas.microsoft.com/office/drawing/2014/main" id="{C9580D26-F2A1-30E8-905F-10AF66F34D24}"/>
                  </a:ext>
                </a:extLst>
              </p:cNvPr>
              <p:cNvSpPr>
                <a:spLocks noChangeShapeType="1"/>
              </p:cNvSpPr>
              <p:nvPr/>
            </p:nvSpPr>
            <p:spPr bwMode="auto">
              <a:xfrm rot="16200000" flipV="1">
                <a:off x="4325"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166" name="Line 6">
                <a:extLst>
                  <a:ext uri="{FF2B5EF4-FFF2-40B4-BE49-F238E27FC236}">
                    <a16:creationId xmlns:a16="http://schemas.microsoft.com/office/drawing/2014/main" id="{B58F5D09-065E-0BDD-4058-0AEC8B7795B1}"/>
                  </a:ext>
                </a:extLst>
              </p:cNvPr>
              <p:cNvSpPr>
                <a:spLocks noChangeShapeType="1"/>
              </p:cNvSpPr>
              <p:nvPr/>
            </p:nvSpPr>
            <p:spPr bwMode="auto">
              <a:xfrm rot="-5400000" flipH="1" flipV="1">
                <a:off x="4326"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167" name="Line 7">
                <a:extLst>
                  <a:ext uri="{FF2B5EF4-FFF2-40B4-BE49-F238E27FC236}">
                    <a16:creationId xmlns:a16="http://schemas.microsoft.com/office/drawing/2014/main" id="{FF7B16E4-734C-0F0B-2364-C9FDD6098D28}"/>
                  </a:ext>
                </a:extLst>
              </p:cNvPr>
              <p:cNvSpPr>
                <a:spLocks noChangeShapeType="1"/>
              </p:cNvSpPr>
              <p:nvPr/>
            </p:nvSpPr>
            <p:spPr bwMode="auto">
              <a:xfrm rot="16200000" flipH="1">
                <a:off x="4350"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168" name="Line 8">
                <a:extLst>
                  <a:ext uri="{FF2B5EF4-FFF2-40B4-BE49-F238E27FC236}">
                    <a16:creationId xmlns:a16="http://schemas.microsoft.com/office/drawing/2014/main" id="{AB371A07-5BBA-CCA1-A2E2-129A45E72F2C}"/>
                  </a:ext>
                </a:extLst>
              </p:cNvPr>
              <p:cNvSpPr>
                <a:spLocks noChangeShapeType="1"/>
              </p:cNvSpPr>
              <p:nvPr/>
            </p:nvSpPr>
            <p:spPr bwMode="auto">
              <a:xfrm rot="16200000" flipH="1">
                <a:off x="4349"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169" name="Line 9">
                <a:extLst>
                  <a:ext uri="{FF2B5EF4-FFF2-40B4-BE49-F238E27FC236}">
                    <a16:creationId xmlns:a16="http://schemas.microsoft.com/office/drawing/2014/main" id="{7CAB2127-CCFC-4834-9D82-632EBA327AFE}"/>
                  </a:ext>
                </a:extLst>
              </p:cNvPr>
              <p:cNvSpPr>
                <a:spLocks noChangeShapeType="1"/>
              </p:cNvSpPr>
              <p:nvPr/>
            </p:nvSpPr>
            <p:spPr bwMode="auto">
              <a:xfrm rot="16200000" flipH="1">
                <a:off x="1400"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170" name="Line 10">
                <a:extLst>
                  <a:ext uri="{FF2B5EF4-FFF2-40B4-BE49-F238E27FC236}">
                    <a16:creationId xmlns:a16="http://schemas.microsoft.com/office/drawing/2014/main" id="{A2E7FBE6-4F57-ED53-9520-1D29D8E46F1D}"/>
                  </a:ext>
                </a:extLst>
              </p:cNvPr>
              <p:cNvSpPr>
                <a:spLocks noChangeShapeType="1"/>
              </p:cNvSpPr>
              <p:nvPr/>
            </p:nvSpPr>
            <p:spPr bwMode="auto">
              <a:xfrm rot="-5400000" flipH="1" flipV="1">
                <a:off x="1399"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171" name="Line 11">
                <a:extLst>
                  <a:ext uri="{FF2B5EF4-FFF2-40B4-BE49-F238E27FC236}">
                    <a16:creationId xmlns:a16="http://schemas.microsoft.com/office/drawing/2014/main" id="{8F11110A-432C-A163-B3D8-CAE76B4EAB9F}"/>
                  </a:ext>
                </a:extLst>
              </p:cNvPr>
              <p:cNvSpPr>
                <a:spLocks noChangeShapeType="1"/>
              </p:cNvSpPr>
              <p:nvPr/>
            </p:nvSpPr>
            <p:spPr bwMode="auto">
              <a:xfrm rot="16200000" flipH="1">
                <a:off x="4199"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172" name="Line 12">
                <a:extLst>
                  <a:ext uri="{FF2B5EF4-FFF2-40B4-BE49-F238E27FC236}">
                    <a16:creationId xmlns:a16="http://schemas.microsoft.com/office/drawing/2014/main" id="{31519675-0901-3BD8-7294-3667289B3A4C}"/>
                  </a:ext>
                </a:extLst>
              </p:cNvPr>
              <p:cNvSpPr>
                <a:spLocks noChangeShapeType="1"/>
              </p:cNvSpPr>
              <p:nvPr/>
            </p:nvSpPr>
            <p:spPr bwMode="auto">
              <a:xfrm rot="-5400000" flipH="1" flipV="1">
                <a:off x="4198"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173" name="Line 13">
                <a:extLst>
                  <a:ext uri="{FF2B5EF4-FFF2-40B4-BE49-F238E27FC236}">
                    <a16:creationId xmlns:a16="http://schemas.microsoft.com/office/drawing/2014/main" id="{208CB6BD-F577-A84E-5D74-BAEFAA412DF3}"/>
                  </a:ext>
                </a:extLst>
              </p:cNvPr>
              <p:cNvSpPr>
                <a:spLocks noChangeShapeType="1"/>
              </p:cNvSpPr>
              <p:nvPr/>
            </p:nvSpPr>
            <p:spPr bwMode="auto">
              <a:xfrm rot="16200000" flipH="1">
                <a:off x="1297"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174" name="Line 14">
                <a:extLst>
                  <a:ext uri="{FF2B5EF4-FFF2-40B4-BE49-F238E27FC236}">
                    <a16:creationId xmlns:a16="http://schemas.microsoft.com/office/drawing/2014/main" id="{24D304BE-F240-2E83-E86B-7945EA0B0794}"/>
                  </a:ext>
                </a:extLst>
              </p:cNvPr>
              <p:cNvSpPr>
                <a:spLocks noChangeShapeType="1"/>
              </p:cNvSpPr>
              <p:nvPr/>
            </p:nvSpPr>
            <p:spPr bwMode="auto">
              <a:xfrm rot="16200000" flipH="1">
                <a:off x="1296"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175" name="Line 15">
                <a:extLst>
                  <a:ext uri="{FF2B5EF4-FFF2-40B4-BE49-F238E27FC236}">
                    <a16:creationId xmlns:a16="http://schemas.microsoft.com/office/drawing/2014/main" id="{C9E26AD9-8A41-672E-9F8D-BB29D901EE74}"/>
                  </a:ext>
                </a:extLst>
              </p:cNvPr>
              <p:cNvSpPr>
                <a:spLocks noChangeShapeType="1"/>
              </p:cNvSpPr>
              <p:nvPr/>
            </p:nvSpPr>
            <p:spPr bwMode="auto">
              <a:xfrm rot="16200000" flipV="1">
                <a:off x="4326"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176" name="Line 16">
                <a:extLst>
                  <a:ext uri="{FF2B5EF4-FFF2-40B4-BE49-F238E27FC236}">
                    <a16:creationId xmlns:a16="http://schemas.microsoft.com/office/drawing/2014/main" id="{0DDD17F5-7818-E0C8-18A4-A28964CBD4C1}"/>
                  </a:ext>
                </a:extLst>
              </p:cNvPr>
              <p:cNvSpPr>
                <a:spLocks noChangeShapeType="1"/>
              </p:cNvSpPr>
              <p:nvPr/>
            </p:nvSpPr>
            <p:spPr bwMode="auto">
              <a:xfrm rot="-5400000" flipH="1" flipV="1">
                <a:off x="4325"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177" name="Line 17">
                <a:extLst>
                  <a:ext uri="{FF2B5EF4-FFF2-40B4-BE49-F238E27FC236}">
                    <a16:creationId xmlns:a16="http://schemas.microsoft.com/office/drawing/2014/main" id="{B322883A-2E05-6B80-0E69-85D7658836ED}"/>
                  </a:ext>
                </a:extLst>
              </p:cNvPr>
              <p:cNvSpPr>
                <a:spLocks noChangeShapeType="1"/>
              </p:cNvSpPr>
              <p:nvPr/>
            </p:nvSpPr>
            <p:spPr bwMode="auto">
              <a:xfrm rot="-5400000" flipH="1" flipV="1">
                <a:off x="1526"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178" name="Line 18">
                <a:extLst>
                  <a:ext uri="{FF2B5EF4-FFF2-40B4-BE49-F238E27FC236}">
                    <a16:creationId xmlns:a16="http://schemas.microsoft.com/office/drawing/2014/main" id="{83578EE2-2D94-94EB-517F-C80D2D71FB00}"/>
                  </a:ext>
                </a:extLst>
              </p:cNvPr>
              <p:cNvSpPr>
                <a:spLocks noChangeShapeType="1"/>
              </p:cNvSpPr>
              <p:nvPr/>
            </p:nvSpPr>
            <p:spPr bwMode="auto">
              <a:xfrm rot="16200000" flipV="1">
                <a:off x="1525"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179" name="Line 19">
                <a:extLst>
                  <a:ext uri="{FF2B5EF4-FFF2-40B4-BE49-F238E27FC236}">
                    <a16:creationId xmlns:a16="http://schemas.microsoft.com/office/drawing/2014/main" id="{597226E2-73F8-4B87-F049-7A0BD68AF0B1}"/>
                  </a:ext>
                </a:extLst>
              </p:cNvPr>
              <p:cNvSpPr>
                <a:spLocks noChangeShapeType="1"/>
              </p:cNvSpPr>
              <p:nvPr/>
            </p:nvSpPr>
            <p:spPr bwMode="auto">
              <a:xfrm rot="16200000" flipV="1">
                <a:off x="4071"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180" name="Line 20">
                <a:extLst>
                  <a:ext uri="{FF2B5EF4-FFF2-40B4-BE49-F238E27FC236}">
                    <a16:creationId xmlns:a16="http://schemas.microsoft.com/office/drawing/2014/main" id="{3C87FAA8-A2AE-9236-1B3D-4DA4ADB8769F}"/>
                  </a:ext>
                </a:extLst>
              </p:cNvPr>
              <p:cNvSpPr>
                <a:spLocks noChangeShapeType="1"/>
              </p:cNvSpPr>
              <p:nvPr/>
            </p:nvSpPr>
            <p:spPr bwMode="auto">
              <a:xfrm rot="-5400000" flipH="1" flipV="1">
                <a:off x="4072"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181" name="Line 21">
                <a:extLst>
                  <a:ext uri="{FF2B5EF4-FFF2-40B4-BE49-F238E27FC236}">
                    <a16:creationId xmlns:a16="http://schemas.microsoft.com/office/drawing/2014/main" id="{195E2DAE-AD71-CB04-3AD6-032273C31FAF}"/>
                  </a:ext>
                </a:extLst>
              </p:cNvPr>
              <p:cNvSpPr>
                <a:spLocks noChangeShapeType="1"/>
              </p:cNvSpPr>
              <p:nvPr/>
            </p:nvSpPr>
            <p:spPr bwMode="auto">
              <a:xfrm rot="16200000" flipH="1">
                <a:off x="4096"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182" name="Line 22">
                <a:extLst>
                  <a:ext uri="{FF2B5EF4-FFF2-40B4-BE49-F238E27FC236}">
                    <a16:creationId xmlns:a16="http://schemas.microsoft.com/office/drawing/2014/main" id="{272738FB-A651-40A8-D5C4-7BCD5E327141}"/>
                  </a:ext>
                </a:extLst>
              </p:cNvPr>
              <p:cNvSpPr>
                <a:spLocks noChangeShapeType="1"/>
              </p:cNvSpPr>
              <p:nvPr/>
            </p:nvSpPr>
            <p:spPr bwMode="auto">
              <a:xfrm rot="16200000" flipH="1">
                <a:off x="4095"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183" name="Line 23">
                <a:extLst>
                  <a:ext uri="{FF2B5EF4-FFF2-40B4-BE49-F238E27FC236}">
                    <a16:creationId xmlns:a16="http://schemas.microsoft.com/office/drawing/2014/main" id="{1E36C881-318B-3AE1-8694-F85214CC61FA}"/>
                  </a:ext>
                </a:extLst>
              </p:cNvPr>
              <p:cNvSpPr>
                <a:spLocks noChangeShapeType="1"/>
              </p:cNvSpPr>
              <p:nvPr/>
            </p:nvSpPr>
            <p:spPr bwMode="auto">
              <a:xfrm rot="16200000" flipH="1">
                <a:off x="4350"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184" name="Line 24">
                <a:extLst>
                  <a:ext uri="{FF2B5EF4-FFF2-40B4-BE49-F238E27FC236}">
                    <a16:creationId xmlns:a16="http://schemas.microsoft.com/office/drawing/2014/main" id="{89827D72-0D1F-6AC5-142F-EFFA3DFCF7CB}"/>
                  </a:ext>
                </a:extLst>
              </p:cNvPr>
              <p:cNvSpPr>
                <a:spLocks noChangeShapeType="1"/>
              </p:cNvSpPr>
              <p:nvPr/>
            </p:nvSpPr>
            <p:spPr bwMode="auto">
              <a:xfrm rot="16200000" flipH="1">
                <a:off x="4355"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185" name="Line 25">
                <a:extLst>
                  <a:ext uri="{FF2B5EF4-FFF2-40B4-BE49-F238E27FC236}">
                    <a16:creationId xmlns:a16="http://schemas.microsoft.com/office/drawing/2014/main" id="{D14C95A8-DE43-7B9B-D2F1-BB0D03A8A62A}"/>
                  </a:ext>
                </a:extLst>
              </p:cNvPr>
              <p:cNvSpPr>
                <a:spLocks noChangeShapeType="1"/>
              </p:cNvSpPr>
              <p:nvPr/>
            </p:nvSpPr>
            <p:spPr bwMode="auto">
              <a:xfrm rot="-5400000" flipH="1" flipV="1">
                <a:off x="4199"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186" name="Line 26">
                <a:extLst>
                  <a:ext uri="{FF2B5EF4-FFF2-40B4-BE49-F238E27FC236}">
                    <a16:creationId xmlns:a16="http://schemas.microsoft.com/office/drawing/2014/main" id="{CD9E9259-40A6-0E63-34C1-9A66EA3CE9E1}"/>
                  </a:ext>
                </a:extLst>
              </p:cNvPr>
              <p:cNvSpPr>
                <a:spLocks noChangeShapeType="1"/>
              </p:cNvSpPr>
              <p:nvPr/>
            </p:nvSpPr>
            <p:spPr bwMode="auto">
              <a:xfrm rot="-5400000" flipH="1" flipV="1">
                <a:off x="1400"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187" name="Line 27">
                <a:extLst>
                  <a:ext uri="{FF2B5EF4-FFF2-40B4-BE49-F238E27FC236}">
                    <a16:creationId xmlns:a16="http://schemas.microsoft.com/office/drawing/2014/main" id="{1704FA66-84E2-5D42-7E2F-AA53B7C63CBF}"/>
                  </a:ext>
                </a:extLst>
              </p:cNvPr>
              <p:cNvSpPr>
                <a:spLocks noChangeShapeType="1"/>
              </p:cNvSpPr>
              <p:nvPr/>
            </p:nvSpPr>
            <p:spPr bwMode="auto">
              <a:xfrm rot="16200000" flipH="1">
                <a:off x="1399"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188" name="Line 28">
                <a:extLst>
                  <a:ext uri="{FF2B5EF4-FFF2-40B4-BE49-F238E27FC236}">
                    <a16:creationId xmlns:a16="http://schemas.microsoft.com/office/drawing/2014/main" id="{4471C78B-65AD-0737-154D-7B4490269A30}"/>
                  </a:ext>
                </a:extLst>
              </p:cNvPr>
              <p:cNvSpPr>
                <a:spLocks noChangeShapeType="1"/>
              </p:cNvSpPr>
              <p:nvPr/>
            </p:nvSpPr>
            <p:spPr bwMode="auto">
              <a:xfrm rot="16200000" flipH="1">
                <a:off x="4198"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189" name="Line 29">
                <a:extLst>
                  <a:ext uri="{FF2B5EF4-FFF2-40B4-BE49-F238E27FC236}">
                    <a16:creationId xmlns:a16="http://schemas.microsoft.com/office/drawing/2014/main" id="{809FC506-3334-E0F5-3CDE-5140923201EB}"/>
                  </a:ext>
                </a:extLst>
              </p:cNvPr>
              <p:cNvSpPr>
                <a:spLocks noChangeShapeType="1"/>
              </p:cNvSpPr>
              <p:nvPr/>
            </p:nvSpPr>
            <p:spPr bwMode="auto">
              <a:xfrm rot="-5400000" flipH="1" flipV="1">
                <a:off x="4326"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190" name="Line 30">
                <a:extLst>
                  <a:ext uri="{FF2B5EF4-FFF2-40B4-BE49-F238E27FC236}">
                    <a16:creationId xmlns:a16="http://schemas.microsoft.com/office/drawing/2014/main" id="{B9126E5E-695D-C109-9C9B-6516D6266D56}"/>
                  </a:ext>
                </a:extLst>
              </p:cNvPr>
              <p:cNvSpPr>
                <a:spLocks noChangeShapeType="1"/>
              </p:cNvSpPr>
              <p:nvPr/>
            </p:nvSpPr>
            <p:spPr bwMode="auto">
              <a:xfrm rot="16200000" flipV="1">
                <a:off x="4320"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191" name="Line 31">
                <a:extLst>
                  <a:ext uri="{FF2B5EF4-FFF2-40B4-BE49-F238E27FC236}">
                    <a16:creationId xmlns:a16="http://schemas.microsoft.com/office/drawing/2014/main" id="{0B1E1302-D8B5-0FC7-FE09-BC22427689B5}"/>
                  </a:ext>
                </a:extLst>
              </p:cNvPr>
              <p:cNvSpPr>
                <a:spLocks noChangeShapeType="1"/>
              </p:cNvSpPr>
              <p:nvPr/>
            </p:nvSpPr>
            <p:spPr bwMode="auto">
              <a:xfrm rot="-5400000">
                <a:off x="4222"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192" name="Line 32">
                <a:extLst>
                  <a:ext uri="{FF2B5EF4-FFF2-40B4-BE49-F238E27FC236}">
                    <a16:creationId xmlns:a16="http://schemas.microsoft.com/office/drawing/2014/main" id="{139C3D28-D342-FC97-11DB-D5B98AD5FBF4}"/>
                  </a:ext>
                </a:extLst>
              </p:cNvPr>
              <p:cNvSpPr>
                <a:spLocks noChangeShapeType="1"/>
              </p:cNvSpPr>
              <p:nvPr/>
            </p:nvSpPr>
            <p:spPr bwMode="auto">
              <a:xfrm rot="-5400000">
                <a:off x="4223"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193" name="Line 33">
                <a:extLst>
                  <a:ext uri="{FF2B5EF4-FFF2-40B4-BE49-F238E27FC236}">
                    <a16:creationId xmlns:a16="http://schemas.microsoft.com/office/drawing/2014/main" id="{BE783008-55F9-8925-5A3F-287EA54B785E}"/>
                  </a:ext>
                </a:extLst>
              </p:cNvPr>
              <p:cNvSpPr>
                <a:spLocks noChangeShapeType="1"/>
              </p:cNvSpPr>
              <p:nvPr/>
            </p:nvSpPr>
            <p:spPr bwMode="auto">
              <a:xfrm rot="-5400000" flipH="1" flipV="1">
                <a:off x="1652"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194" name="Line 34">
                <a:extLst>
                  <a:ext uri="{FF2B5EF4-FFF2-40B4-BE49-F238E27FC236}">
                    <a16:creationId xmlns:a16="http://schemas.microsoft.com/office/drawing/2014/main" id="{D0037D5C-AB8B-A3A1-82AC-79AB87EDF8FA}"/>
                  </a:ext>
                </a:extLst>
              </p:cNvPr>
              <p:cNvSpPr>
                <a:spLocks noChangeShapeType="1"/>
              </p:cNvSpPr>
              <p:nvPr/>
            </p:nvSpPr>
            <p:spPr bwMode="auto">
              <a:xfrm rot="-5400000" flipH="1" flipV="1">
                <a:off x="3945"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195" name="Line 35">
                <a:extLst>
                  <a:ext uri="{FF2B5EF4-FFF2-40B4-BE49-F238E27FC236}">
                    <a16:creationId xmlns:a16="http://schemas.microsoft.com/office/drawing/2014/main" id="{6A845C79-1316-D0D2-0450-73E506770F95}"/>
                  </a:ext>
                </a:extLst>
              </p:cNvPr>
              <p:cNvSpPr>
                <a:spLocks noChangeShapeType="1"/>
              </p:cNvSpPr>
              <p:nvPr/>
            </p:nvSpPr>
            <p:spPr bwMode="auto">
              <a:xfrm rot="16200000" flipH="1">
                <a:off x="1653"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196" name="Line 36">
                <a:extLst>
                  <a:ext uri="{FF2B5EF4-FFF2-40B4-BE49-F238E27FC236}">
                    <a16:creationId xmlns:a16="http://schemas.microsoft.com/office/drawing/2014/main" id="{C5F297CA-5EFE-507E-5700-58425BEF9357}"/>
                  </a:ext>
                </a:extLst>
              </p:cNvPr>
              <p:cNvSpPr>
                <a:spLocks noChangeShapeType="1"/>
              </p:cNvSpPr>
              <p:nvPr/>
            </p:nvSpPr>
            <p:spPr bwMode="auto">
              <a:xfrm rot="16200000" flipH="1">
                <a:off x="3945"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197" name="Line 37">
                <a:extLst>
                  <a:ext uri="{FF2B5EF4-FFF2-40B4-BE49-F238E27FC236}">
                    <a16:creationId xmlns:a16="http://schemas.microsoft.com/office/drawing/2014/main" id="{9392409C-A393-016D-F472-931BF25ADC63}"/>
                  </a:ext>
                </a:extLst>
              </p:cNvPr>
              <p:cNvSpPr>
                <a:spLocks noChangeShapeType="1"/>
              </p:cNvSpPr>
              <p:nvPr/>
            </p:nvSpPr>
            <p:spPr bwMode="auto">
              <a:xfrm rot="16200000" flipH="1">
                <a:off x="1549"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198" name="Line 38">
                <a:extLst>
                  <a:ext uri="{FF2B5EF4-FFF2-40B4-BE49-F238E27FC236}">
                    <a16:creationId xmlns:a16="http://schemas.microsoft.com/office/drawing/2014/main" id="{63DEDDFA-0E1E-85E4-3417-773088C30291}"/>
                  </a:ext>
                </a:extLst>
              </p:cNvPr>
              <p:cNvSpPr>
                <a:spLocks noChangeShapeType="1"/>
              </p:cNvSpPr>
              <p:nvPr/>
            </p:nvSpPr>
            <p:spPr bwMode="auto">
              <a:xfrm rot="16200000" flipH="1">
                <a:off x="1548"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199" name="Line 39">
                <a:extLst>
                  <a:ext uri="{FF2B5EF4-FFF2-40B4-BE49-F238E27FC236}">
                    <a16:creationId xmlns:a16="http://schemas.microsoft.com/office/drawing/2014/main" id="{649EA83D-8028-FDFB-B90B-9A2D04985FCE}"/>
                  </a:ext>
                </a:extLst>
              </p:cNvPr>
              <p:cNvSpPr>
                <a:spLocks noChangeShapeType="1"/>
              </p:cNvSpPr>
              <p:nvPr/>
            </p:nvSpPr>
            <p:spPr bwMode="auto">
              <a:xfrm rot="16200000" flipV="1">
                <a:off x="4319"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00" name="Line 40">
                <a:extLst>
                  <a:ext uri="{FF2B5EF4-FFF2-40B4-BE49-F238E27FC236}">
                    <a16:creationId xmlns:a16="http://schemas.microsoft.com/office/drawing/2014/main" id="{B2B7E37C-DCAA-BE2D-FF8C-02DFA8FDE6D6}"/>
                  </a:ext>
                </a:extLst>
              </p:cNvPr>
              <p:cNvSpPr>
                <a:spLocks noChangeShapeType="1"/>
              </p:cNvSpPr>
              <p:nvPr/>
            </p:nvSpPr>
            <p:spPr bwMode="auto">
              <a:xfrm rot="-5400000" flipH="1" flipV="1">
                <a:off x="4318"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01" name="Line 41">
                <a:extLst>
                  <a:ext uri="{FF2B5EF4-FFF2-40B4-BE49-F238E27FC236}">
                    <a16:creationId xmlns:a16="http://schemas.microsoft.com/office/drawing/2014/main" id="{3A7208CD-4BFE-6CBD-A406-C989B801BF7E}"/>
                  </a:ext>
                </a:extLst>
              </p:cNvPr>
              <p:cNvSpPr>
                <a:spLocks noChangeShapeType="1"/>
              </p:cNvSpPr>
              <p:nvPr/>
            </p:nvSpPr>
            <p:spPr bwMode="auto">
              <a:xfrm rot="16200000" flipV="1">
                <a:off x="4071" y="31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02" name="Line 42">
                <a:extLst>
                  <a:ext uri="{FF2B5EF4-FFF2-40B4-BE49-F238E27FC236}">
                    <a16:creationId xmlns:a16="http://schemas.microsoft.com/office/drawing/2014/main" id="{A3252896-1452-3D30-8B79-2A841A73DAD7}"/>
                  </a:ext>
                </a:extLst>
              </p:cNvPr>
              <p:cNvSpPr>
                <a:spLocks noChangeShapeType="1"/>
              </p:cNvSpPr>
              <p:nvPr/>
            </p:nvSpPr>
            <p:spPr bwMode="auto">
              <a:xfrm rot="16200000" flipV="1">
                <a:off x="1525" y="31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03" name="Line 43">
                <a:extLst>
                  <a:ext uri="{FF2B5EF4-FFF2-40B4-BE49-F238E27FC236}">
                    <a16:creationId xmlns:a16="http://schemas.microsoft.com/office/drawing/2014/main" id="{314CE2A5-C95D-1EED-9170-AF4D53B9A4CA}"/>
                  </a:ext>
                </a:extLst>
              </p:cNvPr>
              <p:cNvSpPr>
                <a:spLocks noChangeShapeType="1"/>
              </p:cNvSpPr>
              <p:nvPr/>
            </p:nvSpPr>
            <p:spPr bwMode="auto">
              <a:xfrm rot="-5400000" flipH="1" flipV="1">
                <a:off x="1524" y="12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04" name="Line 44">
                <a:extLst>
                  <a:ext uri="{FF2B5EF4-FFF2-40B4-BE49-F238E27FC236}">
                    <a16:creationId xmlns:a16="http://schemas.microsoft.com/office/drawing/2014/main" id="{F43880CC-06CA-C2EF-B2C7-18A857D458FC}"/>
                  </a:ext>
                </a:extLst>
              </p:cNvPr>
              <p:cNvSpPr>
                <a:spLocks noChangeShapeType="1"/>
              </p:cNvSpPr>
              <p:nvPr/>
            </p:nvSpPr>
            <p:spPr bwMode="auto">
              <a:xfrm rot="-5400000" flipH="1" flipV="1">
                <a:off x="4070" y="12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05" name="Line 45">
                <a:extLst>
                  <a:ext uri="{FF2B5EF4-FFF2-40B4-BE49-F238E27FC236}">
                    <a16:creationId xmlns:a16="http://schemas.microsoft.com/office/drawing/2014/main" id="{C85F6F9B-8053-9197-8134-174BA5F05C51}"/>
                  </a:ext>
                </a:extLst>
              </p:cNvPr>
              <p:cNvSpPr>
                <a:spLocks noChangeShapeType="1"/>
              </p:cNvSpPr>
              <p:nvPr/>
            </p:nvSpPr>
            <p:spPr bwMode="auto">
              <a:xfrm rot="16200000" flipH="1">
                <a:off x="1296"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06" name="Line 46">
                <a:extLst>
                  <a:ext uri="{FF2B5EF4-FFF2-40B4-BE49-F238E27FC236}">
                    <a16:creationId xmlns:a16="http://schemas.microsoft.com/office/drawing/2014/main" id="{936DD46C-85F3-1709-1C2E-4A85C9B47351}"/>
                  </a:ext>
                </a:extLst>
              </p:cNvPr>
              <p:cNvSpPr>
                <a:spLocks noChangeShapeType="1"/>
              </p:cNvSpPr>
              <p:nvPr/>
            </p:nvSpPr>
            <p:spPr bwMode="auto">
              <a:xfrm rot="16200000" flipH="1">
                <a:off x="1301"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07" name="Line 47">
                <a:extLst>
                  <a:ext uri="{FF2B5EF4-FFF2-40B4-BE49-F238E27FC236}">
                    <a16:creationId xmlns:a16="http://schemas.microsoft.com/office/drawing/2014/main" id="{33936588-F02A-04F0-DD92-60CCEFFD793E}"/>
                  </a:ext>
                </a:extLst>
              </p:cNvPr>
              <p:cNvSpPr>
                <a:spLocks noChangeShapeType="1"/>
              </p:cNvSpPr>
              <p:nvPr/>
            </p:nvSpPr>
            <p:spPr bwMode="auto">
              <a:xfrm rot="16200000" flipH="1">
                <a:off x="4349"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08" name="Line 48">
                <a:extLst>
                  <a:ext uri="{FF2B5EF4-FFF2-40B4-BE49-F238E27FC236}">
                    <a16:creationId xmlns:a16="http://schemas.microsoft.com/office/drawing/2014/main" id="{2BFB7FC6-B42C-AA17-1329-7E445CE2381D}"/>
                  </a:ext>
                </a:extLst>
              </p:cNvPr>
              <p:cNvSpPr>
                <a:spLocks noChangeShapeType="1"/>
              </p:cNvSpPr>
              <p:nvPr/>
            </p:nvSpPr>
            <p:spPr bwMode="auto">
              <a:xfrm rot="16200000" flipH="1">
                <a:off x="4348"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09" name="Line 49">
                <a:extLst>
                  <a:ext uri="{FF2B5EF4-FFF2-40B4-BE49-F238E27FC236}">
                    <a16:creationId xmlns:a16="http://schemas.microsoft.com/office/drawing/2014/main" id="{9C1678B7-DCC7-C226-5D3A-FC8D26A7921A}"/>
                  </a:ext>
                </a:extLst>
              </p:cNvPr>
              <p:cNvSpPr>
                <a:spLocks noChangeShapeType="1"/>
              </p:cNvSpPr>
              <p:nvPr/>
            </p:nvSpPr>
            <p:spPr bwMode="auto">
              <a:xfrm rot="-5400000">
                <a:off x="1422"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10" name="Line 50">
                <a:extLst>
                  <a:ext uri="{FF2B5EF4-FFF2-40B4-BE49-F238E27FC236}">
                    <a16:creationId xmlns:a16="http://schemas.microsoft.com/office/drawing/2014/main" id="{AB6CD80C-C9AE-467F-8F1B-6F11408EDFFC}"/>
                  </a:ext>
                </a:extLst>
              </p:cNvPr>
              <p:cNvSpPr>
                <a:spLocks noChangeShapeType="1"/>
              </p:cNvSpPr>
              <p:nvPr/>
            </p:nvSpPr>
            <p:spPr bwMode="auto">
              <a:xfrm rot="-5400000">
                <a:off x="1423"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11" name="Line 51">
                <a:extLst>
                  <a:ext uri="{FF2B5EF4-FFF2-40B4-BE49-F238E27FC236}">
                    <a16:creationId xmlns:a16="http://schemas.microsoft.com/office/drawing/2014/main" id="{08A7B0C0-42FF-5C08-52E2-A9D4ABC8BA6D}"/>
                  </a:ext>
                </a:extLst>
              </p:cNvPr>
              <p:cNvSpPr>
                <a:spLocks noChangeShapeType="1"/>
              </p:cNvSpPr>
              <p:nvPr/>
            </p:nvSpPr>
            <p:spPr bwMode="auto">
              <a:xfrm rot="16200000" flipH="1">
                <a:off x="1399"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12" name="Line 52">
                <a:extLst>
                  <a:ext uri="{FF2B5EF4-FFF2-40B4-BE49-F238E27FC236}">
                    <a16:creationId xmlns:a16="http://schemas.microsoft.com/office/drawing/2014/main" id="{0B9986D7-A667-E36D-4465-405A00043FAE}"/>
                  </a:ext>
                </a:extLst>
              </p:cNvPr>
              <p:cNvSpPr>
                <a:spLocks noChangeShapeType="1"/>
              </p:cNvSpPr>
              <p:nvPr/>
            </p:nvSpPr>
            <p:spPr bwMode="auto">
              <a:xfrm rot="16200000" flipH="1">
                <a:off x="4198"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13" name="Line 53">
                <a:extLst>
                  <a:ext uri="{FF2B5EF4-FFF2-40B4-BE49-F238E27FC236}">
                    <a16:creationId xmlns:a16="http://schemas.microsoft.com/office/drawing/2014/main" id="{399EC98F-5602-AC93-9696-F3450FA00C67}"/>
                  </a:ext>
                </a:extLst>
              </p:cNvPr>
              <p:cNvSpPr>
                <a:spLocks noChangeShapeType="1"/>
              </p:cNvSpPr>
              <p:nvPr/>
            </p:nvSpPr>
            <p:spPr bwMode="auto">
              <a:xfrm rot="-5400000" flipH="1" flipV="1">
                <a:off x="4192"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14" name="Line 54">
                <a:extLst>
                  <a:ext uri="{FF2B5EF4-FFF2-40B4-BE49-F238E27FC236}">
                    <a16:creationId xmlns:a16="http://schemas.microsoft.com/office/drawing/2014/main" id="{445C86CF-5032-A460-BE6A-6E58507E7A5D}"/>
                  </a:ext>
                </a:extLst>
              </p:cNvPr>
              <p:cNvSpPr>
                <a:spLocks noChangeShapeType="1"/>
              </p:cNvSpPr>
              <p:nvPr/>
            </p:nvSpPr>
            <p:spPr bwMode="auto">
              <a:xfrm rot="-5400000" flipH="1" flipV="1">
                <a:off x="1393"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15" name="Line 55">
                <a:extLst>
                  <a:ext uri="{FF2B5EF4-FFF2-40B4-BE49-F238E27FC236}">
                    <a16:creationId xmlns:a16="http://schemas.microsoft.com/office/drawing/2014/main" id="{BA6EF6F9-7895-BF79-AC96-0A58C965AF64}"/>
                  </a:ext>
                </a:extLst>
              </p:cNvPr>
              <p:cNvSpPr>
                <a:spLocks noChangeShapeType="1"/>
              </p:cNvSpPr>
              <p:nvPr/>
            </p:nvSpPr>
            <p:spPr bwMode="auto">
              <a:xfrm rot="-5400000" flipH="1" flipV="1">
                <a:off x="1779"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16" name="Line 56">
                <a:extLst>
                  <a:ext uri="{FF2B5EF4-FFF2-40B4-BE49-F238E27FC236}">
                    <a16:creationId xmlns:a16="http://schemas.microsoft.com/office/drawing/2014/main" id="{67EAA70C-A9ED-FA4D-F0C5-E3EFEC6D5AA2}"/>
                  </a:ext>
                </a:extLst>
              </p:cNvPr>
              <p:cNvSpPr>
                <a:spLocks noChangeShapeType="1"/>
              </p:cNvSpPr>
              <p:nvPr/>
            </p:nvSpPr>
            <p:spPr bwMode="auto">
              <a:xfrm rot="16200000" flipV="1">
                <a:off x="3817"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17" name="Line 57">
                <a:extLst>
                  <a:ext uri="{FF2B5EF4-FFF2-40B4-BE49-F238E27FC236}">
                    <a16:creationId xmlns:a16="http://schemas.microsoft.com/office/drawing/2014/main" id="{83429361-309E-AC0B-6B4E-5F3349C616D5}"/>
                  </a:ext>
                </a:extLst>
              </p:cNvPr>
              <p:cNvSpPr>
                <a:spLocks noChangeShapeType="1"/>
              </p:cNvSpPr>
              <p:nvPr/>
            </p:nvSpPr>
            <p:spPr bwMode="auto">
              <a:xfrm rot="16200000" flipV="1">
                <a:off x="1778"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18" name="Line 58">
                <a:extLst>
                  <a:ext uri="{FF2B5EF4-FFF2-40B4-BE49-F238E27FC236}">
                    <a16:creationId xmlns:a16="http://schemas.microsoft.com/office/drawing/2014/main" id="{43E8F31E-5851-36A5-25DD-9A5A77540CF5}"/>
                  </a:ext>
                </a:extLst>
              </p:cNvPr>
              <p:cNvSpPr>
                <a:spLocks noChangeShapeType="1"/>
              </p:cNvSpPr>
              <p:nvPr/>
            </p:nvSpPr>
            <p:spPr bwMode="auto">
              <a:xfrm rot="-5400000" flipH="1" flipV="1">
                <a:off x="3818"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19" name="Line 59">
                <a:extLst>
                  <a:ext uri="{FF2B5EF4-FFF2-40B4-BE49-F238E27FC236}">
                    <a16:creationId xmlns:a16="http://schemas.microsoft.com/office/drawing/2014/main" id="{DE66F1DE-39CF-B992-E4D8-7C482F274DC5}"/>
                  </a:ext>
                </a:extLst>
              </p:cNvPr>
              <p:cNvSpPr>
                <a:spLocks noChangeShapeType="1"/>
              </p:cNvSpPr>
              <p:nvPr/>
            </p:nvSpPr>
            <p:spPr bwMode="auto">
              <a:xfrm rot="-5400000" flipH="1" flipV="1">
                <a:off x="4325"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20" name="Line 60">
                <a:extLst>
                  <a:ext uri="{FF2B5EF4-FFF2-40B4-BE49-F238E27FC236}">
                    <a16:creationId xmlns:a16="http://schemas.microsoft.com/office/drawing/2014/main" id="{3B1966AC-3CF9-2DA2-2A9E-E364FF6BFE8F}"/>
                  </a:ext>
                </a:extLst>
              </p:cNvPr>
              <p:cNvSpPr>
                <a:spLocks noChangeShapeType="1"/>
              </p:cNvSpPr>
              <p:nvPr/>
            </p:nvSpPr>
            <p:spPr bwMode="auto">
              <a:xfrm rot="16200000" flipV="1">
                <a:off x="4324"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21" name="Line 61">
                <a:extLst>
                  <a:ext uri="{FF2B5EF4-FFF2-40B4-BE49-F238E27FC236}">
                    <a16:creationId xmlns:a16="http://schemas.microsoft.com/office/drawing/2014/main" id="{EF8E4A8F-DF63-9E92-2B96-7935A3A83C73}"/>
                  </a:ext>
                </a:extLst>
              </p:cNvPr>
              <p:cNvSpPr>
                <a:spLocks noChangeShapeType="1"/>
              </p:cNvSpPr>
              <p:nvPr/>
            </p:nvSpPr>
            <p:spPr bwMode="auto">
              <a:xfrm rot="16200000" flipH="1">
                <a:off x="3842"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22" name="Line 62">
                <a:extLst>
                  <a:ext uri="{FF2B5EF4-FFF2-40B4-BE49-F238E27FC236}">
                    <a16:creationId xmlns:a16="http://schemas.microsoft.com/office/drawing/2014/main" id="{59AC84E8-3303-E8AA-6D7F-322292EBF8B0}"/>
                  </a:ext>
                </a:extLst>
              </p:cNvPr>
              <p:cNvSpPr>
                <a:spLocks noChangeShapeType="1"/>
              </p:cNvSpPr>
              <p:nvPr/>
            </p:nvSpPr>
            <p:spPr bwMode="auto">
              <a:xfrm rot="16200000" flipH="1">
                <a:off x="3841"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23" name="Line 63">
                <a:extLst>
                  <a:ext uri="{FF2B5EF4-FFF2-40B4-BE49-F238E27FC236}">
                    <a16:creationId xmlns:a16="http://schemas.microsoft.com/office/drawing/2014/main" id="{E360BD5B-76F5-A44F-B901-809B7DC7B56E}"/>
                  </a:ext>
                </a:extLst>
              </p:cNvPr>
              <p:cNvSpPr>
                <a:spLocks noChangeShapeType="1"/>
              </p:cNvSpPr>
              <p:nvPr/>
            </p:nvSpPr>
            <p:spPr bwMode="auto">
              <a:xfrm rot="16200000" flipV="1">
                <a:off x="4325"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24" name="Line 64">
                <a:extLst>
                  <a:ext uri="{FF2B5EF4-FFF2-40B4-BE49-F238E27FC236}">
                    <a16:creationId xmlns:a16="http://schemas.microsoft.com/office/drawing/2014/main" id="{5B2A2BB1-8B76-06BB-B797-F67BEEB440DC}"/>
                  </a:ext>
                </a:extLst>
              </p:cNvPr>
              <p:cNvSpPr>
                <a:spLocks noChangeShapeType="1"/>
              </p:cNvSpPr>
              <p:nvPr/>
            </p:nvSpPr>
            <p:spPr bwMode="auto">
              <a:xfrm rot="-5400000" flipH="1" flipV="1">
                <a:off x="4324"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25" name="Line 65">
                <a:extLst>
                  <a:ext uri="{FF2B5EF4-FFF2-40B4-BE49-F238E27FC236}">
                    <a16:creationId xmlns:a16="http://schemas.microsoft.com/office/drawing/2014/main" id="{3CEEDAFD-6A32-F597-69C2-5C344B2E6FAA}"/>
                  </a:ext>
                </a:extLst>
              </p:cNvPr>
              <p:cNvSpPr>
                <a:spLocks noChangeShapeType="1"/>
              </p:cNvSpPr>
              <p:nvPr/>
            </p:nvSpPr>
            <p:spPr bwMode="auto">
              <a:xfrm rot="-5400000">
                <a:off x="4221"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26" name="Line 66">
                <a:extLst>
                  <a:ext uri="{FF2B5EF4-FFF2-40B4-BE49-F238E27FC236}">
                    <a16:creationId xmlns:a16="http://schemas.microsoft.com/office/drawing/2014/main" id="{8D259820-FC50-C5E9-5598-A84F31B5A1C0}"/>
                  </a:ext>
                </a:extLst>
              </p:cNvPr>
              <p:cNvSpPr>
                <a:spLocks noChangeShapeType="1"/>
              </p:cNvSpPr>
              <p:nvPr/>
            </p:nvSpPr>
            <p:spPr bwMode="auto">
              <a:xfrm rot="-5400000">
                <a:off x="4222"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27" name="Line 67">
                <a:extLst>
                  <a:ext uri="{FF2B5EF4-FFF2-40B4-BE49-F238E27FC236}">
                    <a16:creationId xmlns:a16="http://schemas.microsoft.com/office/drawing/2014/main" id="{88A68EA4-87F1-DB7D-AF2E-B5DE2224450E}"/>
                  </a:ext>
                </a:extLst>
              </p:cNvPr>
              <p:cNvSpPr>
                <a:spLocks noChangeShapeType="1"/>
              </p:cNvSpPr>
              <p:nvPr/>
            </p:nvSpPr>
            <p:spPr bwMode="auto">
              <a:xfrm rot="-5400000" flipH="1" flipV="1">
                <a:off x="1652"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28" name="Line 68">
                <a:extLst>
                  <a:ext uri="{FF2B5EF4-FFF2-40B4-BE49-F238E27FC236}">
                    <a16:creationId xmlns:a16="http://schemas.microsoft.com/office/drawing/2014/main" id="{AE2383ED-0C24-7C45-50DC-A9B3C626137E}"/>
                  </a:ext>
                </a:extLst>
              </p:cNvPr>
              <p:cNvSpPr>
                <a:spLocks noChangeShapeType="1"/>
              </p:cNvSpPr>
              <p:nvPr/>
            </p:nvSpPr>
            <p:spPr bwMode="auto">
              <a:xfrm rot="-5400000" flipH="1" flipV="1">
                <a:off x="3945"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29" name="Line 69">
                <a:extLst>
                  <a:ext uri="{FF2B5EF4-FFF2-40B4-BE49-F238E27FC236}">
                    <a16:creationId xmlns:a16="http://schemas.microsoft.com/office/drawing/2014/main" id="{F3AC3EF1-D6C6-C37A-1C06-B3A86BC3E111}"/>
                  </a:ext>
                </a:extLst>
              </p:cNvPr>
              <p:cNvSpPr>
                <a:spLocks noChangeShapeType="1"/>
              </p:cNvSpPr>
              <p:nvPr/>
            </p:nvSpPr>
            <p:spPr bwMode="auto">
              <a:xfrm rot="16200000" flipH="1">
                <a:off x="1651"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30" name="Line 70">
                <a:extLst>
                  <a:ext uri="{FF2B5EF4-FFF2-40B4-BE49-F238E27FC236}">
                    <a16:creationId xmlns:a16="http://schemas.microsoft.com/office/drawing/2014/main" id="{C57B7106-0FEF-6103-44E8-6BA612872128}"/>
                  </a:ext>
                </a:extLst>
              </p:cNvPr>
              <p:cNvSpPr>
                <a:spLocks noChangeShapeType="1"/>
              </p:cNvSpPr>
              <p:nvPr/>
            </p:nvSpPr>
            <p:spPr bwMode="auto">
              <a:xfrm rot="16200000" flipH="1">
                <a:off x="3944"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31" name="Line 71">
                <a:extLst>
                  <a:ext uri="{FF2B5EF4-FFF2-40B4-BE49-F238E27FC236}">
                    <a16:creationId xmlns:a16="http://schemas.microsoft.com/office/drawing/2014/main" id="{D0AFF779-B5D9-56D5-24D5-AD84A03017D5}"/>
                  </a:ext>
                </a:extLst>
              </p:cNvPr>
              <p:cNvSpPr>
                <a:spLocks noChangeShapeType="1"/>
              </p:cNvSpPr>
              <p:nvPr/>
            </p:nvSpPr>
            <p:spPr bwMode="auto">
              <a:xfrm rot="-5400000" flipH="1" flipV="1">
                <a:off x="1393"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32" name="Line 72">
                <a:extLst>
                  <a:ext uri="{FF2B5EF4-FFF2-40B4-BE49-F238E27FC236}">
                    <a16:creationId xmlns:a16="http://schemas.microsoft.com/office/drawing/2014/main" id="{86F81310-7FF7-E28A-B4C9-2C52F0C2C36E}"/>
                  </a:ext>
                </a:extLst>
              </p:cNvPr>
              <p:cNvSpPr>
                <a:spLocks noChangeShapeType="1"/>
              </p:cNvSpPr>
              <p:nvPr/>
            </p:nvSpPr>
            <p:spPr bwMode="auto">
              <a:xfrm rot="16200000" flipH="1">
                <a:off x="1392"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33" name="Line 73">
                <a:extLst>
                  <a:ext uri="{FF2B5EF4-FFF2-40B4-BE49-F238E27FC236}">
                    <a16:creationId xmlns:a16="http://schemas.microsoft.com/office/drawing/2014/main" id="{2B28FE0A-3208-764F-B53E-E0DDAB7AB490}"/>
                  </a:ext>
                </a:extLst>
              </p:cNvPr>
              <p:cNvSpPr>
                <a:spLocks noChangeShapeType="1"/>
              </p:cNvSpPr>
              <p:nvPr/>
            </p:nvSpPr>
            <p:spPr bwMode="auto">
              <a:xfrm rot="16200000" flipH="1">
                <a:off x="4191"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34" name="Line 74">
                <a:extLst>
                  <a:ext uri="{FF2B5EF4-FFF2-40B4-BE49-F238E27FC236}">
                    <a16:creationId xmlns:a16="http://schemas.microsoft.com/office/drawing/2014/main" id="{713798D3-790A-88B8-C620-711749DA080F}"/>
                  </a:ext>
                </a:extLst>
              </p:cNvPr>
              <p:cNvSpPr>
                <a:spLocks noChangeShapeType="1"/>
              </p:cNvSpPr>
              <p:nvPr/>
            </p:nvSpPr>
            <p:spPr bwMode="auto">
              <a:xfrm rot="-5400000" flipH="1" flipV="1">
                <a:off x="4192"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35" name="Line 75">
                <a:extLst>
                  <a:ext uri="{FF2B5EF4-FFF2-40B4-BE49-F238E27FC236}">
                    <a16:creationId xmlns:a16="http://schemas.microsoft.com/office/drawing/2014/main" id="{F0F72749-BEC3-7523-FAA8-3CB9928DD583}"/>
                  </a:ext>
                </a:extLst>
              </p:cNvPr>
              <p:cNvSpPr>
                <a:spLocks noChangeShapeType="1"/>
              </p:cNvSpPr>
              <p:nvPr/>
            </p:nvSpPr>
            <p:spPr bwMode="auto">
              <a:xfrm rot="-5400000" flipH="1" flipV="1">
                <a:off x="3690"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36" name="Line 76">
                <a:extLst>
                  <a:ext uri="{FF2B5EF4-FFF2-40B4-BE49-F238E27FC236}">
                    <a16:creationId xmlns:a16="http://schemas.microsoft.com/office/drawing/2014/main" id="{270ED5C6-699C-B994-CBEE-8D42AA6AFF71}"/>
                  </a:ext>
                </a:extLst>
              </p:cNvPr>
              <p:cNvSpPr>
                <a:spLocks noChangeShapeType="1"/>
              </p:cNvSpPr>
              <p:nvPr/>
            </p:nvSpPr>
            <p:spPr bwMode="auto">
              <a:xfrm rot="-5400000" flipH="1" flipV="1">
                <a:off x="1905"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37" name="Line 77">
                <a:extLst>
                  <a:ext uri="{FF2B5EF4-FFF2-40B4-BE49-F238E27FC236}">
                    <a16:creationId xmlns:a16="http://schemas.microsoft.com/office/drawing/2014/main" id="{F1D50E14-E5A9-044E-E661-E2956DA56C54}"/>
                  </a:ext>
                </a:extLst>
              </p:cNvPr>
              <p:cNvSpPr>
                <a:spLocks noChangeShapeType="1"/>
              </p:cNvSpPr>
              <p:nvPr/>
            </p:nvSpPr>
            <p:spPr bwMode="auto">
              <a:xfrm rot="16200000" flipH="1">
                <a:off x="3691"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38" name="Line 78">
                <a:extLst>
                  <a:ext uri="{FF2B5EF4-FFF2-40B4-BE49-F238E27FC236}">
                    <a16:creationId xmlns:a16="http://schemas.microsoft.com/office/drawing/2014/main" id="{4404831A-27E6-9A6C-85B3-D82982E7AA87}"/>
                  </a:ext>
                </a:extLst>
              </p:cNvPr>
              <p:cNvSpPr>
                <a:spLocks noChangeShapeType="1"/>
              </p:cNvSpPr>
              <p:nvPr/>
            </p:nvSpPr>
            <p:spPr bwMode="auto">
              <a:xfrm rot="16200000" flipH="1">
                <a:off x="1906"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39" name="Line 79">
                <a:extLst>
                  <a:ext uri="{FF2B5EF4-FFF2-40B4-BE49-F238E27FC236}">
                    <a16:creationId xmlns:a16="http://schemas.microsoft.com/office/drawing/2014/main" id="{2F11B3FC-DC94-A036-1024-4ADFED071894}"/>
                  </a:ext>
                </a:extLst>
              </p:cNvPr>
              <p:cNvSpPr>
                <a:spLocks noChangeShapeType="1"/>
              </p:cNvSpPr>
              <p:nvPr/>
            </p:nvSpPr>
            <p:spPr bwMode="auto">
              <a:xfrm rot="-5400000">
                <a:off x="3969"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40" name="Line 80">
                <a:extLst>
                  <a:ext uri="{FF2B5EF4-FFF2-40B4-BE49-F238E27FC236}">
                    <a16:creationId xmlns:a16="http://schemas.microsoft.com/office/drawing/2014/main" id="{7C0BB1B9-9662-6AFF-FD30-51FE82AE0187}"/>
                  </a:ext>
                </a:extLst>
              </p:cNvPr>
              <p:cNvSpPr>
                <a:spLocks noChangeShapeType="1"/>
              </p:cNvSpPr>
              <p:nvPr/>
            </p:nvSpPr>
            <p:spPr bwMode="auto">
              <a:xfrm rot="-5400000">
                <a:off x="3968"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41" name="Line 81">
                <a:extLst>
                  <a:ext uri="{FF2B5EF4-FFF2-40B4-BE49-F238E27FC236}">
                    <a16:creationId xmlns:a16="http://schemas.microsoft.com/office/drawing/2014/main" id="{1FE5E513-9771-76C0-A292-CCCF260EDEDA}"/>
                  </a:ext>
                </a:extLst>
              </p:cNvPr>
              <p:cNvSpPr>
                <a:spLocks noChangeShapeType="1"/>
              </p:cNvSpPr>
              <p:nvPr/>
            </p:nvSpPr>
            <p:spPr bwMode="auto">
              <a:xfrm rot="16200000" flipH="1">
                <a:off x="4095"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42" name="Line 82">
                <a:extLst>
                  <a:ext uri="{FF2B5EF4-FFF2-40B4-BE49-F238E27FC236}">
                    <a16:creationId xmlns:a16="http://schemas.microsoft.com/office/drawing/2014/main" id="{8759A802-DCBE-63A5-BA2D-6E3759CE5267}"/>
                  </a:ext>
                </a:extLst>
              </p:cNvPr>
              <p:cNvSpPr>
                <a:spLocks noChangeShapeType="1"/>
              </p:cNvSpPr>
              <p:nvPr/>
            </p:nvSpPr>
            <p:spPr bwMode="auto">
              <a:xfrm rot="16200000" flipH="1">
                <a:off x="4100"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43" name="Line 83">
                <a:extLst>
                  <a:ext uri="{FF2B5EF4-FFF2-40B4-BE49-F238E27FC236}">
                    <a16:creationId xmlns:a16="http://schemas.microsoft.com/office/drawing/2014/main" id="{7B880501-85E7-6B99-7934-A43D6E98A793}"/>
                  </a:ext>
                </a:extLst>
              </p:cNvPr>
              <p:cNvSpPr>
                <a:spLocks noChangeShapeType="1"/>
              </p:cNvSpPr>
              <p:nvPr/>
            </p:nvSpPr>
            <p:spPr bwMode="auto">
              <a:xfrm rot="-5400000" flipH="1" flipV="1">
                <a:off x="4071" y="296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44" name="Line 84">
                <a:extLst>
                  <a:ext uri="{FF2B5EF4-FFF2-40B4-BE49-F238E27FC236}">
                    <a16:creationId xmlns:a16="http://schemas.microsoft.com/office/drawing/2014/main" id="{3A49BE7C-49CA-B791-3132-5E1FE8673525}"/>
                  </a:ext>
                </a:extLst>
              </p:cNvPr>
              <p:cNvSpPr>
                <a:spLocks noChangeShapeType="1"/>
              </p:cNvSpPr>
              <p:nvPr/>
            </p:nvSpPr>
            <p:spPr bwMode="auto">
              <a:xfrm rot="-5400000" flipH="1" flipV="1">
                <a:off x="1525" y="296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45" name="Line 85">
                <a:extLst>
                  <a:ext uri="{FF2B5EF4-FFF2-40B4-BE49-F238E27FC236}">
                    <a16:creationId xmlns:a16="http://schemas.microsoft.com/office/drawing/2014/main" id="{760C3FBC-BD7B-DB9E-80A5-3134A62D11EB}"/>
                  </a:ext>
                </a:extLst>
              </p:cNvPr>
              <p:cNvSpPr>
                <a:spLocks noChangeShapeType="1"/>
              </p:cNvSpPr>
              <p:nvPr/>
            </p:nvSpPr>
            <p:spPr bwMode="auto">
              <a:xfrm rot="16200000" flipV="1">
                <a:off x="1519" y="1427"/>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46" name="Line 86">
                <a:extLst>
                  <a:ext uri="{FF2B5EF4-FFF2-40B4-BE49-F238E27FC236}">
                    <a16:creationId xmlns:a16="http://schemas.microsoft.com/office/drawing/2014/main" id="{34259977-3692-A43B-B55F-22B8FB25D9EF}"/>
                  </a:ext>
                </a:extLst>
              </p:cNvPr>
              <p:cNvSpPr>
                <a:spLocks noChangeShapeType="1"/>
              </p:cNvSpPr>
              <p:nvPr/>
            </p:nvSpPr>
            <p:spPr bwMode="auto">
              <a:xfrm rot="16200000" flipV="1">
                <a:off x="4065" y="1427"/>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47" name="Line 87">
                <a:extLst>
                  <a:ext uri="{FF2B5EF4-FFF2-40B4-BE49-F238E27FC236}">
                    <a16:creationId xmlns:a16="http://schemas.microsoft.com/office/drawing/2014/main" id="{CE3ADAFF-FE25-8F22-4694-8F6FC5D04A22}"/>
                  </a:ext>
                </a:extLst>
              </p:cNvPr>
              <p:cNvSpPr>
                <a:spLocks noChangeShapeType="1"/>
              </p:cNvSpPr>
              <p:nvPr/>
            </p:nvSpPr>
            <p:spPr bwMode="auto">
              <a:xfrm rot="16200000" flipH="1">
                <a:off x="1296"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48" name="Line 88">
                <a:extLst>
                  <a:ext uri="{FF2B5EF4-FFF2-40B4-BE49-F238E27FC236}">
                    <a16:creationId xmlns:a16="http://schemas.microsoft.com/office/drawing/2014/main" id="{0510BC7F-AA79-657E-0BAA-4DF0631363AF}"/>
                  </a:ext>
                </a:extLst>
              </p:cNvPr>
              <p:cNvSpPr>
                <a:spLocks noChangeShapeType="1"/>
              </p:cNvSpPr>
              <p:nvPr/>
            </p:nvSpPr>
            <p:spPr bwMode="auto">
              <a:xfrm rot="16200000" flipH="1">
                <a:off x="1295"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49" name="Line 89">
                <a:extLst>
                  <a:ext uri="{FF2B5EF4-FFF2-40B4-BE49-F238E27FC236}">
                    <a16:creationId xmlns:a16="http://schemas.microsoft.com/office/drawing/2014/main" id="{1D5A1C35-12C5-BDD1-67B0-5AF66A6EF986}"/>
                  </a:ext>
                </a:extLst>
              </p:cNvPr>
              <p:cNvSpPr>
                <a:spLocks noChangeShapeType="1"/>
              </p:cNvSpPr>
              <p:nvPr/>
            </p:nvSpPr>
            <p:spPr bwMode="auto">
              <a:xfrm rot="-5400000">
                <a:off x="4227" y="2255"/>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50" name="Line 90">
                <a:extLst>
                  <a:ext uri="{FF2B5EF4-FFF2-40B4-BE49-F238E27FC236}">
                    <a16:creationId xmlns:a16="http://schemas.microsoft.com/office/drawing/2014/main" id="{E664063A-CC5A-B0ED-56F0-377A28B330EA}"/>
                  </a:ext>
                </a:extLst>
              </p:cNvPr>
              <p:cNvSpPr>
                <a:spLocks noChangeShapeType="1"/>
              </p:cNvSpPr>
              <p:nvPr/>
            </p:nvSpPr>
            <p:spPr bwMode="auto">
              <a:xfrm rot="16200000" flipH="1">
                <a:off x="1803"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51" name="Line 91">
                <a:extLst>
                  <a:ext uri="{FF2B5EF4-FFF2-40B4-BE49-F238E27FC236}">
                    <a16:creationId xmlns:a16="http://schemas.microsoft.com/office/drawing/2014/main" id="{C585FD58-A6F1-35FC-9799-10513B099DD4}"/>
                  </a:ext>
                </a:extLst>
              </p:cNvPr>
              <p:cNvSpPr>
                <a:spLocks noChangeShapeType="1"/>
              </p:cNvSpPr>
              <p:nvPr/>
            </p:nvSpPr>
            <p:spPr bwMode="auto">
              <a:xfrm rot="16200000" flipH="1">
                <a:off x="1802"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52" name="Line 92">
                <a:extLst>
                  <a:ext uri="{FF2B5EF4-FFF2-40B4-BE49-F238E27FC236}">
                    <a16:creationId xmlns:a16="http://schemas.microsoft.com/office/drawing/2014/main" id="{E2ED9FEA-8DEC-717F-0534-666C6188B358}"/>
                  </a:ext>
                </a:extLst>
              </p:cNvPr>
              <p:cNvSpPr>
                <a:spLocks noChangeShapeType="1"/>
              </p:cNvSpPr>
              <p:nvPr/>
            </p:nvSpPr>
            <p:spPr bwMode="auto">
              <a:xfrm rot="-5400000" flipH="1" flipV="1">
                <a:off x="4197"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53" name="Line 93">
                <a:extLst>
                  <a:ext uri="{FF2B5EF4-FFF2-40B4-BE49-F238E27FC236}">
                    <a16:creationId xmlns:a16="http://schemas.microsoft.com/office/drawing/2014/main" id="{149907CF-7330-2819-A8D2-77D2B4B94D53}"/>
                  </a:ext>
                </a:extLst>
              </p:cNvPr>
              <p:cNvSpPr>
                <a:spLocks noChangeShapeType="1"/>
              </p:cNvSpPr>
              <p:nvPr/>
            </p:nvSpPr>
            <p:spPr bwMode="auto">
              <a:xfrm rot="16200000" flipH="1">
                <a:off x="4198"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54" name="Line 94">
                <a:extLst>
                  <a:ext uri="{FF2B5EF4-FFF2-40B4-BE49-F238E27FC236}">
                    <a16:creationId xmlns:a16="http://schemas.microsoft.com/office/drawing/2014/main" id="{188D1ACB-0CE6-438C-7549-5E3853E3DB34}"/>
                  </a:ext>
                </a:extLst>
              </p:cNvPr>
              <p:cNvSpPr>
                <a:spLocks noChangeShapeType="1"/>
              </p:cNvSpPr>
              <p:nvPr/>
            </p:nvSpPr>
            <p:spPr bwMode="auto">
              <a:xfrm rot="16200000" flipH="1">
                <a:off x="1399"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55" name="Line 95">
                <a:extLst>
                  <a:ext uri="{FF2B5EF4-FFF2-40B4-BE49-F238E27FC236}">
                    <a16:creationId xmlns:a16="http://schemas.microsoft.com/office/drawing/2014/main" id="{8E0C962E-9FE6-B452-2761-8B866D701169}"/>
                  </a:ext>
                </a:extLst>
              </p:cNvPr>
              <p:cNvSpPr>
                <a:spLocks noChangeShapeType="1"/>
              </p:cNvSpPr>
              <p:nvPr/>
            </p:nvSpPr>
            <p:spPr bwMode="auto">
              <a:xfrm rot="-5400000" flipH="1" flipV="1">
                <a:off x="1398"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56" name="Line 96">
                <a:extLst>
                  <a:ext uri="{FF2B5EF4-FFF2-40B4-BE49-F238E27FC236}">
                    <a16:creationId xmlns:a16="http://schemas.microsoft.com/office/drawing/2014/main" id="{1EB10AA2-780F-3109-AEA0-96335DD55863}"/>
                  </a:ext>
                </a:extLst>
              </p:cNvPr>
              <p:cNvSpPr>
                <a:spLocks noChangeShapeType="1"/>
              </p:cNvSpPr>
              <p:nvPr/>
            </p:nvSpPr>
            <p:spPr bwMode="auto">
              <a:xfrm rot="16200000" flipV="1">
                <a:off x="2037" y="97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57" name="Line 97">
                <a:extLst>
                  <a:ext uri="{FF2B5EF4-FFF2-40B4-BE49-F238E27FC236}">
                    <a16:creationId xmlns:a16="http://schemas.microsoft.com/office/drawing/2014/main" id="{83E9690E-5D35-1855-48DB-0861D86AB9DA}"/>
                  </a:ext>
                </a:extLst>
              </p:cNvPr>
              <p:cNvSpPr>
                <a:spLocks noChangeShapeType="1"/>
              </p:cNvSpPr>
              <p:nvPr/>
            </p:nvSpPr>
            <p:spPr bwMode="auto">
              <a:xfrm rot="-5400000" flipH="1" flipV="1">
                <a:off x="2038" y="3396"/>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58" name="Line 98">
                <a:extLst>
                  <a:ext uri="{FF2B5EF4-FFF2-40B4-BE49-F238E27FC236}">
                    <a16:creationId xmlns:a16="http://schemas.microsoft.com/office/drawing/2014/main" id="{3CFB8969-9F4B-42D9-BA3B-F64E3A86C816}"/>
                  </a:ext>
                </a:extLst>
              </p:cNvPr>
              <p:cNvSpPr>
                <a:spLocks noChangeShapeType="1"/>
              </p:cNvSpPr>
              <p:nvPr/>
            </p:nvSpPr>
            <p:spPr bwMode="auto">
              <a:xfrm rot="-5400000" flipH="1" flipV="1">
                <a:off x="3558" y="3396"/>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59" name="Line 99">
                <a:extLst>
                  <a:ext uri="{FF2B5EF4-FFF2-40B4-BE49-F238E27FC236}">
                    <a16:creationId xmlns:a16="http://schemas.microsoft.com/office/drawing/2014/main" id="{3A8655D5-C117-1486-94EF-75A60BA80625}"/>
                  </a:ext>
                </a:extLst>
              </p:cNvPr>
              <p:cNvSpPr>
                <a:spLocks noChangeShapeType="1"/>
              </p:cNvSpPr>
              <p:nvPr/>
            </p:nvSpPr>
            <p:spPr bwMode="auto">
              <a:xfrm rot="16200000" flipV="1">
                <a:off x="3557" y="97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60" name="Line 100">
                <a:extLst>
                  <a:ext uri="{FF2B5EF4-FFF2-40B4-BE49-F238E27FC236}">
                    <a16:creationId xmlns:a16="http://schemas.microsoft.com/office/drawing/2014/main" id="{F16E3FB2-EF6C-3081-86BC-492B2047D000}"/>
                  </a:ext>
                </a:extLst>
              </p:cNvPr>
              <p:cNvSpPr>
                <a:spLocks noChangeShapeType="1"/>
              </p:cNvSpPr>
              <p:nvPr/>
            </p:nvSpPr>
            <p:spPr bwMode="auto">
              <a:xfrm rot="16200000" flipV="1">
                <a:off x="3818"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61" name="Line 101">
                <a:extLst>
                  <a:ext uri="{FF2B5EF4-FFF2-40B4-BE49-F238E27FC236}">
                    <a16:creationId xmlns:a16="http://schemas.microsoft.com/office/drawing/2014/main" id="{1294F11C-FFA9-CA1D-D83D-A64BE9FBD97A}"/>
                  </a:ext>
                </a:extLst>
              </p:cNvPr>
              <p:cNvSpPr>
                <a:spLocks noChangeShapeType="1"/>
              </p:cNvSpPr>
              <p:nvPr/>
            </p:nvSpPr>
            <p:spPr bwMode="auto">
              <a:xfrm rot="16200000" flipV="1">
                <a:off x="1779"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62" name="Line 102">
                <a:extLst>
                  <a:ext uri="{FF2B5EF4-FFF2-40B4-BE49-F238E27FC236}">
                    <a16:creationId xmlns:a16="http://schemas.microsoft.com/office/drawing/2014/main" id="{6C16234A-5EDC-2E4B-4A59-FDC2A05C0140}"/>
                  </a:ext>
                </a:extLst>
              </p:cNvPr>
              <p:cNvSpPr>
                <a:spLocks noChangeShapeType="1"/>
              </p:cNvSpPr>
              <p:nvPr/>
            </p:nvSpPr>
            <p:spPr bwMode="auto">
              <a:xfrm rot="-5400000" flipH="1" flipV="1">
                <a:off x="1778"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63" name="Line 103">
                <a:extLst>
                  <a:ext uri="{FF2B5EF4-FFF2-40B4-BE49-F238E27FC236}">
                    <a16:creationId xmlns:a16="http://schemas.microsoft.com/office/drawing/2014/main" id="{6FEC7F73-C05D-73B5-F4D3-7D8BC0AD653E}"/>
                  </a:ext>
                </a:extLst>
              </p:cNvPr>
              <p:cNvSpPr>
                <a:spLocks noChangeShapeType="1"/>
              </p:cNvSpPr>
              <p:nvPr/>
            </p:nvSpPr>
            <p:spPr bwMode="auto">
              <a:xfrm rot="-5400000" flipH="1" flipV="1">
                <a:off x="3817"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64" name="Line 104">
                <a:extLst>
                  <a:ext uri="{FF2B5EF4-FFF2-40B4-BE49-F238E27FC236}">
                    <a16:creationId xmlns:a16="http://schemas.microsoft.com/office/drawing/2014/main" id="{E2A907FD-47FB-12B3-1EF1-C313F61F4BA0}"/>
                  </a:ext>
                </a:extLst>
              </p:cNvPr>
              <p:cNvSpPr>
                <a:spLocks noChangeShapeType="1"/>
              </p:cNvSpPr>
              <p:nvPr/>
            </p:nvSpPr>
            <p:spPr bwMode="auto">
              <a:xfrm rot="-5400000">
                <a:off x="1423"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65" name="Line 105">
                <a:extLst>
                  <a:ext uri="{FF2B5EF4-FFF2-40B4-BE49-F238E27FC236}">
                    <a16:creationId xmlns:a16="http://schemas.microsoft.com/office/drawing/2014/main" id="{12209B81-81BE-A27A-C9E7-8B3FD484ADD7}"/>
                  </a:ext>
                </a:extLst>
              </p:cNvPr>
              <p:cNvSpPr>
                <a:spLocks noChangeShapeType="1"/>
              </p:cNvSpPr>
              <p:nvPr/>
            </p:nvSpPr>
            <p:spPr bwMode="auto">
              <a:xfrm rot="-5400000">
                <a:off x="1422"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66" name="Line 106">
                <a:extLst>
                  <a:ext uri="{FF2B5EF4-FFF2-40B4-BE49-F238E27FC236}">
                    <a16:creationId xmlns:a16="http://schemas.microsoft.com/office/drawing/2014/main" id="{6CB30127-65B9-BECF-B726-C7DA400CC51B}"/>
                  </a:ext>
                </a:extLst>
              </p:cNvPr>
              <p:cNvSpPr>
                <a:spLocks noChangeShapeType="1"/>
              </p:cNvSpPr>
              <p:nvPr/>
            </p:nvSpPr>
            <p:spPr bwMode="auto">
              <a:xfrm rot="-5400000" flipH="1" flipV="1">
                <a:off x="1399"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67" name="Line 107">
                <a:extLst>
                  <a:ext uri="{FF2B5EF4-FFF2-40B4-BE49-F238E27FC236}">
                    <a16:creationId xmlns:a16="http://schemas.microsoft.com/office/drawing/2014/main" id="{DEA04EA4-4660-F194-4ACF-853C3C309C10}"/>
                  </a:ext>
                </a:extLst>
              </p:cNvPr>
              <p:cNvSpPr>
                <a:spLocks noChangeShapeType="1"/>
              </p:cNvSpPr>
              <p:nvPr/>
            </p:nvSpPr>
            <p:spPr bwMode="auto">
              <a:xfrm rot="-5400000" flipH="1" flipV="1">
                <a:off x="4198"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68" name="Line 108">
                <a:extLst>
                  <a:ext uri="{FF2B5EF4-FFF2-40B4-BE49-F238E27FC236}">
                    <a16:creationId xmlns:a16="http://schemas.microsoft.com/office/drawing/2014/main" id="{1B799BB1-2C6E-4A75-8145-54EF710388B3}"/>
                  </a:ext>
                </a:extLst>
              </p:cNvPr>
              <p:cNvSpPr>
                <a:spLocks noChangeShapeType="1"/>
              </p:cNvSpPr>
              <p:nvPr/>
            </p:nvSpPr>
            <p:spPr bwMode="auto">
              <a:xfrm rot="16200000" flipH="1">
                <a:off x="1398"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69" name="Line 109">
                <a:extLst>
                  <a:ext uri="{FF2B5EF4-FFF2-40B4-BE49-F238E27FC236}">
                    <a16:creationId xmlns:a16="http://schemas.microsoft.com/office/drawing/2014/main" id="{9F952850-DCE0-3E41-E2BB-056D208F65F5}"/>
                  </a:ext>
                </a:extLst>
              </p:cNvPr>
              <p:cNvSpPr>
                <a:spLocks noChangeShapeType="1"/>
              </p:cNvSpPr>
              <p:nvPr/>
            </p:nvSpPr>
            <p:spPr bwMode="auto">
              <a:xfrm rot="16200000" flipH="1">
                <a:off x="4197"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70" name="Line 110">
                <a:extLst>
                  <a:ext uri="{FF2B5EF4-FFF2-40B4-BE49-F238E27FC236}">
                    <a16:creationId xmlns:a16="http://schemas.microsoft.com/office/drawing/2014/main" id="{DA82C1EE-1550-F688-75B7-B4EDBE9E2ADD}"/>
                  </a:ext>
                </a:extLst>
              </p:cNvPr>
              <p:cNvSpPr>
                <a:spLocks noChangeShapeType="1"/>
              </p:cNvSpPr>
              <p:nvPr/>
            </p:nvSpPr>
            <p:spPr bwMode="auto">
              <a:xfrm rot="-5400000">
                <a:off x="1676"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71" name="Line 111">
                <a:extLst>
                  <a:ext uri="{FF2B5EF4-FFF2-40B4-BE49-F238E27FC236}">
                    <a16:creationId xmlns:a16="http://schemas.microsoft.com/office/drawing/2014/main" id="{109B4EBB-09E8-CCEF-CE1F-1E6E84C25848}"/>
                  </a:ext>
                </a:extLst>
              </p:cNvPr>
              <p:cNvSpPr>
                <a:spLocks noChangeShapeType="1"/>
              </p:cNvSpPr>
              <p:nvPr/>
            </p:nvSpPr>
            <p:spPr bwMode="auto">
              <a:xfrm rot="-5400000">
                <a:off x="1675"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72" name="Line 112">
                <a:extLst>
                  <a:ext uri="{FF2B5EF4-FFF2-40B4-BE49-F238E27FC236}">
                    <a16:creationId xmlns:a16="http://schemas.microsoft.com/office/drawing/2014/main" id="{64B46FA1-2D01-C593-031D-9ECF00D8443D}"/>
                  </a:ext>
                </a:extLst>
              </p:cNvPr>
              <p:cNvSpPr>
                <a:spLocks noChangeShapeType="1"/>
              </p:cNvSpPr>
              <p:nvPr/>
            </p:nvSpPr>
            <p:spPr bwMode="auto">
              <a:xfrm rot="16200000" flipV="1">
                <a:off x="1519" y="2740"/>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73" name="Line 113">
                <a:extLst>
                  <a:ext uri="{FF2B5EF4-FFF2-40B4-BE49-F238E27FC236}">
                    <a16:creationId xmlns:a16="http://schemas.microsoft.com/office/drawing/2014/main" id="{D8958D03-F6BB-1A43-E130-BB25889E4528}"/>
                  </a:ext>
                </a:extLst>
              </p:cNvPr>
              <p:cNvSpPr>
                <a:spLocks noChangeShapeType="1"/>
              </p:cNvSpPr>
              <p:nvPr/>
            </p:nvSpPr>
            <p:spPr bwMode="auto">
              <a:xfrm rot="-5400000" flipH="1" flipV="1">
                <a:off x="4064" y="1645"/>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74" name="Line 114">
                <a:extLst>
                  <a:ext uri="{FF2B5EF4-FFF2-40B4-BE49-F238E27FC236}">
                    <a16:creationId xmlns:a16="http://schemas.microsoft.com/office/drawing/2014/main" id="{90C23D76-8251-AD45-AEFF-1753688FA0B1}"/>
                  </a:ext>
                </a:extLst>
              </p:cNvPr>
              <p:cNvSpPr>
                <a:spLocks noChangeShapeType="1"/>
              </p:cNvSpPr>
              <p:nvPr/>
            </p:nvSpPr>
            <p:spPr bwMode="auto">
              <a:xfrm rot="16200000" flipV="1">
                <a:off x="4065" y="2740"/>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75" name="Line 115">
                <a:extLst>
                  <a:ext uri="{FF2B5EF4-FFF2-40B4-BE49-F238E27FC236}">
                    <a16:creationId xmlns:a16="http://schemas.microsoft.com/office/drawing/2014/main" id="{9C13F71F-DB98-137D-BD14-F49DA79BCE3D}"/>
                  </a:ext>
                </a:extLst>
              </p:cNvPr>
              <p:cNvSpPr>
                <a:spLocks noChangeShapeType="1"/>
              </p:cNvSpPr>
              <p:nvPr/>
            </p:nvSpPr>
            <p:spPr bwMode="auto">
              <a:xfrm rot="-5400000" flipH="1" flipV="1">
                <a:off x="1518" y="1645"/>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76" name="Line 116">
                <a:extLst>
                  <a:ext uri="{FF2B5EF4-FFF2-40B4-BE49-F238E27FC236}">
                    <a16:creationId xmlns:a16="http://schemas.microsoft.com/office/drawing/2014/main" id="{03F4D5AF-FBB0-931E-ED95-F7B3E544B389}"/>
                  </a:ext>
                </a:extLst>
              </p:cNvPr>
              <p:cNvSpPr>
                <a:spLocks noChangeShapeType="1"/>
              </p:cNvSpPr>
              <p:nvPr/>
            </p:nvSpPr>
            <p:spPr bwMode="auto">
              <a:xfrm rot="16200000" flipH="1">
                <a:off x="1652"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77" name="Line 117">
                <a:extLst>
                  <a:ext uri="{FF2B5EF4-FFF2-40B4-BE49-F238E27FC236}">
                    <a16:creationId xmlns:a16="http://schemas.microsoft.com/office/drawing/2014/main" id="{0C3B8D22-8A1E-ADF7-B306-F9E900E8407F}"/>
                  </a:ext>
                </a:extLst>
              </p:cNvPr>
              <p:cNvSpPr>
                <a:spLocks noChangeShapeType="1"/>
              </p:cNvSpPr>
              <p:nvPr/>
            </p:nvSpPr>
            <p:spPr bwMode="auto">
              <a:xfrm rot="16200000" flipH="1">
                <a:off x="3945"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78" name="Line 118">
                <a:extLst>
                  <a:ext uri="{FF2B5EF4-FFF2-40B4-BE49-F238E27FC236}">
                    <a16:creationId xmlns:a16="http://schemas.microsoft.com/office/drawing/2014/main" id="{A6FADA01-EC61-5E95-3A70-B3C4CCE32B4B}"/>
                  </a:ext>
                </a:extLst>
              </p:cNvPr>
              <p:cNvSpPr>
                <a:spLocks noChangeShapeType="1"/>
              </p:cNvSpPr>
              <p:nvPr/>
            </p:nvSpPr>
            <p:spPr bwMode="auto">
              <a:xfrm rot="-5400000" flipH="1" flipV="1">
                <a:off x="3939"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79" name="Line 119">
                <a:extLst>
                  <a:ext uri="{FF2B5EF4-FFF2-40B4-BE49-F238E27FC236}">
                    <a16:creationId xmlns:a16="http://schemas.microsoft.com/office/drawing/2014/main" id="{B586C62A-0609-F3C6-288C-549D66675A5E}"/>
                  </a:ext>
                </a:extLst>
              </p:cNvPr>
              <p:cNvSpPr>
                <a:spLocks noChangeShapeType="1"/>
              </p:cNvSpPr>
              <p:nvPr/>
            </p:nvSpPr>
            <p:spPr bwMode="auto">
              <a:xfrm rot="-5400000" flipH="1" flipV="1">
                <a:off x="1646"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80" name="Line 120">
                <a:extLst>
                  <a:ext uri="{FF2B5EF4-FFF2-40B4-BE49-F238E27FC236}">
                    <a16:creationId xmlns:a16="http://schemas.microsoft.com/office/drawing/2014/main" id="{71F15A4D-BCDE-EA32-4691-8A08616E4E01}"/>
                  </a:ext>
                </a:extLst>
              </p:cNvPr>
              <p:cNvSpPr>
                <a:spLocks noChangeShapeType="1"/>
              </p:cNvSpPr>
              <p:nvPr/>
            </p:nvSpPr>
            <p:spPr bwMode="auto">
              <a:xfrm rot="16200000" flipH="1">
                <a:off x="1549"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81" name="Line 121">
                <a:extLst>
                  <a:ext uri="{FF2B5EF4-FFF2-40B4-BE49-F238E27FC236}">
                    <a16:creationId xmlns:a16="http://schemas.microsoft.com/office/drawing/2014/main" id="{DE9EAA11-DD4F-22BF-6AA5-9F553CE8096C}"/>
                  </a:ext>
                </a:extLst>
              </p:cNvPr>
              <p:cNvSpPr>
                <a:spLocks noChangeShapeType="1"/>
              </p:cNvSpPr>
              <p:nvPr/>
            </p:nvSpPr>
            <p:spPr bwMode="auto">
              <a:xfrm rot="16200000" flipH="1">
                <a:off x="1554"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82" name="Line 122">
                <a:extLst>
                  <a:ext uri="{FF2B5EF4-FFF2-40B4-BE49-F238E27FC236}">
                    <a16:creationId xmlns:a16="http://schemas.microsoft.com/office/drawing/2014/main" id="{FB915856-DD02-79FD-2A0C-DFBF430F705A}"/>
                  </a:ext>
                </a:extLst>
              </p:cNvPr>
              <p:cNvSpPr>
                <a:spLocks noChangeShapeType="1"/>
              </p:cNvSpPr>
              <p:nvPr/>
            </p:nvSpPr>
            <p:spPr bwMode="auto">
              <a:xfrm rot="16200000" flipH="1">
                <a:off x="3588"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83" name="Line 123">
                <a:extLst>
                  <a:ext uri="{FF2B5EF4-FFF2-40B4-BE49-F238E27FC236}">
                    <a16:creationId xmlns:a16="http://schemas.microsoft.com/office/drawing/2014/main" id="{1CE4AB60-CE19-B068-F4FF-904A301CB4A1}"/>
                  </a:ext>
                </a:extLst>
              </p:cNvPr>
              <p:cNvSpPr>
                <a:spLocks noChangeShapeType="1"/>
              </p:cNvSpPr>
              <p:nvPr/>
            </p:nvSpPr>
            <p:spPr bwMode="auto">
              <a:xfrm rot="16200000" flipH="1">
                <a:off x="3587"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84" name="Line 124">
                <a:extLst>
                  <a:ext uri="{FF2B5EF4-FFF2-40B4-BE49-F238E27FC236}">
                    <a16:creationId xmlns:a16="http://schemas.microsoft.com/office/drawing/2014/main" id="{CBBFDB3F-3BAE-998F-E3C6-483ABCF4C79D}"/>
                  </a:ext>
                </a:extLst>
              </p:cNvPr>
              <p:cNvSpPr>
                <a:spLocks noChangeShapeType="1"/>
              </p:cNvSpPr>
              <p:nvPr/>
            </p:nvSpPr>
            <p:spPr bwMode="auto">
              <a:xfrm rot="16200000" flipH="1">
                <a:off x="2171"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85" name="Line 125">
                <a:extLst>
                  <a:ext uri="{FF2B5EF4-FFF2-40B4-BE49-F238E27FC236}">
                    <a16:creationId xmlns:a16="http://schemas.microsoft.com/office/drawing/2014/main" id="{9C46A651-7FB7-8B24-FC1E-3C001CC30857}"/>
                  </a:ext>
                </a:extLst>
              </p:cNvPr>
              <p:cNvSpPr>
                <a:spLocks noChangeShapeType="1"/>
              </p:cNvSpPr>
              <p:nvPr/>
            </p:nvSpPr>
            <p:spPr bwMode="auto">
              <a:xfrm rot="-5400000" flipH="1" flipV="1">
                <a:off x="3425"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86" name="Line 126">
                <a:extLst>
                  <a:ext uri="{FF2B5EF4-FFF2-40B4-BE49-F238E27FC236}">
                    <a16:creationId xmlns:a16="http://schemas.microsoft.com/office/drawing/2014/main" id="{780E53F4-2C2A-805D-3658-C087141690EB}"/>
                  </a:ext>
                </a:extLst>
              </p:cNvPr>
              <p:cNvSpPr>
                <a:spLocks noChangeShapeType="1"/>
              </p:cNvSpPr>
              <p:nvPr/>
            </p:nvSpPr>
            <p:spPr bwMode="auto">
              <a:xfrm rot="16200000" flipH="1">
                <a:off x="3426"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87" name="Line 127">
                <a:extLst>
                  <a:ext uri="{FF2B5EF4-FFF2-40B4-BE49-F238E27FC236}">
                    <a16:creationId xmlns:a16="http://schemas.microsoft.com/office/drawing/2014/main" id="{EC83348D-495C-F86E-ED7A-9E107BD6E38A}"/>
                  </a:ext>
                </a:extLst>
              </p:cNvPr>
              <p:cNvSpPr>
                <a:spLocks noChangeShapeType="1"/>
              </p:cNvSpPr>
              <p:nvPr/>
            </p:nvSpPr>
            <p:spPr bwMode="auto">
              <a:xfrm rot="-5400000" flipH="1" flipV="1">
                <a:off x="2170"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88" name="Line 128">
                <a:extLst>
                  <a:ext uri="{FF2B5EF4-FFF2-40B4-BE49-F238E27FC236}">
                    <a16:creationId xmlns:a16="http://schemas.microsoft.com/office/drawing/2014/main" id="{9AFE0F00-2109-D1EA-1C9A-D30662E8E936}"/>
                  </a:ext>
                </a:extLst>
              </p:cNvPr>
              <p:cNvSpPr>
                <a:spLocks noChangeShapeType="1"/>
              </p:cNvSpPr>
              <p:nvPr/>
            </p:nvSpPr>
            <p:spPr bwMode="auto">
              <a:xfrm rot="16200000" flipH="1">
                <a:off x="4095"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89" name="Line 129">
                <a:extLst>
                  <a:ext uri="{FF2B5EF4-FFF2-40B4-BE49-F238E27FC236}">
                    <a16:creationId xmlns:a16="http://schemas.microsoft.com/office/drawing/2014/main" id="{A616A89B-CD48-6CC1-0A2F-3EB3CE9BDBE3}"/>
                  </a:ext>
                </a:extLst>
              </p:cNvPr>
              <p:cNvSpPr>
                <a:spLocks noChangeShapeType="1"/>
              </p:cNvSpPr>
              <p:nvPr/>
            </p:nvSpPr>
            <p:spPr bwMode="auto">
              <a:xfrm rot="16200000" flipH="1">
                <a:off x="4094"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90" name="Line 130">
                <a:extLst>
                  <a:ext uri="{FF2B5EF4-FFF2-40B4-BE49-F238E27FC236}">
                    <a16:creationId xmlns:a16="http://schemas.microsoft.com/office/drawing/2014/main" id="{C5E1F54D-F0EE-D128-01B1-2F460C1AA069}"/>
                  </a:ext>
                </a:extLst>
              </p:cNvPr>
              <p:cNvSpPr>
                <a:spLocks noChangeShapeType="1"/>
              </p:cNvSpPr>
              <p:nvPr/>
            </p:nvSpPr>
            <p:spPr bwMode="auto">
              <a:xfrm rot="-5400000">
                <a:off x="1428" y="2255"/>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91" name="Line 131">
                <a:extLst>
                  <a:ext uri="{FF2B5EF4-FFF2-40B4-BE49-F238E27FC236}">
                    <a16:creationId xmlns:a16="http://schemas.microsoft.com/office/drawing/2014/main" id="{C580A65B-03CA-2C47-3216-EDE4FAE2E3B8}"/>
                  </a:ext>
                </a:extLst>
              </p:cNvPr>
              <p:cNvSpPr>
                <a:spLocks noChangeShapeType="1"/>
              </p:cNvSpPr>
              <p:nvPr/>
            </p:nvSpPr>
            <p:spPr bwMode="auto">
              <a:xfrm rot="-5400000" flipH="1" flipV="1">
                <a:off x="3691"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92" name="Line 132">
                <a:extLst>
                  <a:ext uri="{FF2B5EF4-FFF2-40B4-BE49-F238E27FC236}">
                    <a16:creationId xmlns:a16="http://schemas.microsoft.com/office/drawing/2014/main" id="{8E92EADD-6CDF-94CF-12FE-B951E0E3373D}"/>
                  </a:ext>
                </a:extLst>
              </p:cNvPr>
              <p:cNvSpPr>
                <a:spLocks noChangeShapeType="1"/>
              </p:cNvSpPr>
              <p:nvPr/>
            </p:nvSpPr>
            <p:spPr bwMode="auto">
              <a:xfrm rot="-5400000" flipH="1" flipV="1">
                <a:off x="1906"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93" name="Line 133">
                <a:extLst>
                  <a:ext uri="{FF2B5EF4-FFF2-40B4-BE49-F238E27FC236}">
                    <a16:creationId xmlns:a16="http://schemas.microsoft.com/office/drawing/2014/main" id="{829C1F3C-5C60-4514-EA14-A508F8D8BA06}"/>
                  </a:ext>
                </a:extLst>
              </p:cNvPr>
              <p:cNvSpPr>
                <a:spLocks noChangeShapeType="1"/>
              </p:cNvSpPr>
              <p:nvPr/>
            </p:nvSpPr>
            <p:spPr bwMode="auto">
              <a:xfrm rot="16200000" flipH="1">
                <a:off x="1905"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94" name="Line 134">
                <a:extLst>
                  <a:ext uri="{FF2B5EF4-FFF2-40B4-BE49-F238E27FC236}">
                    <a16:creationId xmlns:a16="http://schemas.microsoft.com/office/drawing/2014/main" id="{BFA9F07B-6B83-4513-C868-A105611EE5AE}"/>
                  </a:ext>
                </a:extLst>
              </p:cNvPr>
              <p:cNvSpPr>
                <a:spLocks noChangeShapeType="1"/>
              </p:cNvSpPr>
              <p:nvPr/>
            </p:nvSpPr>
            <p:spPr bwMode="auto">
              <a:xfrm rot="16200000" flipH="1">
                <a:off x="3690"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95" name="Line 135">
                <a:extLst>
                  <a:ext uri="{FF2B5EF4-FFF2-40B4-BE49-F238E27FC236}">
                    <a16:creationId xmlns:a16="http://schemas.microsoft.com/office/drawing/2014/main" id="{289E877F-68FB-BA9C-DC1B-40F176C395FF}"/>
                  </a:ext>
                </a:extLst>
              </p:cNvPr>
              <p:cNvSpPr>
                <a:spLocks noChangeShapeType="1"/>
              </p:cNvSpPr>
              <p:nvPr/>
            </p:nvSpPr>
            <p:spPr bwMode="auto">
              <a:xfrm rot="-5400000" flipH="1" flipV="1">
                <a:off x="4071" y="251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96" name="Line 136">
                <a:extLst>
                  <a:ext uri="{FF2B5EF4-FFF2-40B4-BE49-F238E27FC236}">
                    <a16:creationId xmlns:a16="http://schemas.microsoft.com/office/drawing/2014/main" id="{7F4EEE69-41E5-953D-B204-952E3B38D754}"/>
                  </a:ext>
                </a:extLst>
              </p:cNvPr>
              <p:cNvSpPr>
                <a:spLocks noChangeShapeType="1"/>
              </p:cNvSpPr>
              <p:nvPr/>
            </p:nvSpPr>
            <p:spPr bwMode="auto">
              <a:xfrm rot="16200000" flipV="1">
                <a:off x="1524" y="187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97" name="Line 137">
                <a:extLst>
                  <a:ext uri="{FF2B5EF4-FFF2-40B4-BE49-F238E27FC236}">
                    <a16:creationId xmlns:a16="http://schemas.microsoft.com/office/drawing/2014/main" id="{DCB765BF-4316-4481-F560-76EE9D012D2F}"/>
                  </a:ext>
                </a:extLst>
              </p:cNvPr>
              <p:cNvSpPr>
                <a:spLocks noChangeShapeType="1"/>
              </p:cNvSpPr>
              <p:nvPr/>
            </p:nvSpPr>
            <p:spPr bwMode="auto">
              <a:xfrm rot="-5400000" flipH="1" flipV="1">
                <a:off x="1525" y="251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98" name="Line 138">
                <a:extLst>
                  <a:ext uri="{FF2B5EF4-FFF2-40B4-BE49-F238E27FC236}">
                    <a16:creationId xmlns:a16="http://schemas.microsoft.com/office/drawing/2014/main" id="{3818E8C0-70AD-4772-BF8E-8C21B89C2480}"/>
                  </a:ext>
                </a:extLst>
              </p:cNvPr>
              <p:cNvSpPr>
                <a:spLocks noChangeShapeType="1"/>
              </p:cNvSpPr>
              <p:nvPr/>
            </p:nvSpPr>
            <p:spPr bwMode="auto">
              <a:xfrm rot="16200000" flipV="1">
                <a:off x="4070" y="187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299" name="Line 139">
                <a:extLst>
                  <a:ext uri="{FF2B5EF4-FFF2-40B4-BE49-F238E27FC236}">
                    <a16:creationId xmlns:a16="http://schemas.microsoft.com/office/drawing/2014/main" id="{C6BC11A0-385F-9822-E0F8-5597D85F7BA9}"/>
                  </a:ext>
                </a:extLst>
              </p:cNvPr>
              <p:cNvSpPr>
                <a:spLocks noChangeShapeType="1"/>
              </p:cNvSpPr>
              <p:nvPr/>
            </p:nvSpPr>
            <p:spPr bwMode="auto">
              <a:xfrm rot="16200000" flipV="1">
                <a:off x="2296" y="9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00" name="Line 140">
                <a:extLst>
                  <a:ext uri="{FF2B5EF4-FFF2-40B4-BE49-F238E27FC236}">
                    <a16:creationId xmlns:a16="http://schemas.microsoft.com/office/drawing/2014/main" id="{4D22F407-2693-D947-92BB-A7B24614C5A3}"/>
                  </a:ext>
                </a:extLst>
              </p:cNvPr>
              <p:cNvSpPr>
                <a:spLocks noChangeShapeType="1"/>
              </p:cNvSpPr>
              <p:nvPr/>
            </p:nvSpPr>
            <p:spPr bwMode="auto">
              <a:xfrm rot="-5400000" flipH="1" flipV="1">
                <a:off x="3299" y="34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01" name="Line 141">
                <a:extLst>
                  <a:ext uri="{FF2B5EF4-FFF2-40B4-BE49-F238E27FC236}">
                    <a16:creationId xmlns:a16="http://schemas.microsoft.com/office/drawing/2014/main" id="{9BCCB1E7-FF00-A5C5-8378-3B847376B1BB}"/>
                  </a:ext>
                </a:extLst>
              </p:cNvPr>
              <p:cNvSpPr>
                <a:spLocks noChangeShapeType="1"/>
              </p:cNvSpPr>
              <p:nvPr/>
            </p:nvSpPr>
            <p:spPr bwMode="auto">
              <a:xfrm rot="16200000" flipV="1">
                <a:off x="3298" y="9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02" name="Line 142">
                <a:extLst>
                  <a:ext uri="{FF2B5EF4-FFF2-40B4-BE49-F238E27FC236}">
                    <a16:creationId xmlns:a16="http://schemas.microsoft.com/office/drawing/2014/main" id="{539FEDFD-2B61-B70A-94FC-9A149E20FF43}"/>
                  </a:ext>
                </a:extLst>
              </p:cNvPr>
              <p:cNvSpPr>
                <a:spLocks noChangeShapeType="1"/>
              </p:cNvSpPr>
              <p:nvPr/>
            </p:nvSpPr>
            <p:spPr bwMode="auto">
              <a:xfrm rot="-5400000" flipH="1" flipV="1">
                <a:off x="2297" y="34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03" name="Line 143">
                <a:extLst>
                  <a:ext uri="{FF2B5EF4-FFF2-40B4-BE49-F238E27FC236}">
                    <a16:creationId xmlns:a16="http://schemas.microsoft.com/office/drawing/2014/main" id="{04504A61-F836-7767-D475-54A546CF4BFD}"/>
                  </a:ext>
                </a:extLst>
              </p:cNvPr>
              <p:cNvSpPr>
                <a:spLocks noChangeShapeType="1"/>
              </p:cNvSpPr>
              <p:nvPr/>
            </p:nvSpPr>
            <p:spPr bwMode="auto">
              <a:xfrm rot="16200000" flipH="1">
                <a:off x="2068"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04" name="Line 144">
                <a:extLst>
                  <a:ext uri="{FF2B5EF4-FFF2-40B4-BE49-F238E27FC236}">
                    <a16:creationId xmlns:a16="http://schemas.microsoft.com/office/drawing/2014/main" id="{4AF093AC-3C42-20E2-9E42-3445E88ED5C7}"/>
                  </a:ext>
                </a:extLst>
              </p:cNvPr>
              <p:cNvSpPr>
                <a:spLocks noChangeShapeType="1"/>
              </p:cNvSpPr>
              <p:nvPr/>
            </p:nvSpPr>
            <p:spPr bwMode="auto">
              <a:xfrm rot="16200000" flipH="1">
                <a:off x="2067"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05" name="Line 145">
                <a:extLst>
                  <a:ext uri="{FF2B5EF4-FFF2-40B4-BE49-F238E27FC236}">
                    <a16:creationId xmlns:a16="http://schemas.microsoft.com/office/drawing/2014/main" id="{B5260018-99F6-1364-8A6E-408DFD94DD9E}"/>
                  </a:ext>
                </a:extLst>
              </p:cNvPr>
              <p:cNvSpPr>
                <a:spLocks noChangeShapeType="1"/>
              </p:cNvSpPr>
              <p:nvPr/>
            </p:nvSpPr>
            <p:spPr bwMode="auto">
              <a:xfrm rot="-5400000">
                <a:off x="3714"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06" name="Line 146">
                <a:extLst>
                  <a:ext uri="{FF2B5EF4-FFF2-40B4-BE49-F238E27FC236}">
                    <a16:creationId xmlns:a16="http://schemas.microsoft.com/office/drawing/2014/main" id="{3FDE0347-122F-E368-1710-B302AD63A968}"/>
                  </a:ext>
                </a:extLst>
              </p:cNvPr>
              <p:cNvSpPr>
                <a:spLocks noChangeShapeType="1"/>
              </p:cNvSpPr>
              <p:nvPr/>
            </p:nvSpPr>
            <p:spPr bwMode="auto">
              <a:xfrm rot="-5400000">
                <a:off x="3715"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07" name="Line 147">
                <a:extLst>
                  <a:ext uri="{FF2B5EF4-FFF2-40B4-BE49-F238E27FC236}">
                    <a16:creationId xmlns:a16="http://schemas.microsoft.com/office/drawing/2014/main" id="{B456F11C-8A5F-09ED-6923-FE7CEA54E694}"/>
                  </a:ext>
                </a:extLst>
              </p:cNvPr>
              <p:cNvSpPr>
                <a:spLocks noChangeShapeType="1"/>
              </p:cNvSpPr>
              <p:nvPr/>
            </p:nvSpPr>
            <p:spPr bwMode="auto">
              <a:xfrm rot="-5400000">
                <a:off x="3968"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08" name="Line 148">
                <a:extLst>
                  <a:ext uri="{FF2B5EF4-FFF2-40B4-BE49-F238E27FC236}">
                    <a16:creationId xmlns:a16="http://schemas.microsoft.com/office/drawing/2014/main" id="{3DDBAAE1-A550-0FDB-013C-5E12D835B433}"/>
                  </a:ext>
                </a:extLst>
              </p:cNvPr>
              <p:cNvSpPr>
                <a:spLocks noChangeShapeType="1"/>
              </p:cNvSpPr>
              <p:nvPr/>
            </p:nvSpPr>
            <p:spPr bwMode="auto">
              <a:xfrm rot="-5400000">
                <a:off x="3969"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09" name="Line 149">
                <a:extLst>
                  <a:ext uri="{FF2B5EF4-FFF2-40B4-BE49-F238E27FC236}">
                    <a16:creationId xmlns:a16="http://schemas.microsoft.com/office/drawing/2014/main" id="{BB4C1BDD-6E0C-A868-E6E7-AECC9C24FB29}"/>
                  </a:ext>
                </a:extLst>
              </p:cNvPr>
              <p:cNvSpPr>
                <a:spLocks noChangeShapeType="1"/>
              </p:cNvSpPr>
              <p:nvPr/>
            </p:nvSpPr>
            <p:spPr bwMode="auto">
              <a:xfrm rot="-5400000" flipH="1" flipV="1">
                <a:off x="1779"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10" name="Line 150">
                <a:extLst>
                  <a:ext uri="{FF2B5EF4-FFF2-40B4-BE49-F238E27FC236}">
                    <a16:creationId xmlns:a16="http://schemas.microsoft.com/office/drawing/2014/main" id="{D67929EF-C2F4-781B-FE3A-282D3345E3B4}"/>
                  </a:ext>
                </a:extLst>
              </p:cNvPr>
              <p:cNvSpPr>
                <a:spLocks noChangeShapeType="1"/>
              </p:cNvSpPr>
              <p:nvPr/>
            </p:nvSpPr>
            <p:spPr bwMode="auto">
              <a:xfrm rot="-5400000" flipH="1" flipV="1">
                <a:off x="3818"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11" name="Line 151">
                <a:extLst>
                  <a:ext uri="{FF2B5EF4-FFF2-40B4-BE49-F238E27FC236}">
                    <a16:creationId xmlns:a16="http://schemas.microsoft.com/office/drawing/2014/main" id="{0F4717F2-B464-B73D-FE6B-41F6D5C58635}"/>
                  </a:ext>
                </a:extLst>
              </p:cNvPr>
              <p:cNvSpPr>
                <a:spLocks noChangeShapeType="1"/>
              </p:cNvSpPr>
              <p:nvPr/>
            </p:nvSpPr>
            <p:spPr bwMode="auto">
              <a:xfrm rot="16200000" flipV="1">
                <a:off x="1773"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12" name="Line 152">
                <a:extLst>
                  <a:ext uri="{FF2B5EF4-FFF2-40B4-BE49-F238E27FC236}">
                    <a16:creationId xmlns:a16="http://schemas.microsoft.com/office/drawing/2014/main" id="{BA7AD41A-280A-E4AD-A5CE-155ECA7059A5}"/>
                  </a:ext>
                </a:extLst>
              </p:cNvPr>
              <p:cNvSpPr>
                <a:spLocks noChangeShapeType="1"/>
              </p:cNvSpPr>
              <p:nvPr/>
            </p:nvSpPr>
            <p:spPr bwMode="auto">
              <a:xfrm rot="16200000" flipV="1">
                <a:off x="3812"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13" name="Line 153">
                <a:extLst>
                  <a:ext uri="{FF2B5EF4-FFF2-40B4-BE49-F238E27FC236}">
                    <a16:creationId xmlns:a16="http://schemas.microsoft.com/office/drawing/2014/main" id="{ABA8B61E-15B9-3C1F-D5CD-C149DB2176E9}"/>
                  </a:ext>
                </a:extLst>
              </p:cNvPr>
              <p:cNvSpPr>
                <a:spLocks noChangeShapeType="1"/>
              </p:cNvSpPr>
              <p:nvPr/>
            </p:nvSpPr>
            <p:spPr bwMode="auto">
              <a:xfrm rot="16200000" flipV="1">
                <a:off x="1525" y="229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14" name="Line 154">
                <a:extLst>
                  <a:ext uri="{FF2B5EF4-FFF2-40B4-BE49-F238E27FC236}">
                    <a16:creationId xmlns:a16="http://schemas.microsoft.com/office/drawing/2014/main" id="{56C32378-10CC-60EF-53FA-323512E9B6E3}"/>
                  </a:ext>
                </a:extLst>
              </p:cNvPr>
              <p:cNvSpPr>
                <a:spLocks noChangeShapeType="1"/>
              </p:cNvSpPr>
              <p:nvPr/>
            </p:nvSpPr>
            <p:spPr bwMode="auto">
              <a:xfrm rot="16200000" flipV="1">
                <a:off x="4071" y="229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15" name="Line 155">
                <a:extLst>
                  <a:ext uri="{FF2B5EF4-FFF2-40B4-BE49-F238E27FC236}">
                    <a16:creationId xmlns:a16="http://schemas.microsoft.com/office/drawing/2014/main" id="{BACA2F00-0727-2705-A43C-7D38B93DEB58}"/>
                  </a:ext>
                </a:extLst>
              </p:cNvPr>
              <p:cNvSpPr>
                <a:spLocks noChangeShapeType="1"/>
              </p:cNvSpPr>
              <p:nvPr/>
            </p:nvSpPr>
            <p:spPr bwMode="auto">
              <a:xfrm rot="-5400000" flipH="1" flipV="1">
                <a:off x="4070" y="2089"/>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16" name="Line 156">
                <a:extLst>
                  <a:ext uri="{FF2B5EF4-FFF2-40B4-BE49-F238E27FC236}">
                    <a16:creationId xmlns:a16="http://schemas.microsoft.com/office/drawing/2014/main" id="{8033C195-8EA7-C5EA-9C89-3C02FDE89836}"/>
                  </a:ext>
                </a:extLst>
              </p:cNvPr>
              <p:cNvSpPr>
                <a:spLocks noChangeShapeType="1"/>
              </p:cNvSpPr>
              <p:nvPr/>
            </p:nvSpPr>
            <p:spPr bwMode="auto">
              <a:xfrm rot="-5400000" flipH="1" flipV="1">
                <a:off x="1524" y="2089"/>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17" name="Line 157">
                <a:extLst>
                  <a:ext uri="{FF2B5EF4-FFF2-40B4-BE49-F238E27FC236}">
                    <a16:creationId xmlns:a16="http://schemas.microsoft.com/office/drawing/2014/main" id="{65026860-CC6C-10B4-A02D-E4760F75F91B}"/>
                  </a:ext>
                </a:extLst>
              </p:cNvPr>
              <p:cNvSpPr>
                <a:spLocks noChangeShapeType="1"/>
              </p:cNvSpPr>
              <p:nvPr/>
            </p:nvSpPr>
            <p:spPr bwMode="auto">
              <a:xfrm rot="-5400000" flipH="1" flipV="1">
                <a:off x="3939"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18" name="Line 158">
                <a:extLst>
                  <a:ext uri="{FF2B5EF4-FFF2-40B4-BE49-F238E27FC236}">
                    <a16:creationId xmlns:a16="http://schemas.microsoft.com/office/drawing/2014/main" id="{3E255082-48F3-F04F-A8FB-7B36B11A2299}"/>
                  </a:ext>
                </a:extLst>
              </p:cNvPr>
              <p:cNvSpPr>
                <a:spLocks noChangeShapeType="1"/>
              </p:cNvSpPr>
              <p:nvPr/>
            </p:nvSpPr>
            <p:spPr bwMode="auto">
              <a:xfrm rot="16200000" flipH="1">
                <a:off x="1645"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19" name="Line 159">
                <a:extLst>
                  <a:ext uri="{FF2B5EF4-FFF2-40B4-BE49-F238E27FC236}">
                    <a16:creationId xmlns:a16="http://schemas.microsoft.com/office/drawing/2014/main" id="{2A85486B-B338-C8D9-1588-505BC7D03BBB}"/>
                  </a:ext>
                </a:extLst>
              </p:cNvPr>
              <p:cNvSpPr>
                <a:spLocks noChangeShapeType="1"/>
              </p:cNvSpPr>
              <p:nvPr/>
            </p:nvSpPr>
            <p:spPr bwMode="auto">
              <a:xfrm rot="-5400000" flipH="1" flipV="1">
                <a:off x="1646"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20" name="Line 160">
                <a:extLst>
                  <a:ext uri="{FF2B5EF4-FFF2-40B4-BE49-F238E27FC236}">
                    <a16:creationId xmlns:a16="http://schemas.microsoft.com/office/drawing/2014/main" id="{48903781-FBAF-E691-160F-8E5649AE84C5}"/>
                  </a:ext>
                </a:extLst>
              </p:cNvPr>
              <p:cNvSpPr>
                <a:spLocks noChangeShapeType="1"/>
              </p:cNvSpPr>
              <p:nvPr/>
            </p:nvSpPr>
            <p:spPr bwMode="auto">
              <a:xfrm rot="16200000" flipH="1">
                <a:off x="3938"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21" name="Line 161">
                <a:extLst>
                  <a:ext uri="{FF2B5EF4-FFF2-40B4-BE49-F238E27FC236}">
                    <a16:creationId xmlns:a16="http://schemas.microsoft.com/office/drawing/2014/main" id="{AD13FF2D-5115-D90C-D7D0-F43628506A34}"/>
                  </a:ext>
                </a:extLst>
              </p:cNvPr>
              <p:cNvSpPr>
                <a:spLocks noChangeShapeType="1"/>
              </p:cNvSpPr>
              <p:nvPr/>
            </p:nvSpPr>
            <p:spPr bwMode="auto">
              <a:xfrm rot="-5400000" flipH="1" flipV="1">
                <a:off x="3172"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22" name="Line 162">
                <a:extLst>
                  <a:ext uri="{FF2B5EF4-FFF2-40B4-BE49-F238E27FC236}">
                    <a16:creationId xmlns:a16="http://schemas.microsoft.com/office/drawing/2014/main" id="{863D05FA-1CDB-310E-3574-554FCC868170}"/>
                  </a:ext>
                </a:extLst>
              </p:cNvPr>
              <p:cNvSpPr>
                <a:spLocks noChangeShapeType="1"/>
              </p:cNvSpPr>
              <p:nvPr/>
            </p:nvSpPr>
            <p:spPr bwMode="auto">
              <a:xfrm rot="16200000" flipH="1">
                <a:off x="3173"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23" name="Line 163">
                <a:extLst>
                  <a:ext uri="{FF2B5EF4-FFF2-40B4-BE49-F238E27FC236}">
                    <a16:creationId xmlns:a16="http://schemas.microsoft.com/office/drawing/2014/main" id="{47BAA140-2CA4-1547-91C3-4D4597D8C96F}"/>
                  </a:ext>
                </a:extLst>
              </p:cNvPr>
              <p:cNvSpPr>
                <a:spLocks noChangeShapeType="1"/>
              </p:cNvSpPr>
              <p:nvPr/>
            </p:nvSpPr>
            <p:spPr bwMode="auto">
              <a:xfrm rot="16200000" flipH="1">
                <a:off x="2424"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24" name="Line 164">
                <a:extLst>
                  <a:ext uri="{FF2B5EF4-FFF2-40B4-BE49-F238E27FC236}">
                    <a16:creationId xmlns:a16="http://schemas.microsoft.com/office/drawing/2014/main" id="{DF5C956F-19CE-932E-9D0A-96C9EB7370B1}"/>
                  </a:ext>
                </a:extLst>
              </p:cNvPr>
              <p:cNvSpPr>
                <a:spLocks noChangeShapeType="1"/>
              </p:cNvSpPr>
              <p:nvPr/>
            </p:nvSpPr>
            <p:spPr bwMode="auto">
              <a:xfrm rot="-5400000" flipH="1" flipV="1">
                <a:off x="2423"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25" name="Line 165">
                <a:extLst>
                  <a:ext uri="{FF2B5EF4-FFF2-40B4-BE49-F238E27FC236}">
                    <a16:creationId xmlns:a16="http://schemas.microsoft.com/office/drawing/2014/main" id="{0EC74317-DA71-D57E-9490-BAF69B4C2430}"/>
                  </a:ext>
                </a:extLst>
              </p:cNvPr>
              <p:cNvSpPr>
                <a:spLocks noChangeShapeType="1"/>
              </p:cNvSpPr>
              <p:nvPr/>
            </p:nvSpPr>
            <p:spPr bwMode="auto">
              <a:xfrm rot="16200000" flipH="1">
                <a:off x="3843"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26" name="Line 166">
                <a:extLst>
                  <a:ext uri="{FF2B5EF4-FFF2-40B4-BE49-F238E27FC236}">
                    <a16:creationId xmlns:a16="http://schemas.microsoft.com/office/drawing/2014/main" id="{20E4E699-8CA7-CAF7-7713-2B62A357BD54}"/>
                  </a:ext>
                </a:extLst>
              </p:cNvPr>
              <p:cNvSpPr>
                <a:spLocks noChangeShapeType="1"/>
              </p:cNvSpPr>
              <p:nvPr/>
            </p:nvSpPr>
            <p:spPr bwMode="auto">
              <a:xfrm rot="16200000" flipH="1">
                <a:off x="3848"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27" name="Line 167">
                <a:extLst>
                  <a:ext uri="{FF2B5EF4-FFF2-40B4-BE49-F238E27FC236}">
                    <a16:creationId xmlns:a16="http://schemas.microsoft.com/office/drawing/2014/main" id="{64AC5168-6662-0790-F244-6AA23D6D8AC2}"/>
                  </a:ext>
                </a:extLst>
              </p:cNvPr>
              <p:cNvSpPr>
                <a:spLocks noChangeShapeType="1"/>
              </p:cNvSpPr>
              <p:nvPr/>
            </p:nvSpPr>
            <p:spPr bwMode="auto">
              <a:xfrm rot="16200000" flipV="1">
                <a:off x="3559" y="3178"/>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28" name="Line 168">
                <a:extLst>
                  <a:ext uri="{FF2B5EF4-FFF2-40B4-BE49-F238E27FC236}">
                    <a16:creationId xmlns:a16="http://schemas.microsoft.com/office/drawing/2014/main" id="{6050F44F-66E5-D911-7A13-300AE09FD30F}"/>
                  </a:ext>
                </a:extLst>
              </p:cNvPr>
              <p:cNvSpPr>
                <a:spLocks noChangeShapeType="1"/>
              </p:cNvSpPr>
              <p:nvPr/>
            </p:nvSpPr>
            <p:spPr bwMode="auto">
              <a:xfrm rot="16200000" flipV="1">
                <a:off x="2039" y="3178"/>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29" name="Line 169">
                <a:extLst>
                  <a:ext uri="{FF2B5EF4-FFF2-40B4-BE49-F238E27FC236}">
                    <a16:creationId xmlns:a16="http://schemas.microsoft.com/office/drawing/2014/main" id="{E295CBC6-F019-21A9-6C6C-EB4051BBAA70}"/>
                  </a:ext>
                </a:extLst>
              </p:cNvPr>
              <p:cNvSpPr>
                <a:spLocks noChangeShapeType="1"/>
              </p:cNvSpPr>
              <p:nvPr/>
            </p:nvSpPr>
            <p:spPr bwMode="auto">
              <a:xfrm rot="-5400000" flipH="1" flipV="1">
                <a:off x="2038" y="119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30" name="Line 170">
                <a:extLst>
                  <a:ext uri="{FF2B5EF4-FFF2-40B4-BE49-F238E27FC236}">
                    <a16:creationId xmlns:a16="http://schemas.microsoft.com/office/drawing/2014/main" id="{4296FF7B-4396-52EE-97CD-F2AF9A7FEC42}"/>
                  </a:ext>
                </a:extLst>
              </p:cNvPr>
              <p:cNvSpPr>
                <a:spLocks noChangeShapeType="1"/>
              </p:cNvSpPr>
              <p:nvPr/>
            </p:nvSpPr>
            <p:spPr bwMode="auto">
              <a:xfrm rot="-5400000" flipH="1" flipV="1">
                <a:off x="3558" y="119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31" name="Line 171">
                <a:extLst>
                  <a:ext uri="{FF2B5EF4-FFF2-40B4-BE49-F238E27FC236}">
                    <a16:creationId xmlns:a16="http://schemas.microsoft.com/office/drawing/2014/main" id="{F9CAF5AE-3D6A-15A7-63F4-FCF3024ED757}"/>
                  </a:ext>
                </a:extLst>
              </p:cNvPr>
              <p:cNvSpPr>
                <a:spLocks noChangeShapeType="1"/>
              </p:cNvSpPr>
              <p:nvPr/>
            </p:nvSpPr>
            <p:spPr bwMode="auto">
              <a:xfrm rot="16200000" flipH="1">
                <a:off x="3324"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32" name="Line 172">
                <a:extLst>
                  <a:ext uri="{FF2B5EF4-FFF2-40B4-BE49-F238E27FC236}">
                    <a16:creationId xmlns:a16="http://schemas.microsoft.com/office/drawing/2014/main" id="{AA3F8E5C-369C-DAE3-0075-7B68BDBC917A}"/>
                  </a:ext>
                </a:extLst>
              </p:cNvPr>
              <p:cNvSpPr>
                <a:spLocks noChangeShapeType="1"/>
              </p:cNvSpPr>
              <p:nvPr/>
            </p:nvSpPr>
            <p:spPr bwMode="auto">
              <a:xfrm rot="16200000" flipH="1">
                <a:off x="3323"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33" name="Line 173">
                <a:extLst>
                  <a:ext uri="{FF2B5EF4-FFF2-40B4-BE49-F238E27FC236}">
                    <a16:creationId xmlns:a16="http://schemas.microsoft.com/office/drawing/2014/main" id="{8BBDAE19-9E78-F66F-2DD8-171A4DD3B086}"/>
                  </a:ext>
                </a:extLst>
              </p:cNvPr>
              <p:cNvSpPr>
                <a:spLocks noChangeShapeType="1"/>
              </p:cNvSpPr>
              <p:nvPr/>
            </p:nvSpPr>
            <p:spPr bwMode="auto">
              <a:xfrm rot="-5400000" flipH="1" flipV="1">
                <a:off x="3047"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34" name="Line 174">
                <a:extLst>
                  <a:ext uri="{FF2B5EF4-FFF2-40B4-BE49-F238E27FC236}">
                    <a16:creationId xmlns:a16="http://schemas.microsoft.com/office/drawing/2014/main" id="{11177F3E-A5D7-4917-1986-9081EFA6E1B8}"/>
                  </a:ext>
                </a:extLst>
              </p:cNvPr>
              <p:cNvSpPr>
                <a:spLocks noChangeShapeType="1"/>
              </p:cNvSpPr>
              <p:nvPr/>
            </p:nvSpPr>
            <p:spPr bwMode="auto">
              <a:xfrm rot="16200000" flipV="1">
                <a:off x="2551"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35" name="Line 175">
                <a:extLst>
                  <a:ext uri="{FF2B5EF4-FFF2-40B4-BE49-F238E27FC236}">
                    <a16:creationId xmlns:a16="http://schemas.microsoft.com/office/drawing/2014/main" id="{D05AEA50-C946-A3F1-1646-1F7C10FECC24}"/>
                  </a:ext>
                </a:extLst>
              </p:cNvPr>
              <p:cNvSpPr>
                <a:spLocks noChangeShapeType="1"/>
              </p:cNvSpPr>
              <p:nvPr/>
            </p:nvSpPr>
            <p:spPr bwMode="auto">
              <a:xfrm rot="16200000" flipV="1">
                <a:off x="3046"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36" name="Line 176">
                <a:extLst>
                  <a:ext uri="{FF2B5EF4-FFF2-40B4-BE49-F238E27FC236}">
                    <a16:creationId xmlns:a16="http://schemas.microsoft.com/office/drawing/2014/main" id="{9D6C6F12-CE24-19A9-FA42-202235C06AD3}"/>
                  </a:ext>
                </a:extLst>
              </p:cNvPr>
              <p:cNvSpPr>
                <a:spLocks noChangeShapeType="1"/>
              </p:cNvSpPr>
              <p:nvPr/>
            </p:nvSpPr>
            <p:spPr bwMode="auto">
              <a:xfrm rot="-5400000" flipH="1" flipV="1">
                <a:off x="2552"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37" name="Line 177">
                <a:extLst>
                  <a:ext uri="{FF2B5EF4-FFF2-40B4-BE49-F238E27FC236}">
                    <a16:creationId xmlns:a16="http://schemas.microsoft.com/office/drawing/2014/main" id="{D812D971-7A51-79CB-ECCB-00B4A67CCFD4}"/>
                  </a:ext>
                </a:extLst>
              </p:cNvPr>
              <p:cNvSpPr>
                <a:spLocks noChangeShapeType="1"/>
              </p:cNvSpPr>
              <p:nvPr/>
            </p:nvSpPr>
            <p:spPr bwMode="auto">
              <a:xfrm rot="16200000" flipH="1">
                <a:off x="1550"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38" name="Line 178">
                <a:extLst>
                  <a:ext uri="{FF2B5EF4-FFF2-40B4-BE49-F238E27FC236}">
                    <a16:creationId xmlns:a16="http://schemas.microsoft.com/office/drawing/2014/main" id="{EA574DD3-4A2C-FEC9-413F-0F78018A20E4}"/>
                  </a:ext>
                </a:extLst>
              </p:cNvPr>
              <p:cNvSpPr>
                <a:spLocks noChangeShapeType="1"/>
              </p:cNvSpPr>
              <p:nvPr/>
            </p:nvSpPr>
            <p:spPr bwMode="auto">
              <a:xfrm rot="16200000" flipH="1">
                <a:off x="1549"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39" name="Line 179">
                <a:extLst>
                  <a:ext uri="{FF2B5EF4-FFF2-40B4-BE49-F238E27FC236}">
                    <a16:creationId xmlns:a16="http://schemas.microsoft.com/office/drawing/2014/main" id="{7A082076-7974-91EC-4C34-4E1176891E66}"/>
                  </a:ext>
                </a:extLst>
              </p:cNvPr>
              <p:cNvSpPr>
                <a:spLocks noChangeShapeType="1"/>
              </p:cNvSpPr>
              <p:nvPr/>
            </p:nvSpPr>
            <p:spPr bwMode="auto">
              <a:xfrm rot="-5400000" flipH="1" flipV="1">
                <a:off x="2677"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40" name="Line 180">
                <a:extLst>
                  <a:ext uri="{FF2B5EF4-FFF2-40B4-BE49-F238E27FC236}">
                    <a16:creationId xmlns:a16="http://schemas.microsoft.com/office/drawing/2014/main" id="{3F7D197E-F945-8FF7-B413-618E65CE0903}"/>
                  </a:ext>
                </a:extLst>
              </p:cNvPr>
              <p:cNvSpPr>
                <a:spLocks noChangeShapeType="1"/>
              </p:cNvSpPr>
              <p:nvPr/>
            </p:nvSpPr>
            <p:spPr bwMode="auto">
              <a:xfrm rot="16200000" flipH="1">
                <a:off x="2920"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41" name="Line 181">
                <a:extLst>
                  <a:ext uri="{FF2B5EF4-FFF2-40B4-BE49-F238E27FC236}">
                    <a16:creationId xmlns:a16="http://schemas.microsoft.com/office/drawing/2014/main" id="{0667EA1A-ECD8-F3C2-064B-A231B4CF262E}"/>
                  </a:ext>
                </a:extLst>
              </p:cNvPr>
              <p:cNvSpPr>
                <a:spLocks noChangeShapeType="1"/>
              </p:cNvSpPr>
              <p:nvPr/>
            </p:nvSpPr>
            <p:spPr bwMode="auto">
              <a:xfrm rot="16200000" flipH="1">
                <a:off x="2678"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42" name="Line 182">
                <a:extLst>
                  <a:ext uri="{FF2B5EF4-FFF2-40B4-BE49-F238E27FC236}">
                    <a16:creationId xmlns:a16="http://schemas.microsoft.com/office/drawing/2014/main" id="{7ECC7D15-3CBF-1F81-9177-C6CA9F867E27}"/>
                  </a:ext>
                </a:extLst>
              </p:cNvPr>
              <p:cNvSpPr>
                <a:spLocks noChangeShapeType="1"/>
              </p:cNvSpPr>
              <p:nvPr/>
            </p:nvSpPr>
            <p:spPr bwMode="auto">
              <a:xfrm rot="-5400000" flipH="1" flipV="1">
                <a:off x="2919"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43" name="Line 183">
                <a:extLst>
                  <a:ext uri="{FF2B5EF4-FFF2-40B4-BE49-F238E27FC236}">
                    <a16:creationId xmlns:a16="http://schemas.microsoft.com/office/drawing/2014/main" id="{C54464F5-6AF5-7716-7F45-EF5964DDBAF9}"/>
                  </a:ext>
                </a:extLst>
              </p:cNvPr>
              <p:cNvSpPr>
                <a:spLocks noChangeShapeType="1"/>
              </p:cNvSpPr>
              <p:nvPr/>
            </p:nvSpPr>
            <p:spPr bwMode="auto">
              <a:xfrm rot="-5400000" flipH="1" flipV="1">
                <a:off x="2799" y="3408"/>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44" name="Line 184">
                <a:extLst>
                  <a:ext uri="{FF2B5EF4-FFF2-40B4-BE49-F238E27FC236}">
                    <a16:creationId xmlns:a16="http://schemas.microsoft.com/office/drawing/2014/main" id="{3F55F7B3-6A70-A64C-D969-5383EFA9AA37}"/>
                  </a:ext>
                </a:extLst>
              </p:cNvPr>
              <p:cNvSpPr>
                <a:spLocks noChangeShapeType="1"/>
              </p:cNvSpPr>
              <p:nvPr/>
            </p:nvSpPr>
            <p:spPr bwMode="auto">
              <a:xfrm rot="16200000" flipV="1">
                <a:off x="2798" y="989"/>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45" name="Line 185">
                <a:extLst>
                  <a:ext uri="{FF2B5EF4-FFF2-40B4-BE49-F238E27FC236}">
                    <a16:creationId xmlns:a16="http://schemas.microsoft.com/office/drawing/2014/main" id="{1F0ACFFE-E837-8475-D445-F729927C6B07}"/>
                  </a:ext>
                </a:extLst>
              </p:cNvPr>
              <p:cNvSpPr>
                <a:spLocks noChangeShapeType="1"/>
              </p:cNvSpPr>
              <p:nvPr/>
            </p:nvSpPr>
            <p:spPr bwMode="auto">
              <a:xfrm rot="-5400000">
                <a:off x="3975"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46" name="Line 186">
                <a:extLst>
                  <a:ext uri="{FF2B5EF4-FFF2-40B4-BE49-F238E27FC236}">
                    <a16:creationId xmlns:a16="http://schemas.microsoft.com/office/drawing/2014/main" id="{FBDB656D-D917-E724-6D24-70A1A6FA77A6}"/>
                  </a:ext>
                </a:extLst>
              </p:cNvPr>
              <p:cNvSpPr>
                <a:spLocks noChangeShapeType="1"/>
              </p:cNvSpPr>
              <p:nvPr/>
            </p:nvSpPr>
            <p:spPr bwMode="auto">
              <a:xfrm rot="-5400000">
                <a:off x="1931"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47" name="Line 187">
                <a:extLst>
                  <a:ext uri="{FF2B5EF4-FFF2-40B4-BE49-F238E27FC236}">
                    <a16:creationId xmlns:a16="http://schemas.microsoft.com/office/drawing/2014/main" id="{A78525B9-A842-9B4F-EA44-B63CF90CF37A}"/>
                  </a:ext>
                </a:extLst>
              </p:cNvPr>
              <p:cNvSpPr>
                <a:spLocks noChangeShapeType="1"/>
              </p:cNvSpPr>
              <p:nvPr/>
            </p:nvSpPr>
            <p:spPr bwMode="auto">
              <a:xfrm rot="-5400000">
                <a:off x="1930"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48" name="Line 188">
                <a:extLst>
                  <a:ext uri="{FF2B5EF4-FFF2-40B4-BE49-F238E27FC236}">
                    <a16:creationId xmlns:a16="http://schemas.microsoft.com/office/drawing/2014/main" id="{246FAF7E-62F8-44AC-00E8-2113CA0A70BB}"/>
                  </a:ext>
                </a:extLst>
              </p:cNvPr>
              <p:cNvSpPr>
                <a:spLocks noChangeShapeType="1"/>
              </p:cNvSpPr>
              <p:nvPr/>
            </p:nvSpPr>
            <p:spPr bwMode="auto">
              <a:xfrm rot="-5400000" flipH="1" flipV="1">
                <a:off x="3945"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49" name="Line 189">
                <a:extLst>
                  <a:ext uri="{FF2B5EF4-FFF2-40B4-BE49-F238E27FC236}">
                    <a16:creationId xmlns:a16="http://schemas.microsoft.com/office/drawing/2014/main" id="{20041BD5-EE7A-D0B6-9E5A-CD4770BF62FB}"/>
                  </a:ext>
                </a:extLst>
              </p:cNvPr>
              <p:cNvSpPr>
                <a:spLocks noChangeShapeType="1"/>
              </p:cNvSpPr>
              <p:nvPr/>
            </p:nvSpPr>
            <p:spPr bwMode="auto">
              <a:xfrm rot="16200000" flipH="1">
                <a:off x="3946"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50" name="Line 190">
                <a:extLst>
                  <a:ext uri="{FF2B5EF4-FFF2-40B4-BE49-F238E27FC236}">
                    <a16:creationId xmlns:a16="http://schemas.microsoft.com/office/drawing/2014/main" id="{F7FB4607-CF46-9064-56E5-05D2F1B4A191}"/>
                  </a:ext>
                </a:extLst>
              </p:cNvPr>
              <p:cNvSpPr>
                <a:spLocks noChangeShapeType="1"/>
              </p:cNvSpPr>
              <p:nvPr/>
            </p:nvSpPr>
            <p:spPr bwMode="auto">
              <a:xfrm rot="-5400000" flipH="1" flipV="1">
                <a:off x="1652"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51" name="Line 191">
                <a:extLst>
                  <a:ext uri="{FF2B5EF4-FFF2-40B4-BE49-F238E27FC236}">
                    <a16:creationId xmlns:a16="http://schemas.microsoft.com/office/drawing/2014/main" id="{107C80B2-2D32-00A6-5950-6721436F63D4}"/>
                  </a:ext>
                </a:extLst>
              </p:cNvPr>
              <p:cNvSpPr>
                <a:spLocks noChangeShapeType="1"/>
              </p:cNvSpPr>
              <p:nvPr/>
            </p:nvSpPr>
            <p:spPr bwMode="auto">
              <a:xfrm rot="16200000" flipH="1">
                <a:off x="1653"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52" name="Line 192">
                <a:extLst>
                  <a:ext uri="{FF2B5EF4-FFF2-40B4-BE49-F238E27FC236}">
                    <a16:creationId xmlns:a16="http://schemas.microsoft.com/office/drawing/2014/main" id="{F43C5AE4-6CCA-FDAD-DB53-8C1C4878B6AD}"/>
                  </a:ext>
                </a:extLst>
              </p:cNvPr>
              <p:cNvSpPr>
                <a:spLocks noChangeShapeType="1"/>
              </p:cNvSpPr>
              <p:nvPr/>
            </p:nvSpPr>
            <p:spPr bwMode="auto">
              <a:xfrm rot="16200000" flipH="1">
                <a:off x="2322"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53" name="Line 193">
                <a:extLst>
                  <a:ext uri="{FF2B5EF4-FFF2-40B4-BE49-F238E27FC236}">
                    <a16:creationId xmlns:a16="http://schemas.microsoft.com/office/drawing/2014/main" id="{B6D890CE-D8A8-92F5-F424-2701630BBF60}"/>
                  </a:ext>
                </a:extLst>
              </p:cNvPr>
              <p:cNvSpPr>
                <a:spLocks noChangeShapeType="1"/>
              </p:cNvSpPr>
              <p:nvPr/>
            </p:nvSpPr>
            <p:spPr bwMode="auto">
              <a:xfrm rot="16200000" flipH="1">
                <a:off x="2321"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54" name="Line 194">
                <a:extLst>
                  <a:ext uri="{FF2B5EF4-FFF2-40B4-BE49-F238E27FC236}">
                    <a16:creationId xmlns:a16="http://schemas.microsoft.com/office/drawing/2014/main" id="{3796636D-B1E3-FCAB-074A-F0858A74C9DD}"/>
                  </a:ext>
                </a:extLst>
              </p:cNvPr>
              <p:cNvSpPr>
                <a:spLocks noChangeShapeType="1"/>
              </p:cNvSpPr>
              <p:nvPr/>
            </p:nvSpPr>
            <p:spPr bwMode="auto">
              <a:xfrm rot="16200000" flipH="1">
                <a:off x="369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55" name="Line 195">
                <a:extLst>
                  <a:ext uri="{FF2B5EF4-FFF2-40B4-BE49-F238E27FC236}">
                    <a16:creationId xmlns:a16="http://schemas.microsoft.com/office/drawing/2014/main" id="{B4DEA33E-7BDE-B00A-5974-5152B3012046}"/>
                  </a:ext>
                </a:extLst>
              </p:cNvPr>
              <p:cNvSpPr>
                <a:spLocks noChangeShapeType="1"/>
              </p:cNvSpPr>
              <p:nvPr/>
            </p:nvSpPr>
            <p:spPr bwMode="auto">
              <a:xfrm rot="16200000" flipH="1">
                <a:off x="190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56" name="Line 196">
                <a:extLst>
                  <a:ext uri="{FF2B5EF4-FFF2-40B4-BE49-F238E27FC236}">
                    <a16:creationId xmlns:a16="http://schemas.microsoft.com/office/drawing/2014/main" id="{010F0E61-5C2E-3A9B-9821-FEAFC7748023}"/>
                  </a:ext>
                </a:extLst>
              </p:cNvPr>
              <p:cNvSpPr>
                <a:spLocks noChangeShapeType="1"/>
              </p:cNvSpPr>
              <p:nvPr/>
            </p:nvSpPr>
            <p:spPr bwMode="auto">
              <a:xfrm rot="-5400000" flipH="1" flipV="1">
                <a:off x="2172"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57" name="Line 197">
                <a:extLst>
                  <a:ext uri="{FF2B5EF4-FFF2-40B4-BE49-F238E27FC236}">
                    <a16:creationId xmlns:a16="http://schemas.microsoft.com/office/drawing/2014/main" id="{B892A798-6F24-8B3C-9320-FD8ACABB7F50}"/>
                  </a:ext>
                </a:extLst>
              </p:cNvPr>
              <p:cNvSpPr>
                <a:spLocks noChangeShapeType="1"/>
              </p:cNvSpPr>
              <p:nvPr/>
            </p:nvSpPr>
            <p:spPr bwMode="auto">
              <a:xfrm rot="-5400000" flipH="1" flipV="1">
                <a:off x="3427"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58" name="Line 198">
                <a:extLst>
                  <a:ext uri="{FF2B5EF4-FFF2-40B4-BE49-F238E27FC236}">
                    <a16:creationId xmlns:a16="http://schemas.microsoft.com/office/drawing/2014/main" id="{F04FE6A3-1EEC-68B4-0E70-87A6F5B1164B}"/>
                  </a:ext>
                </a:extLst>
              </p:cNvPr>
              <p:cNvSpPr>
                <a:spLocks noChangeShapeType="1"/>
              </p:cNvSpPr>
              <p:nvPr/>
            </p:nvSpPr>
            <p:spPr bwMode="auto">
              <a:xfrm rot="-5400000" flipH="1" flipV="1">
                <a:off x="190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59" name="Line 199">
                <a:extLst>
                  <a:ext uri="{FF2B5EF4-FFF2-40B4-BE49-F238E27FC236}">
                    <a16:creationId xmlns:a16="http://schemas.microsoft.com/office/drawing/2014/main" id="{24080FDE-F7F4-EC08-DBD4-00F62E2BD606}"/>
                  </a:ext>
                </a:extLst>
              </p:cNvPr>
              <p:cNvSpPr>
                <a:spLocks noChangeShapeType="1"/>
              </p:cNvSpPr>
              <p:nvPr/>
            </p:nvSpPr>
            <p:spPr bwMode="auto">
              <a:xfrm rot="-5400000" flipH="1" flipV="1">
                <a:off x="368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60" name="Line 200">
                <a:extLst>
                  <a:ext uri="{FF2B5EF4-FFF2-40B4-BE49-F238E27FC236}">
                    <a16:creationId xmlns:a16="http://schemas.microsoft.com/office/drawing/2014/main" id="{3450ACA1-50D1-178B-30B5-4AFE10E26800}"/>
                  </a:ext>
                </a:extLst>
              </p:cNvPr>
              <p:cNvSpPr>
                <a:spLocks noChangeShapeType="1"/>
              </p:cNvSpPr>
              <p:nvPr/>
            </p:nvSpPr>
            <p:spPr bwMode="auto">
              <a:xfrm rot="16200000" flipH="1">
                <a:off x="3426"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61" name="Line 201">
                <a:extLst>
                  <a:ext uri="{FF2B5EF4-FFF2-40B4-BE49-F238E27FC236}">
                    <a16:creationId xmlns:a16="http://schemas.microsoft.com/office/drawing/2014/main" id="{41291106-313E-4871-5D00-9529EDFDA452}"/>
                  </a:ext>
                </a:extLst>
              </p:cNvPr>
              <p:cNvSpPr>
                <a:spLocks noChangeShapeType="1"/>
              </p:cNvSpPr>
              <p:nvPr/>
            </p:nvSpPr>
            <p:spPr bwMode="auto">
              <a:xfrm rot="16200000" flipH="1">
                <a:off x="2171"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62" name="Line 202">
                <a:extLst>
                  <a:ext uri="{FF2B5EF4-FFF2-40B4-BE49-F238E27FC236}">
                    <a16:creationId xmlns:a16="http://schemas.microsoft.com/office/drawing/2014/main" id="{BFFEC68B-3A6A-3307-3AB7-02B921C39653}"/>
                  </a:ext>
                </a:extLst>
              </p:cNvPr>
              <p:cNvSpPr>
                <a:spLocks noChangeShapeType="1"/>
              </p:cNvSpPr>
              <p:nvPr/>
            </p:nvSpPr>
            <p:spPr bwMode="auto">
              <a:xfrm rot="-5400000">
                <a:off x="1676"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63" name="Line 203">
                <a:extLst>
                  <a:ext uri="{FF2B5EF4-FFF2-40B4-BE49-F238E27FC236}">
                    <a16:creationId xmlns:a16="http://schemas.microsoft.com/office/drawing/2014/main" id="{A9CDFA7C-C30F-58A2-8209-DB6CD16D5CC6}"/>
                  </a:ext>
                </a:extLst>
              </p:cNvPr>
              <p:cNvSpPr>
                <a:spLocks noChangeShapeType="1"/>
              </p:cNvSpPr>
              <p:nvPr/>
            </p:nvSpPr>
            <p:spPr bwMode="auto">
              <a:xfrm rot="-5400000">
                <a:off x="1677"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64" name="Line 204">
                <a:extLst>
                  <a:ext uri="{FF2B5EF4-FFF2-40B4-BE49-F238E27FC236}">
                    <a16:creationId xmlns:a16="http://schemas.microsoft.com/office/drawing/2014/main" id="{470E4AA6-3C8C-400F-FF0C-9882ACFE0AE8}"/>
                  </a:ext>
                </a:extLst>
              </p:cNvPr>
              <p:cNvSpPr>
                <a:spLocks noChangeShapeType="1"/>
              </p:cNvSpPr>
              <p:nvPr/>
            </p:nvSpPr>
            <p:spPr bwMode="auto">
              <a:xfrm rot="16200000" flipH="1">
                <a:off x="1804"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65" name="Line 205">
                <a:extLst>
                  <a:ext uri="{FF2B5EF4-FFF2-40B4-BE49-F238E27FC236}">
                    <a16:creationId xmlns:a16="http://schemas.microsoft.com/office/drawing/2014/main" id="{955642F3-796B-6636-E52A-7E31F1883292}"/>
                  </a:ext>
                </a:extLst>
              </p:cNvPr>
              <p:cNvSpPr>
                <a:spLocks noChangeShapeType="1"/>
              </p:cNvSpPr>
              <p:nvPr/>
            </p:nvSpPr>
            <p:spPr bwMode="auto">
              <a:xfrm rot="16200000" flipH="1">
                <a:off x="1809"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66" name="Line 206">
                <a:extLst>
                  <a:ext uri="{FF2B5EF4-FFF2-40B4-BE49-F238E27FC236}">
                    <a16:creationId xmlns:a16="http://schemas.microsoft.com/office/drawing/2014/main" id="{530CBD54-8F14-7AF4-8E1B-FB81B66CFDFB}"/>
                  </a:ext>
                </a:extLst>
              </p:cNvPr>
              <p:cNvSpPr>
                <a:spLocks noChangeShapeType="1"/>
              </p:cNvSpPr>
              <p:nvPr/>
            </p:nvSpPr>
            <p:spPr bwMode="auto">
              <a:xfrm rot="-5400000" flipH="1" flipV="1">
                <a:off x="3812"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67" name="Line 207">
                <a:extLst>
                  <a:ext uri="{FF2B5EF4-FFF2-40B4-BE49-F238E27FC236}">
                    <a16:creationId xmlns:a16="http://schemas.microsoft.com/office/drawing/2014/main" id="{2EE89455-7A97-0118-AE58-A4F69BE583AF}"/>
                  </a:ext>
                </a:extLst>
              </p:cNvPr>
              <p:cNvSpPr>
                <a:spLocks noChangeShapeType="1"/>
              </p:cNvSpPr>
              <p:nvPr/>
            </p:nvSpPr>
            <p:spPr bwMode="auto">
              <a:xfrm rot="-5400000" flipH="1" flipV="1">
                <a:off x="1773"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68" name="Line 208">
                <a:extLst>
                  <a:ext uri="{FF2B5EF4-FFF2-40B4-BE49-F238E27FC236}">
                    <a16:creationId xmlns:a16="http://schemas.microsoft.com/office/drawing/2014/main" id="{B2DD52BA-344A-87BB-D6D0-4388CEECD414}"/>
                  </a:ext>
                </a:extLst>
              </p:cNvPr>
              <p:cNvSpPr>
                <a:spLocks noChangeShapeType="1"/>
              </p:cNvSpPr>
              <p:nvPr/>
            </p:nvSpPr>
            <p:spPr bwMode="auto">
              <a:xfrm rot="16200000" flipV="1">
                <a:off x="3813"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69" name="Line 209">
                <a:extLst>
                  <a:ext uri="{FF2B5EF4-FFF2-40B4-BE49-F238E27FC236}">
                    <a16:creationId xmlns:a16="http://schemas.microsoft.com/office/drawing/2014/main" id="{E6F06415-032D-6882-76A0-84CF8F078DF2}"/>
                  </a:ext>
                </a:extLst>
              </p:cNvPr>
              <p:cNvSpPr>
                <a:spLocks noChangeShapeType="1"/>
              </p:cNvSpPr>
              <p:nvPr/>
            </p:nvSpPr>
            <p:spPr bwMode="auto">
              <a:xfrm rot="16200000" flipV="1">
                <a:off x="1774"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70" name="Line 210">
                <a:extLst>
                  <a:ext uri="{FF2B5EF4-FFF2-40B4-BE49-F238E27FC236}">
                    <a16:creationId xmlns:a16="http://schemas.microsoft.com/office/drawing/2014/main" id="{486D5B70-6AF8-9586-49B9-2AA221585DB7}"/>
                  </a:ext>
                </a:extLst>
              </p:cNvPr>
              <p:cNvSpPr>
                <a:spLocks noChangeShapeType="1"/>
              </p:cNvSpPr>
              <p:nvPr/>
            </p:nvSpPr>
            <p:spPr bwMode="auto">
              <a:xfrm rot="-5400000" flipH="1" flipV="1">
                <a:off x="3946"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71" name="Line 211">
                <a:extLst>
                  <a:ext uri="{FF2B5EF4-FFF2-40B4-BE49-F238E27FC236}">
                    <a16:creationId xmlns:a16="http://schemas.microsoft.com/office/drawing/2014/main" id="{3F99FA03-A402-9464-9027-88250F69B3DE}"/>
                  </a:ext>
                </a:extLst>
              </p:cNvPr>
              <p:cNvSpPr>
                <a:spLocks noChangeShapeType="1"/>
              </p:cNvSpPr>
              <p:nvPr/>
            </p:nvSpPr>
            <p:spPr bwMode="auto">
              <a:xfrm rot="-5400000" flipH="1" flipV="1">
                <a:off x="1653"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72" name="Line 212">
                <a:extLst>
                  <a:ext uri="{FF2B5EF4-FFF2-40B4-BE49-F238E27FC236}">
                    <a16:creationId xmlns:a16="http://schemas.microsoft.com/office/drawing/2014/main" id="{7B2A8301-C510-7651-257F-4364A547175A}"/>
                  </a:ext>
                </a:extLst>
              </p:cNvPr>
              <p:cNvSpPr>
                <a:spLocks noChangeShapeType="1"/>
              </p:cNvSpPr>
              <p:nvPr/>
            </p:nvSpPr>
            <p:spPr bwMode="auto">
              <a:xfrm rot="16200000" flipH="1">
                <a:off x="1652"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73" name="Line 213">
                <a:extLst>
                  <a:ext uri="{FF2B5EF4-FFF2-40B4-BE49-F238E27FC236}">
                    <a16:creationId xmlns:a16="http://schemas.microsoft.com/office/drawing/2014/main" id="{D2BB8C19-232D-44EB-B6F8-46D540C393B8}"/>
                  </a:ext>
                </a:extLst>
              </p:cNvPr>
              <p:cNvSpPr>
                <a:spLocks noChangeShapeType="1"/>
              </p:cNvSpPr>
              <p:nvPr/>
            </p:nvSpPr>
            <p:spPr bwMode="auto">
              <a:xfrm rot="16200000" flipH="1">
                <a:off x="3945"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74" name="Line 214">
                <a:extLst>
                  <a:ext uri="{FF2B5EF4-FFF2-40B4-BE49-F238E27FC236}">
                    <a16:creationId xmlns:a16="http://schemas.microsoft.com/office/drawing/2014/main" id="{C79C991B-E828-75A7-CCAA-15DA7E83B8F4}"/>
                  </a:ext>
                </a:extLst>
              </p:cNvPr>
              <p:cNvSpPr>
                <a:spLocks noChangeShapeType="1"/>
              </p:cNvSpPr>
              <p:nvPr/>
            </p:nvSpPr>
            <p:spPr bwMode="auto">
              <a:xfrm rot="16200000" flipH="1">
                <a:off x="3071"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75" name="Line 215">
                <a:extLst>
                  <a:ext uri="{FF2B5EF4-FFF2-40B4-BE49-F238E27FC236}">
                    <a16:creationId xmlns:a16="http://schemas.microsoft.com/office/drawing/2014/main" id="{21E689FC-273F-C108-F62E-5EF7E2445843}"/>
                  </a:ext>
                </a:extLst>
              </p:cNvPr>
              <p:cNvSpPr>
                <a:spLocks noChangeShapeType="1"/>
              </p:cNvSpPr>
              <p:nvPr/>
            </p:nvSpPr>
            <p:spPr bwMode="auto">
              <a:xfrm rot="16200000" flipH="1">
                <a:off x="3070"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76" name="Line 216">
                <a:extLst>
                  <a:ext uri="{FF2B5EF4-FFF2-40B4-BE49-F238E27FC236}">
                    <a16:creationId xmlns:a16="http://schemas.microsoft.com/office/drawing/2014/main" id="{DE2AFC45-D307-A3CD-667F-1DAAE721F7A8}"/>
                  </a:ext>
                </a:extLst>
              </p:cNvPr>
              <p:cNvSpPr>
                <a:spLocks noChangeShapeType="1"/>
              </p:cNvSpPr>
              <p:nvPr/>
            </p:nvSpPr>
            <p:spPr bwMode="auto">
              <a:xfrm rot="-5400000">
                <a:off x="3451"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77" name="Line 217">
                <a:extLst>
                  <a:ext uri="{FF2B5EF4-FFF2-40B4-BE49-F238E27FC236}">
                    <a16:creationId xmlns:a16="http://schemas.microsoft.com/office/drawing/2014/main" id="{B8223F41-EDD7-8853-2E7E-402B65DE49D0}"/>
                  </a:ext>
                </a:extLst>
              </p:cNvPr>
              <p:cNvSpPr>
                <a:spLocks noChangeShapeType="1"/>
              </p:cNvSpPr>
              <p:nvPr/>
            </p:nvSpPr>
            <p:spPr bwMode="auto">
              <a:xfrm rot="-5400000">
                <a:off x="3450"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78" name="Line 218">
                <a:extLst>
                  <a:ext uri="{FF2B5EF4-FFF2-40B4-BE49-F238E27FC236}">
                    <a16:creationId xmlns:a16="http://schemas.microsoft.com/office/drawing/2014/main" id="{E6970764-FCCC-18AA-301B-888A68CE11BB}"/>
                  </a:ext>
                </a:extLst>
              </p:cNvPr>
              <p:cNvSpPr>
                <a:spLocks noChangeShapeType="1"/>
              </p:cNvSpPr>
              <p:nvPr/>
            </p:nvSpPr>
            <p:spPr bwMode="auto">
              <a:xfrm rot="16200000" flipH="1">
                <a:off x="2576"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79" name="Line 219">
                <a:extLst>
                  <a:ext uri="{FF2B5EF4-FFF2-40B4-BE49-F238E27FC236}">
                    <a16:creationId xmlns:a16="http://schemas.microsoft.com/office/drawing/2014/main" id="{13047BDE-71D2-71C3-93D1-F8BCCC0C41C4}"/>
                  </a:ext>
                </a:extLst>
              </p:cNvPr>
              <p:cNvSpPr>
                <a:spLocks noChangeShapeType="1"/>
              </p:cNvSpPr>
              <p:nvPr/>
            </p:nvSpPr>
            <p:spPr bwMode="auto">
              <a:xfrm rot="16200000" flipH="1">
                <a:off x="2575"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80" name="Line 220">
                <a:extLst>
                  <a:ext uri="{FF2B5EF4-FFF2-40B4-BE49-F238E27FC236}">
                    <a16:creationId xmlns:a16="http://schemas.microsoft.com/office/drawing/2014/main" id="{137E7855-9B25-B667-4B42-D1BE4FA2124F}"/>
                  </a:ext>
                </a:extLst>
              </p:cNvPr>
              <p:cNvSpPr>
                <a:spLocks noChangeShapeType="1"/>
              </p:cNvSpPr>
              <p:nvPr/>
            </p:nvSpPr>
            <p:spPr bwMode="auto">
              <a:xfrm rot="16200000" flipV="1">
                <a:off x="3300"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81" name="Line 221">
                <a:extLst>
                  <a:ext uri="{FF2B5EF4-FFF2-40B4-BE49-F238E27FC236}">
                    <a16:creationId xmlns:a16="http://schemas.microsoft.com/office/drawing/2014/main" id="{0122199A-09E3-BD3B-9908-CDE15FA446C9}"/>
                  </a:ext>
                </a:extLst>
              </p:cNvPr>
              <p:cNvSpPr>
                <a:spLocks noChangeShapeType="1"/>
              </p:cNvSpPr>
              <p:nvPr/>
            </p:nvSpPr>
            <p:spPr bwMode="auto">
              <a:xfrm rot="16200000" flipV="1">
                <a:off x="2298"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82" name="Line 222">
                <a:extLst>
                  <a:ext uri="{FF2B5EF4-FFF2-40B4-BE49-F238E27FC236}">
                    <a16:creationId xmlns:a16="http://schemas.microsoft.com/office/drawing/2014/main" id="{B3962F24-0B38-C787-BE91-BF4D8173ABEF}"/>
                  </a:ext>
                </a:extLst>
              </p:cNvPr>
              <p:cNvSpPr>
                <a:spLocks noChangeShapeType="1"/>
              </p:cNvSpPr>
              <p:nvPr/>
            </p:nvSpPr>
            <p:spPr bwMode="auto">
              <a:xfrm rot="-5400000" flipH="1" flipV="1">
                <a:off x="2297"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83" name="Line 223">
                <a:extLst>
                  <a:ext uri="{FF2B5EF4-FFF2-40B4-BE49-F238E27FC236}">
                    <a16:creationId xmlns:a16="http://schemas.microsoft.com/office/drawing/2014/main" id="{1894766F-1745-BC5C-6BCE-93487F55472D}"/>
                  </a:ext>
                </a:extLst>
              </p:cNvPr>
              <p:cNvSpPr>
                <a:spLocks noChangeShapeType="1"/>
              </p:cNvSpPr>
              <p:nvPr/>
            </p:nvSpPr>
            <p:spPr bwMode="auto">
              <a:xfrm rot="-5400000" flipH="1" flipV="1">
                <a:off x="3299"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84" name="Line 224">
                <a:extLst>
                  <a:ext uri="{FF2B5EF4-FFF2-40B4-BE49-F238E27FC236}">
                    <a16:creationId xmlns:a16="http://schemas.microsoft.com/office/drawing/2014/main" id="{4DAD99CA-EEB0-0658-6539-70F2B5AB0F1B}"/>
                  </a:ext>
                </a:extLst>
              </p:cNvPr>
              <p:cNvSpPr>
                <a:spLocks noChangeShapeType="1"/>
              </p:cNvSpPr>
              <p:nvPr/>
            </p:nvSpPr>
            <p:spPr bwMode="auto">
              <a:xfrm rot="16200000" flipH="1">
                <a:off x="3843"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85" name="Line 225">
                <a:extLst>
                  <a:ext uri="{FF2B5EF4-FFF2-40B4-BE49-F238E27FC236}">
                    <a16:creationId xmlns:a16="http://schemas.microsoft.com/office/drawing/2014/main" id="{0C40DB7D-EE84-1E36-2623-E649D453D0ED}"/>
                  </a:ext>
                </a:extLst>
              </p:cNvPr>
              <p:cNvSpPr>
                <a:spLocks noChangeShapeType="1"/>
              </p:cNvSpPr>
              <p:nvPr/>
            </p:nvSpPr>
            <p:spPr bwMode="auto">
              <a:xfrm rot="16200000" flipH="1">
                <a:off x="2818"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86" name="Line 226">
                <a:extLst>
                  <a:ext uri="{FF2B5EF4-FFF2-40B4-BE49-F238E27FC236}">
                    <a16:creationId xmlns:a16="http://schemas.microsoft.com/office/drawing/2014/main" id="{C69B53B5-4B49-F4E8-2EA4-733DD40A1F81}"/>
                  </a:ext>
                </a:extLst>
              </p:cNvPr>
              <p:cNvSpPr>
                <a:spLocks noChangeShapeType="1"/>
              </p:cNvSpPr>
              <p:nvPr/>
            </p:nvSpPr>
            <p:spPr bwMode="auto">
              <a:xfrm rot="16200000" flipH="1">
                <a:off x="3842"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87" name="Line 227">
                <a:extLst>
                  <a:ext uri="{FF2B5EF4-FFF2-40B4-BE49-F238E27FC236}">
                    <a16:creationId xmlns:a16="http://schemas.microsoft.com/office/drawing/2014/main" id="{40E05BB3-151E-C3BF-677D-65FB567B271C}"/>
                  </a:ext>
                </a:extLst>
              </p:cNvPr>
              <p:cNvSpPr>
                <a:spLocks noChangeShapeType="1"/>
              </p:cNvSpPr>
              <p:nvPr/>
            </p:nvSpPr>
            <p:spPr bwMode="auto">
              <a:xfrm rot="16200000" flipH="1">
                <a:off x="2817"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88" name="Line 228">
                <a:extLst>
                  <a:ext uri="{FF2B5EF4-FFF2-40B4-BE49-F238E27FC236}">
                    <a16:creationId xmlns:a16="http://schemas.microsoft.com/office/drawing/2014/main" id="{DCC72D7F-1958-57D4-BA4C-33637C026956}"/>
                  </a:ext>
                </a:extLst>
              </p:cNvPr>
              <p:cNvSpPr>
                <a:spLocks noChangeShapeType="1"/>
              </p:cNvSpPr>
              <p:nvPr/>
            </p:nvSpPr>
            <p:spPr bwMode="auto">
              <a:xfrm rot="-5400000" flipH="1" flipV="1">
                <a:off x="2039" y="2959"/>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89" name="Line 229">
                <a:extLst>
                  <a:ext uri="{FF2B5EF4-FFF2-40B4-BE49-F238E27FC236}">
                    <a16:creationId xmlns:a16="http://schemas.microsoft.com/office/drawing/2014/main" id="{8C599035-2D18-8E21-6B1D-507833B68654}"/>
                  </a:ext>
                </a:extLst>
              </p:cNvPr>
              <p:cNvSpPr>
                <a:spLocks noChangeShapeType="1"/>
              </p:cNvSpPr>
              <p:nvPr/>
            </p:nvSpPr>
            <p:spPr bwMode="auto">
              <a:xfrm rot="-5400000" flipH="1" flipV="1">
                <a:off x="3559" y="2959"/>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90" name="Line 230">
                <a:extLst>
                  <a:ext uri="{FF2B5EF4-FFF2-40B4-BE49-F238E27FC236}">
                    <a16:creationId xmlns:a16="http://schemas.microsoft.com/office/drawing/2014/main" id="{235FE2CA-8398-00F2-8260-B469BBB5CA72}"/>
                  </a:ext>
                </a:extLst>
              </p:cNvPr>
              <p:cNvSpPr>
                <a:spLocks noChangeShapeType="1"/>
              </p:cNvSpPr>
              <p:nvPr/>
            </p:nvSpPr>
            <p:spPr bwMode="auto">
              <a:xfrm rot="16200000" flipV="1">
                <a:off x="2033" y="1422"/>
                <a:ext cx="80"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91" name="Line 231">
                <a:extLst>
                  <a:ext uri="{FF2B5EF4-FFF2-40B4-BE49-F238E27FC236}">
                    <a16:creationId xmlns:a16="http://schemas.microsoft.com/office/drawing/2014/main" id="{4B6D0A44-4985-6FAE-58A1-E989FCA1B553}"/>
                  </a:ext>
                </a:extLst>
              </p:cNvPr>
              <p:cNvSpPr>
                <a:spLocks noChangeShapeType="1"/>
              </p:cNvSpPr>
              <p:nvPr/>
            </p:nvSpPr>
            <p:spPr bwMode="auto">
              <a:xfrm rot="16200000" flipV="1">
                <a:off x="3553" y="1422"/>
                <a:ext cx="80"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92" name="Line 232">
                <a:extLst>
                  <a:ext uri="{FF2B5EF4-FFF2-40B4-BE49-F238E27FC236}">
                    <a16:creationId xmlns:a16="http://schemas.microsoft.com/office/drawing/2014/main" id="{9A2D19D4-FEFB-C270-3A11-7A76806D679E}"/>
                  </a:ext>
                </a:extLst>
              </p:cNvPr>
              <p:cNvSpPr>
                <a:spLocks noChangeShapeType="1"/>
              </p:cNvSpPr>
              <p:nvPr/>
            </p:nvSpPr>
            <p:spPr bwMode="auto">
              <a:xfrm rot="-5400000">
                <a:off x="1682"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93" name="Line 233">
                <a:extLst>
                  <a:ext uri="{FF2B5EF4-FFF2-40B4-BE49-F238E27FC236}">
                    <a16:creationId xmlns:a16="http://schemas.microsoft.com/office/drawing/2014/main" id="{0EFCB4ED-6380-07B6-D36D-EB3E725E4172}"/>
                  </a:ext>
                </a:extLst>
              </p:cNvPr>
              <p:cNvSpPr>
                <a:spLocks noChangeShapeType="1"/>
              </p:cNvSpPr>
              <p:nvPr/>
            </p:nvSpPr>
            <p:spPr bwMode="auto">
              <a:xfrm rot="-5400000" flipH="1" flipV="1">
                <a:off x="1780"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94" name="Line 234">
                <a:extLst>
                  <a:ext uri="{FF2B5EF4-FFF2-40B4-BE49-F238E27FC236}">
                    <a16:creationId xmlns:a16="http://schemas.microsoft.com/office/drawing/2014/main" id="{4C4BD323-A2ED-0313-B44A-32F9A6F1B65A}"/>
                  </a:ext>
                </a:extLst>
              </p:cNvPr>
              <p:cNvSpPr>
                <a:spLocks noChangeShapeType="1"/>
              </p:cNvSpPr>
              <p:nvPr/>
            </p:nvSpPr>
            <p:spPr bwMode="auto">
              <a:xfrm rot="16200000" flipV="1">
                <a:off x="3818"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95" name="Line 235">
                <a:extLst>
                  <a:ext uri="{FF2B5EF4-FFF2-40B4-BE49-F238E27FC236}">
                    <a16:creationId xmlns:a16="http://schemas.microsoft.com/office/drawing/2014/main" id="{1895133B-22F9-0091-EC19-D89A7FDB27A8}"/>
                  </a:ext>
                </a:extLst>
              </p:cNvPr>
              <p:cNvSpPr>
                <a:spLocks noChangeShapeType="1"/>
              </p:cNvSpPr>
              <p:nvPr/>
            </p:nvSpPr>
            <p:spPr bwMode="auto">
              <a:xfrm rot="-5400000" flipH="1" flipV="1">
                <a:off x="3819"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96" name="Line 236">
                <a:extLst>
                  <a:ext uri="{FF2B5EF4-FFF2-40B4-BE49-F238E27FC236}">
                    <a16:creationId xmlns:a16="http://schemas.microsoft.com/office/drawing/2014/main" id="{603B6332-A804-7D0E-3209-C756425F51BB}"/>
                  </a:ext>
                </a:extLst>
              </p:cNvPr>
              <p:cNvSpPr>
                <a:spLocks noChangeShapeType="1"/>
              </p:cNvSpPr>
              <p:nvPr/>
            </p:nvSpPr>
            <p:spPr bwMode="auto">
              <a:xfrm rot="16200000" flipV="1">
                <a:off x="1779"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97" name="Line 237">
                <a:extLst>
                  <a:ext uri="{FF2B5EF4-FFF2-40B4-BE49-F238E27FC236}">
                    <a16:creationId xmlns:a16="http://schemas.microsoft.com/office/drawing/2014/main" id="{A61B8CFA-E897-3013-C99C-511291D708B0}"/>
                  </a:ext>
                </a:extLst>
              </p:cNvPr>
              <p:cNvSpPr>
                <a:spLocks noChangeShapeType="1"/>
              </p:cNvSpPr>
              <p:nvPr/>
            </p:nvSpPr>
            <p:spPr bwMode="auto">
              <a:xfrm rot="-5400000" flipH="1" flipV="1">
                <a:off x="2425"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98" name="Line 238">
                <a:extLst>
                  <a:ext uri="{FF2B5EF4-FFF2-40B4-BE49-F238E27FC236}">
                    <a16:creationId xmlns:a16="http://schemas.microsoft.com/office/drawing/2014/main" id="{50D61B86-F4F8-0C21-E35B-41698A2D06A1}"/>
                  </a:ext>
                </a:extLst>
              </p:cNvPr>
              <p:cNvSpPr>
                <a:spLocks noChangeShapeType="1"/>
              </p:cNvSpPr>
              <p:nvPr/>
            </p:nvSpPr>
            <p:spPr bwMode="auto">
              <a:xfrm rot="-5400000" flipH="1" flipV="1">
                <a:off x="3174"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399" name="Line 239">
                <a:extLst>
                  <a:ext uri="{FF2B5EF4-FFF2-40B4-BE49-F238E27FC236}">
                    <a16:creationId xmlns:a16="http://schemas.microsoft.com/office/drawing/2014/main" id="{951D54AF-3178-7DB8-0665-000FD6EB5674}"/>
                  </a:ext>
                </a:extLst>
              </p:cNvPr>
              <p:cNvSpPr>
                <a:spLocks noChangeShapeType="1"/>
              </p:cNvSpPr>
              <p:nvPr/>
            </p:nvSpPr>
            <p:spPr bwMode="auto">
              <a:xfrm rot="16200000" flipH="1">
                <a:off x="2424"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00" name="Line 240">
                <a:extLst>
                  <a:ext uri="{FF2B5EF4-FFF2-40B4-BE49-F238E27FC236}">
                    <a16:creationId xmlns:a16="http://schemas.microsoft.com/office/drawing/2014/main" id="{2A3F5212-82A0-A457-59B5-99EEFB6D5F8A}"/>
                  </a:ext>
                </a:extLst>
              </p:cNvPr>
              <p:cNvSpPr>
                <a:spLocks noChangeShapeType="1"/>
              </p:cNvSpPr>
              <p:nvPr/>
            </p:nvSpPr>
            <p:spPr bwMode="auto">
              <a:xfrm rot="16200000" flipH="1">
                <a:off x="3173"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01" name="Line 241">
                <a:extLst>
                  <a:ext uri="{FF2B5EF4-FFF2-40B4-BE49-F238E27FC236}">
                    <a16:creationId xmlns:a16="http://schemas.microsoft.com/office/drawing/2014/main" id="{2290A228-3DA1-0005-3E9E-7B10740F88BD}"/>
                  </a:ext>
                </a:extLst>
              </p:cNvPr>
              <p:cNvSpPr>
                <a:spLocks noChangeShapeType="1"/>
              </p:cNvSpPr>
              <p:nvPr/>
            </p:nvSpPr>
            <p:spPr bwMode="auto">
              <a:xfrm rot="16200000" flipH="1">
                <a:off x="3589"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02" name="Line 242">
                <a:extLst>
                  <a:ext uri="{FF2B5EF4-FFF2-40B4-BE49-F238E27FC236}">
                    <a16:creationId xmlns:a16="http://schemas.microsoft.com/office/drawing/2014/main" id="{E3C9BFDF-39F8-CB95-3DA6-802A4EE4AF1E}"/>
                  </a:ext>
                </a:extLst>
              </p:cNvPr>
              <p:cNvSpPr>
                <a:spLocks noChangeShapeType="1"/>
              </p:cNvSpPr>
              <p:nvPr/>
            </p:nvSpPr>
            <p:spPr bwMode="auto">
              <a:xfrm rot="16200000" flipH="1">
                <a:off x="3594"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03" name="Line 243">
                <a:extLst>
                  <a:ext uri="{FF2B5EF4-FFF2-40B4-BE49-F238E27FC236}">
                    <a16:creationId xmlns:a16="http://schemas.microsoft.com/office/drawing/2014/main" id="{EDECB6A7-6DF7-470A-755B-12D7BE6D3D1E}"/>
                  </a:ext>
                </a:extLst>
              </p:cNvPr>
              <p:cNvSpPr>
                <a:spLocks noChangeShapeType="1"/>
              </p:cNvSpPr>
              <p:nvPr/>
            </p:nvSpPr>
            <p:spPr bwMode="auto">
              <a:xfrm rot="-5400000">
                <a:off x="3716"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04" name="Line 244">
                <a:extLst>
                  <a:ext uri="{FF2B5EF4-FFF2-40B4-BE49-F238E27FC236}">
                    <a16:creationId xmlns:a16="http://schemas.microsoft.com/office/drawing/2014/main" id="{E4603427-4FF0-7D05-9108-57AD408DC5F3}"/>
                  </a:ext>
                </a:extLst>
              </p:cNvPr>
              <p:cNvSpPr>
                <a:spLocks noChangeShapeType="1"/>
              </p:cNvSpPr>
              <p:nvPr/>
            </p:nvSpPr>
            <p:spPr bwMode="auto">
              <a:xfrm rot="-5400000">
                <a:off x="3715"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05" name="Line 245">
                <a:extLst>
                  <a:ext uri="{FF2B5EF4-FFF2-40B4-BE49-F238E27FC236}">
                    <a16:creationId xmlns:a16="http://schemas.microsoft.com/office/drawing/2014/main" id="{A2A06AE3-2823-5DC7-B9FF-A8CA056F14B0}"/>
                  </a:ext>
                </a:extLst>
              </p:cNvPr>
              <p:cNvSpPr>
                <a:spLocks noChangeShapeType="1"/>
              </p:cNvSpPr>
              <p:nvPr/>
            </p:nvSpPr>
            <p:spPr bwMode="auto">
              <a:xfrm rot="-5400000">
                <a:off x="2195"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06" name="Line 246">
                <a:extLst>
                  <a:ext uri="{FF2B5EF4-FFF2-40B4-BE49-F238E27FC236}">
                    <a16:creationId xmlns:a16="http://schemas.microsoft.com/office/drawing/2014/main" id="{C7980A3E-F53E-27FD-708D-2DE35EEE7713}"/>
                  </a:ext>
                </a:extLst>
              </p:cNvPr>
              <p:cNvSpPr>
                <a:spLocks noChangeShapeType="1"/>
              </p:cNvSpPr>
              <p:nvPr/>
            </p:nvSpPr>
            <p:spPr bwMode="auto">
              <a:xfrm rot="-5400000">
                <a:off x="2196"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07" name="Line 247">
                <a:extLst>
                  <a:ext uri="{FF2B5EF4-FFF2-40B4-BE49-F238E27FC236}">
                    <a16:creationId xmlns:a16="http://schemas.microsoft.com/office/drawing/2014/main" id="{87AE2426-5E57-B660-4F56-30A80C61B108}"/>
                  </a:ext>
                </a:extLst>
              </p:cNvPr>
              <p:cNvSpPr>
                <a:spLocks noChangeShapeType="1"/>
              </p:cNvSpPr>
              <p:nvPr/>
            </p:nvSpPr>
            <p:spPr bwMode="auto">
              <a:xfrm rot="-5400000" flipH="1" flipV="1">
                <a:off x="368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08" name="Line 248">
                <a:extLst>
                  <a:ext uri="{FF2B5EF4-FFF2-40B4-BE49-F238E27FC236}">
                    <a16:creationId xmlns:a16="http://schemas.microsoft.com/office/drawing/2014/main" id="{7AD1F951-2CCD-9DCA-5E39-C53782CA3AFB}"/>
                  </a:ext>
                </a:extLst>
              </p:cNvPr>
              <p:cNvSpPr>
                <a:spLocks noChangeShapeType="1"/>
              </p:cNvSpPr>
              <p:nvPr/>
            </p:nvSpPr>
            <p:spPr bwMode="auto">
              <a:xfrm rot="16200000" flipH="1">
                <a:off x="368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09" name="Line 249">
                <a:extLst>
                  <a:ext uri="{FF2B5EF4-FFF2-40B4-BE49-F238E27FC236}">
                    <a16:creationId xmlns:a16="http://schemas.microsoft.com/office/drawing/2014/main" id="{FFDCA0C5-7CC7-B56A-68FA-D3AED20237E9}"/>
                  </a:ext>
                </a:extLst>
              </p:cNvPr>
              <p:cNvSpPr>
                <a:spLocks noChangeShapeType="1"/>
              </p:cNvSpPr>
              <p:nvPr/>
            </p:nvSpPr>
            <p:spPr bwMode="auto">
              <a:xfrm rot="-5400000" flipH="1" flipV="1">
                <a:off x="190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10" name="Line 250">
                <a:extLst>
                  <a:ext uri="{FF2B5EF4-FFF2-40B4-BE49-F238E27FC236}">
                    <a16:creationId xmlns:a16="http://schemas.microsoft.com/office/drawing/2014/main" id="{7A160FD5-D745-325D-463B-61D3E8FBE10A}"/>
                  </a:ext>
                </a:extLst>
              </p:cNvPr>
              <p:cNvSpPr>
                <a:spLocks noChangeShapeType="1"/>
              </p:cNvSpPr>
              <p:nvPr/>
            </p:nvSpPr>
            <p:spPr bwMode="auto">
              <a:xfrm rot="16200000" flipH="1">
                <a:off x="190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11" name="Line 251">
                <a:extLst>
                  <a:ext uri="{FF2B5EF4-FFF2-40B4-BE49-F238E27FC236}">
                    <a16:creationId xmlns:a16="http://schemas.microsoft.com/office/drawing/2014/main" id="{05CEB697-1C78-599E-2EBD-6B5629B5AD9F}"/>
                  </a:ext>
                </a:extLst>
              </p:cNvPr>
              <p:cNvSpPr>
                <a:spLocks noChangeShapeType="1"/>
              </p:cNvSpPr>
              <p:nvPr/>
            </p:nvSpPr>
            <p:spPr bwMode="auto">
              <a:xfrm rot="16200000" flipV="1">
                <a:off x="3819"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12" name="Line 252">
                <a:extLst>
                  <a:ext uri="{FF2B5EF4-FFF2-40B4-BE49-F238E27FC236}">
                    <a16:creationId xmlns:a16="http://schemas.microsoft.com/office/drawing/2014/main" id="{54364726-1808-43D5-359B-3190D7A31749}"/>
                  </a:ext>
                </a:extLst>
              </p:cNvPr>
              <p:cNvSpPr>
                <a:spLocks noChangeShapeType="1"/>
              </p:cNvSpPr>
              <p:nvPr/>
            </p:nvSpPr>
            <p:spPr bwMode="auto">
              <a:xfrm rot="16200000" flipV="1">
                <a:off x="1780"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13" name="Line 253">
                <a:extLst>
                  <a:ext uri="{FF2B5EF4-FFF2-40B4-BE49-F238E27FC236}">
                    <a16:creationId xmlns:a16="http://schemas.microsoft.com/office/drawing/2014/main" id="{AA1854FC-2312-78B9-BB1B-A9D5755B1B0B}"/>
                  </a:ext>
                </a:extLst>
              </p:cNvPr>
              <p:cNvSpPr>
                <a:spLocks noChangeShapeType="1"/>
              </p:cNvSpPr>
              <p:nvPr/>
            </p:nvSpPr>
            <p:spPr bwMode="auto">
              <a:xfrm rot="-5400000" flipH="1" flipV="1">
                <a:off x="1779"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14" name="Line 254">
                <a:extLst>
                  <a:ext uri="{FF2B5EF4-FFF2-40B4-BE49-F238E27FC236}">
                    <a16:creationId xmlns:a16="http://schemas.microsoft.com/office/drawing/2014/main" id="{C1179BC1-CCE3-BFB6-FCD8-C35B50749242}"/>
                  </a:ext>
                </a:extLst>
              </p:cNvPr>
              <p:cNvSpPr>
                <a:spLocks noChangeShapeType="1"/>
              </p:cNvSpPr>
              <p:nvPr/>
            </p:nvSpPr>
            <p:spPr bwMode="auto">
              <a:xfrm rot="-5400000" flipH="1" flipV="1">
                <a:off x="3818"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15" name="Line 255">
                <a:extLst>
                  <a:ext uri="{FF2B5EF4-FFF2-40B4-BE49-F238E27FC236}">
                    <a16:creationId xmlns:a16="http://schemas.microsoft.com/office/drawing/2014/main" id="{45F7FFAA-4E38-E317-5386-7A17D73DCC47}"/>
                  </a:ext>
                </a:extLst>
              </p:cNvPr>
              <p:cNvSpPr>
                <a:spLocks noChangeShapeType="1"/>
              </p:cNvSpPr>
              <p:nvPr/>
            </p:nvSpPr>
            <p:spPr bwMode="auto">
              <a:xfrm rot="16200000" flipV="1">
                <a:off x="2552"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16" name="Line 256">
                <a:extLst>
                  <a:ext uri="{FF2B5EF4-FFF2-40B4-BE49-F238E27FC236}">
                    <a16:creationId xmlns:a16="http://schemas.microsoft.com/office/drawing/2014/main" id="{63EB6B35-E9E7-F911-DF6B-52C551680405}"/>
                  </a:ext>
                </a:extLst>
              </p:cNvPr>
              <p:cNvSpPr>
                <a:spLocks noChangeShapeType="1"/>
              </p:cNvSpPr>
              <p:nvPr/>
            </p:nvSpPr>
            <p:spPr bwMode="auto">
              <a:xfrm rot="16200000" flipV="1">
                <a:off x="3047"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17" name="Line 257">
                <a:extLst>
                  <a:ext uri="{FF2B5EF4-FFF2-40B4-BE49-F238E27FC236}">
                    <a16:creationId xmlns:a16="http://schemas.microsoft.com/office/drawing/2014/main" id="{9D0960CE-076E-88E0-793A-B5770E950F3E}"/>
                  </a:ext>
                </a:extLst>
              </p:cNvPr>
              <p:cNvSpPr>
                <a:spLocks noChangeShapeType="1"/>
              </p:cNvSpPr>
              <p:nvPr/>
            </p:nvSpPr>
            <p:spPr bwMode="auto">
              <a:xfrm rot="-5400000" flipH="1" flipV="1">
                <a:off x="3046"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18" name="Line 258">
                <a:extLst>
                  <a:ext uri="{FF2B5EF4-FFF2-40B4-BE49-F238E27FC236}">
                    <a16:creationId xmlns:a16="http://schemas.microsoft.com/office/drawing/2014/main" id="{CCE27E76-613E-17E5-F6EE-2A6ADBA3F481}"/>
                  </a:ext>
                </a:extLst>
              </p:cNvPr>
              <p:cNvSpPr>
                <a:spLocks noChangeShapeType="1"/>
              </p:cNvSpPr>
              <p:nvPr/>
            </p:nvSpPr>
            <p:spPr bwMode="auto">
              <a:xfrm rot="-5400000" flipH="1" flipV="1">
                <a:off x="2551"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19" name="Line 259">
                <a:extLst>
                  <a:ext uri="{FF2B5EF4-FFF2-40B4-BE49-F238E27FC236}">
                    <a16:creationId xmlns:a16="http://schemas.microsoft.com/office/drawing/2014/main" id="{1A9154CC-3170-A65B-9E5E-DC517EF934E9}"/>
                  </a:ext>
                </a:extLst>
              </p:cNvPr>
              <p:cNvSpPr>
                <a:spLocks noChangeShapeType="1"/>
              </p:cNvSpPr>
              <p:nvPr/>
            </p:nvSpPr>
            <p:spPr bwMode="auto">
              <a:xfrm rot="-5400000" flipH="1" flipV="1">
                <a:off x="2920"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20" name="Line 260">
                <a:extLst>
                  <a:ext uri="{FF2B5EF4-FFF2-40B4-BE49-F238E27FC236}">
                    <a16:creationId xmlns:a16="http://schemas.microsoft.com/office/drawing/2014/main" id="{F58B29CA-5EA3-D125-4878-27707CBF40CF}"/>
                  </a:ext>
                </a:extLst>
              </p:cNvPr>
              <p:cNvSpPr>
                <a:spLocks noChangeShapeType="1"/>
              </p:cNvSpPr>
              <p:nvPr/>
            </p:nvSpPr>
            <p:spPr bwMode="auto">
              <a:xfrm rot="-5400000" flipH="1" flipV="1">
                <a:off x="2678"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21" name="Line 261">
                <a:extLst>
                  <a:ext uri="{FF2B5EF4-FFF2-40B4-BE49-F238E27FC236}">
                    <a16:creationId xmlns:a16="http://schemas.microsoft.com/office/drawing/2014/main" id="{2560093E-33BE-77FB-B41D-DB227273DF5E}"/>
                  </a:ext>
                </a:extLst>
              </p:cNvPr>
              <p:cNvSpPr>
                <a:spLocks noChangeShapeType="1"/>
              </p:cNvSpPr>
              <p:nvPr/>
            </p:nvSpPr>
            <p:spPr bwMode="auto">
              <a:xfrm rot="16200000" flipH="1">
                <a:off x="342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22" name="Line 262">
                <a:extLst>
                  <a:ext uri="{FF2B5EF4-FFF2-40B4-BE49-F238E27FC236}">
                    <a16:creationId xmlns:a16="http://schemas.microsoft.com/office/drawing/2014/main" id="{E2A49D67-3C74-0A25-8E65-4DCFFBE39789}"/>
                  </a:ext>
                </a:extLst>
              </p:cNvPr>
              <p:cNvSpPr>
                <a:spLocks noChangeShapeType="1"/>
              </p:cNvSpPr>
              <p:nvPr/>
            </p:nvSpPr>
            <p:spPr bwMode="auto">
              <a:xfrm rot="16200000" flipH="1">
                <a:off x="217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23" name="Line 263">
                <a:extLst>
                  <a:ext uri="{FF2B5EF4-FFF2-40B4-BE49-F238E27FC236}">
                    <a16:creationId xmlns:a16="http://schemas.microsoft.com/office/drawing/2014/main" id="{FF705F8D-432D-3A3E-BC61-0943D5270A3D}"/>
                  </a:ext>
                </a:extLst>
              </p:cNvPr>
              <p:cNvSpPr>
                <a:spLocks noChangeShapeType="1"/>
              </p:cNvSpPr>
              <p:nvPr/>
            </p:nvSpPr>
            <p:spPr bwMode="auto">
              <a:xfrm rot="-5400000" flipH="1" flipV="1">
                <a:off x="342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24" name="Line 264">
                <a:extLst>
                  <a:ext uri="{FF2B5EF4-FFF2-40B4-BE49-F238E27FC236}">
                    <a16:creationId xmlns:a16="http://schemas.microsoft.com/office/drawing/2014/main" id="{6C91915E-DB75-1E03-AE85-F8C9D1A1999D}"/>
                  </a:ext>
                </a:extLst>
              </p:cNvPr>
              <p:cNvSpPr>
                <a:spLocks noChangeShapeType="1"/>
              </p:cNvSpPr>
              <p:nvPr/>
            </p:nvSpPr>
            <p:spPr bwMode="auto">
              <a:xfrm rot="-5400000" flipH="1" flipV="1">
                <a:off x="216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25" name="Line 265">
                <a:extLst>
                  <a:ext uri="{FF2B5EF4-FFF2-40B4-BE49-F238E27FC236}">
                    <a16:creationId xmlns:a16="http://schemas.microsoft.com/office/drawing/2014/main" id="{A0C2A54D-09BE-9916-B7DE-BB23EDD2D7C3}"/>
                  </a:ext>
                </a:extLst>
              </p:cNvPr>
              <p:cNvSpPr>
                <a:spLocks noChangeShapeType="1"/>
              </p:cNvSpPr>
              <p:nvPr/>
            </p:nvSpPr>
            <p:spPr bwMode="auto">
              <a:xfrm rot="16200000" flipH="1">
                <a:off x="2677"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26" name="Line 266">
                <a:extLst>
                  <a:ext uri="{FF2B5EF4-FFF2-40B4-BE49-F238E27FC236}">
                    <a16:creationId xmlns:a16="http://schemas.microsoft.com/office/drawing/2014/main" id="{5F985D4E-7F7D-CD59-A660-1A34758CE4AC}"/>
                  </a:ext>
                </a:extLst>
              </p:cNvPr>
              <p:cNvSpPr>
                <a:spLocks noChangeShapeType="1"/>
              </p:cNvSpPr>
              <p:nvPr/>
            </p:nvSpPr>
            <p:spPr bwMode="auto">
              <a:xfrm rot="16200000" flipH="1">
                <a:off x="2919"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27" name="Line 267">
                <a:extLst>
                  <a:ext uri="{FF2B5EF4-FFF2-40B4-BE49-F238E27FC236}">
                    <a16:creationId xmlns:a16="http://schemas.microsoft.com/office/drawing/2014/main" id="{D64E2CEE-332B-A9FD-0EF1-096B05C6B525}"/>
                  </a:ext>
                </a:extLst>
              </p:cNvPr>
              <p:cNvSpPr>
                <a:spLocks noChangeShapeType="1"/>
              </p:cNvSpPr>
              <p:nvPr/>
            </p:nvSpPr>
            <p:spPr bwMode="auto">
              <a:xfrm rot="16200000" flipV="1">
                <a:off x="2799" y="3189"/>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28" name="Line 268">
                <a:extLst>
                  <a:ext uri="{FF2B5EF4-FFF2-40B4-BE49-F238E27FC236}">
                    <a16:creationId xmlns:a16="http://schemas.microsoft.com/office/drawing/2014/main" id="{E2129023-3306-1E72-26AA-9FF6CD1DE5D1}"/>
                  </a:ext>
                </a:extLst>
              </p:cNvPr>
              <p:cNvSpPr>
                <a:spLocks noChangeShapeType="1"/>
              </p:cNvSpPr>
              <p:nvPr/>
            </p:nvSpPr>
            <p:spPr bwMode="auto">
              <a:xfrm rot="-5400000" flipH="1" flipV="1">
                <a:off x="2798" y="1208"/>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29" name="Line 269">
                <a:extLst>
                  <a:ext uri="{FF2B5EF4-FFF2-40B4-BE49-F238E27FC236}">
                    <a16:creationId xmlns:a16="http://schemas.microsoft.com/office/drawing/2014/main" id="{F1DC54E0-F5B3-4845-6352-6FD0198F1C2F}"/>
                  </a:ext>
                </a:extLst>
              </p:cNvPr>
              <p:cNvSpPr>
                <a:spLocks noChangeShapeType="1"/>
              </p:cNvSpPr>
              <p:nvPr/>
            </p:nvSpPr>
            <p:spPr bwMode="auto">
              <a:xfrm rot="-5400000">
                <a:off x="3197"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30" name="Line 270">
                <a:extLst>
                  <a:ext uri="{FF2B5EF4-FFF2-40B4-BE49-F238E27FC236}">
                    <a16:creationId xmlns:a16="http://schemas.microsoft.com/office/drawing/2014/main" id="{B77DFE56-2131-C2B6-4699-E8A4CB4F9C7E}"/>
                  </a:ext>
                </a:extLst>
              </p:cNvPr>
              <p:cNvSpPr>
                <a:spLocks noChangeShapeType="1"/>
              </p:cNvSpPr>
              <p:nvPr/>
            </p:nvSpPr>
            <p:spPr bwMode="auto">
              <a:xfrm rot="-5400000">
                <a:off x="3198"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31" name="Line 271">
                <a:extLst>
                  <a:ext uri="{FF2B5EF4-FFF2-40B4-BE49-F238E27FC236}">
                    <a16:creationId xmlns:a16="http://schemas.microsoft.com/office/drawing/2014/main" id="{3B3E2A5D-0624-2406-24DD-36954CF8EF32}"/>
                  </a:ext>
                </a:extLst>
              </p:cNvPr>
              <p:cNvSpPr>
                <a:spLocks noChangeShapeType="1"/>
              </p:cNvSpPr>
              <p:nvPr/>
            </p:nvSpPr>
            <p:spPr bwMode="auto">
              <a:xfrm rot="16200000" flipH="1">
                <a:off x="1804"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32" name="Line 272">
                <a:extLst>
                  <a:ext uri="{FF2B5EF4-FFF2-40B4-BE49-F238E27FC236}">
                    <a16:creationId xmlns:a16="http://schemas.microsoft.com/office/drawing/2014/main" id="{0055FFE9-236F-EF80-C7B7-521D64379BE1}"/>
                  </a:ext>
                </a:extLst>
              </p:cNvPr>
              <p:cNvSpPr>
                <a:spLocks noChangeShapeType="1"/>
              </p:cNvSpPr>
              <p:nvPr/>
            </p:nvSpPr>
            <p:spPr bwMode="auto">
              <a:xfrm rot="16200000" flipH="1">
                <a:off x="1803"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33" name="Line 273">
                <a:extLst>
                  <a:ext uri="{FF2B5EF4-FFF2-40B4-BE49-F238E27FC236}">
                    <a16:creationId xmlns:a16="http://schemas.microsoft.com/office/drawing/2014/main" id="{E872926D-B59F-748E-3360-99A67FD461A1}"/>
                  </a:ext>
                </a:extLst>
              </p:cNvPr>
              <p:cNvSpPr>
                <a:spLocks noChangeShapeType="1"/>
              </p:cNvSpPr>
              <p:nvPr/>
            </p:nvSpPr>
            <p:spPr bwMode="auto">
              <a:xfrm rot="16200000" flipH="1">
                <a:off x="2069"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34" name="Line 274">
                <a:extLst>
                  <a:ext uri="{FF2B5EF4-FFF2-40B4-BE49-F238E27FC236}">
                    <a16:creationId xmlns:a16="http://schemas.microsoft.com/office/drawing/2014/main" id="{83E8C3FB-676D-5C92-51A8-0E2A15738E49}"/>
                  </a:ext>
                </a:extLst>
              </p:cNvPr>
              <p:cNvSpPr>
                <a:spLocks noChangeShapeType="1"/>
              </p:cNvSpPr>
              <p:nvPr/>
            </p:nvSpPr>
            <p:spPr bwMode="auto">
              <a:xfrm rot="16200000" flipH="1">
                <a:off x="2074"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35" name="Line 275">
                <a:extLst>
                  <a:ext uri="{FF2B5EF4-FFF2-40B4-BE49-F238E27FC236}">
                    <a16:creationId xmlns:a16="http://schemas.microsoft.com/office/drawing/2014/main" id="{97D8AB81-C9E1-2296-75CE-02F4783F6056}"/>
                  </a:ext>
                </a:extLst>
              </p:cNvPr>
              <p:cNvSpPr>
                <a:spLocks noChangeShapeType="1"/>
              </p:cNvSpPr>
              <p:nvPr/>
            </p:nvSpPr>
            <p:spPr bwMode="auto">
              <a:xfrm rot="-5400000">
                <a:off x="3721"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36" name="Line 276">
                <a:extLst>
                  <a:ext uri="{FF2B5EF4-FFF2-40B4-BE49-F238E27FC236}">
                    <a16:creationId xmlns:a16="http://schemas.microsoft.com/office/drawing/2014/main" id="{BB9B49D8-A13F-FAAB-A6C7-EA010A495DF9}"/>
                  </a:ext>
                </a:extLst>
              </p:cNvPr>
              <p:cNvSpPr>
                <a:spLocks noChangeShapeType="1"/>
              </p:cNvSpPr>
              <p:nvPr/>
            </p:nvSpPr>
            <p:spPr bwMode="auto">
              <a:xfrm rot="16200000" flipH="1">
                <a:off x="369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37" name="Line 277">
                <a:extLst>
                  <a:ext uri="{FF2B5EF4-FFF2-40B4-BE49-F238E27FC236}">
                    <a16:creationId xmlns:a16="http://schemas.microsoft.com/office/drawing/2014/main" id="{BB85575D-6AA1-0558-8BCE-6F17EA0E177B}"/>
                  </a:ext>
                </a:extLst>
              </p:cNvPr>
              <p:cNvSpPr>
                <a:spLocks noChangeShapeType="1"/>
              </p:cNvSpPr>
              <p:nvPr/>
            </p:nvSpPr>
            <p:spPr bwMode="auto">
              <a:xfrm rot="-5400000" flipH="1" flipV="1">
                <a:off x="190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38" name="Line 278">
                <a:extLst>
                  <a:ext uri="{FF2B5EF4-FFF2-40B4-BE49-F238E27FC236}">
                    <a16:creationId xmlns:a16="http://schemas.microsoft.com/office/drawing/2014/main" id="{2ED79FBD-8511-0A55-D4AA-CB9C513D833B}"/>
                  </a:ext>
                </a:extLst>
              </p:cNvPr>
              <p:cNvSpPr>
                <a:spLocks noChangeShapeType="1"/>
              </p:cNvSpPr>
              <p:nvPr/>
            </p:nvSpPr>
            <p:spPr bwMode="auto">
              <a:xfrm rot="-5400000" flipH="1" flipV="1">
                <a:off x="369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39" name="Line 279">
                <a:extLst>
                  <a:ext uri="{FF2B5EF4-FFF2-40B4-BE49-F238E27FC236}">
                    <a16:creationId xmlns:a16="http://schemas.microsoft.com/office/drawing/2014/main" id="{1556B8F9-47CD-372A-E05B-8C18ADB5031E}"/>
                  </a:ext>
                </a:extLst>
              </p:cNvPr>
              <p:cNvSpPr>
                <a:spLocks noChangeShapeType="1"/>
              </p:cNvSpPr>
              <p:nvPr/>
            </p:nvSpPr>
            <p:spPr bwMode="auto">
              <a:xfrm rot="16200000" flipH="1">
                <a:off x="190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40" name="Line 280">
                <a:extLst>
                  <a:ext uri="{FF2B5EF4-FFF2-40B4-BE49-F238E27FC236}">
                    <a16:creationId xmlns:a16="http://schemas.microsoft.com/office/drawing/2014/main" id="{05A39CF7-7B9D-ED8B-9CE7-0B4F6205FC13}"/>
                  </a:ext>
                </a:extLst>
              </p:cNvPr>
              <p:cNvSpPr>
                <a:spLocks noChangeShapeType="1"/>
              </p:cNvSpPr>
              <p:nvPr/>
            </p:nvSpPr>
            <p:spPr bwMode="auto">
              <a:xfrm rot="16200000" flipV="1">
                <a:off x="3553" y="2735"/>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41" name="Line 281">
                <a:extLst>
                  <a:ext uri="{FF2B5EF4-FFF2-40B4-BE49-F238E27FC236}">
                    <a16:creationId xmlns:a16="http://schemas.microsoft.com/office/drawing/2014/main" id="{60D30311-22CD-DC52-E817-A8F8A6CDE3D8}"/>
                  </a:ext>
                </a:extLst>
              </p:cNvPr>
              <p:cNvSpPr>
                <a:spLocks noChangeShapeType="1"/>
              </p:cNvSpPr>
              <p:nvPr/>
            </p:nvSpPr>
            <p:spPr bwMode="auto">
              <a:xfrm rot="-5400000" flipH="1" flipV="1">
                <a:off x="2032" y="1640"/>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42" name="Line 282">
                <a:extLst>
                  <a:ext uri="{FF2B5EF4-FFF2-40B4-BE49-F238E27FC236}">
                    <a16:creationId xmlns:a16="http://schemas.microsoft.com/office/drawing/2014/main" id="{C6BA0F88-0633-E3C0-290C-0010DACBA4B6}"/>
                  </a:ext>
                </a:extLst>
              </p:cNvPr>
              <p:cNvSpPr>
                <a:spLocks noChangeShapeType="1"/>
              </p:cNvSpPr>
              <p:nvPr/>
            </p:nvSpPr>
            <p:spPr bwMode="auto">
              <a:xfrm rot="-5400000" flipH="1" flipV="1">
                <a:off x="3552" y="1640"/>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43" name="Line 283">
                <a:extLst>
                  <a:ext uri="{FF2B5EF4-FFF2-40B4-BE49-F238E27FC236}">
                    <a16:creationId xmlns:a16="http://schemas.microsoft.com/office/drawing/2014/main" id="{ECEDB9B9-C946-8AAC-86FB-4735EB3C1056}"/>
                  </a:ext>
                </a:extLst>
              </p:cNvPr>
              <p:cNvSpPr>
                <a:spLocks noChangeShapeType="1"/>
              </p:cNvSpPr>
              <p:nvPr/>
            </p:nvSpPr>
            <p:spPr bwMode="auto">
              <a:xfrm rot="16200000" flipV="1">
                <a:off x="2033" y="2735"/>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44" name="Line 284">
                <a:extLst>
                  <a:ext uri="{FF2B5EF4-FFF2-40B4-BE49-F238E27FC236}">
                    <a16:creationId xmlns:a16="http://schemas.microsoft.com/office/drawing/2014/main" id="{A4CD5497-59C0-D961-65F0-D2E0281EE62F}"/>
                  </a:ext>
                </a:extLst>
              </p:cNvPr>
              <p:cNvSpPr>
                <a:spLocks noChangeShapeType="1"/>
              </p:cNvSpPr>
              <p:nvPr/>
            </p:nvSpPr>
            <p:spPr bwMode="auto">
              <a:xfrm rot="-5400000">
                <a:off x="2448"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45" name="Line 285">
                <a:extLst>
                  <a:ext uri="{FF2B5EF4-FFF2-40B4-BE49-F238E27FC236}">
                    <a16:creationId xmlns:a16="http://schemas.microsoft.com/office/drawing/2014/main" id="{A739CE1F-6029-D818-D822-4AA9A1C0BB5E}"/>
                  </a:ext>
                </a:extLst>
              </p:cNvPr>
              <p:cNvSpPr>
                <a:spLocks noChangeShapeType="1"/>
              </p:cNvSpPr>
              <p:nvPr/>
            </p:nvSpPr>
            <p:spPr bwMode="auto">
              <a:xfrm rot="-5400000">
                <a:off x="2449"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46" name="Line 286">
                <a:extLst>
                  <a:ext uri="{FF2B5EF4-FFF2-40B4-BE49-F238E27FC236}">
                    <a16:creationId xmlns:a16="http://schemas.microsoft.com/office/drawing/2014/main" id="{4B75EEEF-E735-1985-E3C8-F50DF9BE1B56}"/>
                  </a:ext>
                </a:extLst>
              </p:cNvPr>
              <p:cNvSpPr>
                <a:spLocks noChangeShapeType="1"/>
              </p:cNvSpPr>
              <p:nvPr/>
            </p:nvSpPr>
            <p:spPr bwMode="auto">
              <a:xfrm rot="-5400000">
                <a:off x="1930"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47" name="Line 287">
                <a:extLst>
                  <a:ext uri="{FF2B5EF4-FFF2-40B4-BE49-F238E27FC236}">
                    <a16:creationId xmlns:a16="http://schemas.microsoft.com/office/drawing/2014/main" id="{69F47C54-D92C-2FAC-5ACD-4FCE28221353}"/>
                  </a:ext>
                </a:extLst>
              </p:cNvPr>
              <p:cNvSpPr>
                <a:spLocks noChangeShapeType="1"/>
              </p:cNvSpPr>
              <p:nvPr/>
            </p:nvSpPr>
            <p:spPr bwMode="auto">
              <a:xfrm rot="-5400000">
                <a:off x="1931"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48" name="Line 288">
                <a:extLst>
                  <a:ext uri="{FF2B5EF4-FFF2-40B4-BE49-F238E27FC236}">
                    <a16:creationId xmlns:a16="http://schemas.microsoft.com/office/drawing/2014/main" id="{91961BC8-1135-1099-6883-E6D1522C478A}"/>
                  </a:ext>
                </a:extLst>
              </p:cNvPr>
              <p:cNvSpPr>
                <a:spLocks noChangeShapeType="1"/>
              </p:cNvSpPr>
              <p:nvPr/>
            </p:nvSpPr>
            <p:spPr bwMode="auto">
              <a:xfrm rot="-5400000" flipH="1" flipV="1">
                <a:off x="3300"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49" name="Line 289">
                <a:extLst>
                  <a:ext uri="{FF2B5EF4-FFF2-40B4-BE49-F238E27FC236}">
                    <a16:creationId xmlns:a16="http://schemas.microsoft.com/office/drawing/2014/main" id="{1E3C6E8F-F168-24B4-07D7-84D5C8507877}"/>
                  </a:ext>
                </a:extLst>
              </p:cNvPr>
              <p:cNvSpPr>
                <a:spLocks noChangeShapeType="1"/>
              </p:cNvSpPr>
              <p:nvPr/>
            </p:nvSpPr>
            <p:spPr bwMode="auto">
              <a:xfrm rot="-5400000" flipH="1" flipV="1">
                <a:off x="2298"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50" name="Line 290">
                <a:extLst>
                  <a:ext uri="{FF2B5EF4-FFF2-40B4-BE49-F238E27FC236}">
                    <a16:creationId xmlns:a16="http://schemas.microsoft.com/office/drawing/2014/main" id="{0FCC730B-9237-1AC3-1646-E5F2EDB71341}"/>
                  </a:ext>
                </a:extLst>
              </p:cNvPr>
              <p:cNvSpPr>
                <a:spLocks noChangeShapeType="1"/>
              </p:cNvSpPr>
              <p:nvPr/>
            </p:nvSpPr>
            <p:spPr bwMode="auto">
              <a:xfrm rot="16200000" flipV="1">
                <a:off x="3294"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51" name="Line 291">
                <a:extLst>
                  <a:ext uri="{FF2B5EF4-FFF2-40B4-BE49-F238E27FC236}">
                    <a16:creationId xmlns:a16="http://schemas.microsoft.com/office/drawing/2014/main" id="{3535AA08-4055-1698-D253-A04386F9F2E7}"/>
                  </a:ext>
                </a:extLst>
              </p:cNvPr>
              <p:cNvSpPr>
                <a:spLocks noChangeShapeType="1"/>
              </p:cNvSpPr>
              <p:nvPr/>
            </p:nvSpPr>
            <p:spPr bwMode="auto">
              <a:xfrm rot="16200000" flipV="1">
                <a:off x="2292"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52" name="Line 292">
                <a:extLst>
                  <a:ext uri="{FF2B5EF4-FFF2-40B4-BE49-F238E27FC236}">
                    <a16:creationId xmlns:a16="http://schemas.microsoft.com/office/drawing/2014/main" id="{45EA826E-8500-F798-1902-CD580CC7A478}"/>
                  </a:ext>
                </a:extLst>
              </p:cNvPr>
              <p:cNvSpPr>
                <a:spLocks noChangeShapeType="1"/>
              </p:cNvSpPr>
              <p:nvPr/>
            </p:nvSpPr>
            <p:spPr bwMode="auto">
              <a:xfrm rot="-5400000">
                <a:off x="2944"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53" name="Line 293">
                <a:extLst>
                  <a:ext uri="{FF2B5EF4-FFF2-40B4-BE49-F238E27FC236}">
                    <a16:creationId xmlns:a16="http://schemas.microsoft.com/office/drawing/2014/main" id="{615507B2-A579-1C93-871C-2546AD4EF3FE}"/>
                  </a:ext>
                </a:extLst>
              </p:cNvPr>
              <p:cNvSpPr>
                <a:spLocks noChangeShapeType="1"/>
              </p:cNvSpPr>
              <p:nvPr/>
            </p:nvSpPr>
            <p:spPr bwMode="auto">
              <a:xfrm rot="-5400000">
                <a:off x="2943"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54" name="Line 294">
                <a:extLst>
                  <a:ext uri="{FF2B5EF4-FFF2-40B4-BE49-F238E27FC236}">
                    <a16:creationId xmlns:a16="http://schemas.microsoft.com/office/drawing/2014/main" id="{BC10BD05-6C61-7C02-307C-F6908EB098D5}"/>
                  </a:ext>
                </a:extLst>
              </p:cNvPr>
              <p:cNvSpPr>
                <a:spLocks noChangeShapeType="1"/>
              </p:cNvSpPr>
              <p:nvPr/>
            </p:nvSpPr>
            <p:spPr bwMode="auto">
              <a:xfrm rot="-5400000" flipH="1" flipV="1">
                <a:off x="369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55" name="Line 295">
                <a:extLst>
                  <a:ext uri="{FF2B5EF4-FFF2-40B4-BE49-F238E27FC236}">
                    <a16:creationId xmlns:a16="http://schemas.microsoft.com/office/drawing/2014/main" id="{F6DD1C2A-8196-6DAB-57C4-6EC89581608C}"/>
                  </a:ext>
                </a:extLst>
              </p:cNvPr>
              <p:cNvSpPr>
                <a:spLocks noChangeShapeType="1"/>
              </p:cNvSpPr>
              <p:nvPr/>
            </p:nvSpPr>
            <p:spPr bwMode="auto">
              <a:xfrm rot="16200000" flipH="1">
                <a:off x="369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56" name="Line 296">
                <a:extLst>
                  <a:ext uri="{FF2B5EF4-FFF2-40B4-BE49-F238E27FC236}">
                    <a16:creationId xmlns:a16="http://schemas.microsoft.com/office/drawing/2014/main" id="{4C5472BA-8D6B-4351-BF38-1B6B8733D5E6}"/>
                  </a:ext>
                </a:extLst>
              </p:cNvPr>
              <p:cNvSpPr>
                <a:spLocks noChangeShapeType="1"/>
              </p:cNvSpPr>
              <p:nvPr/>
            </p:nvSpPr>
            <p:spPr bwMode="auto">
              <a:xfrm rot="-5400000" flipH="1" flipV="1">
                <a:off x="190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57" name="Line 297">
                <a:extLst>
                  <a:ext uri="{FF2B5EF4-FFF2-40B4-BE49-F238E27FC236}">
                    <a16:creationId xmlns:a16="http://schemas.microsoft.com/office/drawing/2014/main" id="{CC5B135E-3901-5DEC-E384-961FEE9767B5}"/>
                  </a:ext>
                </a:extLst>
              </p:cNvPr>
              <p:cNvSpPr>
                <a:spLocks noChangeShapeType="1"/>
              </p:cNvSpPr>
              <p:nvPr/>
            </p:nvSpPr>
            <p:spPr bwMode="auto">
              <a:xfrm rot="16200000" flipH="1">
                <a:off x="190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58" name="Line 298">
                <a:extLst>
                  <a:ext uri="{FF2B5EF4-FFF2-40B4-BE49-F238E27FC236}">
                    <a16:creationId xmlns:a16="http://schemas.microsoft.com/office/drawing/2014/main" id="{E580AB06-1654-BB92-9C7F-646746C0A48B}"/>
                  </a:ext>
                </a:extLst>
              </p:cNvPr>
              <p:cNvSpPr>
                <a:spLocks noChangeShapeType="1"/>
              </p:cNvSpPr>
              <p:nvPr/>
            </p:nvSpPr>
            <p:spPr bwMode="auto">
              <a:xfrm rot="-5400000">
                <a:off x="2701"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59" name="Line 299">
                <a:extLst>
                  <a:ext uri="{FF2B5EF4-FFF2-40B4-BE49-F238E27FC236}">
                    <a16:creationId xmlns:a16="http://schemas.microsoft.com/office/drawing/2014/main" id="{6CB62D8C-862E-9A61-D018-943864AB84D8}"/>
                  </a:ext>
                </a:extLst>
              </p:cNvPr>
              <p:cNvSpPr>
                <a:spLocks noChangeShapeType="1"/>
              </p:cNvSpPr>
              <p:nvPr/>
            </p:nvSpPr>
            <p:spPr bwMode="auto">
              <a:xfrm rot="-5400000">
                <a:off x="2702"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60" name="Line 300">
                <a:extLst>
                  <a:ext uri="{FF2B5EF4-FFF2-40B4-BE49-F238E27FC236}">
                    <a16:creationId xmlns:a16="http://schemas.microsoft.com/office/drawing/2014/main" id="{EFFD02A1-27A0-749A-1B0F-B276943A0116}"/>
                  </a:ext>
                </a:extLst>
              </p:cNvPr>
              <p:cNvSpPr>
                <a:spLocks noChangeShapeType="1"/>
              </p:cNvSpPr>
              <p:nvPr/>
            </p:nvSpPr>
            <p:spPr bwMode="auto">
              <a:xfrm rot="16200000" flipH="1">
                <a:off x="3324"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61" name="Line 301">
                <a:extLst>
                  <a:ext uri="{FF2B5EF4-FFF2-40B4-BE49-F238E27FC236}">
                    <a16:creationId xmlns:a16="http://schemas.microsoft.com/office/drawing/2014/main" id="{78D5E5D9-C3B6-9212-C681-2EDF537F6EA3}"/>
                  </a:ext>
                </a:extLst>
              </p:cNvPr>
              <p:cNvSpPr>
                <a:spLocks noChangeShapeType="1"/>
              </p:cNvSpPr>
              <p:nvPr/>
            </p:nvSpPr>
            <p:spPr bwMode="auto">
              <a:xfrm rot="16200000" flipH="1">
                <a:off x="3329"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62" name="Line 302">
                <a:extLst>
                  <a:ext uri="{FF2B5EF4-FFF2-40B4-BE49-F238E27FC236}">
                    <a16:creationId xmlns:a16="http://schemas.microsoft.com/office/drawing/2014/main" id="{6CA9FF4D-B251-0140-EAC4-1EA04623F6C2}"/>
                  </a:ext>
                </a:extLst>
              </p:cNvPr>
              <p:cNvSpPr>
                <a:spLocks noChangeShapeType="1"/>
              </p:cNvSpPr>
              <p:nvPr/>
            </p:nvSpPr>
            <p:spPr bwMode="auto">
              <a:xfrm rot="16200000" flipH="1">
                <a:off x="2425"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63" name="Line 303">
                <a:extLst>
                  <a:ext uri="{FF2B5EF4-FFF2-40B4-BE49-F238E27FC236}">
                    <a16:creationId xmlns:a16="http://schemas.microsoft.com/office/drawing/2014/main" id="{494D44C3-ED58-595C-7683-649D36759B01}"/>
                  </a:ext>
                </a:extLst>
              </p:cNvPr>
              <p:cNvSpPr>
                <a:spLocks noChangeShapeType="1"/>
              </p:cNvSpPr>
              <p:nvPr/>
            </p:nvSpPr>
            <p:spPr bwMode="auto">
              <a:xfrm rot="16200000" flipH="1">
                <a:off x="3174"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64" name="Line 304">
                <a:extLst>
                  <a:ext uri="{FF2B5EF4-FFF2-40B4-BE49-F238E27FC236}">
                    <a16:creationId xmlns:a16="http://schemas.microsoft.com/office/drawing/2014/main" id="{C660CCDE-CDE2-56DD-8F63-62692CA178E6}"/>
                  </a:ext>
                </a:extLst>
              </p:cNvPr>
              <p:cNvSpPr>
                <a:spLocks noChangeShapeType="1"/>
              </p:cNvSpPr>
              <p:nvPr/>
            </p:nvSpPr>
            <p:spPr bwMode="auto">
              <a:xfrm rot="-5400000" flipH="1" flipV="1">
                <a:off x="2419"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65" name="Line 305">
                <a:extLst>
                  <a:ext uri="{FF2B5EF4-FFF2-40B4-BE49-F238E27FC236}">
                    <a16:creationId xmlns:a16="http://schemas.microsoft.com/office/drawing/2014/main" id="{45DC673C-88FA-F7AC-0EF2-8BBE60A3FA7F}"/>
                  </a:ext>
                </a:extLst>
              </p:cNvPr>
              <p:cNvSpPr>
                <a:spLocks noChangeShapeType="1"/>
              </p:cNvSpPr>
              <p:nvPr/>
            </p:nvSpPr>
            <p:spPr bwMode="auto">
              <a:xfrm rot="-5400000" flipH="1" flipV="1">
                <a:off x="3168"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66" name="Line 306">
                <a:extLst>
                  <a:ext uri="{FF2B5EF4-FFF2-40B4-BE49-F238E27FC236}">
                    <a16:creationId xmlns:a16="http://schemas.microsoft.com/office/drawing/2014/main" id="{45349E1B-686D-306E-40C9-2A0381C5F7FE}"/>
                  </a:ext>
                </a:extLst>
              </p:cNvPr>
              <p:cNvSpPr>
                <a:spLocks noChangeShapeType="1"/>
              </p:cNvSpPr>
              <p:nvPr/>
            </p:nvSpPr>
            <p:spPr bwMode="auto">
              <a:xfrm rot="16200000" flipH="1">
                <a:off x="3589"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67" name="Line 307">
                <a:extLst>
                  <a:ext uri="{FF2B5EF4-FFF2-40B4-BE49-F238E27FC236}">
                    <a16:creationId xmlns:a16="http://schemas.microsoft.com/office/drawing/2014/main" id="{E5F4A72F-E907-28F1-6319-DE170A4BA77C}"/>
                  </a:ext>
                </a:extLst>
              </p:cNvPr>
              <p:cNvSpPr>
                <a:spLocks noChangeShapeType="1"/>
              </p:cNvSpPr>
              <p:nvPr/>
            </p:nvSpPr>
            <p:spPr bwMode="auto">
              <a:xfrm rot="16200000" flipH="1">
                <a:off x="3588"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68" name="Line 308">
                <a:extLst>
                  <a:ext uri="{FF2B5EF4-FFF2-40B4-BE49-F238E27FC236}">
                    <a16:creationId xmlns:a16="http://schemas.microsoft.com/office/drawing/2014/main" id="{F4B96992-BC17-9514-6FBC-636EA50C6DAB}"/>
                  </a:ext>
                </a:extLst>
              </p:cNvPr>
              <p:cNvSpPr>
                <a:spLocks noChangeShapeType="1"/>
              </p:cNvSpPr>
              <p:nvPr/>
            </p:nvSpPr>
            <p:spPr bwMode="auto">
              <a:xfrm rot="16200000" flipH="1">
                <a:off x="216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69" name="Line 309">
                <a:extLst>
                  <a:ext uri="{FF2B5EF4-FFF2-40B4-BE49-F238E27FC236}">
                    <a16:creationId xmlns:a16="http://schemas.microsoft.com/office/drawing/2014/main" id="{17674F47-9698-3D8A-0A0E-606CAD1A2E28}"/>
                  </a:ext>
                </a:extLst>
              </p:cNvPr>
              <p:cNvSpPr>
                <a:spLocks noChangeShapeType="1"/>
              </p:cNvSpPr>
              <p:nvPr/>
            </p:nvSpPr>
            <p:spPr bwMode="auto">
              <a:xfrm rot="-5400000" flipH="1" flipV="1">
                <a:off x="342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70" name="Line 310">
                <a:extLst>
                  <a:ext uri="{FF2B5EF4-FFF2-40B4-BE49-F238E27FC236}">
                    <a16:creationId xmlns:a16="http://schemas.microsoft.com/office/drawing/2014/main" id="{411D6441-4B55-7DD8-C3BB-10D67BFDADD5}"/>
                  </a:ext>
                </a:extLst>
              </p:cNvPr>
              <p:cNvSpPr>
                <a:spLocks noChangeShapeType="1"/>
              </p:cNvSpPr>
              <p:nvPr/>
            </p:nvSpPr>
            <p:spPr bwMode="auto">
              <a:xfrm rot="16200000" flipH="1">
                <a:off x="342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71" name="Line 311">
                <a:extLst>
                  <a:ext uri="{FF2B5EF4-FFF2-40B4-BE49-F238E27FC236}">
                    <a16:creationId xmlns:a16="http://schemas.microsoft.com/office/drawing/2014/main" id="{FC7D42C7-090D-E286-DC9E-8964012EC7CA}"/>
                  </a:ext>
                </a:extLst>
              </p:cNvPr>
              <p:cNvSpPr>
                <a:spLocks noChangeShapeType="1"/>
              </p:cNvSpPr>
              <p:nvPr/>
            </p:nvSpPr>
            <p:spPr bwMode="auto">
              <a:xfrm rot="-5400000" flipH="1" flipV="1">
                <a:off x="216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72" name="Line 312">
                <a:extLst>
                  <a:ext uri="{FF2B5EF4-FFF2-40B4-BE49-F238E27FC236}">
                    <a16:creationId xmlns:a16="http://schemas.microsoft.com/office/drawing/2014/main" id="{8E4E88C9-9220-1006-7DF4-9B07F53CEFE6}"/>
                  </a:ext>
                </a:extLst>
              </p:cNvPr>
              <p:cNvSpPr>
                <a:spLocks noChangeShapeType="1"/>
              </p:cNvSpPr>
              <p:nvPr/>
            </p:nvSpPr>
            <p:spPr bwMode="auto">
              <a:xfrm rot="16200000" flipV="1">
                <a:off x="2038" y="1865"/>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73" name="Line 313">
                <a:extLst>
                  <a:ext uri="{FF2B5EF4-FFF2-40B4-BE49-F238E27FC236}">
                    <a16:creationId xmlns:a16="http://schemas.microsoft.com/office/drawing/2014/main" id="{175F383C-035F-6134-E215-A32A5522DFA5}"/>
                  </a:ext>
                </a:extLst>
              </p:cNvPr>
              <p:cNvSpPr>
                <a:spLocks noChangeShapeType="1"/>
              </p:cNvSpPr>
              <p:nvPr/>
            </p:nvSpPr>
            <p:spPr bwMode="auto">
              <a:xfrm rot="16200000" flipV="1">
                <a:off x="3558" y="1865"/>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74" name="Line 314">
                <a:extLst>
                  <a:ext uri="{FF2B5EF4-FFF2-40B4-BE49-F238E27FC236}">
                    <a16:creationId xmlns:a16="http://schemas.microsoft.com/office/drawing/2014/main" id="{16886100-82A5-C81B-D515-2FB9E989B355}"/>
                  </a:ext>
                </a:extLst>
              </p:cNvPr>
              <p:cNvSpPr>
                <a:spLocks noChangeShapeType="1"/>
              </p:cNvSpPr>
              <p:nvPr/>
            </p:nvSpPr>
            <p:spPr bwMode="auto">
              <a:xfrm rot="-5400000" flipH="1" flipV="1">
                <a:off x="2039" y="2510"/>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75" name="Line 315">
                <a:extLst>
                  <a:ext uri="{FF2B5EF4-FFF2-40B4-BE49-F238E27FC236}">
                    <a16:creationId xmlns:a16="http://schemas.microsoft.com/office/drawing/2014/main" id="{BDE4D1C3-0FA0-AD22-4F64-DF248661ACC2}"/>
                  </a:ext>
                </a:extLst>
              </p:cNvPr>
              <p:cNvSpPr>
                <a:spLocks noChangeShapeType="1"/>
              </p:cNvSpPr>
              <p:nvPr/>
            </p:nvSpPr>
            <p:spPr bwMode="auto">
              <a:xfrm rot="-5400000" flipH="1" flipV="1">
                <a:off x="3559" y="2510"/>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76" name="Line 316">
                <a:extLst>
                  <a:ext uri="{FF2B5EF4-FFF2-40B4-BE49-F238E27FC236}">
                    <a16:creationId xmlns:a16="http://schemas.microsoft.com/office/drawing/2014/main" id="{CF13E9F9-B971-5BD7-8100-D691C7246119}"/>
                  </a:ext>
                </a:extLst>
              </p:cNvPr>
              <p:cNvSpPr>
                <a:spLocks noChangeShapeType="1"/>
              </p:cNvSpPr>
              <p:nvPr/>
            </p:nvSpPr>
            <p:spPr bwMode="auto">
              <a:xfrm rot="-5400000">
                <a:off x="3451"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77" name="Line 317">
                <a:extLst>
                  <a:ext uri="{FF2B5EF4-FFF2-40B4-BE49-F238E27FC236}">
                    <a16:creationId xmlns:a16="http://schemas.microsoft.com/office/drawing/2014/main" id="{2948BABD-1860-4687-973B-2530594629FE}"/>
                  </a:ext>
                </a:extLst>
              </p:cNvPr>
              <p:cNvSpPr>
                <a:spLocks noChangeShapeType="1"/>
              </p:cNvSpPr>
              <p:nvPr/>
            </p:nvSpPr>
            <p:spPr bwMode="auto">
              <a:xfrm rot="-5400000">
                <a:off x="3450"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78" name="Line 318">
                <a:extLst>
                  <a:ext uri="{FF2B5EF4-FFF2-40B4-BE49-F238E27FC236}">
                    <a16:creationId xmlns:a16="http://schemas.microsoft.com/office/drawing/2014/main" id="{0C42D0DE-82E0-266F-1713-501D9808F5E2}"/>
                  </a:ext>
                </a:extLst>
              </p:cNvPr>
              <p:cNvSpPr>
                <a:spLocks noChangeShapeType="1"/>
              </p:cNvSpPr>
              <p:nvPr/>
            </p:nvSpPr>
            <p:spPr bwMode="auto">
              <a:xfrm rot="-5400000">
                <a:off x="1936"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79" name="Line 319">
                <a:extLst>
                  <a:ext uri="{FF2B5EF4-FFF2-40B4-BE49-F238E27FC236}">
                    <a16:creationId xmlns:a16="http://schemas.microsoft.com/office/drawing/2014/main" id="{85D38197-5F32-CC8B-DCF3-6A9E09EEA0D7}"/>
                  </a:ext>
                </a:extLst>
              </p:cNvPr>
              <p:cNvSpPr>
                <a:spLocks noChangeShapeType="1"/>
              </p:cNvSpPr>
              <p:nvPr/>
            </p:nvSpPr>
            <p:spPr bwMode="auto">
              <a:xfrm rot="-5400000" flipH="1" flipV="1">
                <a:off x="304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80" name="Line 320">
                <a:extLst>
                  <a:ext uri="{FF2B5EF4-FFF2-40B4-BE49-F238E27FC236}">
                    <a16:creationId xmlns:a16="http://schemas.microsoft.com/office/drawing/2014/main" id="{01ED4B21-CCDE-09CA-1143-1A4EBF89D7A5}"/>
                  </a:ext>
                </a:extLst>
              </p:cNvPr>
              <p:cNvSpPr>
                <a:spLocks noChangeShapeType="1"/>
              </p:cNvSpPr>
              <p:nvPr/>
            </p:nvSpPr>
            <p:spPr bwMode="auto">
              <a:xfrm rot="-5400000" flipH="1" flipV="1">
                <a:off x="255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81" name="Line 321">
                <a:extLst>
                  <a:ext uri="{FF2B5EF4-FFF2-40B4-BE49-F238E27FC236}">
                    <a16:creationId xmlns:a16="http://schemas.microsoft.com/office/drawing/2014/main" id="{5455B8C1-9B93-9498-1EE1-DF1E603958FF}"/>
                  </a:ext>
                </a:extLst>
              </p:cNvPr>
              <p:cNvSpPr>
                <a:spLocks noChangeShapeType="1"/>
              </p:cNvSpPr>
              <p:nvPr/>
            </p:nvSpPr>
            <p:spPr bwMode="auto">
              <a:xfrm rot="16200000" flipV="1">
                <a:off x="254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82" name="Line 322">
                <a:extLst>
                  <a:ext uri="{FF2B5EF4-FFF2-40B4-BE49-F238E27FC236}">
                    <a16:creationId xmlns:a16="http://schemas.microsoft.com/office/drawing/2014/main" id="{CC6CDD5A-BA18-C6E8-D25A-8F60735D86F6}"/>
                  </a:ext>
                </a:extLst>
              </p:cNvPr>
              <p:cNvSpPr>
                <a:spLocks noChangeShapeType="1"/>
              </p:cNvSpPr>
              <p:nvPr/>
            </p:nvSpPr>
            <p:spPr bwMode="auto">
              <a:xfrm rot="16200000" flipV="1">
                <a:off x="304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83" name="Line 323">
                <a:extLst>
                  <a:ext uri="{FF2B5EF4-FFF2-40B4-BE49-F238E27FC236}">
                    <a16:creationId xmlns:a16="http://schemas.microsoft.com/office/drawing/2014/main" id="{53CEC13B-4774-CF4A-08D2-86997292E025}"/>
                  </a:ext>
                </a:extLst>
              </p:cNvPr>
              <p:cNvSpPr>
                <a:spLocks noChangeShapeType="1"/>
              </p:cNvSpPr>
              <p:nvPr/>
            </p:nvSpPr>
            <p:spPr bwMode="auto">
              <a:xfrm rot="16200000" flipH="1">
                <a:off x="2322"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84" name="Line 324">
                <a:extLst>
                  <a:ext uri="{FF2B5EF4-FFF2-40B4-BE49-F238E27FC236}">
                    <a16:creationId xmlns:a16="http://schemas.microsoft.com/office/drawing/2014/main" id="{31632CC0-3854-6E51-8C1D-22A54DBEAE69}"/>
                  </a:ext>
                </a:extLst>
              </p:cNvPr>
              <p:cNvSpPr>
                <a:spLocks noChangeShapeType="1"/>
              </p:cNvSpPr>
              <p:nvPr/>
            </p:nvSpPr>
            <p:spPr bwMode="auto">
              <a:xfrm rot="16200000" flipH="1">
                <a:off x="2327"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85" name="Line 325">
                <a:extLst>
                  <a:ext uri="{FF2B5EF4-FFF2-40B4-BE49-F238E27FC236}">
                    <a16:creationId xmlns:a16="http://schemas.microsoft.com/office/drawing/2014/main" id="{73F3B334-51F4-979F-BA53-D97B2351AA3B}"/>
                  </a:ext>
                </a:extLst>
              </p:cNvPr>
              <p:cNvSpPr>
                <a:spLocks noChangeShapeType="1"/>
              </p:cNvSpPr>
              <p:nvPr/>
            </p:nvSpPr>
            <p:spPr bwMode="auto">
              <a:xfrm rot="16200000" flipH="1">
                <a:off x="2678"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86" name="Line 326">
                <a:extLst>
                  <a:ext uri="{FF2B5EF4-FFF2-40B4-BE49-F238E27FC236}">
                    <a16:creationId xmlns:a16="http://schemas.microsoft.com/office/drawing/2014/main" id="{03B51AD7-19EB-C598-385D-10093AF08B85}"/>
                  </a:ext>
                </a:extLst>
              </p:cNvPr>
              <p:cNvSpPr>
                <a:spLocks noChangeShapeType="1"/>
              </p:cNvSpPr>
              <p:nvPr/>
            </p:nvSpPr>
            <p:spPr bwMode="auto">
              <a:xfrm rot="16200000" flipH="1">
                <a:off x="2920"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87" name="Line 327">
                <a:extLst>
                  <a:ext uri="{FF2B5EF4-FFF2-40B4-BE49-F238E27FC236}">
                    <a16:creationId xmlns:a16="http://schemas.microsoft.com/office/drawing/2014/main" id="{4F7FEB4F-CB47-45F1-3D1D-72E20AACF141}"/>
                  </a:ext>
                </a:extLst>
              </p:cNvPr>
              <p:cNvSpPr>
                <a:spLocks noChangeShapeType="1"/>
              </p:cNvSpPr>
              <p:nvPr/>
            </p:nvSpPr>
            <p:spPr bwMode="auto">
              <a:xfrm rot="-5400000" flipH="1" flipV="1">
                <a:off x="2672"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88" name="Line 328">
                <a:extLst>
                  <a:ext uri="{FF2B5EF4-FFF2-40B4-BE49-F238E27FC236}">
                    <a16:creationId xmlns:a16="http://schemas.microsoft.com/office/drawing/2014/main" id="{9C205980-F453-2063-FDED-3395ECCDD7DC}"/>
                  </a:ext>
                </a:extLst>
              </p:cNvPr>
              <p:cNvSpPr>
                <a:spLocks noChangeShapeType="1"/>
              </p:cNvSpPr>
              <p:nvPr/>
            </p:nvSpPr>
            <p:spPr bwMode="auto">
              <a:xfrm rot="-5400000" flipH="1" flipV="1">
                <a:off x="2914"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89" name="Line 329">
                <a:extLst>
                  <a:ext uri="{FF2B5EF4-FFF2-40B4-BE49-F238E27FC236}">
                    <a16:creationId xmlns:a16="http://schemas.microsoft.com/office/drawing/2014/main" id="{225F58D9-B734-5A9C-C32B-4A7756071338}"/>
                  </a:ext>
                </a:extLst>
              </p:cNvPr>
              <p:cNvSpPr>
                <a:spLocks noChangeShapeType="1"/>
              </p:cNvSpPr>
              <p:nvPr/>
            </p:nvSpPr>
            <p:spPr bwMode="auto">
              <a:xfrm rot="-5400000" flipH="1" flipV="1">
                <a:off x="2799" y="2970"/>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90" name="Line 330">
                <a:extLst>
                  <a:ext uri="{FF2B5EF4-FFF2-40B4-BE49-F238E27FC236}">
                    <a16:creationId xmlns:a16="http://schemas.microsoft.com/office/drawing/2014/main" id="{B587083C-F86D-1817-A373-563F85D2B3DE}"/>
                  </a:ext>
                </a:extLst>
              </p:cNvPr>
              <p:cNvSpPr>
                <a:spLocks noChangeShapeType="1"/>
              </p:cNvSpPr>
              <p:nvPr/>
            </p:nvSpPr>
            <p:spPr bwMode="auto">
              <a:xfrm rot="16200000" flipV="1">
                <a:off x="2793" y="1433"/>
                <a:ext cx="80"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91" name="Line 331">
                <a:extLst>
                  <a:ext uri="{FF2B5EF4-FFF2-40B4-BE49-F238E27FC236}">
                    <a16:creationId xmlns:a16="http://schemas.microsoft.com/office/drawing/2014/main" id="{756A37F0-2985-D1B1-419A-0467F436D689}"/>
                  </a:ext>
                </a:extLst>
              </p:cNvPr>
              <p:cNvSpPr>
                <a:spLocks noChangeShapeType="1"/>
              </p:cNvSpPr>
              <p:nvPr/>
            </p:nvSpPr>
            <p:spPr bwMode="auto">
              <a:xfrm rot="16200000" flipV="1">
                <a:off x="3559" y="2291"/>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92" name="Line 332">
                <a:extLst>
                  <a:ext uri="{FF2B5EF4-FFF2-40B4-BE49-F238E27FC236}">
                    <a16:creationId xmlns:a16="http://schemas.microsoft.com/office/drawing/2014/main" id="{A4C7AB53-92E5-A63C-144B-4C1823B9B1EB}"/>
                  </a:ext>
                </a:extLst>
              </p:cNvPr>
              <p:cNvSpPr>
                <a:spLocks noChangeShapeType="1"/>
              </p:cNvSpPr>
              <p:nvPr/>
            </p:nvSpPr>
            <p:spPr bwMode="auto">
              <a:xfrm rot="16200000" flipV="1">
                <a:off x="2039" y="2291"/>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93" name="Line 333">
                <a:extLst>
                  <a:ext uri="{FF2B5EF4-FFF2-40B4-BE49-F238E27FC236}">
                    <a16:creationId xmlns:a16="http://schemas.microsoft.com/office/drawing/2014/main" id="{62A6C0A9-9A43-C033-5EF0-31AB6402280B}"/>
                  </a:ext>
                </a:extLst>
              </p:cNvPr>
              <p:cNvSpPr>
                <a:spLocks noChangeShapeType="1"/>
              </p:cNvSpPr>
              <p:nvPr/>
            </p:nvSpPr>
            <p:spPr bwMode="auto">
              <a:xfrm rot="-5400000" flipH="1" flipV="1">
                <a:off x="2038" y="2084"/>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94" name="Line 334">
                <a:extLst>
                  <a:ext uri="{FF2B5EF4-FFF2-40B4-BE49-F238E27FC236}">
                    <a16:creationId xmlns:a16="http://schemas.microsoft.com/office/drawing/2014/main" id="{F4E9FB80-974E-2B46-A6FD-B19941E9BD68}"/>
                  </a:ext>
                </a:extLst>
              </p:cNvPr>
              <p:cNvSpPr>
                <a:spLocks noChangeShapeType="1"/>
              </p:cNvSpPr>
              <p:nvPr/>
            </p:nvSpPr>
            <p:spPr bwMode="auto">
              <a:xfrm rot="-5400000" flipH="1" flipV="1">
                <a:off x="3558" y="2084"/>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95" name="Line 335">
                <a:extLst>
                  <a:ext uri="{FF2B5EF4-FFF2-40B4-BE49-F238E27FC236}">
                    <a16:creationId xmlns:a16="http://schemas.microsoft.com/office/drawing/2014/main" id="{9A511358-55A0-BF14-50DE-3D1C6B5B55D9}"/>
                  </a:ext>
                </a:extLst>
              </p:cNvPr>
              <p:cNvSpPr>
                <a:spLocks noChangeShapeType="1"/>
              </p:cNvSpPr>
              <p:nvPr/>
            </p:nvSpPr>
            <p:spPr bwMode="auto">
              <a:xfrm rot="16200000" flipV="1">
                <a:off x="2292"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96" name="Line 336">
                <a:extLst>
                  <a:ext uri="{FF2B5EF4-FFF2-40B4-BE49-F238E27FC236}">
                    <a16:creationId xmlns:a16="http://schemas.microsoft.com/office/drawing/2014/main" id="{58CD6377-6398-1511-5399-BD555CA4F621}"/>
                  </a:ext>
                </a:extLst>
              </p:cNvPr>
              <p:cNvSpPr>
                <a:spLocks noChangeShapeType="1"/>
              </p:cNvSpPr>
              <p:nvPr/>
            </p:nvSpPr>
            <p:spPr bwMode="auto">
              <a:xfrm rot="-5400000" flipH="1" flipV="1">
                <a:off x="2291"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97" name="Line 337">
                <a:extLst>
                  <a:ext uri="{FF2B5EF4-FFF2-40B4-BE49-F238E27FC236}">
                    <a16:creationId xmlns:a16="http://schemas.microsoft.com/office/drawing/2014/main" id="{C5165686-E19F-7595-DD14-EDD89B03D770}"/>
                  </a:ext>
                </a:extLst>
              </p:cNvPr>
              <p:cNvSpPr>
                <a:spLocks noChangeShapeType="1"/>
              </p:cNvSpPr>
              <p:nvPr/>
            </p:nvSpPr>
            <p:spPr bwMode="auto">
              <a:xfrm rot="16200000" flipV="1">
                <a:off x="3294"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98" name="Line 338">
                <a:extLst>
                  <a:ext uri="{FF2B5EF4-FFF2-40B4-BE49-F238E27FC236}">
                    <a16:creationId xmlns:a16="http://schemas.microsoft.com/office/drawing/2014/main" id="{4F5DBA26-71CE-2E82-67B2-9E6B7A13BEB8}"/>
                  </a:ext>
                </a:extLst>
              </p:cNvPr>
              <p:cNvSpPr>
                <a:spLocks noChangeShapeType="1"/>
              </p:cNvSpPr>
              <p:nvPr/>
            </p:nvSpPr>
            <p:spPr bwMode="auto">
              <a:xfrm rot="-5400000" flipH="1" flipV="1">
                <a:off x="3293"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499" name="Line 339">
                <a:extLst>
                  <a:ext uri="{FF2B5EF4-FFF2-40B4-BE49-F238E27FC236}">
                    <a16:creationId xmlns:a16="http://schemas.microsoft.com/office/drawing/2014/main" id="{10C295AF-4A9F-CF4F-8CAA-1A0A3DECC9EC}"/>
                  </a:ext>
                </a:extLst>
              </p:cNvPr>
              <p:cNvSpPr>
                <a:spLocks noChangeShapeType="1"/>
              </p:cNvSpPr>
              <p:nvPr/>
            </p:nvSpPr>
            <p:spPr bwMode="auto">
              <a:xfrm rot="16200000" flipH="1">
                <a:off x="3071"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00" name="Line 340">
                <a:extLst>
                  <a:ext uri="{FF2B5EF4-FFF2-40B4-BE49-F238E27FC236}">
                    <a16:creationId xmlns:a16="http://schemas.microsoft.com/office/drawing/2014/main" id="{95D3142E-6BD8-9B1A-E44B-AC649D31A42F}"/>
                  </a:ext>
                </a:extLst>
              </p:cNvPr>
              <p:cNvSpPr>
                <a:spLocks noChangeShapeType="1"/>
              </p:cNvSpPr>
              <p:nvPr/>
            </p:nvSpPr>
            <p:spPr bwMode="auto">
              <a:xfrm rot="16200000" flipH="1">
                <a:off x="2069"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01" name="Line 341">
                <a:extLst>
                  <a:ext uri="{FF2B5EF4-FFF2-40B4-BE49-F238E27FC236}">
                    <a16:creationId xmlns:a16="http://schemas.microsoft.com/office/drawing/2014/main" id="{133FB277-2290-7D96-E813-86425539A0A6}"/>
                  </a:ext>
                </a:extLst>
              </p:cNvPr>
              <p:cNvSpPr>
                <a:spLocks noChangeShapeType="1"/>
              </p:cNvSpPr>
              <p:nvPr/>
            </p:nvSpPr>
            <p:spPr bwMode="auto">
              <a:xfrm rot="16200000" flipH="1">
                <a:off x="2068"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02" name="Line 342">
                <a:extLst>
                  <a:ext uri="{FF2B5EF4-FFF2-40B4-BE49-F238E27FC236}">
                    <a16:creationId xmlns:a16="http://schemas.microsoft.com/office/drawing/2014/main" id="{802EB31F-C4C7-6DA0-B336-FF7851694C69}"/>
                  </a:ext>
                </a:extLst>
              </p:cNvPr>
              <p:cNvSpPr>
                <a:spLocks noChangeShapeType="1"/>
              </p:cNvSpPr>
              <p:nvPr/>
            </p:nvSpPr>
            <p:spPr bwMode="auto">
              <a:xfrm rot="16200000" flipH="1">
                <a:off x="3076"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03" name="Line 343">
                <a:extLst>
                  <a:ext uri="{FF2B5EF4-FFF2-40B4-BE49-F238E27FC236}">
                    <a16:creationId xmlns:a16="http://schemas.microsoft.com/office/drawing/2014/main" id="{9433B0ED-A023-1FF8-C2BB-7308BD8B308E}"/>
                  </a:ext>
                </a:extLst>
              </p:cNvPr>
              <p:cNvSpPr>
                <a:spLocks noChangeShapeType="1"/>
              </p:cNvSpPr>
              <p:nvPr/>
            </p:nvSpPr>
            <p:spPr bwMode="auto">
              <a:xfrm rot="-5400000">
                <a:off x="2195"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04" name="Line 344">
                <a:extLst>
                  <a:ext uri="{FF2B5EF4-FFF2-40B4-BE49-F238E27FC236}">
                    <a16:creationId xmlns:a16="http://schemas.microsoft.com/office/drawing/2014/main" id="{397C48FB-13BA-7BAE-4EB9-AE7AAF08E614}"/>
                  </a:ext>
                </a:extLst>
              </p:cNvPr>
              <p:cNvSpPr>
                <a:spLocks noChangeShapeType="1"/>
              </p:cNvSpPr>
              <p:nvPr/>
            </p:nvSpPr>
            <p:spPr bwMode="auto">
              <a:xfrm rot="-5400000">
                <a:off x="2196"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05" name="Line 345">
                <a:extLst>
                  <a:ext uri="{FF2B5EF4-FFF2-40B4-BE49-F238E27FC236}">
                    <a16:creationId xmlns:a16="http://schemas.microsoft.com/office/drawing/2014/main" id="{BF47755A-666A-DB84-5C6F-BD82776D80F1}"/>
                  </a:ext>
                </a:extLst>
              </p:cNvPr>
              <p:cNvSpPr>
                <a:spLocks noChangeShapeType="1"/>
              </p:cNvSpPr>
              <p:nvPr/>
            </p:nvSpPr>
            <p:spPr bwMode="auto">
              <a:xfrm rot="-5400000" flipH="1" flipV="1">
                <a:off x="342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06" name="Line 346">
                <a:extLst>
                  <a:ext uri="{FF2B5EF4-FFF2-40B4-BE49-F238E27FC236}">
                    <a16:creationId xmlns:a16="http://schemas.microsoft.com/office/drawing/2014/main" id="{77FEE2C7-1620-45BC-1F9E-80235E6BCB9D}"/>
                  </a:ext>
                </a:extLst>
              </p:cNvPr>
              <p:cNvSpPr>
                <a:spLocks noChangeShapeType="1"/>
              </p:cNvSpPr>
              <p:nvPr/>
            </p:nvSpPr>
            <p:spPr bwMode="auto">
              <a:xfrm rot="-5400000" flipH="1" flipV="1">
                <a:off x="217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07" name="Line 347">
                <a:extLst>
                  <a:ext uri="{FF2B5EF4-FFF2-40B4-BE49-F238E27FC236}">
                    <a16:creationId xmlns:a16="http://schemas.microsoft.com/office/drawing/2014/main" id="{6D17BE53-AFBE-490B-684C-3EC1C7CC6677}"/>
                  </a:ext>
                </a:extLst>
              </p:cNvPr>
              <p:cNvSpPr>
                <a:spLocks noChangeShapeType="1"/>
              </p:cNvSpPr>
              <p:nvPr/>
            </p:nvSpPr>
            <p:spPr bwMode="auto">
              <a:xfrm rot="16200000" flipH="1">
                <a:off x="217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08" name="Line 348">
                <a:extLst>
                  <a:ext uri="{FF2B5EF4-FFF2-40B4-BE49-F238E27FC236}">
                    <a16:creationId xmlns:a16="http://schemas.microsoft.com/office/drawing/2014/main" id="{D2F78780-1723-D055-2F7E-4E76A63A33DA}"/>
                  </a:ext>
                </a:extLst>
              </p:cNvPr>
              <p:cNvSpPr>
                <a:spLocks noChangeShapeType="1"/>
              </p:cNvSpPr>
              <p:nvPr/>
            </p:nvSpPr>
            <p:spPr bwMode="auto">
              <a:xfrm rot="16200000" flipH="1">
                <a:off x="342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09" name="Line 349">
                <a:extLst>
                  <a:ext uri="{FF2B5EF4-FFF2-40B4-BE49-F238E27FC236}">
                    <a16:creationId xmlns:a16="http://schemas.microsoft.com/office/drawing/2014/main" id="{617B264A-6FC5-2919-6973-84229670E6AC}"/>
                  </a:ext>
                </a:extLst>
              </p:cNvPr>
              <p:cNvSpPr>
                <a:spLocks noChangeShapeType="1"/>
              </p:cNvSpPr>
              <p:nvPr/>
            </p:nvSpPr>
            <p:spPr bwMode="auto">
              <a:xfrm rot="-5400000">
                <a:off x="3456"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10" name="Line 350">
                <a:extLst>
                  <a:ext uri="{FF2B5EF4-FFF2-40B4-BE49-F238E27FC236}">
                    <a16:creationId xmlns:a16="http://schemas.microsoft.com/office/drawing/2014/main" id="{8AEEE7BE-0599-FA78-92E5-691F4C9BD5FD}"/>
                  </a:ext>
                </a:extLst>
              </p:cNvPr>
              <p:cNvSpPr>
                <a:spLocks noChangeShapeType="1"/>
              </p:cNvSpPr>
              <p:nvPr/>
            </p:nvSpPr>
            <p:spPr bwMode="auto">
              <a:xfrm rot="16200000" flipH="1">
                <a:off x="2576"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11" name="Line 351">
                <a:extLst>
                  <a:ext uri="{FF2B5EF4-FFF2-40B4-BE49-F238E27FC236}">
                    <a16:creationId xmlns:a16="http://schemas.microsoft.com/office/drawing/2014/main" id="{8297AD3A-A85F-478F-FBBA-0468CEFE7C58}"/>
                  </a:ext>
                </a:extLst>
              </p:cNvPr>
              <p:cNvSpPr>
                <a:spLocks noChangeShapeType="1"/>
              </p:cNvSpPr>
              <p:nvPr/>
            </p:nvSpPr>
            <p:spPr bwMode="auto">
              <a:xfrm rot="16200000" flipH="1">
                <a:off x="2581"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12" name="Line 352">
                <a:extLst>
                  <a:ext uri="{FF2B5EF4-FFF2-40B4-BE49-F238E27FC236}">
                    <a16:creationId xmlns:a16="http://schemas.microsoft.com/office/drawing/2014/main" id="{89E7214E-9B77-4261-5B89-83F4CEC25418}"/>
                  </a:ext>
                </a:extLst>
              </p:cNvPr>
              <p:cNvSpPr>
                <a:spLocks noChangeShapeType="1"/>
              </p:cNvSpPr>
              <p:nvPr/>
            </p:nvSpPr>
            <p:spPr bwMode="auto">
              <a:xfrm rot="16200000" flipH="1">
                <a:off x="2418"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13" name="Line 353">
                <a:extLst>
                  <a:ext uri="{FF2B5EF4-FFF2-40B4-BE49-F238E27FC236}">
                    <a16:creationId xmlns:a16="http://schemas.microsoft.com/office/drawing/2014/main" id="{7DCA0722-C1F2-1676-9B5A-C824F8B7FE5B}"/>
                  </a:ext>
                </a:extLst>
              </p:cNvPr>
              <p:cNvSpPr>
                <a:spLocks noChangeShapeType="1"/>
              </p:cNvSpPr>
              <p:nvPr/>
            </p:nvSpPr>
            <p:spPr bwMode="auto">
              <a:xfrm rot="-5400000" flipH="1" flipV="1">
                <a:off x="2419"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14" name="Line 354">
                <a:extLst>
                  <a:ext uri="{FF2B5EF4-FFF2-40B4-BE49-F238E27FC236}">
                    <a16:creationId xmlns:a16="http://schemas.microsoft.com/office/drawing/2014/main" id="{CBBD9D3F-C021-3824-0517-AEB090FB9F10}"/>
                  </a:ext>
                </a:extLst>
              </p:cNvPr>
              <p:cNvSpPr>
                <a:spLocks noChangeShapeType="1"/>
              </p:cNvSpPr>
              <p:nvPr/>
            </p:nvSpPr>
            <p:spPr bwMode="auto">
              <a:xfrm rot="16200000" flipH="1">
                <a:off x="3167"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15" name="Line 355">
                <a:extLst>
                  <a:ext uri="{FF2B5EF4-FFF2-40B4-BE49-F238E27FC236}">
                    <a16:creationId xmlns:a16="http://schemas.microsoft.com/office/drawing/2014/main" id="{65A66D64-209C-A952-6AE6-0754CA81ECAE}"/>
                  </a:ext>
                </a:extLst>
              </p:cNvPr>
              <p:cNvSpPr>
                <a:spLocks noChangeShapeType="1"/>
              </p:cNvSpPr>
              <p:nvPr/>
            </p:nvSpPr>
            <p:spPr bwMode="auto">
              <a:xfrm rot="-5400000" flipH="1" flipV="1">
                <a:off x="3168"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16" name="Line 356">
                <a:extLst>
                  <a:ext uri="{FF2B5EF4-FFF2-40B4-BE49-F238E27FC236}">
                    <a16:creationId xmlns:a16="http://schemas.microsoft.com/office/drawing/2014/main" id="{2EB3D49F-2A98-C29E-7A80-7ABF73EDC3D2}"/>
                  </a:ext>
                </a:extLst>
              </p:cNvPr>
              <p:cNvSpPr>
                <a:spLocks noChangeShapeType="1"/>
              </p:cNvSpPr>
              <p:nvPr/>
            </p:nvSpPr>
            <p:spPr bwMode="auto">
              <a:xfrm rot="16200000" flipH="1">
                <a:off x="2818"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17" name="Line 357">
                <a:extLst>
                  <a:ext uri="{FF2B5EF4-FFF2-40B4-BE49-F238E27FC236}">
                    <a16:creationId xmlns:a16="http://schemas.microsoft.com/office/drawing/2014/main" id="{29A14A08-BED2-49A1-4924-1DFCF8600AF2}"/>
                  </a:ext>
                </a:extLst>
              </p:cNvPr>
              <p:cNvSpPr>
                <a:spLocks noChangeShapeType="1"/>
              </p:cNvSpPr>
              <p:nvPr/>
            </p:nvSpPr>
            <p:spPr bwMode="auto">
              <a:xfrm rot="16200000" flipH="1">
                <a:off x="2823"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18" name="Line 358">
                <a:extLst>
                  <a:ext uri="{FF2B5EF4-FFF2-40B4-BE49-F238E27FC236}">
                    <a16:creationId xmlns:a16="http://schemas.microsoft.com/office/drawing/2014/main" id="{FFBCDCC0-E582-20C1-AC44-74FF9F1D584B}"/>
                  </a:ext>
                </a:extLst>
              </p:cNvPr>
              <p:cNvSpPr>
                <a:spLocks noChangeShapeType="1"/>
              </p:cNvSpPr>
              <p:nvPr/>
            </p:nvSpPr>
            <p:spPr bwMode="auto">
              <a:xfrm rot="-5400000" flipH="1" flipV="1">
                <a:off x="217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19" name="Line 359">
                <a:extLst>
                  <a:ext uri="{FF2B5EF4-FFF2-40B4-BE49-F238E27FC236}">
                    <a16:creationId xmlns:a16="http://schemas.microsoft.com/office/drawing/2014/main" id="{79F3172B-D583-07B7-DEE3-B7C805BBBE22}"/>
                  </a:ext>
                </a:extLst>
              </p:cNvPr>
              <p:cNvSpPr>
                <a:spLocks noChangeShapeType="1"/>
              </p:cNvSpPr>
              <p:nvPr/>
            </p:nvSpPr>
            <p:spPr bwMode="auto">
              <a:xfrm rot="-5400000" flipH="1" flipV="1">
                <a:off x="342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20" name="Line 360">
                <a:extLst>
                  <a:ext uri="{FF2B5EF4-FFF2-40B4-BE49-F238E27FC236}">
                    <a16:creationId xmlns:a16="http://schemas.microsoft.com/office/drawing/2014/main" id="{80688C69-E359-D313-F755-C618F95950BD}"/>
                  </a:ext>
                </a:extLst>
              </p:cNvPr>
              <p:cNvSpPr>
                <a:spLocks noChangeShapeType="1"/>
              </p:cNvSpPr>
              <p:nvPr/>
            </p:nvSpPr>
            <p:spPr bwMode="auto">
              <a:xfrm rot="16200000" flipH="1">
                <a:off x="217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21" name="Line 361">
                <a:extLst>
                  <a:ext uri="{FF2B5EF4-FFF2-40B4-BE49-F238E27FC236}">
                    <a16:creationId xmlns:a16="http://schemas.microsoft.com/office/drawing/2014/main" id="{5334BEFC-1D08-3CB1-1601-2125BA70FED0}"/>
                  </a:ext>
                </a:extLst>
              </p:cNvPr>
              <p:cNvSpPr>
                <a:spLocks noChangeShapeType="1"/>
              </p:cNvSpPr>
              <p:nvPr/>
            </p:nvSpPr>
            <p:spPr bwMode="auto">
              <a:xfrm rot="16200000" flipH="1">
                <a:off x="342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22" name="Line 362">
                <a:extLst>
                  <a:ext uri="{FF2B5EF4-FFF2-40B4-BE49-F238E27FC236}">
                    <a16:creationId xmlns:a16="http://schemas.microsoft.com/office/drawing/2014/main" id="{30091B35-5FDD-5EF2-AB1C-301C5892AA97}"/>
                  </a:ext>
                </a:extLst>
              </p:cNvPr>
              <p:cNvSpPr>
                <a:spLocks noChangeShapeType="1"/>
              </p:cNvSpPr>
              <p:nvPr/>
            </p:nvSpPr>
            <p:spPr bwMode="auto">
              <a:xfrm rot="-5400000">
                <a:off x="3197"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23" name="Line 363">
                <a:extLst>
                  <a:ext uri="{FF2B5EF4-FFF2-40B4-BE49-F238E27FC236}">
                    <a16:creationId xmlns:a16="http://schemas.microsoft.com/office/drawing/2014/main" id="{7220E067-CB0C-4BD1-9132-4EFA8439C41A}"/>
                  </a:ext>
                </a:extLst>
              </p:cNvPr>
              <p:cNvSpPr>
                <a:spLocks noChangeShapeType="1"/>
              </p:cNvSpPr>
              <p:nvPr/>
            </p:nvSpPr>
            <p:spPr bwMode="auto">
              <a:xfrm rot="-5400000">
                <a:off x="3198"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24" name="Line 364">
                <a:extLst>
                  <a:ext uri="{FF2B5EF4-FFF2-40B4-BE49-F238E27FC236}">
                    <a16:creationId xmlns:a16="http://schemas.microsoft.com/office/drawing/2014/main" id="{10B49C59-D7D8-3358-A212-975E629D4E95}"/>
                  </a:ext>
                </a:extLst>
              </p:cNvPr>
              <p:cNvSpPr>
                <a:spLocks noChangeShapeType="1"/>
              </p:cNvSpPr>
              <p:nvPr/>
            </p:nvSpPr>
            <p:spPr bwMode="auto">
              <a:xfrm rot="16200000" flipH="1">
                <a:off x="3324"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25" name="Line 365">
                <a:extLst>
                  <a:ext uri="{FF2B5EF4-FFF2-40B4-BE49-F238E27FC236}">
                    <a16:creationId xmlns:a16="http://schemas.microsoft.com/office/drawing/2014/main" id="{B4FC2CEE-30FE-8AD2-ABCF-7A7761A95C1A}"/>
                  </a:ext>
                </a:extLst>
              </p:cNvPr>
              <p:cNvSpPr>
                <a:spLocks noChangeShapeType="1"/>
              </p:cNvSpPr>
              <p:nvPr/>
            </p:nvSpPr>
            <p:spPr bwMode="auto">
              <a:xfrm rot="16200000" flipH="1">
                <a:off x="3323"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26" name="Line 366">
                <a:extLst>
                  <a:ext uri="{FF2B5EF4-FFF2-40B4-BE49-F238E27FC236}">
                    <a16:creationId xmlns:a16="http://schemas.microsoft.com/office/drawing/2014/main" id="{79B5687E-49D7-D146-0895-7AAE73107130}"/>
                  </a:ext>
                </a:extLst>
              </p:cNvPr>
              <p:cNvSpPr>
                <a:spLocks noChangeShapeType="1"/>
              </p:cNvSpPr>
              <p:nvPr/>
            </p:nvSpPr>
            <p:spPr bwMode="auto">
              <a:xfrm rot="-5400000" flipH="1" flipV="1">
                <a:off x="254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27" name="Line 367">
                <a:extLst>
                  <a:ext uri="{FF2B5EF4-FFF2-40B4-BE49-F238E27FC236}">
                    <a16:creationId xmlns:a16="http://schemas.microsoft.com/office/drawing/2014/main" id="{32FB3DE8-7369-70CF-928B-99798855C5CF}"/>
                  </a:ext>
                </a:extLst>
              </p:cNvPr>
              <p:cNvSpPr>
                <a:spLocks noChangeShapeType="1"/>
              </p:cNvSpPr>
              <p:nvPr/>
            </p:nvSpPr>
            <p:spPr bwMode="auto">
              <a:xfrm rot="16200000" flipV="1">
                <a:off x="254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28" name="Line 368">
                <a:extLst>
                  <a:ext uri="{FF2B5EF4-FFF2-40B4-BE49-F238E27FC236}">
                    <a16:creationId xmlns:a16="http://schemas.microsoft.com/office/drawing/2014/main" id="{C62F94CC-E98E-3A20-F6FF-306AF671CBDB}"/>
                  </a:ext>
                </a:extLst>
              </p:cNvPr>
              <p:cNvSpPr>
                <a:spLocks noChangeShapeType="1"/>
              </p:cNvSpPr>
              <p:nvPr/>
            </p:nvSpPr>
            <p:spPr bwMode="auto">
              <a:xfrm rot="-5400000" flipH="1" flipV="1">
                <a:off x="304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29" name="Line 369">
                <a:extLst>
                  <a:ext uri="{FF2B5EF4-FFF2-40B4-BE49-F238E27FC236}">
                    <a16:creationId xmlns:a16="http://schemas.microsoft.com/office/drawing/2014/main" id="{DCD4916A-9720-8D3A-5DB5-80D24264D0DF}"/>
                  </a:ext>
                </a:extLst>
              </p:cNvPr>
              <p:cNvSpPr>
                <a:spLocks noChangeShapeType="1"/>
              </p:cNvSpPr>
              <p:nvPr/>
            </p:nvSpPr>
            <p:spPr bwMode="auto">
              <a:xfrm rot="16200000" flipV="1">
                <a:off x="304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30" name="Line 370">
                <a:extLst>
                  <a:ext uri="{FF2B5EF4-FFF2-40B4-BE49-F238E27FC236}">
                    <a16:creationId xmlns:a16="http://schemas.microsoft.com/office/drawing/2014/main" id="{A22BDEF1-FD41-947C-DD63-C9A80B54330A}"/>
                  </a:ext>
                </a:extLst>
              </p:cNvPr>
              <p:cNvSpPr>
                <a:spLocks noChangeShapeType="1"/>
              </p:cNvSpPr>
              <p:nvPr/>
            </p:nvSpPr>
            <p:spPr bwMode="auto">
              <a:xfrm rot="16200000" flipV="1">
                <a:off x="3299"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31" name="Line 371">
                <a:extLst>
                  <a:ext uri="{FF2B5EF4-FFF2-40B4-BE49-F238E27FC236}">
                    <a16:creationId xmlns:a16="http://schemas.microsoft.com/office/drawing/2014/main" id="{1556FB56-1419-13B3-A185-6DEDF7DAA463}"/>
                  </a:ext>
                </a:extLst>
              </p:cNvPr>
              <p:cNvSpPr>
                <a:spLocks noChangeShapeType="1"/>
              </p:cNvSpPr>
              <p:nvPr/>
            </p:nvSpPr>
            <p:spPr bwMode="auto">
              <a:xfrm rot="-5400000" flipH="1" flipV="1">
                <a:off x="3300"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32" name="Line 372">
                <a:extLst>
                  <a:ext uri="{FF2B5EF4-FFF2-40B4-BE49-F238E27FC236}">
                    <a16:creationId xmlns:a16="http://schemas.microsoft.com/office/drawing/2014/main" id="{758AAEB9-EFC3-CDAC-5EAA-DD462231A31D}"/>
                  </a:ext>
                </a:extLst>
              </p:cNvPr>
              <p:cNvSpPr>
                <a:spLocks noChangeShapeType="1"/>
              </p:cNvSpPr>
              <p:nvPr/>
            </p:nvSpPr>
            <p:spPr bwMode="auto">
              <a:xfrm rot="-5400000" flipH="1" flipV="1">
                <a:off x="2298"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33" name="Line 373">
                <a:extLst>
                  <a:ext uri="{FF2B5EF4-FFF2-40B4-BE49-F238E27FC236}">
                    <a16:creationId xmlns:a16="http://schemas.microsoft.com/office/drawing/2014/main" id="{40B78765-E4C8-926B-FADA-DCA246477BD8}"/>
                  </a:ext>
                </a:extLst>
              </p:cNvPr>
              <p:cNvSpPr>
                <a:spLocks noChangeShapeType="1"/>
              </p:cNvSpPr>
              <p:nvPr/>
            </p:nvSpPr>
            <p:spPr bwMode="auto">
              <a:xfrm rot="16200000" flipV="1">
                <a:off x="2297"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34" name="Line 374">
                <a:extLst>
                  <a:ext uri="{FF2B5EF4-FFF2-40B4-BE49-F238E27FC236}">
                    <a16:creationId xmlns:a16="http://schemas.microsoft.com/office/drawing/2014/main" id="{B8B1B48B-773E-E343-7D58-1695F6B66B01}"/>
                  </a:ext>
                </a:extLst>
              </p:cNvPr>
              <p:cNvSpPr>
                <a:spLocks noChangeShapeType="1"/>
              </p:cNvSpPr>
              <p:nvPr/>
            </p:nvSpPr>
            <p:spPr bwMode="auto">
              <a:xfrm rot="-5400000">
                <a:off x="2201"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35" name="Line 375">
                <a:extLst>
                  <a:ext uri="{FF2B5EF4-FFF2-40B4-BE49-F238E27FC236}">
                    <a16:creationId xmlns:a16="http://schemas.microsoft.com/office/drawing/2014/main" id="{CD02DF11-C514-6941-F995-8D5D37A6B799}"/>
                  </a:ext>
                </a:extLst>
              </p:cNvPr>
              <p:cNvSpPr>
                <a:spLocks noChangeShapeType="1"/>
              </p:cNvSpPr>
              <p:nvPr/>
            </p:nvSpPr>
            <p:spPr bwMode="auto">
              <a:xfrm rot="16200000" flipH="1">
                <a:off x="2913"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36" name="Line 376">
                <a:extLst>
                  <a:ext uri="{FF2B5EF4-FFF2-40B4-BE49-F238E27FC236}">
                    <a16:creationId xmlns:a16="http://schemas.microsoft.com/office/drawing/2014/main" id="{7ADDA43F-76CF-DAE3-D3BD-FF155FE03837}"/>
                  </a:ext>
                </a:extLst>
              </p:cNvPr>
              <p:cNvSpPr>
                <a:spLocks noChangeShapeType="1"/>
              </p:cNvSpPr>
              <p:nvPr/>
            </p:nvSpPr>
            <p:spPr bwMode="auto">
              <a:xfrm rot="-5400000" flipH="1" flipV="1">
                <a:off x="2914"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37" name="Line 377">
                <a:extLst>
                  <a:ext uri="{FF2B5EF4-FFF2-40B4-BE49-F238E27FC236}">
                    <a16:creationId xmlns:a16="http://schemas.microsoft.com/office/drawing/2014/main" id="{D77EA740-78D3-7806-E8A2-B7C02ECF2574}"/>
                  </a:ext>
                </a:extLst>
              </p:cNvPr>
              <p:cNvSpPr>
                <a:spLocks noChangeShapeType="1"/>
              </p:cNvSpPr>
              <p:nvPr/>
            </p:nvSpPr>
            <p:spPr bwMode="auto">
              <a:xfrm rot="16200000" flipH="1">
                <a:off x="2671"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38" name="Line 378">
                <a:extLst>
                  <a:ext uri="{FF2B5EF4-FFF2-40B4-BE49-F238E27FC236}">
                    <a16:creationId xmlns:a16="http://schemas.microsoft.com/office/drawing/2014/main" id="{0811916C-E57C-A14C-4FDB-C79B6AF5D597}"/>
                  </a:ext>
                </a:extLst>
              </p:cNvPr>
              <p:cNvSpPr>
                <a:spLocks noChangeShapeType="1"/>
              </p:cNvSpPr>
              <p:nvPr/>
            </p:nvSpPr>
            <p:spPr bwMode="auto">
              <a:xfrm rot="-5400000" flipH="1" flipV="1">
                <a:off x="2672"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39" name="Line 379">
                <a:extLst>
                  <a:ext uri="{FF2B5EF4-FFF2-40B4-BE49-F238E27FC236}">
                    <a16:creationId xmlns:a16="http://schemas.microsoft.com/office/drawing/2014/main" id="{D165B475-5830-04BA-9834-E5D626457FFF}"/>
                  </a:ext>
                </a:extLst>
              </p:cNvPr>
              <p:cNvSpPr>
                <a:spLocks noChangeShapeType="1"/>
              </p:cNvSpPr>
              <p:nvPr/>
            </p:nvSpPr>
            <p:spPr bwMode="auto">
              <a:xfrm rot="16200000" flipV="1">
                <a:off x="2793" y="2746"/>
                <a:ext cx="81"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40" name="Line 380">
                <a:extLst>
                  <a:ext uri="{FF2B5EF4-FFF2-40B4-BE49-F238E27FC236}">
                    <a16:creationId xmlns:a16="http://schemas.microsoft.com/office/drawing/2014/main" id="{612CD391-E6C9-8B9C-4FFF-EA4BFC8B0329}"/>
                  </a:ext>
                </a:extLst>
              </p:cNvPr>
              <p:cNvSpPr>
                <a:spLocks noChangeShapeType="1"/>
              </p:cNvSpPr>
              <p:nvPr/>
            </p:nvSpPr>
            <p:spPr bwMode="auto">
              <a:xfrm rot="-5400000" flipH="1" flipV="1">
                <a:off x="2792" y="1651"/>
                <a:ext cx="81"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41" name="Line 381">
                <a:extLst>
                  <a:ext uri="{FF2B5EF4-FFF2-40B4-BE49-F238E27FC236}">
                    <a16:creationId xmlns:a16="http://schemas.microsoft.com/office/drawing/2014/main" id="{EEACCE0C-C92A-744F-A280-3E2CBB9DFBF1}"/>
                  </a:ext>
                </a:extLst>
              </p:cNvPr>
              <p:cNvSpPr>
                <a:spLocks noChangeShapeType="1"/>
              </p:cNvSpPr>
              <p:nvPr/>
            </p:nvSpPr>
            <p:spPr bwMode="auto">
              <a:xfrm rot="-5400000">
                <a:off x="2449"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42" name="Line 382">
                <a:extLst>
                  <a:ext uri="{FF2B5EF4-FFF2-40B4-BE49-F238E27FC236}">
                    <a16:creationId xmlns:a16="http://schemas.microsoft.com/office/drawing/2014/main" id="{2E23D475-D3B2-1730-F9EC-C33BF39AC7F6}"/>
                  </a:ext>
                </a:extLst>
              </p:cNvPr>
              <p:cNvSpPr>
                <a:spLocks noChangeShapeType="1"/>
              </p:cNvSpPr>
              <p:nvPr/>
            </p:nvSpPr>
            <p:spPr bwMode="auto">
              <a:xfrm rot="-5400000">
                <a:off x="2448"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43" name="Line 383">
                <a:extLst>
                  <a:ext uri="{FF2B5EF4-FFF2-40B4-BE49-F238E27FC236}">
                    <a16:creationId xmlns:a16="http://schemas.microsoft.com/office/drawing/2014/main" id="{6D5B5BD2-70BB-0473-5B88-4C4EAA778266}"/>
                  </a:ext>
                </a:extLst>
              </p:cNvPr>
              <p:cNvSpPr>
                <a:spLocks noChangeShapeType="1"/>
              </p:cNvSpPr>
              <p:nvPr/>
            </p:nvSpPr>
            <p:spPr bwMode="auto">
              <a:xfrm rot="16200000" flipV="1">
                <a:off x="2298"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44" name="Line 384">
                <a:extLst>
                  <a:ext uri="{FF2B5EF4-FFF2-40B4-BE49-F238E27FC236}">
                    <a16:creationId xmlns:a16="http://schemas.microsoft.com/office/drawing/2014/main" id="{FCC6B36A-FC30-B9A3-6859-E3FCC1EFC6A9}"/>
                  </a:ext>
                </a:extLst>
              </p:cNvPr>
              <p:cNvSpPr>
                <a:spLocks noChangeShapeType="1"/>
              </p:cNvSpPr>
              <p:nvPr/>
            </p:nvSpPr>
            <p:spPr bwMode="auto">
              <a:xfrm rot="16200000" flipV="1">
                <a:off x="3300"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45" name="Line 385">
                <a:extLst>
                  <a:ext uri="{FF2B5EF4-FFF2-40B4-BE49-F238E27FC236}">
                    <a16:creationId xmlns:a16="http://schemas.microsoft.com/office/drawing/2014/main" id="{27F7886F-7B34-69D5-1BBE-FE202DDF43DD}"/>
                  </a:ext>
                </a:extLst>
              </p:cNvPr>
              <p:cNvSpPr>
                <a:spLocks noChangeShapeType="1"/>
              </p:cNvSpPr>
              <p:nvPr/>
            </p:nvSpPr>
            <p:spPr bwMode="auto">
              <a:xfrm rot="-5400000" flipH="1" flipV="1">
                <a:off x="2297"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46" name="Line 386">
                <a:extLst>
                  <a:ext uri="{FF2B5EF4-FFF2-40B4-BE49-F238E27FC236}">
                    <a16:creationId xmlns:a16="http://schemas.microsoft.com/office/drawing/2014/main" id="{F73E2A00-0C92-7966-951B-1C66C51515DA}"/>
                  </a:ext>
                </a:extLst>
              </p:cNvPr>
              <p:cNvSpPr>
                <a:spLocks noChangeShapeType="1"/>
              </p:cNvSpPr>
              <p:nvPr/>
            </p:nvSpPr>
            <p:spPr bwMode="auto">
              <a:xfrm rot="-5400000" flipH="1" flipV="1">
                <a:off x="3299"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47" name="Line 387">
                <a:extLst>
                  <a:ext uri="{FF2B5EF4-FFF2-40B4-BE49-F238E27FC236}">
                    <a16:creationId xmlns:a16="http://schemas.microsoft.com/office/drawing/2014/main" id="{6BAF20C1-F249-BE20-F0BB-C06892DFA414}"/>
                  </a:ext>
                </a:extLst>
              </p:cNvPr>
              <p:cNvSpPr>
                <a:spLocks noChangeShapeType="1"/>
              </p:cNvSpPr>
              <p:nvPr/>
            </p:nvSpPr>
            <p:spPr bwMode="auto">
              <a:xfrm rot="-5400000" flipH="1" flipV="1">
                <a:off x="3173"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48" name="Line 388">
                <a:extLst>
                  <a:ext uri="{FF2B5EF4-FFF2-40B4-BE49-F238E27FC236}">
                    <a16:creationId xmlns:a16="http://schemas.microsoft.com/office/drawing/2014/main" id="{45799C18-0476-80FE-ACA9-C02B5CC0174C}"/>
                  </a:ext>
                </a:extLst>
              </p:cNvPr>
              <p:cNvSpPr>
                <a:spLocks noChangeShapeType="1"/>
              </p:cNvSpPr>
              <p:nvPr/>
            </p:nvSpPr>
            <p:spPr bwMode="auto">
              <a:xfrm rot="-5400000" flipH="1" flipV="1">
                <a:off x="2424"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49" name="Line 389">
                <a:extLst>
                  <a:ext uri="{FF2B5EF4-FFF2-40B4-BE49-F238E27FC236}">
                    <a16:creationId xmlns:a16="http://schemas.microsoft.com/office/drawing/2014/main" id="{3DA8D1CA-D533-0500-B95C-7AA2B5C43FFF}"/>
                  </a:ext>
                </a:extLst>
              </p:cNvPr>
              <p:cNvSpPr>
                <a:spLocks noChangeShapeType="1"/>
              </p:cNvSpPr>
              <p:nvPr/>
            </p:nvSpPr>
            <p:spPr bwMode="auto">
              <a:xfrm rot="16200000" flipH="1">
                <a:off x="2425"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50" name="Line 390">
                <a:extLst>
                  <a:ext uri="{FF2B5EF4-FFF2-40B4-BE49-F238E27FC236}">
                    <a16:creationId xmlns:a16="http://schemas.microsoft.com/office/drawing/2014/main" id="{23526133-3BCC-19E8-0D5F-CB8CF840055D}"/>
                  </a:ext>
                </a:extLst>
              </p:cNvPr>
              <p:cNvSpPr>
                <a:spLocks noChangeShapeType="1"/>
              </p:cNvSpPr>
              <p:nvPr/>
            </p:nvSpPr>
            <p:spPr bwMode="auto">
              <a:xfrm rot="16200000" flipH="1">
                <a:off x="3174"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51" name="Line 391">
                <a:extLst>
                  <a:ext uri="{FF2B5EF4-FFF2-40B4-BE49-F238E27FC236}">
                    <a16:creationId xmlns:a16="http://schemas.microsoft.com/office/drawing/2014/main" id="{8A0395EA-3D98-ACD8-50F9-2EFBCE29802D}"/>
                  </a:ext>
                </a:extLst>
              </p:cNvPr>
              <p:cNvSpPr>
                <a:spLocks noChangeShapeType="1"/>
              </p:cNvSpPr>
              <p:nvPr/>
            </p:nvSpPr>
            <p:spPr bwMode="auto">
              <a:xfrm rot="16200000" flipH="1">
                <a:off x="2322"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52" name="Line 392">
                <a:extLst>
                  <a:ext uri="{FF2B5EF4-FFF2-40B4-BE49-F238E27FC236}">
                    <a16:creationId xmlns:a16="http://schemas.microsoft.com/office/drawing/2014/main" id="{8DCFB59B-D290-3CBF-CE2B-2C2746BA3960}"/>
                  </a:ext>
                </a:extLst>
              </p:cNvPr>
              <p:cNvSpPr>
                <a:spLocks noChangeShapeType="1"/>
              </p:cNvSpPr>
              <p:nvPr/>
            </p:nvSpPr>
            <p:spPr bwMode="auto">
              <a:xfrm rot="16200000" flipH="1">
                <a:off x="2321"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53" name="Line 393">
                <a:extLst>
                  <a:ext uri="{FF2B5EF4-FFF2-40B4-BE49-F238E27FC236}">
                    <a16:creationId xmlns:a16="http://schemas.microsoft.com/office/drawing/2014/main" id="{7C9660C4-A0CC-584D-F0AE-3D11EC5A1247}"/>
                  </a:ext>
                </a:extLst>
              </p:cNvPr>
              <p:cNvSpPr>
                <a:spLocks noChangeShapeType="1"/>
              </p:cNvSpPr>
              <p:nvPr/>
            </p:nvSpPr>
            <p:spPr bwMode="auto">
              <a:xfrm rot="-5400000">
                <a:off x="2944"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54" name="Line 394">
                <a:extLst>
                  <a:ext uri="{FF2B5EF4-FFF2-40B4-BE49-F238E27FC236}">
                    <a16:creationId xmlns:a16="http://schemas.microsoft.com/office/drawing/2014/main" id="{70E62869-FB98-F025-95E2-416755C73074}"/>
                  </a:ext>
                </a:extLst>
              </p:cNvPr>
              <p:cNvSpPr>
                <a:spLocks noChangeShapeType="1"/>
              </p:cNvSpPr>
              <p:nvPr/>
            </p:nvSpPr>
            <p:spPr bwMode="auto">
              <a:xfrm rot="-5400000">
                <a:off x="2943"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55" name="Line 395">
                <a:extLst>
                  <a:ext uri="{FF2B5EF4-FFF2-40B4-BE49-F238E27FC236}">
                    <a16:creationId xmlns:a16="http://schemas.microsoft.com/office/drawing/2014/main" id="{2372277F-1064-A0F0-344E-BAC27A8E791C}"/>
                  </a:ext>
                </a:extLst>
              </p:cNvPr>
              <p:cNvSpPr>
                <a:spLocks noChangeShapeType="1"/>
              </p:cNvSpPr>
              <p:nvPr/>
            </p:nvSpPr>
            <p:spPr bwMode="auto">
              <a:xfrm rot="-5400000">
                <a:off x="2702"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56" name="Line 396">
                <a:extLst>
                  <a:ext uri="{FF2B5EF4-FFF2-40B4-BE49-F238E27FC236}">
                    <a16:creationId xmlns:a16="http://schemas.microsoft.com/office/drawing/2014/main" id="{7BD80B4D-F0CA-8B0D-BD49-14D519FD8860}"/>
                  </a:ext>
                </a:extLst>
              </p:cNvPr>
              <p:cNvSpPr>
                <a:spLocks noChangeShapeType="1"/>
              </p:cNvSpPr>
              <p:nvPr/>
            </p:nvSpPr>
            <p:spPr bwMode="auto">
              <a:xfrm rot="-5400000">
                <a:off x="2701"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57" name="Line 397">
                <a:extLst>
                  <a:ext uri="{FF2B5EF4-FFF2-40B4-BE49-F238E27FC236}">
                    <a16:creationId xmlns:a16="http://schemas.microsoft.com/office/drawing/2014/main" id="{D5EEA273-5657-1CB6-86A3-7F453FF8A0FF}"/>
                  </a:ext>
                </a:extLst>
              </p:cNvPr>
              <p:cNvSpPr>
                <a:spLocks noChangeShapeType="1"/>
              </p:cNvSpPr>
              <p:nvPr/>
            </p:nvSpPr>
            <p:spPr bwMode="auto">
              <a:xfrm rot="-5400000">
                <a:off x="3203"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58" name="Line 398">
                <a:extLst>
                  <a:ext uri="{FF2B5EF4-FFF2-40B4-BE49-F238E27FC236}">
                    <a16:creationId xmlns:a16="http://schemas.microsoft.com/office/drawing/2014/main" id="{26347AF2-7288-F1B0-4997-632E99B90BAA}"/>
                  </a:ext>
                </a:extLst>
              </p:cNvPr>
              <p:cNvSpPr>
                <a:spLocks noChangeShapeType="1"/>
              </p:cNvSpPr>
              <p:nvPr/>
            </p:nvSpPr>
            <p:spPr bwMode="auto">
              <a:xfrm rot="-5400000" flipH="1" flipV="1">
                <a:off x="304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59" name="Line 399">
                <a:extLst>
                  <a:ext uri="{FF2B5EF4-FFF2-40B4-BE49-F238E27FC236}">
                    <a16:creationId xmlns:a16="http://schemas.microsoft.com/office/drawing/2014/main" id="{E5107030-741A-4619-91EE-096067DC5144}"/>
                  </a:ext>
                </a:extLst>
              </p:cNvPr>
              <p:cNvSpPr>
                <a:spLocks noChangeShapeType="1"/>
              </p:cNvSpPr>
              <p:nvPr/>
            </p:nvSpPr>
            <p:spPr bwMode="auto">
              <a:xfrm rot="16200000" flipV="1">
                <a:off x="304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60" name="Line 400">
                <a:extLst>
                  <a:ext uri="{FF2B5EF4-FFF2-40B4-BE49-F238E27FC236}">
                    <a16:creationId xmlns:a16="http://schemas.microsoft.com/office/drawing/2014/main" id="{88F3164B-0840-F459-D9E9-E692EF941C27}"/>
                  </a:ext>
                </a:extLst>
              </p:cNvPr>
              <p:cNvSpPr>
                <a:spLocks noChangeShapeType="1"/>
              </p:cNvSpPr>
              <p:nvPr/>
            </p:nvSpPr>
            <p:spPr bwMode="auto">
              <a:xfrm rot="-5400000" flipH="1" flipV="1">
                <a:off x="255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61" name="Line 401">
                <a:extLst>
                  <a:ext uri="{FF2B5EF4-FFF2-40B4-BE49-F238E27FC236}">
                    <a16:creationId xmlns:a16="http://schemas.microsoft.com/office/drawing/2014/main" id="{17B27B57-4A00-F07A-0B2C-64C74AE64524}"/>
                  </a:ext>
                </a:extLst>
              </p:cNvPr>
              <p:cNvSpPr>
                <a:spLocks noChangeShapeType="1"/>
              </p:cNvSpPr>
              <p:nvPr/>
            </p:nvSpPr>
            <p:spPr bwMode="auto">
              <a:xfrm rot="16200000" flipV="1">
                <a:off x="255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62" name="Line 402">
                <a:extLst>
                  <a:ext uri="{FF2B5EF4-FFF2-40B4-BE49-F238E27FC236}">
                    <a16:creationId xmlns:a16="http://schemas.microsoft.com/office/drawing/2014/main" id="{9D458007-C977-CE50-B73D-0F8A708AC329}"/>
                  </a:ext>
                </a:extLst>
              </p:cNvPr>
              <p:cNvSpPr>
                <a:spLocks noChangeShapeType="1"/>
              </p:cNvSpPr>
              <p:nvPr/>
            </p:nvSpPr>
            <p:spPr bwMode="auto">
              <a:xfrm rot="-5400000" flipH="1" flipV="1">
                <a:off x="3174"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63" name="Line 403">
                <a:extLst>
                  <a:ext uri="{FF2B5EF4-FFF2-40B4-BE49-F238E27FC236}">
                    <a16:creationId xmlns:a16="http://schemas.microsoft.com/office/drawing/2014/main" id="{ED22A024-ED4C-5F25-76BF-52F42DF96B7E}"/>
                  </a:ext>
                </a:extLst>
              </p:cNvPr>
              <p:cNvSpPr>
                <a:spLocks noChangeShapeType="1"/>
              </p:cNvSpPr>
              <p:nvPr/>
            </p:nvSpPr>
            <p:spPr bwMode="auto">
              <a:xfrm rot="-5400000" flipH="1" flipV="1">
                <a:off x="2425"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64" name="Line 404">
                <a:extLst>
                  <a:ext uri="{FF2B5EF4-FFF2-40B4-BE49-F238E27FC236}">
                    <a16:creationId xmlns:a16="http://schemas.microsoft.com/office/drawing/2014/main" id="{E740D397-C656-6EF0-85F9-C69FCA6DAB62}"/>
                  </a:ext>
                </a:extLst>
              </p:cNvPr>
              <p:cNvSpPr>
                <a:spLocks noChangeShapeType="1"/>
              </p:cNvSpPr>
              <p:nvPr/>
            </p:nvSpPr>
            <p:spPr bwMode="auto">
              <a:xfrm rot="16200000" flipH="1">
                <a:off x="2424"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65" name="Line 405">
                <a:extLst>
                  <a:ext uri="{FF2B5EF4-FFF2-40B4-BE49-F238E27FC236}">
                    <a16:creationId xmlns:a16="http://schemas.microsoft.com/office/drawing/2014/main" id="{21A8B495-F330-0999-8DE9-52EC8A35E418}"/>
                  </a:ext>
                </a:extLst>
              </p:cNvPr>
              <p:cNvSpPr>
                <a:spLocks noChangeShapeType="1"/>
              </p:cNvSpPr>
              <p:nvPr/>
            </p:nvSpPr>
            <p:spPr bwMode="auto">
              <a:xfrm rot="16200000" flipH="1">
                <a:off x="3173"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66" name="Line 406">
                <a:extLst>
                  <a:ext uri="{FF2B5EF4-FFF2-40B4-BE49-F238E27FC236}">
                    <a16:creationId xmlns:a16="http://schemas.microsoft.com/office/drawing/2014/main" id="{DD9E84E1-ED7C-2E0C-CEBA-BB3132374F9C}"/>
                  </a:ext>
                </a:extLst>
              </p:cNvPr>
              <p:cNvSpPr>
                <a:spLocks noChangeShapeType="1"/>
              </p:cNvSpPr>
              <p:nvPr/>
            </p:nvSpPr>
            <p:spPr bwMode="auto">
              <a:xfrm rot="16200000" flipH="1">
                <a:off x="3071"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67" name="Line 407">
                <a:extLst>
                  <a:ext uri="{FF2B5EF4-FFF2-40B4-BE49-F238E27FC236}">
                    <a16:creationId xmlns:a16="http://schemas.microsoft.com/office/drawing/2014/main" id="{468CAE25-1282-5BD8-659F-5917E15F45D4}"/>
                  </a:ext>
                </a:extLst>
              </p:cNvPr>
              <p:cNvSpPr>
                <a:spLocks noChangeShapeType="1"/>
              </p:cNvSpPr>
              <p:nvPr/>
            </p:nvSpPr>
            <p:spPr bwMode="auto">
              <a:xfrm rot="16200000" flipH="1">
                <a:off x="3070"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68" name="Line 408">
                <a:extLst>
                  <a:ext uri="{FF2B5EF4-FFF2-40B4-BE49-F238E27FC236}">
                    <a16:creationId xmlns:a16="http://schemas.microsoft.com/office/drawing/2014/main" id="{D2E876FA-58C1-F9E8-07AE-0E0CACB8116A}"/>
                  </a:ext>
                </a:extLst>
              </p:cNvPr>
              <p:cNvSpPr>
                <a:spLocks noChangeShapeType="1"/>
              </p:cNvSpPr>
              <p:nvPr/>
            </p:nvSpPr>
            <p:spPr bwMode="auto">
              <a:xfrm rot="16200000" flipH="1">
                <a:off x="2920"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69" name="Line 409">
                <a:extLst>
                  <a:ext uri="{FF2B5EF4-FFF2-40B4-BE49-F238E27FC236}">
                    <a16:creationId xmlns:a16="http://schemas.microsoft.com/office/drawing/2014/main" id="{0B243C49-DA63-703B-0E02-7E0FDEB964EE}"/>
                  </a:ext>
                </a:extLst>
              </p:cNvPr>
              <p:cNvSpPr>
                <a:spLocks noChangeShapeType="1"/>
              </p:cNvSpPr>
              <p:nvPr/>
            </p:nvSpPr>
            <p:spPr bwMode="auto">
              <a:xfrm rot="-5400000" flipH="1" flipV="1">
                <a:off x="2919"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70" name="Line 410">
                <a:extLst>
                  <a:ext uri="{FF2B5EF4-FFF2-40B4-BE49-F238E27FC236}">
                    <a16:creationId xmlns:a16="http://schemas.microsoft.com/office/drawing/2014/main" id="{8D8F16A3-7562-4F14-359F-0C488BB05A69}"/>
                  </a:ext>
                </a:extLst>
              </p:cNvPr>
              <p:cNvSpPr>
                <a:spLocks noChangeShapeType="1"/>
              </p:cNvSpPr>
              <p:nvPr/>
            </p:nvSpPr>
            <p:spPr bwMode="auto">
              <a:xfrm rot="-5400000" flipH="1" flipV="1">
                <a:off x="2677"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71" name="Line 411">
                <a:extLst>
                  <a:ext uri="{FF2B5EF4-FFF2-40B4-BE49-F238E27FC236}">
                    <a16:creationId xmlns:a16="http://schemas.microsoft.com/office/drawing/2014/main" id="{B47926A5-9B1F-8560-5362-AFCB3116AA05}"/>
                  </a:ext>
                </a:extLst>
              </p:cNvPr>
              <p:cNvSpPr>
                <a:spLocks noChangeShapeType="1"/>
              </p:cNvSpPr>
              <p:nvPr/>
            </p:nvSpPr>
            <p:spPr bwMode="auto">
              <a:xfrm rot="16200000" flipH="1">
                <a:off x="2678"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72" name="Line 412">
                <a:extLst>
                  <a:ext uri="{FF2B5EF4-FFF2-40B4-BE49-F238E27FC236}">
                    <a16:creationId xmlns:a16="http://schemas.microsoft.com/office/drawing/2014/main" id="{9929FED9-41D6-8ACA-364F-569AECF11A65}"/>
                  </a:ext>
                </a:extLst>
              </p:cNvPr>
              <p:cNvSpPr>
                <a:spLocks noChangeShapeType="1"/>
              </p:cNvSpPr>
              <p:nvPr/>
            </p:nvSpPr>
            <p:spPr bwMode="auto">
              <a:xfrm rot="16200000" flipV="1">
                <a:off x="2798" y="1876"/>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73" name="Line 413">
                <a:extLst>
                  <a:ext uri="{FF2B5EF4-FFF2-40B4-BE49-F238E27FC236}">
                    <a16:creationId xmlns:a16="http://schemas.microsoft.com/office/drawing/2014/main" id="{B675DEBA-744D-EB7A-4047-13012B9A9021}"/>
                  </a:ext>
                </a:extLst>
              </p:cNvPr>
              <p:cNvSpPr>
                <a:spLocks noChangeShapeType="1"/>
              </p:cNvSpPr>
              <p:nvPr/>
            </p:nvSpPr>
            <p:spPr bwMode="auto">
              <a:xfrm rot="-5400000" flipH="1" flipV="1">
                <a:off x="2799" y="2521"/>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74" name="Line 414">
                <a:extLst>
                  <a:ext uri="{FF2B5EF4-FFF2-40B4-BE49-F238E27FC236}">
                    <a16:creationId xmlns:a16="http://schemas.microsoft.com/office/drawing/2014/main" id="{2970A45D-345E-16FD-60EF-A345CE6B1A37}"/>
                  </a:ext>
                </a:extLst>
              </p:cNvPr>
              <p:cNvSpPr>
                <a:spLocks noChangeShapeType="1"/>
              </p:cNvSpPr>
              <p:nvPr/>
            </p:nvSpPr>
            <p:spPr bwMode="auto">
              <a:xfrm rot="-5400000">
                <a:off x="2454"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75" name="Line 415">
                <a:extLst>
                  <a:ext uri="{FF2B5EF4-FFF2-40B4-BE49-F238E27FC236}">
                    <a16:creationId xmlns:a16="http://schemas.microsoft.com/office/drawing/2014/main" id="{0B402BD9-9389-17B0-C122-8593C88731A7}"/>
                  </a:ext>
                </a:extLst>
              </p:cNvPr>
              <p:cNvSpPr>
                <a:spLocks noChangeShapeType="1"/>
              </p:cNvSpPr>
              <p:nvPr/>
            </p:nvSpPr>
            <p:spPr bwMode="auto">
              <a:xfrm rot="16200000" flipH="1">
                <a:off x="2575"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76" name="Line 416">
                <a:extLst>
                  <a:ext uri="{FF2B5EF4-FFF2-40B4-BE49-F238E27FC236}">
                    <a16:creationId xmlns:a16="http://schemas.microsoft.com/office/drawing/2014/main" id="{E5AC4D81-8027-4D57-E044-06E989A9DAD1}"/>
                  </a:ext>
                </a:extLst>
              </p:cNvPr>
              <p:cNvSpPr>
                <a:spLocks noChangeShapeType="1"/>
              </p:cNvSpPr>
              <p:nvPr/>
            </p:nvSpPr>
            <p:spPr bwMode="auto">
              <a:xfrm rot="16200000" flipH="1">
                <a:off x="2576"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77" name="Line 417">
                <a:extLst>
                  <a:ext uri="{FF2B5EF4-FFF2-40B4-BE49-F238E27FC236}">
                    <a16:creationId xmlns:a16="http://schemas.microsoft.com/office/drawing/2014/main" id="{44774730-14D6-CAFF-B1BC-7FBA4449A429}"/>
                  </a:ext>
                </a:extLst>
              </p:cNvPr>
              <p:cNvSpPr>
                <a:spLocks noChangeShapeType="1"/>
              </p:cNvSpPr>
              <p:nvPr/>
            </p:nvSpPr>
            <p:spPr bwMode="auto">
              <a:xfrm rot="16200000" flipV="1">
                <a:off x="304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78" name="Line 418">
                <a:extLst>
                  <a:ext uri="{FF2B5EF4-FFF2-40B4-BE49-F238E27FC236}">
                    <a16:creationId xmlns:a16="http://schemas.microsoft.com/office/drawing/2014/main" id="{523585B3-1F72-4C7D-A4B3-8F859A2924C3}"/>
                  </a:ext>
                </a:extLst>
              </p:cNvPr>
              <p:cNvSpPr>
                <a:spLocks noChangeShapeType="1"/>
              </p:cNvSpPr>
              <p:nvPr/>
            </p:nvSpPr>
            <p:spPr bwMode="auto">
              <a:xfrm rot="16200000" flipV="1">
                <a:off x="255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79" name="Line 419">
                <a:extLst>
                  <a:ext uri="{FF2B5EF4-FFF2-40B4-BE49-F238E27FC236}">
                    <a16:creationId xmlns:a16="http://schemas.microsoft.com/office/drawing/2014/main" id="{CAAA2345-7D2D-3933-E55E-5A45512DFF16}"/>
                  </a:ext>
                </a:extLst>
              </p:cNvPr>
              <p:cNvSpPr>
                <a:spLocks noChangeShapeType="1"/>
              </p:cNvSpPr>
              <p:nvPr/>
            </p:nvSpPr>
            <p:spPr bwMode="auto">
              <a:xfrm rot="-5400000" flipH="1" flipV="1">
                <a:off x="304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80" name="Line 420">
                <a:extLst>
                  <a:ext uri="{FF2B5EF4-FFF2-40B4-BE49-F238E27FC236}">
                    <a16:creationId xmlns:a16="http://schemas.microsoft.com/office/drawing/2014/main" id="{3FE08959-4392-248B-CCDB-0BF1AE03FFA2}"/>
                  </a:ext>
                </a:extLst>
              </p:cNvPr>
              <p:cNvSpPr>
                <a:spLocks noChangeShapeType="1"/>
              </p:cNvSpPr>
              <p:nvPr/>
            </p:nvSpPr>
            <p:spPr bwMode="auto">
              <a:xfrm rot="-5400000" flipH="1" flipV="1">
                <a:off x="255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81" name="Line 421">
                <a:extLst>
                  <a:ext uri="{FF2B5EF4-FFF2-40B4-BE49-F238E27FC236}">
                    <a16:creationId xmlns:a16="http://schemas.microsoft.com/office/drawing/2014/main" id="{29CBBF41-4714-ABA4-E3E0-D8D17F60D2C8}"/>
                  </a:ext>
                </a:extLst>
              </p:cNvPr>
              <p:cNvSpPr>
                <a:spLocks noChangeShapeType="1"/>
              </p:cNvSpPr>
              <p:nvPr/>
            </p:nvSpPr>
            <p:spPr bwMode="auto">
              <a:xfrm rot="16200000" flipH="1">
                <a:off x="2818"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82" name="Line 422">
                <a:extLst>
                  <a:ext uri="{FF2B5EF4-FFF2-40B4-BE49-F238E27FC236}">
                    <a16:creationId xmlns:a16="http://schemas.microsoft.com/office/drawing/2014/main" id="{9771A234-A4BB-3837-2265-192122A00B9E}"/>
                  </a:ext>
                </a:extLst>
              </p:cNvPr>
              <p:cNvSpPr>
                <a:spLocks noChangeShapeType="1"/>
              </p:cNvSpPr>
              <p:nvPr/>
            </p:nvSpPr>
            <p:spPr bwMode="auto">
              <a:xfrm rot="16200000" flipH="1">
                <a:off x="2817"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83" name="Line 423">
                <a:extLst>
                  <a:ext uri="{FF2B5EF4-FFF2-40B4-BE49-F238E27FC236}">
                    <a16:creationId xmlns:a16="http://schemas.microsoft.com/office/drawing/2014/main" id="{05C7D3A1-E846-C652-15FA-F0E9516C9A0E}"/>
                  </a:ext>
                </a:extLst>
              </p:cNvPr>
              <p:cNvSpPr>
                <a:spLocks noChangeShapeType="1"/>
              </p:cNvSpPr>
              <p:nvPr/>
            </p:nvSpPr>
            <p:spPr bwMode="auto">
              <a:xfrm rot="-5400000">
                <a:off x="2949"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84" name="Line 424">
                <a:extLst>
                  <a:ext uri="{FF2B5EF4-FFF2-40B4-BE49-F238E27FC236}">
                    <a16:creationId xmlns:a16="http://schemas.microsoft.com/office/drawing/2014/main" id="{3467E2AA-5F03-A025-15FD-0C6F2A617E50}"/>
                  </a:ext>
                </a:extLst>
              </p:cNvPr>
              <p:cNvSpPr>
                <a:spLocks noChangeShapeType="1"/>
              </p:cNvSpPr>
              <p:nvPr/>
            </p:nvSpPr>
            <p:spPr bwMode="auto">
              <a:xfrm rot="-5400000" flipH="1" flipV="1">
                <a:off x="2678"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85" name="Line 425">
                <a:extLst>
                  <a:ext uri="{FF2B5EF4-FFF2-40B4-BE49-F238E27FC236}">
                    <a16:creationId xmlns:a16="http://schemas.microsoft.com/office/drawing/2014/main" id="{737BAF0B-480B-CD31-56B7-2D844EDF1963}"/>
                  </a:ext>
                </a:extLst>
              </p:cNvPr>
              <p:cNvSpPr>
                <a:spLocks noChangeShapeType="1"/>
              </p:cNvSpPr>
              <p:nvPr/>
            </p:nvSpPr>
            <p:spPr bwMode="auto">
              <a:xfrm rot="-5400000" flipH="1" flipV="1">
                <a:off x="2920"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86" name="Line 426">
                <a:extLst>
                  <a:ext uri="{FF2B5EF4-FFF2-40B4-BE49-F238E27FC236}">
                    <a16:creationId xmlns:a16="http://schemas.microsoft.com/office/drawing/2014/main" id="{F231DB39-3F38-135E-70ED-B1FD24BEF5D9}"/>
                  </a:ext>
                </a:extLst>
              </p:cNvPr>
              <p:cNvSpPr>
                <a:spLocks noChangeShapeType="1"/>
              </p:cNvSpPr>
              <p:nvPr/>
            </p:nvSpPr>
            <p:spPr bwMode="auto">
              <a:xfrm rot="16200000" flipH="1">
                <a:off x="2919"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87" name="Line 427">
                <a:extLst>
                  <a:ext uri="{FF2B5EF4-FFF2-40B4-BE49-F238E27FC236}">
                    <a16:creationId xmlns:a16="http://schemas.microsoft.com/office/drawing/2014/main" id="{C0485107-C629-0E0F-8D86-489F62195BC8}"/>
                  </a:ext>
                </a:extLst>
              </p:cNvPr>
              <p:cNvSpPr>
                <a:spLocks noChangeShapeType="1"/>
              </p:cNvSpPr>
              <p:nvPr/>
            </p:nvSpPr>
            <p:spPr bwMode="auto">
              <a:xfrm rot="16200000" flipH="1">
                <a:off x="2677"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88" name="Line 428">
                <a:extLst>
                  <a:ext uri="{FF2B5EF4-FFF2-40B4-BE49-F238E27FC236}">
                    <a16:creationId xmlns:a16="http://schemas.microsoft.com/office/drawing/2014/main" id="{4AF4C003-9097-2949-3318-BE3AE3BF7C07}"/>
                  </a:ext>
                </a:extLst>
              </p:cNvPr>
              <p:cNvSpPr>
                <a:spLocks noChangeShapeType="1"/>
              </p:cNvSpPr>
              <p:nvPr/>
            </p:nvSpPr>
            <p:spPr bwMode="auto">
              <a:xfrm rot="16200000" flipV="1">
                <a:off x="2799" y="2302"/>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89" name="Line 429">
                <a:extLst>
                  <a:ext uri="{FF2B5EF4-FFF2-40B4-BE49-F238E27FC236}">
                    <a16:creationId xmlns:a16="http://schemas.microsoft.com/office/drawing/2014/main" id="{307011DA-B834-7AF7-79E2-5A7D4E6A9ECD}"/>
                  </a:ext>
                </a:extLst>
              </p:cNvPr>
              <p:cNvSpPr>
                <a:spLocks noChangeShapeType="1"/>
              </p:cNvSpPr>
              <p:nvPr/>
            </p:nvSpPr>
            <p:spPr bwMode="auto">
              <a:xfrm rot="-5400000" flipH="1" flipV="1">
                <a:off x="2798" y="2095"/>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90" name="Line 430">
                <a:extLst>
                  <a:ext uri="{FF2B5EF4-FFF2-40B4-BE49-F238E27FC236}">
                    <a16:creationId xmlns:a16="http://schemas.microsoft.com/office/drawing/2014/main" id="{3862F152-62DE-32E0-1E6B-05F3D120B357}"/>
                  </a:ext>
                </a:extLst>
              </p:cNvPr>
              <p:cNvSpPr>
                <a:spLocks noChangeShapeType="1"/>
              </p:cNvSpPr>
              <p:nvPr/>
            </p:nvSpPr>
            <p:spPr bwMode="auto">
              <a:xfrm rot="-5400000">
                <a:off x="2707"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16591" name="Group 431">
              <a:extLst>
                <a:ext uri="{FF2B5EF4-FFF2-40B4-BE49-F238E27FC236}">
                  <a16:creationId xmlns:a16="http://schemas.microsoft.com/office/drawing/2014/main" id="{AF8B5AFF-0DC4-9F0A-1C7D-08581F2AE3FD}"/>
                </a:ext>
              </a:extLst>
            </p:cNvPr>
            <p:cNvGrpSpPr>
              <a:grpSpLocks/>
            </p:cNvGrpSpPr>
            <p:nvPr/>
          </p:nvGrpSpPr>
          <p:grpSpPr bwMode="auto">
            <a:xfrm>
              <a:off x="3379" y="391"/>
              <a:ext cx="3056" cy="2489"/>
              <a:chOff x="1369" y="1011"/>
              <a:chExt cx="3056" cy="2489"/>
            </a:xfrm>
          </p:grpSpPr>
          <p:sp>
            <p:nvSpPr>
              <p:cNvPr id="1116592" name="Line 432">
                <a:extLst>
                  <a:ext uri="{FF2B5EF4-FFF2-40B4-BE49-F238E27FC236}">
                    <a16:creationId xmlns:a16="http://schemas.microsoft.com/office/drawing/2014/main" id="{4C71D3E0-772A-31A9-93E2-D2D069918811}"/>
                  </a:ext>
                </a:extLst>
              </p:cNvPr>
              <p:cNvSpPr>
                <a:spLocks noChangeShapeType="1"/>
              </p:cNvSpPr>
              <p:nvPr/>
            </p:nvSpPr>
            <p:spPr bwMode="auto">
              <a:xfrm rot="16200000" flipV="1">
                <a:off x="4325"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93" name="Line 433">
                <a:extLst>
                  <a:ext uri="{FF2B5EF4-FFF2-40B4-BE49-F238E27FC236}">
                    <a16:creationId xmlns:a16="http://schemas.microsoft.com/office/drawing/2014/main" id="{5B3A8DBF-EBEF-1ED2-E504-3622D80E9FA5}"/>
                  </a:ext>
                </a:extLst>
              </p:cNvPr>
              <p:cNvSpPr>
                <a:spLocks noChangeShapeType="1"/>
              </p:cNvSpPr>
              <p:nvPr/>
            </p:nvSpPr>
            <p:spPr bwMode="auto">
              <a:xfrm rot="-5400000" flipH="1" flipV="1">
                <a:off x="4326"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94" name="Line 434">
                <a:extLst>
                  <a:ext uri="{FF2B5EF4-FFF2-40B4-BE49-F238E27FC236}">
                    <a16:creationId xmlns:a16="http://schemas.microsoft.com/office/drawing/2014/main" id="{CAB4C5E8-DF87-CE3C-49D3-5592247337F3}"/>
                  </a:ext>
                </a:extLst>
              </p:cNvPr>
              <p:cNvSpPr>
                <a:spLocks noChangeShapeType="1"/>
              </p:cNvSpPr>
              <p:nvPr/>
            </p:nvSpPr>
            <p:spPr bwMode="auto">
              <a:xfrm rot="16200000" flipH="1">
                <a:off x="4350"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95" name="Line 435">
                <a:extLst>
                  <a:ext uri="{FF2B5EF4-FFF2-40B4-BE49-F238E27FC236}">
                    <a16:creationId xmlns:a16="http://schemas.microsoft.com/office/drawing/2014/main" id="{E3F0578B-0473-8C03-4D14-C0341256FB74}"/>
                  </a:ext>
                </a:extLst>
              </p:cNvPr>
              <p:cNvSpPr>
                <a:spLocks noChangeShapeType="1"/>
              </p:cNvSpPr>
              <p:nvPr/>
            </p:nvSpPr>
            <p:spPr bwMode="auto">
              <a:xfrm rot="16200000" flipH="1">
                <a:off x="4349"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96" name="Line 436">
                <a:extLst>
                  <a:ext uri="{FF2B5EF4-FFF2-40B4-BE49-F238E27FC236}">
                    <a16:creationId xmlns:a16="http://schemas.microsoft.com/office/drawing/2014/main" id="{9A05EBC4-7833-AFA2-C76D-8280E3341806}"/>
                  </a:ext>
                </a:extLst>
              </p:cNvPr>
              <p:cNvSpPr>
                <a:spLocks noChangeShapeType="1"/>
              </p:cNvSpPr>
              <p:nvPr/>
            </p:nvSpPr>
            <p:spPr bwMode="auto">
              <a:xfrm rot="16200000" flipH="1">
                <a:off x="1400"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97" name="Line 437">
                <a:extLst>
                  <a:ext uri="{FF2B5EF4-FFF2-40B4-BE49-F238E27FC236}">
                    <a16:creationId xmlns:a16="http://schemas.microsoft.com/office/drawing/2014/main" id="{B094C607-96E7-36AE-DF2D-D7D938E26CDB}"/>
                  </a:ext>
                </a:extLst>
              </p:cNvPr>
              <p:cNvSpPr>
                <a:spLocks noChangeShapeType="1"/>
              </p:cNvSpPr>
              <p:nvPr/>
            </p:nvSpPr>
            <p:spPr bwMode="auto">
              <a:xfrm rot="-5400000" flipH="1" flipV="1">
                <a:off x="1399"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98" name="Line 438">
                <a:extLst>
                  <a:ext uri="{FF2B5EF4-FFF2-40B4-BE49-F238E27FC236}">
                    <a16:creationId xmlns:a16="http://schemas.microsoft.com/office/drawing/2014/main" id="{41BED9B7-8F58-DAB8-23F7-CA373552E52A}"/>
                  </a:ext>
                </a:extLst>
              </p:cNvPr>
              <p:cNvSpPr>
                <a:spLocks noChangeShapeType="1"/>
              </p:cNvSpPr>
              <p:nvPr/>
            </p:nvSpPr>
            <p:spPr bwMode="auto">
              <a:xfrm rot="16200000" flipH="1">
                <a:off x="4199"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599" name="Line 439">
                <a:extLst>
                  <a:ext uri="{FF2B5EF4-FFF2-40B4-BE49-F238E27FC236}">
                    <a16:creationId xmlns:a16="http://schemas.microsoft.com/office/drawing/2014/main" id="{6D45C913-F908-C6AA-AECA-CCAED134F78E}"/>
                  </a:ext>
                </a:extLst>
              </p:cNvPr>
              <p:cNvSpPr>
                <a:spLocks noChangeShapeType="1"/>
              </p:cNvSpPr>
              <p:nvPr/>
            </p:nvSpPr>
            <p:spPr bwMode="auto">
              <a:xfrm rot="-5400000" flipH="1" flipV="1">
                <a:off x="4198"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00" name="Line 440">
                <a:extLst>
                  <a:ext uri="{FF2B5EF4-FFF2-40B4-BE49-F238E27FC236}">
                    <a16:creationId xmlns:a16="http://schemas.microsoft.com/office/drawing/2014/main" id="{A9D4CFAE-3784-B615-66E7-7DDC47628921}"/>
                  </a:ext>
                </a:extLst>
              </p:cNvPr>
              <p:cNvSpPr>
                <a:spLocks noChangeShapeType="1"/>
              </p:cNvSpPr>
              <p:nvPr/>
            </p:nvSpPr>
            <p:spPr bwMode="auto">
              <a:xfrm rot="16200000" flipH="1">
                <a:off x="1297"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01" name="Line 441">
                <a:extLst>
                  <a:ext uri="{FF2B5EF4-FFF2-40B4-BE49-F238E27FC236}">
                    <a16:creationId xmlns:a16="http://schemas.microsoft.com/office/drawing/2014/main" id="{CBA655E0-57F3-90DD-1D05-0E1D96528DA4}"/>
                  </a:ext>
                </a:extLst>
              </p:cNvPr>
              <p:cNvSpPr>
                <a:spLocks noChangeShapeType="1"/>
              </p:cNvSpPr>
              <p:nvPr/>
            </p:nvSpPr>
            <p:spPr bwMode="auto">
              <a:xfrm rot="16200000" flipH="1">
                <a:off x="1296"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02" name="Line 442">
                <a:extLst>
                  <a:ext uri="{FF2B5EF4-FFF2-40B4-BE49-F238E27FC236}">
                    <a16:creationId xmlns:a16="http://schemas.microsoft.com/office/drawing/2014/main" id="{3BB06843-6666-B73C-C0BB-C19A89C41670}"/>
                  </a:ext>
                </a:extLst>
              </p:cNvPr>
              <p:cNvSpPr>
                <a:spLocks noChangeShapeType="1"/>
              </p:cNvSpPr>
              <p:nvPr/>
            </p:nvSpPr>
            <p:spPr bwMode="auto">
              <a:xfrm rot="16200000" flipV="1">
                <a:off x="4326"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03" name="Line 443">
                <a:extLst>
                  <a:ext uri="{FF2B5EF4-FFF2-40B4-BE49-F238E27FC236}">
                    <a16:creationId xmlns:a16="http://schemas.microsoft.com/office/drawing/2014/main" id="{8D48B692-6981-AE0B-38FD-364A927016D4}"/>
                  </a:ext>
                </a:extLst>
              </p:cNvPr>
              <p:cNvSpPr>
                <a:spLocks noChangeShapeType="1"/>
              </p:cNvSpPr>
              <p:nvPr/>
            </p:nvSpPr>
            <p:spPr bwMode="auto">
              <a:xfrm rot="-5400000" flipH="1" flipV="1">
                <a:off x="4325"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04" name="Line 444">
                <a:extLst>
                  <a:ext uri="{FF2B5EF4-FFF2-40B4-BE49-F238E27FC236}">
                    <a16:creationId xmlns:a16="http://schemas.microsoft.com/office/drawing/2014/main" id="{5CED0FA2-E8CC-F484-8990-B9BBDA4C19DC}"/>
                  </a:ext>
                </a:extLst>
              </p:cNvPr>
              <p:cNvSpPr>
                <a:spLocks noChangeShapeType="1"/>
              </p:cNvSpPr>
              <p:nvPr/>
            </p:nvSpPr>
            <p:spPr bwMode="auto">
              <a:xfrm rot="-5400000" flipH="1" flipV="1">
                <a:off x="1526"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05" name="Line 445">
                <a:extLst>
                  <a:ext uri="{FF2B5EF4-FFF2-40B4-BE49-F238E27FC236}">
                    <a16:creationId xmlns:a16="http://schemas.microsoft.com/office/drawing/2014/main" id="{DBD5D647-43B0-5A17-9EF5-2DD8EEA81B14}"/>
                  </a:ext>
                </a:extLst>
              </p:cNvPr>
              <p:cNvSpPr>
                <a:spLocks noChangeShapeType="1"/>
              </p:cNvSpPr>
              <p:nvPr/>
            </p:nvSpPr>
            <p:spPr bwMode="auto">
              <a:xfrm rot="16200000" flipV="1">
                <a:off x="1525"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06" name="Line 446">
                <a:extLst>
                  <a:ext uri="{FF2B5EF4-FFF2-40B4-BE49-F238E27FC236}">
                    <a16:creationId xmlns:a16="http://schemas.microsoft.com/office/drawing/2014/main" id="{FE8E1A6A-AB96-B374-C264-EC224A8062EE}"/>
                  </a:ext>
                </a:extLst>
              </p:cNvPr>
              <p:cNvSpPr>
                <a:spLocks noChangeShapeType="1"/>
              </p:cNvSpPr>
              <p:nvPr/>
            </p:nvSpPr>
            <p:spPr bwMode="auto">
              <a:xfrm rot="16200000" flipV="1">
                <a:off x="4071"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07" name="Line 447">
                <a:extLst>
                  <a:ext uri="{FF2B5EF4-FFF2-40B4-BE49-F238E27FC236}">
                    <a16:creationId xmlns:a16="http://schemas.microsoft.com/office/drawing/2014/main" id="{0DD35E97-B91F-36DC-205D-50C3E867CB1B}"/>
                  </a:ext>
                </a:extLst>
              </p:cNvPr>
              <p:cNvSpPr>
                <a:spLocks noChangeShapeType="1"/>
              </p:cNvSpPr>
              <p:nvPr/>
            </p:nvSpPr>
            <p:spPr bwMode="auto">
              <a:xfrm rot="-5400000" flipH="1" flipV="1">
                <a:off x="4072"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08" name="Line 448">
                <a:extLst>
                  <a:ext uri="{FF2B5EF4-FFF2-40B4-BE49-F238E27FC236}">
                    <a16:creationId xmlns:a16="http://schemas.microsoft.com/office/drawing/2014/main" id="{4C15188B-6998-EEE2-D1E2-41ADB50840ED}"/>
                  </a:ext>
                </a:extLst>
              </p:cNvPr>
              <p:cNvSpPr>
                <a:spLocks noChangeShapeType="1"/>
              </p:cNvSpPr>
              <p:nvPr/>
            </p:nvSpPr>
            <p:spPr bwMode="auto">
              <a:xfrm rot="16200000" flipH="1">
                <a:off x="4096"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09" name="Line 449">
                <a:extLst>
                  <a:ext uri="{FF2B5EF4-FFF2-40B4-BE49-F238E27FC236}">
                    <a16:creationId xmlns:a16="http://schemas.microsoft.com/office/drawing/2014/main" id="{DB3C34CD-8F2C-4C31-7109-D3895B7A260F}"/>
                  </a:ext>
                </a:extLst>
              </p:cNvPr>
              <p:cNvSpPr>
                <a:spLocks noChangeShapeType="1"/>
              </p:cNvSpPr>
              <p:nvPr/>
            </p:nvSpPr>
            <p:spPr bwMode="auto">
              <a:xfrm rot="16200000" flipH="1">
                <a:off x="4095"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10" name="Line 450">
                <a:extLst>
                  <a:ext uri="{FF2B5EF4-FFF2-40B4-BE49-F238E27FC236}">
                    <a16:creationId xmlns:a16="http://schemas.microsoft.com/office/drawing/2014/main" id="{9460CAAF-5AA5-AB26-14D6-CE40A15A3DD5}"/>
                  </a:ext>
                </a:extLst>
              </p:cNvPr>
              <p:cNvSpPr>
                <a:spLocks noChangeShapeType="1"/>
              </p:cNvSpPr>
              <p:nvPr/>
            </p:nvSpPr>
            <p:spPr bwMode="auto">
              <a:xfrm rot="16200000" flipH="1">
                <a:off x="4350"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11" name="Line 451">
                <a:extLst>
                  <a:ext uri="{FF2B5EF4-FFF2-40B4-BE49-F238E27FC236}">
                    <a16:creationId xmlns:a16="http://schemas.microsoft.com/office/drawing/2014/main" id="{553FD61D-E78C-196C-FFFC-BD058D30920B}"/>
                  </a:ext>
                </a:extLst>
              </p:cNvPr>
              <p:cNvSpPr>
                <a:spLocks noChangeShapeType="1"/>
              </p:cNvSpPr>
              <p:nvPr/>
            </p:nvSpPr>
            <p:spPr bwMode="auto">
              <a:xfrm rot="16200000" flipH="1">
                <a:off x="4355"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12" name="Line 452">
                <a:extLst>
                  <a:ext uri="{FF2B5EF4-FFF2-40B4-BE49-F238E27FC236}">
                    <a16:creationId xmlns:a16="http://schemas.microsoft.com/office/drawing/2014/main" id="{426F3F7F-A17D-B6EE-1A00-EB56642FB910}"/>
                  </a:ext>
                </a:extLst>
              </p:cNvPr>
              <p:cNvSpPr>
                <a:spLocks noChangeShapeType="1"/>
              </p:cNvSpPr>
              <p:nvPr/>
            </p:nvSpPr>
            <p:spPr bwMode="auto">
              <a:xfrm rot="-5400000" flipH="1" flipV="1">
                <a:off x="4199"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13" name="Line 453">
                <a:extLst>
                  <a:ext uri="{FF2B5EF4-FFF2-40B4-BE49-F238E27FC236}">
                    <a16:creationId xmlns:a16="http://schemas.microsoft.com/office/drawing/2014/main" id="{56C20E3F-9FF1-349F-68A7-DC3146B5278F}"/>
                  </a:ext>
                </a:extLst>
              </p:cNvPr>
              <p:cNvSpPr>
                <a:spLocks noChangeShapeType="1"/>
              </p:cNvSpPr>
              <p:nvPr/>
            </p:nvSpPr>
            <p:spPr bwMode="auto">
              <a:xfrm rot="-5400000" flipH="1" flipV="1">
                <a:off x="1400"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14" name="Line 454">
                <a:extLst>
                  <a:ext uri="{FF2B5EF4-FFF2-40B4-BE49-F238E27FC236}">
                    <a16:creationId xmlns:a16="http://schemas.microsoft.com/office/drawing/2014/main" id="{9EAC754D-6D31-E85E-B811-A7CBC815AF92}"/>
                  </a:ext>
                </a:extLst>
              </p:cNvPr>
              <p:cNvSpPr>
                <a:spLocks noChangeShapeType="1"/>
              </p:cNvSpPr>
              <p:nvPr/>
            </p:nvSpPr>
            <p:spPr bwMode="auto">
              <a:xfrm rot="16200000" flipH="1">
                <a:off x="1399"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15" name="Line 455">
                <a:extLst>
                  <a:ext uri="{FF2B5EF4-FFF2-40B4-BE49-F238E27FC236}">
                    <a16:creationId xmlns:a16="http://schemas.microsoft.com/office/drawing/2014/main" id="{03C7A77B-0BEF-B7F1-E9D2-2A2C96100ECC}"/>
                  </a:ext>
                </a:extLst>
              </p:cNvPr>
              <p:cNvSpPr>
                <a:spLocks noChangeShapeType="1"/>
              </p:cNvSpPr>
              <p:nvPr/>
            </p:nvSpPr>
            <p:spPr bwMode="auto">
              <a:xfrm rot="16200000" flipH="1">
                <a:off x="4198"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16" name="Line 456">
                <a:extLst>
                  <a:ext uri="{FF2B5EF4-FFF2-40B4-BE49-F238E27FC236}">
                    <a16:creationId xmlns:a16="http://schemas.microsoft.com/office/drawing/2014/main" id="{062AB5A3-73CF-0D20-9336-EC231FA795D4}"/>
                  </a:ext>
                </a:extLst>
              </p:cNvPr>
              <p:cNvSpPr>
                <a:spLocks noChangeShapeType="1"/>
              </p:cNvSpPr>
              <p:nvPr/>
            </p:nvSpPr>
            <p:spPr bwMode="auto">
              <a:xfrm rot="-5400000" flipH="1" flipV="1">
                <a:off x="4326"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17" name="Line 457">
                <a:extLst>
                  <a:ext uri="{FF2B5EF4-FFF2-40B4-BE49-F238E27FC236}">
                    <a16:creationId xmlns:a16="http://schemas.microsoft.com/office/drawing/2014/main" id="{3291347D-6BF7-1E74-BE33-9E74C69502DE}"/>
                  </a:ext>
                </a:extLst>
              </p:cNvPr>
              <p:cNvSpPr>
                <a:spLocks noChangeShapeType="1"/>
              </p:cNvSpPr>
              <p:nvPr/>
            </p:nvSpPr>
            <p:spPr bwMode="auto">
              <a:xfrm rot="16200000" flipV="1">
                <a:off x="4320"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18" name="Line 458">
                <a:extLst>
                  <a:ext uri="{FF2B5EF4-FFF2-40B4-BE49-F238E27FC236}">
                    <a16:creationId xmlns:a16="http://schemas.microsoft.com/office/drawing/2014/main" id="{D05385AA-537A-C43F-B1D5-58DD88EBF22C}"/>
                  </a:ext>
                </a:extLst>
              </p:cNvPr>
              <p:cNvSpPr>
                <a:spLocks noChangeShapeType="1"/>
              </p:cNvSpPr>
              <p:nvPr/>
            </p:nvSpPr>
            <p:spPr bwMode="auto">
              <a:xfrm rot="-5400000">
                <a:off x="4222"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19" name="Line 459">
                <a:extLst>
                  <a:ext uri="{FF2B5EF4-FFF2-40B4-BE49-F238E27FC236}">
                    <a16:creationId xmlns:a16="http://schemas.microsoft.com/office/drawing/2014/main" id="{0FE4A2BA-EDA0-17A6-BCCF-DF84F014F25B}"/>
                  </a:ext>
                </a:extLst>
              </p:cNvPr>
              <p:cNvSpPr>
                <a:spLocks noChangeShapeType="1"/>
              </p:cNvSpPr>
              <p:nvPr/>
            </p:nvSpPr>
            <p:spPr bwMode="auto">
              <a:xfrm rot="-5400000">
                <a:off x="4223"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20" name="Line 460">
                <a:extLst>
                  <a:ext uri="{FF2B5EF4-FFF2-40B4-BE49-F238E27FC236}">
                    <a16:creationId xmlns:a16="http://schemas.microsoft.com/office/drawing/2014/main" id="{27D88143-17B8-E6A0-4259-68301EFCC235}"/>
                  </a:ext>
                </a:extLst>
              </p:cNvPr>
              <p:cNvSpPr>
                <a:spLocks noChangeShapeType="1"/>
              </p:cNvSpPr>
              <p:nvPr/>
            </p:nvSpPr>
            <p:spPr bwMode="auto">
              <a:xfrm rot="-5400000" flipH="1" flipV="1">
                <a:off x="1652"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21" name="Line 461">
                <a:extLst>
                  <a:ext uri="{FF2B5EF4-FFF2-40B4-BE49-F238E27FC236}">
                    <a16:creationId xmlns:a16="http://schemas.microsoft.com/office/drawing/2014/main" id="{935AC237-D9F6-0A42-B31F-22AC2788E0B4}"/>
                  </a:ext>
                </a:extLst>
              </p:cNvPr>
              <p:cNvSpPr>
                <a:spLocks noChangeShapeType="1"/>
              </p:cNvSpPr>
              <p:nvPr/>
            </p:nvSpPr>
            <p:spPr bwMode="auto">
              <a:xfrm rot="-5400000" flipH="1" flipV="1">
                <a:off x="3945"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22" name="Line 462">
                <a:extLst>
                  <a:ext uri="{FF2B5EF4-FFF2-40B4-BE49-F238E27FC236}">
                    <a16:creationId xmlns:a16="http://schemas.microsoft.com/office/drawing/2014/main" id="{ACF89510-A43E-48B5-921C-8049FEB7A914}"/>
                  </a:ext>
                </a:extLst>
              </p:cNvPr>
              <p:cNvSpPr>
                <a:spLocks noChangeShapeType="1"/>
              </p:cNvSpPr>
              <p:nvPr/>
            </p:nvSpPr>
            <p:spPr bwMode="auto">
              <a:xfrm rot="16200000" flipH="1">
                <a:off x="1653"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23" name="Line 463">
                <a:extLst>
                  <a:ext uri="{FF2B5EF4-FFF2-40B4-BE49-F238E27FC236}">
                    <a16:creationId xmlns:a16="http://schemas.microsoft.com/office/drawing/2014/main" id="{923D97B1-9608-A586-FB8F-FF3F6257DCF6}"/>
                  </a:ext>
                </a:extLst>
              </p:cNvPr>
              <p:cNvSpPr>
                <a:spLocks noChangeShapeType="1"/>
              </p:cNvSpPr>
              <p:nvPr/>
            </p:nvSpPr>
            <p:spPr bwMode="auto">
              <a:xfrm rot="16200000" flipH="1">
                <a:off x="3945"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24" name="Line 464">
                <a:extLst>
                  <a:ext uri="{FF2B5EF4-FFF2-40B4-BE49-F238E27FC236}">
                    <a16:creationId xmlns:a16="http://schemas.microsoft.com/office/drawing/2014/main" id="{6B9989A1-348D-5F25-E03A-463816CC59D3}"/>
                  </a:ext>
                </a:extLst>
              </p:cNvPr>
              <p:cNvSpPr>
                <a:spLocks noChangeShapeType="1"/>
              </p:cNvSpPr>
              <p:nvPr/>
            </p:nvSpPr>
            <p:spPr bwMode="auto">
              <a:xfrm rot="16200000" flipH="1">
                <a:off x="1549"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25" name="Line 465">
                <a:extLst>
                  <a:ext uri="{FF2B5EF4-FFF2-40B4-BE49-F238E27FC236}">
                    <a16:creationId xmlns:a16="http://schemas.microsoft.com/office/drawing/2014/main" id="{8F85C920-5823-9128-A121-FBB42F4B327D}"/>
                  </a:ext>
                </a:extLst>
              </p:cNvPr>
              <p:cNvSpPr>
                <a:spLocks noChangeShapeType="1"/>
              </p:cNvSpPr>
              <p:nvPr/>
            </p:nvSpPr>
            <p:spPr bwMode="auto">
              <a:xfrm rot="16200000" flipH="1">
                <a:off x="1548"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26" name="Line 466">
                <a:extLst>
                  <a:ext uri="{FF2B5EF4-FFF2-40B4-BE49-F238E27FC236}">
                    <a16:creationId xmlns:a16="http://schemas.microsoft.com/office/drawing/2014/main" id="{74916882-FB42-EA26-9135-63015C4BEA2D}"/>
                  </a:ext>
                </a:extLst>
              </p:cNvPr>
              <p:cNvSpPr>
                <a:spLocks noChangeShapeType="1"/>
              </p:cNvSpPr>
              <p:nvPr/>
            </p:nvSpPr>
            <p:spPr bwMode="auto">
              <a:xfrm rot="16200000" flipV="1">
                <a:off x="4319"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27" name="Line 467">
                <a:extLst>
                  <a:ext uri="{FF2B5EF4-FFF2-40B4-BE49-F238E27FC236}">
                    <a16:creationId xmlns:a16="http://schemas.microsoft.com/office/drawing/2014/main" id="{C03F1939-4083-CD5B-0127-6AFCB299A8B4}"/>
                  </a:ext>
                </a:extLst>
              </p:cNvPr>
              <p:cNvSpPr>
                <a:spLocks noChangeShapeType="1"/>
              </p:cNvSpPr>
              <p:nvPr/>
            </p:nvSpPr>
            <p:spPr bwMode="auto">
              <a:xfrm rot="-5400000" flipH="1" flipV="1">
                <a:off x="4318"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28" name="Line 468">
                <a:extLst>
                  <a:ext uri="{FF2B5EF4-FFF2-40B4-BE49-F238E27FC236}">
                    <a16:creationId xmlns:a16="http://schemas.microsoft.com/office/drawing/2014/main" id="{E5461672-9148-EACD-3012-EB3585E81D95}"/>
                  </a:ext>
                </a:extLst>
              </p:cNvPr>
              <p:cNvSpPr>
                <a:spLocks noChangeShapeType="1"/>
              </p:cNvSpPr>
              <p:nvPr/>
            </p:nvSpPr>
            <p:spPr bwMode="auto">
              <a:xfrm rot="16200000" flipV="1">
                <a:off x="4071" y="31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29" name="Line 469">
                <a:extLst>
                  <a:ext uri="{FF2B5EF4-FFF2-40B4-BE49-F238E27FC236}">
                    <a16:creationId xmlns:a16="http://schemas.microsoft.com/office/drawing/2014/main" id="{8927029B-89C6-6055-54D0-CC42A965267A}"/>
                  </a:ext>
                </a:extLst>
              </p:cNvPr>
              <p:cNvSpPr>
                <a:spLocks noChangeShapeType="1"/>
              </p:cNvSpPr>
              <p:nvPr/>
            </p:nvSpPr>
            <p:spPr bwMode="auto">
              <a:xfrm rot="16200000" flipV="1">
                <a:off x="1525" y="31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30" name="Line 470">
                <a:extLst>
                  <a:ext uri="{FF2B5EF4-FFF2-40B4-BE49-F238E27FC236}">
                    <a16:creationId xmlns:a16="http://schemas.microsoft.com/office/drawing/2014/main" id="{125146DD-F9A2-44BF-B5C0-E12099CA0B5C}"/>
                  </a:ext>
                </a:extLst>
              </p:cNvPr>
              <p:cNvSpPr>
                <a:spLocks noChangeShapeType="1"/>
              </p:cNvSpPr>
              <p:nvPr/>
            </p:nvSpPr>
            <p:spPr bwMode="auto">
              <a:xfrm rot="-5400000" flipH="1" flipV="1">
                <a:off x="1524" y="12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31" name="Line 471">
                <a:extLst>
                  <a:ext uri="{FF2B5EF4-FFF2-40B4-BE49-F238E27FC236}">
                    <a16:creationId xmlns:a16="http://schemas.microsoft.com/office/drawing/2014/main" id="{BF29E28A-C81E-E184-5AA2-3B583E38105D}"/>
                  </a:ext>
                </a:extLst>
              </p:cNvPr>
              <p:cNvSpPr>
                <a:spLocks noChangeShapeType="1"/>
              </p:cNvSpPr>
              <p:nvPr/>
            </p:nvSpPr>
            <p:spPr bwMode="auto">
              <a:xfrm rot="-5400000" flipH="1" flipV="1">
                <a:off x="4070" y="12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32" name="Line 472">
                <a:extLst>
                  <a:ext uri="{FF2B5EF4-FFF2-40B4-BE49-F238E27FC236}">
                    <a16:creationId xmlns:a16="http://schemas.microsoft.com/office/drawing/2014/main" id="{247A701C-68A7-FB0B-BD7D-FD09D25E9381}"/>
                  </a:ext>
                </a:extLst>
              </p:cNvPr>
              <p:cNvSpPr>
                <a:spLocks noChangeShapeType="1"/>
              </p:cNvSpPr>
              <p:nvPr/>
            </p:nvSpPr>
            <p:spPr bwMode="auto">
              <a:xfrm rot="16200000" flipH="1">
                <a:off x="1296"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33" name="Line 473">
                <a:extLst>
                  <a:ext uri="{FF2B5EF4-FFF2-40B4-BE49-F238E27FC236}">
                    <a16:creationId xmlns:a16="http://schemas.microsoft.com/office/drawing/2014/main" id="{174F8AA3-6F3C-E0DC-7A6A-4BC54EDC4988}"/>
                  </a:ext>
                </a:extLst>
              </p:cNvPr>
              <p:cNvSpPr>
                <a:spLocks noChangeShapeType="1"/>
              </p:cNvSpPr>
              <p:nvPr/>
            </p:nvSpPr>
            <p:spPr bwMode="auto">
              <a:xfrm rot="16200000" flipH="1">
                <a:off x="1301"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34" name="Line 474">
                <a:extLst>
                  <a:ext uri="{FF2B5EF4-FFF2-40B4-BE49-F238E27FC236}">
                    <a16:creationId xmlns:a16="http://schemas.microsoft.com/office/drawing/2014/main" id="{74C5227B-BCC0-331E-5DFB-34E21FDBED68}"/>
                  </a:ext>
                </a:extLst>
              </p:cNvPr>
              <p:cNvSpPr>
                <a:spLocks noChangeShapeType="1"/>
              </p:cNvSpPr>
              <p:nvPr/>
            </p:nvSpPr>
            <p:spPr bwMode="auto">
              <a:xfrm rot="16200000" flipH="1">
                <a:off x="4349"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35" name="Line 475">
                <a:extLst>
                  <a:ext uri="{FF2B5EF4-FFF2-40B4-BE49-F238E27FC236}">
                    <a16:creationId xmlns:a16="http://schemas.microsoft.com/office/drawing/2014/main" id="{07FB8F79-32A2-F61E-E09B-4E4C3386D160}"/>
                  </a:ext>
                </a:extLst>
              </p:cNvPr>
              <p:cNvSpPr>
                <a:spLocks noChangeShapeType="1"/>
              </p:cNvSpPr>
              <p:nvPr/>
            </p:nvSpPr>
            <p:spPr bwMode="auto">
              <a:xfrm rot="16200000" flipH="1">
                <a:off x="4348"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36" name="Line 476">
                <a:extLst>
                  <a:ext uri="{FF2B5EF4-FFF2-40B4-BE49-F238E27FC236}">
                    <a16:creationId xmlns:a16="http://schemas.microsoft.com/office/drawing/2014/main" id="{B34186F2-8A69-A50B-DE56-98213BC35AE5}"/>
                  </a:ext>
                </a:extLst>
              </p:cNvPr>
              <p:cNvSpPr>
                <a:spLocks noChangeShapeType="1"/>
              </p:cNvSpPr>
              <p:nvPr/>
            </p:nvSpPr>
            <p:spPr bwMode="auto">
              <a:xfrm rot="-5400000">
                <a:off x="1422"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37" name="Line 477">
                <a:extLst>
                  <a:ext uri="{FF2B5EF4-FFF2-40B4-BE49-F238E27FC236}">
                    <a16:creationId xmlns:a16="http://schemas.microsoft.com/office/drawing/2014/main" id="{4718B76F-F575-C602-0CC3-7F93B4A7AD38}"/>
                  </a:ext>
                </a:extLst>
              </p:cNvPr>
              <p:cNvSpPr>
                <a:spLocks noChangeShapeType="1"/>
              </p:cNvSpPr>
              <p:nvPr/>
            </p:nvSpPr>
            <p:spPr bwMode="auto">
              <a:xfrm rot="-5400000">
                <a:off x="1423"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38" name="Line 478">
                <a:extLst>
                  <a:ext uri="{FF2B5EF4-FFF2-40B4-BE49-F238E27FC236}">
                    <a16:creationId xmlns:a16="http://schemas.microsoft.com/office/drawing/2014/main" id="{17CE3560-48D9-197F-506E-A6F2481828DF}"/>
                  </a:ext>
                </a:extLst>
              </p:cNvPr>
              <p:cNvSpPr>
                <a:spLocks noChangeShapeType="1"/>
              </p:cNvSpPr>
              <p:nvPr/>
            </p:nvSpPr>
            <p:spPr bwMode="auto">
              <a:xfrm rot="16200000" flipH="1">
                <a:off x="1399"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39" name="Line 479">
                <a:extLst>
                  <a:ext uri="{FF2B5EF4-FFF2-40B4-BE49-F238E27FC236}">
                    <a16:creationId xmlns:a16="http://schemas.microsoft.com/office/drawing/2014/main" id="{1A410223-5F85-9530-9F8F-E0152D58E739}"/>
                  </a:ext>
                </a:extLst>
              </p:cNvPr>
              <p:cNvSpPr>
                <a:spLocks noChangeShapeType="1"/>
              </p:cNvSpPr>
              <p:nvPr/>
            </p:nvSpPr>
            <p:spPr bwMode="auto">
              <a:xfrm rot="16200000" flipH="1">
                <a:off x="4198"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40" name="Line 480">
                <a:extLst>
                  <a:ext uri="{FF2B5EF4-FFF2-40B4-BE49-F238E27FC236}">
                    <a16:creationId xmlns:a16="http://schemas.microsoft.com/office/drawing/2014/main" id="{728C9E75-F33E-4C2E-7454-5FDCA09F5E89}"/>
                  </a:ext>
                </a:extLst>
              </p:cNvPr>
              <p:cNvSpPr>
                <a:spLocks noChangeShapeType="1"/>
              </p:cNvSpPr>
              <p:nvPr/>
            </p:nvSpPr>
            <p:spPr bwMode="auto">
              <a:xfrm rot="-5400000" flipH="1" flipV="1">
                <a:off x="4192"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41" name="Line 481">
                <a:extLst>
                  <a:ext uri="{FF2B5EF4-FFF2-40B4-BE49-F238E27FC236}">
                    <a16:creationId xmlns:a16="http://schemas.microsoft.com/office/drawing/2014/main" id="{13F6385C-C776-5199-F0A9-E4C35F74AD53}"/>
                  </a:ext>
                </a:extLst>
              </p:cNvPr>
              <p:cNvSpPr>
                <a:spLocks noChangeShapeType="1"/>
              </p:cNvSpPr>
              <p:nvPr/>
            </p:nvSpPr>
            <p:spPr bwMode="auto">
              <a:xfrm rot="-5400000" flipH="1" flipV="1">
                <a:off x="1393"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42" name="Line 482">
                <a:extLst>
                  <a:ext uri="{FF2B5EF4-FFF2-40B4-BE49-F238E27FC236}">
                    <a16:creationId xmlns:a16="http://schemas.microsoft.com/office/drawing/2014/main" id="{5A77C168-8E56-6B43-DFF5-35370F236A70}"/>
                  </a:ext>
                </a:extLst>
              </p:cNvPr>
              <p:cNvSpPr>
                <a:spLocks noChangeShapeType="1"/>
              </p:cNvSpPr>
              <p:nvPr/>
            </p:nvSpPr>
            <p:spPr bwMode="auto">
              <a:xfrm rot="-5400000" flipH="1" flipV="1">
                <a:off x="1779"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43" name="Line 483">
                <a:extLst>
                  <a:ext uri="{FF2B5EF4-FFF2-40B4-BE49-F238E27FC236}">
                    <a16:creationId xmlns:a16="http://schemas.microsoft.com/office/drawing/2014/main" id="{CD078A1A-2A72-8F68-B39D-910C4B2FAEA2}"/>
                  </a:ext>
                </a:extLst>
              </p:cNvPr>
              <p:cNvSpPr>
                <a:spLocks noChangeShapeType="1"/>
              </p:cNvSpPr>
              <p:nvPr/>
            </p:nvSpPr>
            <p:spPr bwMode="auto">
              <a:xfrm rot="16200000" flipV="1">
                <a:off x="3817"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44" name="Line 484">
                <a:extLst>
                  <a:ext uri="{FF2B5EF4-FFF2-40B4-BE49-F238E27FC236}">
                    <a16:creationId xmlns:a16="http://schemas.microsoft.com/office/drawing/2014/main" id="{47BCAE32-C5C7-F5E5-DAA7-2D25FD0D51E1}"/>
                  </a:ext>
                </a:extLst>
              </p:cNvPr>
              <p:cNvSpPr>
                <a:spLocks noChangeShapeType="1"/>
              </p:cNvSpPr>
              <p:nvPr/>
            </p:nvSpPr>
            <p:spPr bwMode="auto">
              <a:xfrm rot="16200000" flipV="1">
                <a:off x="1778"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45" name="Line 485">
                <a:extLst>
                  <a:ext uri="{FF2B5EF4-FFF2-40B4-BE49-F238E27FC236}">
                    <a16:creationId xmlns:a16="http://schemas.microsoft.com/office/drawing/2014/main" id="{B60E63F5-2D95-AD1C-5F03-9F47641CEB53}"/>
                  </a:ext>
                </a:extLst>
              </p:cNvPr>
              <p:cNvSpPr>
                <a:spLocks noChangeShapeType="1"/>
              </p:cNvSpPr>
              <p:nvPr/>
            </p:nvSpPr>
            <p:spPr bwMode="auto">
              <a:xfrm rot="-5400000" flipH="1" flipV="1">
                <a:off x="3818"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46" name="Line 486">
                <a:extLst>
                  <a:ext uri="{FF2B5EF4-FFF2-40B4-BE49-F238E27FC236}">
                    <a16:creationId xmlns:a16="http://schemas.microsoft.com/office/drawing/2014/main" id="{B8E4967A-15F6-B54B-616E-50DE180F3FED}"/>
                  </a:ext>
                </a:extLst>
              </p:cNvPr>
              <p:cNvSpPr>
                <a:spLocks noChangeShapeType="1"/>
              </p:cNvSpPr>
              <p:nvPr/>
            </p:nvSpPr>
            <p:spPr bwMode="auto">
              <a:xfrm rot="-5400000" flipH="1" flipV="1">
                <a:off x="4325"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47" name="Line 487">
                <a:extLst>
                  <a:ext uri="{FF2B5EF4-FFF2-40B4-BE49-F238E27FC236}">
                    <a16:creationId xmlns:a16="http://schemas.microsoft.com/office/drawing/2014/main" id="{74D1D3AB-43D0-A70D-50ED-805C98020476}"/>
                  </a:ext>
                </a:extLst>
              </p:cNvPr>
              <p:cNvSpPr>
                <a:spLocks noChangeShapeType="1"/>
              </p:cNvSpPr>
              <p:nvPr/>
            </p:nvSpPr>
            <p:spPr bwMode="auto">
              <a:xfrm rot="16200000" flipV="1">
                <a:off x="4324"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48" name="Line 488">
                <a:extLst>
                  <a:ext uri="{FF2B5EF4-FFF2-40B4-BE49-F238E27FC236}">
                    <a16:creationId xmlns:a16="http://schemas.microsoft.com/office/drawing/2014/main" id="{F82BB84D-0FEF-9ABD-FE56-4665734F45EC}"/>
                  </a:ext>
                </a:extLst>
              </p:cNvPr>
              <p:cNvSpPr>
                <a:spLocks noChangeShapeType="1"/>
              </p:cNvSpPr>
              <p:nvPr/>
            </p:nvSpPr>
            <p:spPr bwMode="auto">
              <a:xfrm rot="16200000" flipH="1">
                <a:off x="3842"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49" name="Line 489">
                <a:extLst>
                  <a:ext uri="{FF2B5EF4-FFF2-40B4-BE49-F238E27FC236}">
                    <a16:creationId xmlns:a16="http://schemas.microsoft.com/office/drawing/2014/main" id="{03A9E333-5459-CE13-24A6-D2171C62E676}"/>
                  </a:ext>
                </a:extLst>
              </p:cNvPr>
              <p:cNvSpPr>
                <a:spLocks noChangeShapeType="1"/>
              </p:cNvSpPr>
              <p:nvPr/>
            </p:nvSpPr>
            <p:spPr bwMode="auto">
              <a:xfrm rot="16200000" flipH="1">
                <a:off x="3841"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50" name="Line 490">
                <a:extLst>
                  <a:ext uri="{FF2B5EF4-FFF2-40B4-BE49-F238E27FC236}">
                    <a16:creationId xmlns:a16="http://schemas.microsoft.com/office/drawing/2014/main" id="{1BC1A132-9D52-A5E9-55D8-1C0500AB5C72}"/>
                  </a:ext>
                </a:extLst>
              </p:cNvPr>
              <p:cNvSpPr>
                <a:spLocks noChangeShapeType="1"/>
              </p:cNvSpPr>
              <p:nvPr/>
            </p:nvSpPr>
            <p:spPr bwMode="auto">
              <a:xfrm rot="16200000" flipV="1">
                <a:off x="4325"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51" name="Line 491">
                <a:extLst>
                  <a:ext uri="{FF2B5EF4-FFF2-40B4-BE49-F238E27FC236}">
                    <a16:creationId xmlns:a16="http://schemas.microsoft.com/office/drawing/2014/main" id="{7B63EA44-FB90-376B-E66C-1468C02C3FE3}"/>
                  </a:ext>
                </a:extLst>
              </p:cNvPr>
              <p:cNvSpPr>
                <a:spLocks noChangeShapeType="1"/>
              </p:cNvSpPr>
              <p:nvPr/>
            </p:nvSpPr>
            <p:spPr bwMode="auto">
              <a:xfrm rot="-5400000" flipH="1" flipV="1">
                <a:off x="4324"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52" name="Line 492">
                <a:extLst>
                  <a:ext uri="{FF2B5EF4-FFF2-40B4-BE49-F238E27FC236}">
                    <a16:creationId xmlns:a16="http://schemas.microsoft.com/office/drawing/2014/main" id="{3E965924-3FA5-2FFF-EF9E-73D80251E15F}"/>
                  </a:ext>
                </a:extLst>
              </p:cNvPr>
              <p:cNvSpPr>
                <a:spLocks noChangeShapeType="1"/>
              </p:cNvSpPr>
              <p:nvPr/>
            </p:nvSpPr>
            <p:spPr bwMode="auto">
              <a:xfrm rot="-5400000">
                <a:off x="4221"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53" name="Line 493">
                <a:extLst>
                  <a:ext uri="{FF2B5EF4-FFF2-40B4-BE49-F238E27FC236}">
                    <a16:creationId xmlns:a16="http://schemas.microsoft.com/office/drawing/2014/main" id="{775920E5-9AF0-A39A-1B94-024928AF865C}"/>
                  </a:ext>
                </a:extLst>
              </p:cNvPr>
              <p:cNvSpPr>
                <a:spLocks noChangeShapeType="1"/>
              </p:cNvSpPr>
              <p:nvPr/>
            </p:nvSpPr>
            <p:spPr bwMode="auto">
              <a:xfrm rot="-5400000">
                <a:off x="4222"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54" name="Line 494">
                <a:extLst>
                  <a:ext uri="{FF2B5EF4-FFF2-40B4-BE49-F238E27FC236}">
                    <a16:creationId xmlns:a16="http://schemas.microsoft.com/office/drawing/2014/main" id="{7482C718-8092-384E-C7A2-D8C984298AC1}"/>
                  </a:ext>
                </a:extLst>
              </p:cNvPr>
              <p:cNvSpPr>
                <a:spLocks noChangeShapeType="1"/>
              </p:cNvSpPr>
              <p:nvPr/>
            </p:nvSpPr>
            <p:spPr bwMode="auto">
              <a:xfrm rot="-5400000" flipH="1" flipV="1">
                <a:off x="1652"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55" name="Line 495">
                <a:extLst>
                  <a:ext uri="{FF2B5EF4-FFF2-40B4-BE49-F238E27FC236}">
                    <a16:creationId xmlns:a16="http://schemas.microsoft.com/office/drawing/2014/main" id="{C772C763-562E-27F3-2C2C-E7BB1C0B9C45}"/>
                  </a:ext>
                </a:extLst>
              </p:cNvPr>
              <p:cNvSpPr>
                <a:spLocks noChangeShapeType="1"/>
              </p:cNvSpPr>
              <p:nvPr/>
            </p:nvSpPr>
            <p:spPr bwMode="auto">
              <a:xfrm rot="-5400000" flipH="1" flipV="1">
                <a:off x="3945"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56" name="Line 496">
                <a:extLst>
                  <a:ext uri="{FF2B5EF4-FFF2-40B4-BE49-F238E27FC236}">
                    <a16:creationId xmlns:a16="http://schemas.microsoft.com/office/drawing/2014/main" id="{A30E9750-9E09-76EB-4878-01B8BC1806C6}"/>
                  </a:ext>
                </a:extLst>
              </p:cNvPr>
              <p:cNvSpPr>
                <a:spLocks noChangeShapeType="1"/>
              </p:cNvSpPr>
              <p:nvPr/>
            </p:nvSpPr>
            <p:spPr bwMode="auto">
              <a:xfrm rot="16200000" flipH="1">
                <a:off x="1651"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57" name="Line 497">
                <a:extLst>
                  <a:ext uri="{FF2B5EF4-FFF2-40B4-BE49-F238E27FC236}">
                    <a16:creationId xmlns:a16="http://schemas.microsoft.com/office/drawing/2014/main" id="{3AD40923-3425-FFCF-1E51-EFB5019BC077}"/>
                  </a:ext>
                </a:extLst>
              </p:cNvPr>
              <p:cNvSpPr>
                <a:spLocks noChangeShapeType="1"/>
              </p:cNvSpPr>
              <p:nvPr/>
            </p:nvSpPr>
            <p:spPr bwMode="auto">
              <a:xfrm rot="16200000" flipH="1">
                <a:off x="3944"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58" name="Line 498">
                <a:extLst>
                  <a:ext uri="{FF2B5EF4-FFF2-40B4-BE49-F238E27FC236}">
                    <a16:creationId xmlns:a16="http://schemas.microsoft.com/office/drawing/2014/main" id="{6C8452AB-94A8-40EB-696A-50F47C02AAA1}"/>
                  </a:ext>
                </a:extLst>
              </p:cNvPr>
              <p:cNvSpPr>
                <a:spLocks noChangeShapeType="1"/>
              </p:cNvSpPr>
              <p:nvPr/>
            </p:nvSpPr>
            <p:spPr bwMode="auto">
              <a:xfrm rot="-5400000" flipH="1" flipV="1">
                <a:off x="1393"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59" name="Line 499">
                <a:extLst>
                  <a:ext uri="{FF2B5EF4-FFF2-40B4-BE49-F238E27FC236}">
                    <a16:creationId xmlns:a16="http://schemas.microsoft.com/office/drawing/2014/main" id="{0534EADC-4AA4-1F32-315D-DAC2B2B15D6D}"/>
                  </a:ext>
                </a:extLst>
              </p:cNvPr>
              <p:cNvSpPr>
                <a:spLocks noChangeShapeType="1"/>
              </p:cNvSpPr>
              <p:nvPr/>
            </p:nvSpPr>
            <p:spPr bwMode="auto">
              <a:xfrm rot="16200000" flipH="1">
                <a:off x="1392"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60" name="Line 500">
                <a:extLst>
                  <a:ext uri="{FF2B5EF4-FFF2-40B4-BE49-F238E27FC236}">
                    <a16:creationId xmlns:a16="http://schemas.microsoft.com/office/drawing/2014/main" id="{0F5422DF-CBFE-27AA-AAE6-43A8174F92DA}"/>
                  </a:ext>
                </a:extLst>
              </p:cNvPr>
              <p:cNvSpPr>
                <a:spLocks noChangeShapeType="1"/>
              </p:cNvSpPr>
              <p:nvPr/>
            </p:nvSpPr>
            <p:spPr bwMode="auto">
              <a:xfrm rot="16200000" flipH="1">
                <a:off x="4191"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61" name="Line 501">
                <a:extLst>
                  <a:ext uri="{FF2B5EF4-FFF2-40B4-BE49-F238E27FC236}">
                    <a16:creationId xmlns:a16="http://schemas.microsoft.com/office/drawing/2014/main" id="{B6D76335-E8F1-FC7A-B7EC-76495D71EA71}"/>
                  </a:ext>
                </a:extLst>
              </p:cNvPr>
              <p:cNvSpPr>
                <a:spLocks noChangeShapeType="1"/>
              </p:cNvSpPr>
              <p:nvPr/>
            </p:nvSpPr>
            <p:spPr bwMode="auto">
              <a:xfrm rot="-5400000" flipH="1" flipV="1">
                <a:off x="4192"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62" name="Line 502">
                <a:extLst>
                  <a:ext uri="{FF2B5EF4-FFF2-40B4-BE49-F238E27FC236}">
                    <a16:creationId xmlns:a16="http://schemas.microsoft.com/office/drawing/2014/main" id="{02500C87-3F6F-CE98-F648-37073F1BF357}"/>
                  </a:ext>
                </a:extLst>
              </p:cNvPr>
              <p:cNvSpPr>
                <a:spLocks noChangeShapeType="1"/>
              </p:cNvSpPr>
              <p:nvPr/>
            </p:nvSpPr>
            <p:spPr bwMode="auto">
              <a:xfrm rot="-5400000" flipH="1" flipV="1">
                <a:off x="3690"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63" name="Line 503">
                <a:extLst>
                  <a:ext uri="{FF2B5EF4-FFF2-40B4-BE49-F238E27FC236}">
                    <a16:creationId xmlns:a16="http://schemas.microsoft.com/office/drawing/2014/main" id="{6FB8A4AA-79F4-86C5-8FB1-2CEC0BAD98BD}"/>
                  </a:ext>
                </a:extLst>
              </p:cNvPr>
              <p:cNvSpPr>
                <a:spLocks noChangeShapeType="1"/>
              </p:cNvSpPr>
              <p:nvPr/>
            </p:nvSpPr>
            <p:spPr bwMode="auto">
              <a:xfrm rot="-5400000" flipH="1" flipV="1">
                <a:off x="1905"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64" name="Line 504">
                <a:extLst>
                  <a:ext uri="{FF2B5EF4-FFF2-40B4-BE49-F238E27FC236}">
                    <a16:creationId xmlns:a16="http://schemas.microsoft.com/office/drawing/2014/main" id="{0F83B631-3766-7FBA-54BB-0AD567628EA0}"/>
                  </a:ext>
                </a:extLst>
              </p:cNvPr>
              <p:cNvSpPr>
                <a:spLocks noChangeShapeType="1"/>
              </p:cNvSpPr>
              <p:nvPr/>
            </p:nvSpPr>
            <p:spPr bwMode="auto">
              <a:xfrm rot="16200000" flipH="1">
                <a:off x="3691"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65" name="Line 505">
                <a:extLst>
                  <a:ext uri="{FF2B5EF4-FFF2-40B4-BE49-F238E27FC236}">
                    <a16:creationId xmlns:a16="http://schemas.microsoft.com/office/drawing/2014/main" id="{4C755EA8-AE5E-AC73-D8F7-582F87CC9DBA}"/>
                  </a:ext>
                </a:extLst>
              </p:cNvPr>
              <p:cNvSpPr>
                <a:spLocks noChangeShapeType="1"/>
              </p:cNvSpPr>
              <p:nvPr/>
            </p:nvSpPr>
            <p:spPr bwMode="auto">
              <a:xfrm rot="16200000" flipH="1">
                <a:off x="1906"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66" name="Line 506">
                <a:extLst>
                  <a:ext uri="{FF2B5EF4-FFF2-40B4-BE49-F238E27FC236}">
                    <a16:creationId xmlns:a16="http://schemas.microsoft.com/office/drawing/2014/main" id="{61B10CCA-9C10-449C-6741-2A0D751EA949}"/>
                  </a:ext>
                </a:extLst>
              </p:cNvPr>
              <p:cNvSpPr>
                <a:spLocks noChangeShapeType="1"/>
              </p:cNvSpPr>
              <p:nvPr/>
            </p:nvSpPr>
            <p:spPr bwMode="auto">
              <a:xfrm rot="-5400000">
                <a:off x="3969"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67" name="Line 507">
                <a:extLst>
                  <a:ext uri="{FF2B5EF4-FFF2-40B4-BE49-F238E27FC236}">
                    <a16:creationId xmlns:a16="http://schemas.microsoft.com/office/drawing/2014/main" id="{4AF382F7-6304-4C8A-B5D3-127F9D7C5B56}"/>
                  </a:ext>
                </a:extLst>
              </p:cNvPr>
              <p:cNvSpPr>
                <a:spLocks noChangeShapeType="1"/>
              </p:cNvSpPr>
              <p:nvPr/>
            </p:nvSpPr>
            <p:spPr bwMode="auto">
              <a:xfrm rot="-5400000">
                <a:off x="3968"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68" name="Line 508">
                <a:extLst>
                  <a:ext uri="{FF2B5EF4-FFF2-40B4-BE49-F238E27FC236}">
                    <a16:creationId xmlns:a16="http://schemas.microsoft.com/office/drawing/2014/main" id="{371E6BF5-1DA6-3901-F741-6DAA69E3C020}"/>
                  </a:ext>
                </a:extLst>
              </p:cNvPr>
              <p:cNvSpPr>
                <a:spLocks noChangeShapeType="1"/>
              </p:cNvSpPr>
              <p:nvPr/>
            </p:nvSpPr>
            <p:spPr bwMode="auto">
              <a:xfrm rot="16200000" flipH="1">
                <a:off x="4095"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69" name="Line 509">
                <a:extLst>
                  <a:ext uri="{FF2B5EF4-FFF2-40B4-BE49-F238E27FC236}">
                    <a16:creationId xmlns:a16="http://schemas.microsoft.com/office/drawing/2014/main" id="{BA477194-EB49-577D-124B-DCB1C9AD0D0E}"/>
                  </a:ext>
                </a:extLst>
              </p:cNvPr>
              <p:cNvSpPr>
                <a:spLocks noChangeShapeType="1"/>
              </p:cNvSpPr>
              <p:nvPr/>
            </p:nvSpPr>
            <p:spPr bwMode="auto">
              <a:xfrm rot="16200000" flipH="1">
                <a:off x="4100"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70" name="Line 510">
                <a:extLst>
                  <a:ext uri="{FF2B5EF4-FFF2-40B4-BE49-F238E27FC236}">
                    <a16:creationId xmlns:a16="http://schemas.microsoft.com/office/drawing/2014/main" id="{B26AF69E-6432-2329-E453-FE920ED64DAF}"/>
                  </a:ext>
                </a:extLst>
              </p:cNvPr>
              <p:cNvSpPr>
                <a:spLocks noChangeShapeType="1"/>
              </p:cNvSpPr>
              <p:nvPr/>
            </p:nvSpPr>
            <p:spPr bwMode="auto">
              <a:xfrm rot="-5400000" flipH="1" flipV="1">
                <a:off x="4071" y="296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71" name="Line 511">
                <a:extLst>
                  <a:ext uri="{FF2B5EF4-FFF2-40B4-BE49-F238E27FC236}">
                    <a16:creationId xmlns:a16="http://schemas.microsoft.com/office/drawing/2014/main" id="{9E0BC668-BF91-3809-88FA-D222FB6BC7D7}"/>
                  </a:ext>
                </a:extLst>
              </p:cNvPr>
              <p:cNvSpPr>
                <a:spLocks noChangeShapeType="1"/>
              </p:cNvSpPr>
              <p:nvPr/>
            </p:nvSpPr>
            <p:spPr bwMode="auto">
              <a:xfrm rot="-5400000" flipH="1" flipV="1">
                <a:off x="1525" y="296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72" name="Line 512">
                <a:extLst>
                  <a:ext uri="{FF2B5EF4-FFF2-40B4-BE49-F238E27FC236}">
                    <a16:creationId xmlns:a16="http://schemas.microsoft.com/office/drawing/2014/main" id="{59079F49-2D9B-4163-B427-D0896EBEB25F}"/>
                  </a:ext>
                </a:extLst>
              </p:cNvPr>
              <p:cNvSpPr>
                <a:spLocks noChangeShapeType="1"/>
              </p:cNvSpPr>
              <p:nvPr/>
            </p:nvSpPr>
            <p:spPr bwMode="auto">
              <a:xfrm rot="16200000" flipV="1">
                <a:off x="1519" y="1427"/>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73" name="Line 513">
                <a:extLst>
                  <a:ext uri="{FF2B5EF4-FFF2-40B4-BE49-F238E27FC236}">
                    <a16:creationId xmlns:a16="http://schemas.microsoft.com/office/drawing/2014/main" id="{0C48BD1B-15BF-4984-5E61-ED0EFBFB63AF}"/>
                  </a:ext>
                </a:extLst>
              </p:cNvPr>
              <p:cNvSpPr>
                <a:spLocks noChangeShapeType="1"/>
              </p:cNvSpPr>
              <p:nvPr/>
            </p:nvSpPr>
            <p:spPr bwMode="auto">
              <a:xfrm rot="16200000" flipV="1">
                <a:off x="4065" y="1427"/>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74" name="Line 514">
                <a:extLst>
                  <a:ext uri="{FF2B5EF4-FFF2-40B4-BE49-F238E27FC236}">
                    <a16:creationId xmlns:a16="http://schemas.microsoft.com/office/drawing/2014/main" id="{858BC390-7689-9500-EB1E-7AC1C611F8F3}"/>
                  </a:ext>
                </a:extLst>
              </p:cNvPr>
              <p:cNvSpPr>
                <a:spLocks noChangeShapeType="1"/>
              </p:cNvSpPr>
              <p:nvPr/>
            </p:nvSpPr>
            <p:spPr bwMode="auto">
              <a:xfrm rot="16200000" flipH="1">
                <a:off x="1296"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75" name="Line 515">
                <a:extLst>
                  <a:ext uri="{FF2B5EF4-FFF2-40B4-BE49-F238E27FC236}">
                    <a16:creationId xmlns:a16="http://schemas.microsoft.com/office/drawing/2014/main" id="{869F3DE4-22CB-3F51-357C-73C54ABA73F7}"/>
                  </a:ext>
                </a:extLst>
              </p:cNvPr>
              <p:cNvSpPr>
                <a:spLocks noChangeShapeType="1"/>
              </p:cNvSpPr>
              <p:nvPr/>
            </p:nvSpPr>
            <p:spPr bwMode="auto">
              <a:xfrm rot="16200000" flipH="1">
                <a:off x="1295"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76" name="Line 516">
                <a:extLst>
                  <a:ext uri="{FF2B5EF4-FFF2-40B4-BE49-F238E27FC236}">
                    <a16:creationId xmlns:a16="http://schemas.microsoft.com/office/drawing/2014/main" id="{532BA851-B7BA-3A4F-A916-875465D23519}"/>
                  </a:ext>
                </a:extLst>
              </p:cNvPr>
              <p:cNvSpPr>
                <a:spLocks noChangeShapeType="1"/>
              </p:cNvSpPr>
              <p:nvPr/>
            </p:nvSpPr>
            <p:spPr bwMode="auto">
              <a:xfrm rot="-5400000">
                <a:off x="4227" y="2255"/>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77" name="Line 517">
                <a:extLst>
                  <a:ext uri="{FF2B5EF4-FFF2-40B4-BE49-F238E27FC236}">
                    <a16:creationId xmlns:a16="http://schemas.microsoft.com/office/drawing/2014/main" id="{05A57DC9-7E1C-FA1E-2AB4-0CF4E8E34BA6}"/>
                  </a:ext>
                </a:extLst>
              </p:cNvPr>
              <p:cNvSpPr>
                <a:spLocks noChangeShapeType="1"/>
              </p:cNvSpPr>
              <p:nvPr/>
            </p:nvSpPr>
            <p:spPr bwMode="auto">
              <a:xfrm rot="16200000" flipH="1">
                <a:off x="1803"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78" name="Line 518">
                <a:extLst>
                  <a:ext uri="{FF2B5EF4-FFF2-40B4-BE49-F238E27FC236}">
                    <a16:creationId xmlns:a16="http://schemas.microsoft.com/office/drawing/2014/main" id="{6BA132A0-8607-A32C-8374-35607F32F1DE}"/>
                  </a:ext>
                </a:extLst>
              </p:cNvPr>
              <p:cNvSpPr>
                <a:spLocks noChangeShapeType="1"/>
              </p:cNvSpPr>
              <p:nvPr/>
            </p:nvSpPr>
            <p:spPr bwMode="auto">
              <a:xfrm rot="16200000" flipH="1">
                <a:off x="1802"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79" name="Line 519">
                <a:extLst>
                  <a:ext uri="{FF2B5EF4-FFF2-40B4-BE49-F238E27FC236}">
                    <a16:creationId xmlns:a16="http://schemas.microsoft.com/office/drawing/2014/main" id="{8801B20F-A868-9F29-C155-35293998168C}"/>
                  </a:ext>
                </a:extLst>
              </p:cNvPr>
              <p:cNvSpPr>
                <a:spLocks noChangeShapeType="1"/>
              </p:cNvSpPr>
              <p:nvPr/>
            </p:nvSpPr>
            <p:spPr bwMode="auto">
              <a:xfrm rot="-5400000" flipH="1" flipV="1">
                <a:off x="4197"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80" name="Line 520">
                <a:extLst>
                  <a:ext uri="{FF2B5EF4-FFF2-40B4-BE49-F238E27FC236}">
                    <a16:creationId xmlns:a16="http://schemas.microsoft.com/office/drawing/2014/main" id="{DBD98C20-D37F-E307-15C0-1D926AF3FAF5}"/>
                  </a:ext>
                </a:extLst>
              </p:cNvPr>
              <p:cNvSpPr>
                <a:spLocks noChangeShapeType="1"/>
              </p:cNvSpPr>
              <p:nvPr/>
            </p:nvSpPr>
            <p:spPr bwMode="auto">
              <a:xfrm rot="16200000" flipH="1">
                <a:off x="4198"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81" name="Line 521">
                <a:extLst>
                  <a:ext uri="{FF2B5EF4-FFF2-40B4-BE49-F238E27FC236}">
                    <a16:creationId xmlns:a16="http://schemas.microsoft.com/office/drawing/2014/main" id="{5AED2E4D-CFDE-E7DD-02B3-F4FDB69C2056}"/>
                  </a:ext>
                </a:extLst>
              </p:cNvPr>
              <p:cNvSpPr>
                <a:spLocks noChangeShapeType="1"/>
              </p:cNvSpPr>
              <p:nvPr/>
            </p:nvSpPr>
            <p:spPr bwMode="auto">
              <a:xfrm rot="16200000" flipH="1">
                <a:off x="1399"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82" name="Line 522">
                <a:extLst>
                  <a:ext uri="{FF2B5EF4-FFF2-40B4-BE49-F238E27FC236}">
                    <a16:creationId xmlns:a16="http://schemas.microsoft.com/office/drawing/2014/main" id="{F5E457E7-B101-E3AD-0416-AAB52B497EA4}"/>
                  </a:ext>
                </a:extLst>
              </p:cNvPr>
              <p:cNvSpPr>
                <a:spLocks noChangeShapeType="1"/>
              </p:cNvSpPr>
              <p:nvPr/>
            </p:nvSpPr>
            <p:spPr bwMode="auto">
              <a:xfrm rot="-5400000" flipH="1" flipV="1">
                <a:off x="1398"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83" name="Line 523">
                <a:extLst>
                  <a:ext uri="{FF2B5EF4-FFF2-40B4-BE49-F238E27FC236}">
                    <a16:creationId xmlns:a16="http://schemas.microsoft.com/office/drawing/2014/main" id="{741CDE91-AF8D-F8DE-14EC-15A440A44A61}"/>
                  </a:ext>
                </a:extLst>
              </p:cNvPr>
              <p:cNvSpPr>
                <a:spLocks noChangeShapeType="1"/>
              </p:cNvSpPr>
              <p:nvPr/>
            </p:nvSpPr>
            <p:spPr bwMode="auto">
              <a:xfrm rot="16200000" flipV="1">
                <a:off x="2037" y="97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84" name="Line 524">
                <a:extLst>
                  <a:ext uri="{FF2B5EF4-FFF2-40B4-BE49-F238E27FC236}">
                    <a16:creationId xmlns:a16="http://schemas.microsoft.com/office/drawing/2014/main" id="{3A804E09-7931-58F2-673C-F3C214263ADD}"/>
                  </a:ext>
                </a:extLst>
              </p:cNvPr>
              <p:cNvSpPr>
                <a:spLocks noChangeShapeType="1"/>
              </p:cNvSpPr>
              <p:nvPr/>
            </p:nvSpPr>
            <p:spPr bwMode="auto">
              <a:xfrm rot="-5400000" flipH="1" flipV="1">
                <a:off x="2038" y="3396"/>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85" name="Line 525">
                <a:extLst>
                  <a:ext uri="{FF2B5EF4-FFF2-40B4-BE49-F238E27FC236}">
                    <a16:creationId xmlns:a16="http://schemas.microsoft.com/office/drawing/2014/main" id="{BC9542E6-EAA3-2154-BAFF-35924349FC8F}"/>
                  </a:ext>
                </a:extLst>
              </p:cNvPr>
              <p:cNvSpPr>
                <a:spLocks noChangeShapeType="1"/>
              </p:cNvSpPr>
              <p:nvPr/>
            </p:nvSpPr>
            <p:spPr bwMode="auto">
              <a:xfrm rot="-5400000" flipH="1" flipV="1">
                <a:off x="3558" y="3396"/>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86" name="Line 526">
                <a:extLst>
                  <a:ext uri="{FF2B5EF4-FFF2-40B4-BE49-F238E27FC236}">
                    <a16:creationId xmlns:a16="http://schemas.microsoft.com/office/drawing/2014/main" id="{23BBB7E2-99E0-D519-29E7-88D22A557AEC}"/>
                  </a:ext>
                </a:extLst>
              </p:cNvPr>
              <p:cNvSpPr>
                <a:spLocks noChangeShapeType="1"/>
              </p:cNvSpPr>
              <p:nvPr/>
            </p:nvSpPr>
            <p:spPr bwMode="auto">
              <a:xfrm rot="16200000" flipV="1">
                <a:off x="3557" y="97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87" name="Line 527">
                <a:extLst>
                  <a:ext uri="{FF2B5EF4-FFF2-40B4-BE49-F238E27FC236}">
                    <a16:creationId xmlns:a16="http://schemas.microsoft.com/office/drawing/2014/main" id="{AFC22E37-65B3-F4CD-86C5-E2E869F606BE}"/>
                  </a:ext>
                </a:extLst>
              </p:cNvPr>
              <p:cNvSpPr>
                <a:spLocks noChangeShapeType="1"/>
              </p:cNvSpPr>
              <p:nvPr/>
            </p:nvSpPr>
            <p:spPr bwMode="auto">
              <a:xfrm rot="16200000" flipV="1">
                <a:off x="3818"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88" name="Line 528">
                <a:extLst>
                  <a:ext uri="{FF2B5EF4-FFF2-40B4-BE49-F238E27FC236}">
                    <a16:creationId xmlns:a16="http://schemas.microsoft.com/office/drawing/2014/main" id="{C44BB44C-C0FB-1818-ACF0-D2DEEE88B27A}"/>
                  </a:ext>
                </a:extLst>
              </p:cNvPr>
              <p:cNvSpPr>
                <a:spLocks noChangeShapeType="1"/>
              </p:cNvSpPr>
              <p:nvPr/>
            </p:nvSpPr>
            <p:spPr bwMode="auto">
              <a:xfrm rot="16200000" flipV="1">
                <a:off x="1779"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89" name="Line 529">
                <a:extLst>
                  <a:ext uri="{FF2B5EF4-FFF2-40B4-BE49-F238E27FC236}">
                    <a16:creationId xmlns:a16="http://schemas.microsoft.com/office/drawing/2014/main" id="{CF939330-FC92-C085-D7AB-5897A87CA9C4}"/>
                  </a:ext>
                </a:extLst>
              </p:cNvPr>
              <p:cNvSpPr>
                <a:spLocks noChangeShapeType="1"/>
              </p:cNvSpPr>
              <p:nvPr/>
            </p:nvSpPr>
            <p:spPr bwMode="auto">
              <a:xfrm rot="-5400000" flipH="1" flipV="1">
                <a:off x="1778"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90" name="Line 530">
                <a:extLst>
                  <a:ext uri="{FF2B5EF4-FFF2-40B4-BE49-F238E27FC236}">
                    <a16:creationId xmlns:a16="http://schemas.microsoft.com/office/drawing/2014/main" id="{3B9432F5-0A5C-AB76-9CC7-3955D79EE019}"/>
                  </a:ext>
                </a:extLst>
              </p:cNvPr>
              <p:cNvSpPr>
                <a:spLocks noChangeShapeType="1"/>
              </p:cNvSpPr>
              <p:nvPr/>
            </p:nvSpPr>
            <p:spPr bwMode="auto">
              <a:xfrm rot="-5400000" flipH="1" flipV="1">
                <a:off x="3817"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91" name="Line 531">
                <a:extLst>
                  <a:ext uri="{FF2B5EF4-FFF2-40B4-BE49-F238E27FC236}">
                    <a16:creationId xmlns:a16="http://schemas.microsoft.com/office/drawing/2014/main" id="{9E0A72FD-9609-8FA2-4C95-9ED5251CAD13}"/>
                  </a:ext>
                </a:extLst>
              </p:cNvPr>
              <p:cNvSpPr>
                <a:spLocks noChangeShapeType="1"/>
              </p:cNvSpPr>
              <p:nvPr/>
            </p:nvSpPr>
            <p:spPr bwMode="auto">
              <a:xfrm rot="-5400000">
                <a:off x="1423"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92" name="Line 532">
                <a:extLst>
                  <a:ext uri="{FF2B5EF4-FFF2-40B4-BE49-F238E27FC236}">
                    <a16:creationId xmlns:a16="http://schemas.microsoft.com/office/drawing/2014/main" id="{72C54D2B-2CE8-8236-DEB9-737775987C97}"/>
                  </a:ext>
                </a:extLst>
              </p:cNvPr>
              <p:cNvSpPr>
                <a:spLocks noChangeShapeType="1"/>
              </p:cNvSpPr>
              <p:nvPr/>
            </p:nvSpPr>
            <p:spPr bwMode="auto">
              <a:xfrm rot="-5400000">
                <a:off x="1422"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93" name="Line 533">
                <a:extLst>
                  <a:ext uri="{FF2B5EF4-FFF2-40B4-BE49-F238E27FC236}">
                    <a16:creationId xmlns:a16="http://schemas.microsoft.com/office/drawing/2014/main" id="{F2E9AEDC-CFA5-93C3-EFCF-97BECC89A0F9}"/>
                  </a:ext>
                </a:extLst>
              </p:cNvPr>
              <p:cNvSpPr>
                <a:spLocks noChangeShapeType="1"/>
              </p:cNvSpPr>
              <p:nvPr/>
            </p:nvSpPr>
            <p:spPr bwMode="auto">
              <a:xfrm rot="-5400000" flipH="1" flipV="1">
                <a:off x="1399"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94" name="Line 534">
                <a:extLst>
                  <a:ext uri="{FF2B5EF4-FFF2-40B4-BE49-F238E27FC236}">
                    <a16:creationId xmlns:a16="http://schemas.microsoft.com/office/drawing/2014/main" id="{0E5BBA75-7A0A-E978-8C2D-F9241F2F8F25}"/>
                  </a:ext>
                </a:extLst>
              </p:cNvPr>
              <p:cNvSpPr>
                <a:spLocks noChangeShapeType="1"/>
              </p:cNvSpPr>
              <p:nvPr/>
            </p:nvSpPr>
            <p:spPr bwMode="auto">
              <a:xfrm rot="-5400000" flipH="1" flipV="1">
                <a:off x="4198"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95" name="Line 535">
                <a:extLst>
                  <a:ext uri="{FF2B5EF4-FFF2-40B4-BE49-F238E27FC236}">
                    <a16:creationId xmlns:a16="http://schemas.microsoft.com/office/drawing/2014/main" id="{73F9109F-08A3-B869-9F5B-203E8D4EB26C}"/>
                  </a:ext>
                </a:extLst>
              </p:cNvPr>
              <p:cNvSpPr>
                <a:spLocks noChangeShapeType="1"/>
              </p:cNvSpPr>
              <p:nvPr/>
            </p:nvSpPr>
            <p:spPr bwMode="auto">
              <a:xfrm rot="16200000" flipH="1">
                <a:off x="1398"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96" name="Line 536">
                <a:extLst>
                  <a:ext uri="{FF2B5EF4-FFF2-40B4-BE49-F238E27FC236}">
                    <a16:creationId xmlns:a16="http://schemas.microsoft.com/office/drawing/2014/main" id="{28FEA0ED-81B5-C630-AFE2-9E64EE019E5E}"/>
                  </a:ext>
                </a:extLst>
              </p:cNvPr>
              <p:cNvSpPr>
                <a:spLocks noChangeShapeType="1"/>
              </p:cNvSpPr>
              <p:nvPr/>
            </p:nvSpPr>
            <p:spPr bwMode="auto">
              <a:xfrm rot="16200000" flipH="1">
                <a:off x="4197"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97" name="Line 537">
                <a:extLst>
                  <a:ext uri="{FF2B5EF4-FFF2-40B4-BE49-F238E27FC236}">
                    <a16:creationId xmlns:a16="http://schemas.microsoft.com/office/drawing/2014/main" id="{D4EE7074-499C-4424-0CC3-93DDFC90BD9A}"/>
                  </a:ext>
                </a:extLst>
              </p:cNvPr>
              <p:cNvSpPr>
                <a:spLocks noChangeShapeType="1"/>
              </p:cNvSpPr>
              <p:nvPr/>
            </p:nvSpPr>
            <p:spPr bwMode="auto">
              <a:xfrm rot="-5400000">
                <a:off x="1676"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98" name="Line 538">
                <a:extLst>
                  <a:ext uri="{FF2B5EF4-FFF2-40B4-BE49-F238E27FC236}">
                    <a16:creationId xmlns:a16="http://schemas.microsoft.com/office/drawing/2014/main" id="{01C91DE3-1E2A-1C0D-E300-10364BC210D2}"/>
                  </a:ext>
                </a:extLst>
              </p:cNvPr>
              <p:cNvSpPr>
                <a:spLocks noChangeShapeType="1"/>
              </p:cNvSpPr>
              <p:nvPr/>
            </p:nvSpPr>
            <p:spPr bwMode="auto">
              <a:xfrm rot="-5400000">
                <a:off x="1675"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699" name="Line 539">
                <a:extLst>
                  <a:ext uri="{FF2B5EF4-FFF2-40B4-BE49-F238E27FC236}">
                    <a16:creationId xmlns:a16="http://schemas.microsoft.com/office/drawing/2014/main" id="{57546E42-33C5-C045-C30F-B6A3DAD33CB1}"/>
                  </a:ext>
                </a:extLst>
              </p:cNvPr>
              <p:cNvSpPr>
                <a:spLocks noChangeShapeType="1"/>
              </p:cNvSpPr>
              <p:nvPr/>
            </p:nvSpPr>
            <p:spPr bwMode="auto">
              <a:xfrm rot="16200000" flipV="1">
                <a:off x="1519" y="2740"/>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00" name="Line 540">
                <a:extLst>
                  <a:ext uri="{FF2B5EF4-FFF2-40B4-BE49-F238E27FC236}">
                    <a16:creationId xmlns:a16="http://schemas.microsoft.com/office/drawing/2014/main" id="{F8D98910-8F4B-5C5C-DD56-F4DCB2A690F5}"/>
                  </a:ext>
                </a:extLst>
              </p:cNvPr>
              <p:cNvSpPr>
                <a:spLocks noChangeShapeType="1"/>
              </p:cNvSpPr>
              <p:nvPr/>
            </p:nvSpPr>
            <p:spPr bwMode="auto">
              <a:xfrm rot="-5400000" flipH="1" flipV="1">
                <a:off x="4064" y="1645"/>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01" name="Line 541">
                <a:extLst>
                  <a:ext uri="{FF2B5EF4-FFF2-40B4-BE49-F238E27FC236}">
                    <a16:creationId xmlns:a16="http://schemas.microsoft.com/office/drawing/2014/main" id="{DF7FCDAC-20D4-9CA7-EA33-390F18E237E5}"/>
                  </a:ext>
                </a:extLst>
              </p:cNvPr>
              <p:cNvSpPr>
                <a:spLocks noChangeShapeType="1"/>
              </p:cNvSpPr>
              <p:nvPr/>
            </p:nvSpPr>
            <p:spPr bwMode="auto">
              <a:xfrm rot="16200000" flipV="1">
                <a:off x="4065" y="2740"/>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02" name="Line 542">
                <a:extLst>
                  <a:ext uri="{FF2B5EF4-FFF2-40B4-BE49-F238E27FC236}">
                    <a16:creationId xmlns:a16="http://schemas.microsoft.com/office/drawing/2014/main" id="{0DF42032-CD55-B87A-A7FD-78A66B6ABF5E}"/>
                  </a:ext>
                </a:extLst>
              </p:cNvPr>
              <p:cNvSpPr>
                <a:spLocks noChangeShapeType="1"/>
              </p:cNvSpPr>
              <p:nvPr/>
            </p:nvSpPr>
            <p:spPr bwMode="auto">
              <a:xfrm rot="-5400000" flipH="1" flipV="1">
                <a:off x="1518" y="1645"/>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03" name="Line 543">
                <a:extLst>
                  <a:ext uri="{FF2B5EF4-FFF2-40B4-BE49-F238E27FC236}">
                    <a16:creationId xmlns:a16="http://schemas.microsoft.com/office/drawing/2014/main" id="{8EF27A88-C0E2-7D50-D16C-C1A1CA82E9A5}"/>
                  </a:ext>
                </a:extLst>
              </p:cNvPr>
              <p:cNvSpPr>
                <a:spLocks noChangeShapeType="1"/>
              </p:cNvSpPr>
              <p:nvPr/>
            </p:nvSpPr>
            <p:spPr bwMode="auto">
              <a:xfrm rot="16200000" flipH="1">
                <a:off x="1652"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04" name="Line 544">
                <a:extLst>
                  <a:ext uri="{FF2B5EF4-FFF2-40B4-BE49-F238E27FC236}">
                    <a16:creationId xmlns:a16="http://schemas.microsoft.com/office/drawing/2014/main" id="{0124326C-256A-5FEE-F3B8-E5FCAC6B00EB}"/>
                  </a:ext>
                </a:extLst>
              </p:cNvPr>
              <p:cNvSpPr>
                <a:spLocks noChangeShapeType="1"/>
              </p:cNvSpPr>
              <p:nvPr/>
            </p:nvSpPr>
            <p:spPr bwMode="auto">
              <a:xfrm rot="16200000" flipH="1">
                <a:off x="3945"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05" name="Line 545">
                <a:extLst>
                  <a:ext uri="{FF2B5EF4-FFF2-40B4-BE49-F238E27FC236}">
                    <a16:creationId xmlns:a16="http://schemas.microsoft.com/office/drawing/2014/main" id="{B676D3C7-B423-682F-66CA-3B8434EED286}"/>
                  </a:ext>
                </a:extLst>
              </p:cNvPr>
              <p:cNvSpPr>
                <a:spLocks noChangeShapeType="1"/>
              </p:cNvSpPr>
              <p:nvPr/>
            </p:nvSpPr>
            <p:spPr bwMode="auto">
              <a:xfrm rot="-5400000" flipH="1" flipV="1">
                <a:off x="3939"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06" name="Line 546">
                <a:extLst>
                  <a:ext uri="{FF2B5EF4-FFF2-40B4-BE49-F238E27FC236}">
                    <a16:creationId xmlns:a16="http://schemas.microsoft.com/office/drawing/2014/main" id="{53155D1C-86CF-9875-5451-C4C1F0D57836}"/>
                  </a:ext>
                </a:extLst>
              </p:cNvPr>
              <p:cNvSpPr>
                <a:spLocks noChangeShapeType="1"/>
              </p:cNvSpPr>
              <p:nvPr/>
            </p:nvSpPr>
            <p:spPr bwMode="auto">
              <a:xfrm rot="-5400000" flipH="1" flipV="1">
                <a:off x="1646"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07" name="Line 547">
                <a:extLst>
                  <a:ext uri="{FF2B5EF4-FFF2-40B4-BE49-F238E27FC236}">
                    <a16:creationId xmlns:a16="http://schemas.microsoft.com/office/drawing/2014/main" id="{44B34551-0CF9-4781-DFB7-F7CCEB393C23}"/>
                  </a:ext>
                </a:extLst>
              </p:cNvPr>
              <p:cNvSpPr>
                <a:spLocks noChangeShapeType="1"/>
              </p:cNvSpPr>
              <p:nvPr/>
            </p:nvSpPr>
            <p:spPr bwMode="auto">
              <a:xfrm rot="16200000" flipH="1">
                <a:off x="1549"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08" name="Line 548">
                <a:extLst>
                  <a:ext uri="{FF2B5EF4-FFF2-40B4-BE49-F238E27FC236}">
                    <a16:creationId xmlns:a16="http://schemas.microsoft.com/office/drawing/2014/main" id="{616F8BCD-8DB5-EA54-B338-774D0066DCC1}"/>
                  </a:ext>
                </a:extLst>
              </p:cNvPr>
              <p:cNvSpPr>
                <a:spLocks noChangeShapeType="1"/>
              </p:cNvSpPr>
              <p:nvPr/>
            </p:nvSpPr>
            <p:spPr bwMode="auto">
              <a:xfrm rot="16200000" flipH="1">
                <a:off x="1554"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09" name="Line 549">
                <a:extLst>
                  <a:ext uri="{FF2B5EF4-FFF2-40B4-BE49-F238E27FC236}">
                    <a16:creationId xmlns:a16="http://schemas.microsoft.com/office/drawing/2014/main" id="{49CF9CBC-751C-20A4-48AF-12EFB13016ED}"/>
                  </a:ext>
                </a:extLst>
              </p:cNvPr>
              <p:cNvSpPr>
                <a:spLocks noChangeShapeType="1"/>
              </p:cNvSpPr>
              <p:nvPr/>
            </p:nvSpPr>
            <p:spPr bwMode="auto">
              <a:xfrm rot="16200000" flipH="1">
                <a:off x="3588"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10" name="Line 550">
                <a:extLst>
                  <a:ext uri="{FF2B5EF4-FFF2-40B4-BE49-F238E27FC236}">
                    <a16:creationId xmlns:a16="http://schemas.microsoft.com/office/drawing/2014/main" id="{862A2697-B08B-1B7A-3B62-9EF528C7FD6D}"/>
                  </a:ext>
                </a:extLst>
              </p:cNvPr>
              <p:cNvSpPr>
                <a:spLocks noChangeShapeType="1"/>
              </p:cNvSpPr>
              <p:nvPr/>
            </p:nvSpPr>
            <p:spPr bwMode="auto">
              <a:xfrm rot="16200000" flipH="1">
                <a:off x="3587"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11" name="Line 551">
                <a:extLst>
                  <a:ext uri="{FF2B5EF4-FFF2-40B4-BE49-F238E27FC236}">
                    <a16:creationId xmlns:a16="http://schemas.microsoft.com/office/drawing/2014/main" id="{3E5CDE33-B11E-894A-E613-F56A9AEA6DD2}"/>
                  </a:ext>
                </a:extLst>
              </p:cNvPr>
              <p:cNvSpPr>
                <a:spLocks noChangeShapeType="1"/>
              </p:cNvSpPr>
              <p:nvPr/>
            </p:nvSpPr>
            <p:spPr bwMode="auto">
              <a:xfrm rot="16200000" flipH="1">
                <a:off x="2171"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12" name="Line 552">
                <a:extLst>
                  <a:ext uri="{FF2B5EF4-FFF2-40B4-BE49-F238E27FC236}">
                    <a16:creationId xmlns:a16="http://schemas.microsoft.com/office/drawing/2014/main" id="{BE438BD3-F51B-E397-494F-4324A919B0F9}"/>
                  </a:ext>
                </a:extLst>
              </p:cNvPr>
              <p:cNvSpPr>
                <a:spLocks noChangeShapeType="1"/>
              </p:cNvSpPr>
              <p:nvPr/>
            </p:nvSpPr>
            <p:spPr bwMode="auto">
              <a:xfrm rot="-5400000" flipH="1" flipV="1">
                <a:off x="3425"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13" name="Line 553">
                <a:extLst>
                  <a:ext uri="{FF2B5EF4-FFF2-40B4-BE49-F238E27FC236}">
                    <a16:creationId xmlns:a16="http://schemas.microsoft.com/office/drawing/2014/main" id="{E1D08213-CBA5-04D3-1870-C83032A98865}"/>
                  </a:ext>
                </a:extLst>
              </p:cNvPr>
              <p:cNvSpPr>
                <a:spLocks noChangeShapeType="1"/>
              </p:cNvSpPr>
              <p:nvPr/>
            </p:nvSpPr>
            <p:spPr bwMode="auto">
              <a:xfrm rot="16200000" flipH="1">
                <a:off x="3426"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14" name="Line 554">
                <a:extLst>
                  <a:ext uri="{FF2B5EF4-FFF2-40B4-BE49-F238E27FC236}">
                    <a16:creationId xmlns:a16="http://schemas.microsoft.com/office/drawing/2014/main" id="{E6850E3C-E36A-F21A-F392-378629B67541}"/>
                  </a:ext>
                </a:extLst>
              </p:cNvPr>
              <p:cNvSpPr>
                <a:spLocks noChangeShapeType="1"/>
              </p:cNvSpPr>
              <p:nvPr/>
            </p:nvSpPr>
            <p:spPr bwMode="auto">
              <a:xfrm rot="-5400000" flipH="1" flipV="1">
                <a:off x="2170"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15" name="Line 555">
                <a:extLst>
                  <a:ext uri="{FF2B5EF4-FFF2-40B4-BE49-F238E27FC236}">
                    <a16:creationId xmlns:a16="http://schemas.microsoft.com/office/drawing/2014/main" id="{057C2415-FA71-5288-4FEE-E2642DE65332}"/>
                  </a:ext>
                </a:extLst>
              </p:cNvPr>
              <p:cNvSpPr>
                <a:spLocks noChangeShapeType="1"/>
              </p:cNvSpPr>
              <p:nvPr/>
            </p:nvSpPr>
            <p:spPr bwMode="auto">
              <a:xfrm rot="16200000" flipH="1">
                <a:off x="4095"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16" name="Line 556">
                <a:extLst>
                  <a:ext uri="{FF2B5EF4-FFF2-40B4-BE49-F238E27FC236}">
                    <a16:creationId xmlns:a16="http://schemas.microsoft.com/office/drawing/2014/main" id="{B6B6A752-A39F-3CBF-52F0-7BDE12AC7FBA}"/>
                  </a:ext>
                </a:extLst>
              </p:cNvPr>
              <p:cNvSpPr>
                <a:spLocks noChangeShapeType="1"/>
              </p:cNvSpPr>
              <p:nvPr/>
            </p:nvSpPr>
            <p:spPr bwMode="auto">
              <a:xfrm rot="16200000" flipH="1">
                <a:off x="4094"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17" name="Line 557">
                <a:extLst>
                  <a:ext uri="{FF2B5EF4-FFF2-40B4-BE49-F238E27FC236}">
                    <a16:creationId xmlns:a16="http://schemas.microsoft.com/office/drawing/2014/main" id="{CD900060-55F6-A301-0D89-446317386E0D}"/>
                  </a:ext>
                </a:extLst>
              </p:cNvPr>
              <p:cNvSpPr>
                <a:spLocks noChangeShapeType="1"/>
              </p:cNvSpPr>
              <p:nvPr/>
            </p:nvSpPr>
            <p:spPr bwMode="auto">
              <a:xfrm rot="-5400000">
                <a:off x="1428" y="2255"/>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18" name="Line 558">
                <a:extLst>
                  <a:ext uri="{FF2B5EF4-FFF2-40B4-BE49-F238E27FC236}">
                    <a16:creationId xmlns:a16="http://schemas.microsoft.com/office/drawing/2014/main" id="{46724EBB-63A5-FFAF-60E4-D933B37C0BF3}"/>
                  </a:ext>
                </a:extLst>
              </p:cNvPr>
              <p:cNvSpPr>
                <a:spLocks noChangeShapeType="1"/>
              </p:cNvSpPr>
              <p:nvPr/>
            </p:nvSpPr>
            <p:spPr bwMode="auto">
              <a:xfrm rot="-5400000" flipH="1" flipV="1">
                <a:off x="3691"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19" name="Line 559">
                <a:extLst>
                  <a:ext uri="{FF2B5EF4-FFF2-40B4-BE49-F238E27FC236}">
                    <a16:creationId xmlns:a16="http://schemas.microsoft.com/office/drawing/2014/main" id="{6B6DD06B-4AFF-8160-6913-A7FD7B00D26D}"/>
                  </a:ext>
                </a:extLst>
              </p:cNvPr>
              <p:cNvSpPr>
                <a:spLocks noChangeShapeType="1"/>
              </p:cNvSpPr>
              <p:nvPr/>
            </p:nvSpPr>
            <p:spPr bwMode="auto">
              <a:xfrm rot="-5400000" flipH="1" flipV="1">
                <a:off x="1906"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20" name="Line 560">
                <a:extLst>
                  <a:ext uri="{FF2B5EF4-FFF2-40B4-BE49-F238E27FC236}">
                    <a16:creationId xmlns:a16="http://schemas.microsoft.com/office/drawing/2014/main" id="{1D921F69-E65C-3A89-4B6C-95904E191F4B}"/>
                  </a:ext>
                </a:extLst>
              </p:cNvPr>
              <p:cNvSpPr>
                <a:spLocks noChangeShapeType="1"/>
              </p:cNvSpPr>
              <p:nvPr/>
            </p:nvSpPr>
            <p:spPr bwMode="auto">
              <a:xfrm rot="16200000" flipH="1">
                <a:off x="1905"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21" name="Line 561">
                <a:extLst>
                  <a:ext uri="{FF2B5EF4-FFF2-40B4-BE49-F238E27FC236}">
                    <a16:creationId xmlns:a16="http://schemas.microsoft.com/office/drawing/2014/main" id="{0E45E7C8-E6DE-BC1D-E09B-9A503553B2AA}"/>
                  </a:ext>
                </a:extLst>
              </p:cNvPr>
              <p:cNvSpPr>
                <a:spLocks noChangeShapeType="1"/>
              </p:cNvSpPr>
              <p:nvPr/>
            </p:nvSpPr>
            <p:spPr bwMode="auto">
              <a:xfrm rot="16200000" flipH="1">
                <a:off x="3690"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22" name="Line 562">
                <a:extLst>
                  <a:ext uri="{FF2B5EF4-FFF2-40B4-BE49-F238E27FC236}">
                    <a16:creationId xmlns:a16="http://schemas.microsoft.com/office/drawing/2014/main" id="{89D8474C-AF20-1063-CAF8-A22E84E8123D}"/>
                  </a:ext>
                </a:extLst>
              </p:cNvPr>
              <p:cNvSpPr>
                <a:spLocks noChangeShapeType="1"/>
              </p:cNvSpPr>
              <p:nvPr/>
            </p:nvSpPr>
            <p:spPr bwMode="auto">
              <a:xfrm rot="-5400000" flipH="1" flipV="1">
                <a:off x="4071" y="251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23" name="Line 563">
                <a:extLst>
                  <a:ext uri="{FF2B5EF4-FFF2-40B4-BE49-F238E27FC236}">
                    <a16:creationId xmlns:a16="http://schemas.microsoft.com/office/drawing/2014/main" id="{58AA7CC6-BBBC-C4BA-9D74-747C77C45DEC}"/>
                  </a:ext>
                </a:extLst>
              </p:cNvPr>
              <p:cNvSpPr>
                <a:spLocks noChangeShapeType="1"/>
              </p:cNvSpPr>
              <p:nvPr/>
            </p:nvSpPr>
            <p:spPr bwMode="auto">
              <a:xfrm rot="16200000" flipV="1">
                <a:off x="1524" y="187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24" name="Line 564">
                <a:extLst>
                  <a:ext uri="{FF2B5EF4-FFF2-40B4-BE49-F238E27FC236}">
                    <a16:creationId xmlns:a16="http://schemas.microsoft.com/office/drawing/2014/main" id="{90DC3B50-DE74-C4B9-7DE8-C9125A2AAF45}"/>
                  </a:ext>
                </a:extLst>
              </p:cNvPr>
              <p:cNvSpPr>
                <a:spLocks noChangeShapeType="1"/>
              </p:cNvSpPr>
              <p:nvPr/>
            </p:nvSpPr>
            <p:spPr bwMode="auto">
              <a:xfrm rot="-5400000" flipH="1" flipV="1">
                <a:off x="1525" y="251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25" name="Line 565">
                <a:extLst>
                  <a:ext uri="{FF2B5EF4-FFF2-40B4-BE49-F238E27FC236}">
                    <a16:creationId xmlns:a16="http://schemas.microsoft.com/office/drawing/2014/main" id="{25A5A4CF-2A91-DCA4-63DB-A65AF9295884}"/>
                  </a:ext>
                </a:extLst>
              </p:cNvPr>
              <p:cNvSpPr>
                <a:spLocks noChangeShapeType="1"/>
              </p:cNvSpPr>
              <p:nvPr/>
            </p:nvSpPr>
            <p:spPr bwMode="auto">
              <a:xfrm rot="16200000" flipV="1">
                <a:off x="4070" y="187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26" name="Line 566">
                <a:extLst>
                  <a:ext uri="{FF2B5EF4-FFF2-40B4-BE49-F238E27FC236}">
                    <a16:creationId xmlns:a16="http://schemas.microsoft.com/office/drawing/2014/main" id="{62B5FF29-69A0-58B0-B693-18D0139B7524}"/>
                  </a:ext>
                </a:extLst>
              </p:cNvPr>
              <p:cNvSpPr>
                <a:spLocks noChangeShapeType="1"/>
              </p:cNvSpPr>
              <p:nvPr/>
            </p:nvSpPr>
            <p:spPr bwMode="auto">
              <a:xfrm rot="16200000" flipV="1">
                <a:off x="2296" y="9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27" name="Line 567">
                <a:extLst>
                  <a:ext uri="{FF2B5EF4-FFF2-40B4-BE49-F238E27FC236}">
                    <a16:creationId xmlns:a16="http://schemas.microsoft.com/office/drawing/2014/main" id="{08F2A2B1-318C-C3A7-48BA-F0C4930CA3FA}"/>
                  </a:ext>
                </a:extLst>
              </p:cNvPr>
              <p:cNvSpPr>
                <a:spLocks noChangeShapeType="1"/>
              </p:cNvSpPr>
              <p:nvPr/>
            </p:nvSpPr>
            <p:spPr bwMode="auto">
              <a:xfrm rot="-5400000" flipH="1" flipV="1">
                <a:off x="3299" y="34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28" name="Line 568">
                <a:extLst>
                  <a:ext uri="{FF2B5EF4-FFF2-40B4-BE49-F238E27FC236}">
                    <a16:creationId xmlns:a16="http://schemas.microsoft.com/office/drawing/2014/main" id="{1E23B46C-0484-973A-5B3D-688CBFCA46FC}"/>
                  </a:ext>
                </a:extLst>
              </p:cNvPr>
              <p:cNvSpPr>
                <a:spLocks noChangeShapeType="1"/>
              </p:cNvSpPr>
              <p:nvPr/>
            </p:nvSpPr>
            <p:spPr bwMode="auto">
              <a:xfrm rot="16200000" flipV="1">
                <a:off x="3298" y="9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29" name="Line 569">
                <a:extLst>
                  <a:ext uri="{FF2B5EF4-FFF2-40B4-BE49-F238E27FC236}">
                    <a16:creationId xmlns:a16="http://schemas.microsoft.com/office/drawing/2014/main" id="{D09D8559-5C02-E957-6C39-A73FFB0CD9AD}"/>
                  </a:ext>
                </a:extLst>
              </p:cNvPr>
              <p:cNvSpPr>
                <a:spLocks noChangeShapeType="1"/>
              </p:cNvSpPr>
              <p:nvPr/>
            </p:nvSpPr>
            <p:spPr bwMode="auto">
              <a:xfrm rot="-5400000" flipH="1" flipV="1">
                <a:off x="2297" y="34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30" name="Line 570">
                <a:extLst>
                  <a:ext uri="{FF2B5EF4-FFF2-40B4-BE49-F238E27FC236}">
                    <a16:creationId xmlns:a16="http://schemas.microsoft.com/office/drawing/2014/main" id="{D2DE0CDC-9751-B7A2-000B-A15A007604F3}"/>
                  </a:ext>
                </a:extLst>
              </p:cNvPr>
              <p:cNvSpPr>
                <a:spLocks noChangeShapeType="1"/>
              </p:cNvSpPr>
              <p:nvPr/>
            </p:nvSpPr>
            <p:spPr bwMode="auto">
              <a:xfrm rot="16200000" flipH="1">
                <a:off x="2068"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31" name="Line 571">
                <a:extLst>
                  <a:ext uri="{FF2B5EF4-FFF2-40B4-BE49-F238E27FC236}">
                    <a16:creationId xmlns:a16="http://schemas.microsoft.com/office/drawing/2014/main" id="{BF1A664A-B6B0-055F-CF8C-A5E7D1A1CE96}"/>
                  </a:ext>
                </a:extLst>
              </p:cNvPr>
              <p:cNvSpPr>
                <a:spLocks noChangeShapeType="1"/>
              </p:cNvSpPr>
              <p:nvPr/>
            </p:nvSpPr>
            <p:spPr bwMode="auto">
              <a:xfrm rot="16200000" flipH="1">
                <a:off x="2067"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32" name="Line 572">
                <a:extLst>
                  <a:ext uri="{FF2B5EF4-FFF2-40B4-BE49-F238E27FC236}">
                    <a16:creationId xmlns:a16="http://schemas.microsoft.com/office/drawing/2014/main" id="{1CB55985-8E17-0E5D-5695-09E40F54AE71}"/>
                  </a:ext>
                </a:extLst>
              </p:cNvPr>
              <p:cNvSpPr>
                <a:spLocks noChangeShapeType="1"/>
              </p:cNvSpPr>
              <p:nvPr/>
            </p:nvSpPr>
            <p:spPr bwMode="auto">
              <a:xfrm rot="-5400000">
                <a:off x="3714"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33" name="Line 573">
                <a:extLst>
                  <a:ext uri="{FF2B5EF4-FFF2-40B4-BE49-F238E27FC236}">
                    <a16:creationId xmlns:a16="http://schemas.microsoft.com/office/drawing/2014/main" id="{170FB96F-39A6-4357-39FA-D22DF1B0ED38}"/>
                  </a:ext>
                </a:extLst>
              </p:cNvPr>
              <p:cNvSpPr>
                <a:spLocks noChangeShapeType="1"/>
              </p:cNvSpPr>
              <p:nvPr/>
            </p:nvSpPr>
            <p:spPr bwMode="auto">
              <a:xfrm rot="-5400000">
                <a:off x="3715"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34" name="Line 574">
                <a:extLst>
                  <a:ext uri="{FF2B5EF4-FFF2-40B4-BE49-F238E27FC236}">
                    <a16:creationId xmlns:a16="http://schemas.microsoft.com/office/drawing/2014/main" id="{4C828E51-4ADD-7E9A-1D83-7861E2A58278}"/>
                  </a:ext>
                </a:extLst>
              </p:cNvPr>
              <p:cNvSpPr>
                <a:spLocks noChangeShapeType="1"/>
              </p:cNvSpPr>
              <p:nvPr/>
            </p:nvSpPr>
            <p:spPr bwMode="auto">
              <a:xfrm rot="-5400000">
                <a:off x="3968"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35" name="Line 575">
                <a:extLst>
                  <a:ext uri="{FF2B5EF4-FFF2-40B4-BE49-F238E27FC236}">
                    <a16:creationId xmlns:a16="http://schemas.microsoft.com/office/drawing/2014/main" id="{1A022CAE-5AB3-EA0E-10E1-38016F844915}"/>
                  </a:ext>
                </a:extLst>
              </p:cNvPr>
              <p:cNvSpPr>
                <a:spLocks noChangeShapeType="1"/>
              </p:cNvSpPr>
              <p:nvPr/>
            </p:nvSpPr>
            <p:spPr bwMode="auto">
              <a:xfrm rot="-5400000">
                <a:off x="3969"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36" name="Line 576">
                <a:extLst>
                  <a:ext uri="{FF2B5EF4-FFF2-40B4-BE49-F238E27FC236}">
                    <a16:creationId xmlns:a16="http://schemas.microsoft.com/office/drawing/2014/main" id="{FECF5DE7-4368-E842-6FCC-5D1B0E843E68}"/>
                  </a:ext>
                </a:extLst>
              </p:cNvPr>
              <p:cNvSpPr>
                <a:spLocks noChangeShapeType="1"/>
              </p:cNvSpPr>
              <p:nvPr/>
            </p:nvSpPr>
            <p:spPr bwMode="auto">
              <a:xfrm rot="-5400000" flipH="1" flipV="1">
                <a:off x="1779"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37" name="Line 577">
                <a:extLst>
                  <a:ext uri="{FF2B5EF4-FFF2-40B4-BE49-F238E27FC236}">
                    <a16:creationId xmlns:a16="http://schemas.microsoft.com/office/drawing/2014/main" id="{FAF314BD-41D4-41B3-9C7F-B64221608583}"/>
                  </a:ext>
                </a:extLst>
              </p:cNvPr>
              <p:cNvSpPr>
                <a:spLocks noChangeShapeType="1"/>
              </p:cNvSpPr>
              <p:nvPr/>
            </p:nvSpPr>
            <p:spPr bwMode="auto">
              <a:xfrm rot="-5400000" flipH="1" flipV="1">
                <a:off x="3818"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38" name="Line 578">
                <a:extLst>
                  <a:ext uri="{FF2B5EF4-FFF2-40B4-BE49-F238E27FC236}">
                    <a16:creationId xmlns:a16="http://schemas.microsoft.com/office/drawing/2014/main" id="{C968328A-64BF-CAE4-141F-91B42307AAF4}"/>
                  </a:ext>
                </a:extLst>
              </p:cNvPr>
              <p:cNvSpPr>
                <a:spLocks noChangeShapeType="1"/>
              </p:cNvSpPr>
              <p:nvPr/>
            </p:nvSpPr>
            <p:spPr bwMode="auto">
              <a:xfrm rot="16200000" flipV="1">
                <a:off x="1773"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39" name="Line 579">
                <a:extLst>
                  <a:ext uri="{FF2B5EF4-FFF2-40B4-BE49-F238E27FC236}">
                    <a16:creationId xmlns:a16="http://schemas.microsoft.com/office/drawing/2014/main" id="{9D685CC7-ED50-20B0-0302-1B6341776917}"/>
                  </a:ext>
                </a:extLst>
              </p:cNvPr>
              <p:cNvSpPr>
                <a:spLocks noChangeShapeType="1"/>
              </p:cNvSpPr>
              <p:nvPr/>
            </p:nvSpPr>
            <p:spPr bwMode="auto">
              <a:xfrm rot="16200000" flipV="1">
                <a:off x="3812"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40" name="Line 580">
                <a:extLst>
                  <a:ext uri="{FF2B5EF4-FFF2-40B4-BE49-F238E27FC236}">
                    <a16:creationId xmlns:a16="http://schemas.microsoft.com/office/drawing/2014/main" id="{2EBF1855-EA03-65B8-C717-D1997F993031}"/>
                  </a:ext>
                </a:extLst>
              </p:cNvPr>
              <p:cNvSpPr>
                <a:spLocks noChangeShapeType="1"/>
              </p:cNvSpPr>
              <p:nvPr/>
            </p:nvSpPr>
            <p:spPr bwMode="auto">
              <a:xfrm rot="16200000" flipV="1">
                <a:off x="1525" y="229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41" name="Line 581">
                <a:extLst>
                  <a:ext uri="{FF2B5EF4-FFF2-40B4-BE49-F238E27FC236}">
                    <a16:creationId xmlns:a16="http://schemas.microsoft.com/office/drawing/2014/main" id="{5777A993-97EC-5A1D-ADA5-E81F1C6ED532}"/>
                  </a:ext>
                </a:extLst>
              </p:cNvPr>
              <p:cNvSpPr>
                <a:spLocks noChangeShapeType="1"/>
              </p:cNvSpPr>
              <p:nvPr/>
            </p:nvSpPr>
            <p:spPr bwMode="auto">
              <a:xfrm rot="16200000" flipV="1">
                <a:off x="4071" y="229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42" name="Line 582">
                <a:extLst>
                  <a:ext uri="{FF2B5EF4-FFF2-40B4-BE49-F238E27FC236}">
                    <a16:creationId xmlns:a16="http://schemas.microsoft.com/office/drawing/2014/main" id="{58C06F7E-60A4-254C-6F37-70787F060B97}"/>
                  </a:ext>
                </a:extLst>
              </p:cNvPr>
              <p:cNvSpPr>
                <a:spLocks noChangeShapeType="1"/>
              </p:cNvSpPr>
              <p:nvPr/>
            </p:nvSpPr>
            <p:spPr bwMode="auto">
              <a:xfrm rot="-5400000" flipH="1" flipV="1">
                <a:off x="4070" y="2089"/>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43" name="Line 583">
                <a:extLst>
                  <a:ext uri="{FF2B5EF4-FFF2-40B4-BE49-F238E27FC236}">
                    <a16:creationId xmlns:a16="http://schemas.microsoft.com/office/drawing/2014/main" id="{B946D068-812F-0491-111A-2D46F395FE04}"/>
                  </a:ext>
                </a:extLst>
              </p:cNvPr>
              <p:cNvSpPr>
                <a:spLocks noChangeShapeType="1"/>
              </p:cNvSpPr>
              <p:nvPr/>
            </p:nvSpPr>
            <p:spPr bwMode="auto">
              <a:xfrm rot="-5400000" flipH="1" flipV="1">
                <a:off x="1524" y="2089"/>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44" name="Line 584">
                <a:extLst>
                  <a:ext uri="{FF2B5EF4-FFF2-40B4-BE49-F238E27FC236}">
                    <a16:creationId xmlns:a16="http://schemas.microsoft.com/office/drawing/2014/main" id="{A5101F10-0B44-EA3F-B2FC-70CD715CBE46}"/>
                  </a:ext>
                </a:extLst>
              </p:cNvPr>
              <p:cNvSpPr>
                <a:spLocks noChangeShapeType="1"/>
              </p:cNvSpPr>
              <p:nvPr/>
            </p:nvSpPr>
            <p:spPr bwMode="auto">
              <a:xfrm rot="-5400000" flipH="1" flipV="1">
                <a:off x="3939"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45" name="Line 585">
                <a:extLst>
                  <a:ext uri="{FF2B5EF4-FFF2-40B4-BE49-F238E27FC236}">
                    <a16:creationId xmlns:a16="http://schemas.microsoft.com/office/drawing/2014/main" id="{D1001AB7-FAF7-1C28-13D5-8FC33A9B6B8E}"/>
                  </a:ext>
                </a:extLst>
              </p:cNvPr>
              <p:cNvSpPr>
                <a:spLocks noChangeShapeType="1"/>
              </p:cNvSpPr>
              <p:nvPr/>
            </p:nvSpPr>
            <p:spPr bwMode="auto">
              <a:xfrm rot="16200000" flipH="1">
                <a:off x="1645"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46" name="Line 586">
                <a:extLst>
                  <a:ext uri="{FF2B5EF4-FFF2-40B4-BE49-F238E27FC236}">
                    <a16:creationId xmlns:a16="http://schemas.microsoft.com/office/drawing/2014/main" id="{6425BB84-9E40-D8DA-0938-5805E7F25D63}"/>
                  </a:ext>
                </a:extLst>
              </p:cNvPr>
              <p:cNvSpPr>
                <a:spLocks noChangeShapeType="1"/>
              </p:cNvSpPr>
              <p:nvPr/>
            </p:nvSpPr>
            <p:spPr bwMode="auto">
              <a:xfrm rot="-5400000" flipH="1" flipV="1">
                <a:off x="1646"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47" name="Line 587">
                <a:extLst>
                  <a:ext uri="{FF2B5EF4-FFF2-40B4-BE49-F238E27FC236}">
                    <a16:creationId xmlns:a16="http://schemas.microsoft.com/office/drawing/2014/main" id="{7A79E7D0-7D51-01BA-77B0-292C0B4014B0}"/>
                  </a:ext>
                </a:extLst>
              </p:cNvPr>
              <p:cNvSpPr>
                <a:spLocks noChangeShapeType="1"/>
              </p:cNvSpPr>
              <p:nvPr/>
            </p:nvSpPr>
            <p:spPr bwMode="auto">
              <a:xfrm rot="16200000" flipH="1">
                <a:off x="3938"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48" name="Line 588">
                <a:extLst>
                  <a:ext uri="{FF2B5EF4-FFF2-40B4-BE49-F238E27FC236}">
                    <a16:creationId xmlns:a16="http://schemas.microsoft.com/office/drawing/2014/main" id="{6320065E-BEF2-71EE-CE32-38040EB0D7E1}"/>
                  </a:ext>
                </a:extLst>
              </p:cNvPr>
              <p:cNvSpPr>
                <a:spLocks noChangeShapeType="1"/>
              </p:cNvSpPr>
              <p:nvPr/>
            </p:nvSpPr>
            <p:spPr bwMode="auto">
              <a:xfrm rot="-5400000" flipH="1" flipV="1">
                <a:off x="3172"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49" name="Line 589">
                <a:extLst>
                  <a:ext uri="{FF2B5EF4-FFF2-40B4-BE49-F238E27FC236}">
                    <a16:creationId xmlns:a16="http://schemas.microsoft.com/office/drawing/2014/main" id="{A0394E9A-8380-B156-EA0B-03FFCAD28F6A}"/>
                  </a:ext>
                </a:extLst>
              </p:cNvPr>
              <p:cNvSpPr>
                <a:spLocks noChangeShapeType="1"/>
              </p:cNvSpPr>
              <p:nvPr/>
            </p:nvSpPr>
            <p:spPr bwMode="auto">
              <a:xfrm rot="16200000" flipH="1">
                <a:off x="3173"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50" name="Line 590">
                <a:extLst>
                  <a:ext uri="{FF2B5EF4-FFF2-40B4-BE49-F238E27FC236}">
                    <a16:creationId xmlns:a16="http://schemas.microsoft.com/office/drawing/2014/main" id="{A68E430A-7880-2223-E6E0-128571EDFAFD}"/>
                  </a:ext>
                </a:extLst>
              </p:cNvPr>
              <p:cNvSpPr>
                <a:spLocks noChangeShapeType="1"/>
              </p:cNvSpPr>
              <p:nvPr/>
            </p:nvSpPr>
            <p:spPr bwMode="auto">
              <a:xfrm rot="16200000" flipH="1">
                <a:off x="2424"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51" name="Line 591">
                <a:extLst>
                  <a:ext uri="{FF2B5EF4-FFF2-40B4-BE49-F238E27FC236}">
                    <a16:creationId xmlns:a16="http://schemas.microsoft.com/office/drawing/2014/main" id="{3A12073D-53E0-0BAD-3A5C-F7AD2750BEB2}"/>
                  </a:ext>
                </a:extLst>
              </p:cNvPr>
              <p:cNvSpPr>
                <a:spLocks noChangeShapeType="1"/>
              </p:cNvSpPr>
              <p:nvPr/>
            </p:nvSpPr>
            <p:spPr bwMode="auto">
              <a:xfrm rot="-5400000" flipH="1" flipV="1">
                <a:off x="2423"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52" name="Line 592">
                <a:extLst>
                  <a:ext uri="{FF2B5EF4-FFF2-40B4-BE49-F238E27FC236}">
                    <a16:creationId xmlns:a16="http://schemas.microsoft.com/office/drawing/2014/main" id="{80AE5E70-AA85-7B6A-9FFC-D80AD59FE691}"/>
                  </a:ext>
                </a:extLst>
              </p:cNvPr>
              <p:cNvSpPr>
                <a:spLocks noChangeShapeType="1"/>
              </p:cNvSpPr>
              <p:nvPr/>
            </p:nvSpPr>
            <p:spPr bwMode="auto">
              <a:xfrm rot="16200000" flipH="1">
                <a:off x="3843"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53" name="Line 593">
                <a:extLst>
                  <a:ext uri="{FF2B5EF4-FFF2-40B4-BE49-F238E27FC236}">
                    <a16:creationId xmlns:a16="http://schemas.microsoft.com/office/drawing/2014/main" id="{702B882E-CC86-1AAA-3448-03A924CB4D4B}"/>
                  </a:ext>
                </a:extLst>
              </p:cNvPr>
              <p:cNvSpPr>
                <a:spLocks noChangeShapeType="1"/>
              </p:cNvSpPr>
              <p:nvPr/>
            </p:nvSpPr>
            <p:spPr bwMode="auto">
              <a:xfrm rot="16200000" flipH="1">
                <a:off x="3848"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54" name="Line 594">
                <a:extLst>
                  <a:ext uri="{FF2B5EF4-FFF2-40B4-BE49-F238E27FC236}">
                    <a16:creationId xmlns:a16="http://schemas.microsoft.com/office/drawing/2014/main" id="{7297AD22-8778-5138-F0B4-68B3EE530AA0}"/>
                  </a:ext>
                </a:extLst>
              </p:cNvPr>
              <p:cNvSpPr>
                <a:spLocks noChangeShapeType="1"/>
              </p:cNvSpPr>
              <p:nvPr/>
            </p:nvSpPr>
            <p:spPr bwMode="auto">
              <a:xfrm rot="16200000" flipV="1">
                <a:off x="3559" y="3178"/>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55" name="Line 595">
                <a:extLst>
                  <a:ext uri="{FF2B5EF4-FFF2-40B4-BE49-F238E27FC236}">
                    <a16:creationId xmlns:a16="http://schemas.microsoft.com/office/drawing/2014/main" id="{82F3BB06-2E4E-F213-BCA4-BFE3691F4603}"/>
                  </a:ext>
                </a:extLst>
              </p:cNvPr>
              <p:cNvSpPr>
                <a:spLocks noChangeShapeType="1"/>
              </p:cNvSpPr>
              <p:nvPr/>
            </p:nvSpPr>
            <p:spPr bwMode="auto">
              <a:xfrm rot="16200000" flipV="1">
                <a:off x="2039" y="3178"/>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56" name="Line 596">
                <a:extLst>
                  <a:ext uri="{FF2B5EF4-FFF2-40B4-BE49-F238E27FC236}">
                    <a16:creationId xmlns:a16="http://schemas.microsoft.com/office/drawing/2014/main" id="{5C32E2B7-9ADA-77C6-5B46-8A348A37EE99}"/>
                  </a:ext>
                </a:extLst>
              </p:cNvPr>
              <p:cNvSpPr>
                <a:spLocks noChangeShapeType="1"/>
              </p:cNvSpPr>
              <p:nvPr/>
            </p:nvSpPr>
            <p:spPr bwMode="auto">
              <a:xfrm rot="-5400000" flipH="1" flipV="1">
                <a:off x="2038" y="119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57" name="Line 597">
                <a:extLst>
                  <a:ext uri="{FF2B5EF4-FFF2-40B4-BE49-F238E27FC236}">
                    <a16:creationId xmlns:a16="http://schemas.microsoft.com/office/drawing/2014/main" id="{C29E2D4B-9267-C55E-917E-A92BE9BC540B}"/>
                  </a:ext>
                </a:extLst>
              </p:cNvPr>
              <p:cNvSpPr>
                <a:spLocks noChangeShapeType="1"/>
              </p:cNvSpPr>
              <p:nvPr/>
            </p:nvSpPr>
            <p:spPr bwMode="auto">
              <a:xfrm rot="-5400000" flipH="1" flipV="1">
                <a:off x="3558" y="119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58" name="Line 598">
                <a:extLst>
                  <a:ext uri="{FF2B5EF4-FFF2-40B4-BE49-F238E27FC236}">
                    <a16:creationId xmlns:a16="http://schemas.microsoft.com/office/drawing/2014/main" id="{926EF786-E362-C80B-0AE2-D2865F633DE1}"/>
                  </a:ext>
                </a:extLst>
              </p:cNvPr>
              <p:cNvSpPr>
                <a:spLocks noChangeShapeType="1"/>
              </p:cNvSpPr>
              <p:nvPr/>
            </p:nvSpPr>
            <p:spPr bwMode="auto">
              <a:xfrm rot="16200000" flipH="1">
                <a:off x="3324"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59" name="Line 599">
                <a:extLst>
                  <a:ext uri="{FF2B5EF4-FFF2-40B4-BE49-F238E27FC236}">
                    <a16:creationId xmlns:a16="http://schemas.microsoft.com/office/drawing/2014/main" id="{C1D71BFA-4180-08FB-C723-D9A817C32A94}"/>
                  </a:ext>
                </a:extLst>
              </p:cNvPr>
              <p:cNvSpPr>
                <a:spLocks noChangeShapeType="1"/>
              </p:cNvSpPr>
              <p:nvPr/>
            </p:nvSpPr>
            <p:spPr bwMode="auto">
              <a:xfrm rot="16200000" flipH="1">
                <a:off x="3323"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60" name="Line 600">
                <a:extLst>
                  <a:ext uri="{FF2B5EF4-FFF2-40B4-BE49-F238E27FC236}">
                    <a16:creationId xmlns:a16="http://schemas.microsoft.com/office/drawing/2014/main" id="{8343013D-5802-0437-047F-4EAE83CB37C7}"/>
                  </a:ext>
                </a:extLst>
              </p:cNvPr>
              <p:cNvSpPr>
                <a:spLocks noChangeShapeType="1"/>
              </p:cNvSpPr>
              <p:nvPr/>
            </p:nvSpPr>
            <p:spPr bwMode="auto">
              <a:xfrm rot="-5400000" flipH="1" flipV="1">
                <a:off x="3047"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61" name="Line 601">
                <a:extLst>
                  <a:ext uri="{FF2B5EF4-FFF2-40B4-BE49-F238E27FC236}">
                    <a16:creationId xmlns:a16="http://schemas.microsoft.com/office/drawing/2014/main" id="{8F318DE9-76F1-6B41-0405-1DF145228452}"/>
                  </a:ext>
                </a:extLst>
              </p:cNvPr>
              <p:cNvSpPr>
                <a:spLocks noChangeShapeType="1"/>
              </p:cNvSpPr>
              <p:nvPr/>
            </p:nvSpPr>
            <p:spPr bwMode="auto">
              <a:xfrm rot="16200000" flipV="1">
                <a:off x="2551"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62" name="Line 602">
                <a:extLst>
                  <a:ext uri="{FF2B5EF4-FFF2-40B4-BE49-F238E27FC236}">
                    <a16:creationId xmlns:a16="http://schemas.microsoft.com/office/drawing/2014/main" id="{3282BF84-297E-6865-51AA-4141CA6575A2}"/>
                  </a:ext>
                </a:extLst>
              </p:cNvPr>
              <p:cNvSpPr>
                <a:spLocks noChangeShapeType="1"/>
              </p:cNvSpPr>
              <p:nvPr/>
            </p:nvSpPr>
            <p:spPr bwMode="auto">
              <a:xfrm rot="16200000" flipV="1">
                <a:off x="3046"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63" name="Line 603">
                <a:extLst>
                  <a:ext uri="{FF2B5EF4-FFF2-40B4-BE49-F238E27FC236}">
                    <a16:creationId xmlns:a16="http://schemas.microsoft.com/office/drawing/2014/main" id="{6667EBCE-0A35-8C3A-763A-73474999ADE2}"/>
                  </a:ext>
                </a:extLst>
              </p:cNvPr>
              <p:cNvSpPr>
                <a:spLocks noChangeShapeType="1"/>
              </p:cNvSpPr>
              <p:nvPr/>
            </p:nvSpPr>
            <p:spPr bwMode="auto">
              <a:xfrm rot="-5400000" flipH="1" flipV="1">
                <a:off x="2552"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64" name="Line 604">
                <a:extLst>
                  <a:ext uri="{FF2B5EF4-FFF2-40B4-BE49-F238E27FC236}">
                    <a16:creationId xmlns:a16="http://schemas.microsoft.com/office/drawing/2014/main" id="{7BACB1DA-3AA7-CA24-A395-067683A7252B}"/>
                  </a:ext>
                </a:extLst>
              </p:cNvPr>
              <p:cNvSpPr>
                <a:spLocks noChangeShapeType="1"/>
              </p:cNvSpPr>
              <p:nvPr/>
            </p:nvSpPr>
            <p:spPr bwMode="auto">
              <a:xfrm rot="16200000" flipH="1">
                <a:off x="1550"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65" name="Line 605">
                <a:extLst>
                  <a:ext uri="{FF2B5EF4-FFF2-40B4-BE49-F238E27FC236}">
                    <a16:creationId xmlns:a16="http://schemas.microsoft.com/office/drawing/2014/main" id="{AB3CCD19-D3EA-177B-CF61-A1E6BAC9ACD8}"/>
                  </a:ext>
                </a:extLst>
              </p:cNvPr>
              <p:cNvSpPr>
                <a:spLocks noChangeShapeType="1"/>
              </p:cNvSpPr>
              <p:nvPr/>
            </p:nvSpPr>
            <p:spPr bwMode="auto">
              <a:xfrm rot="16200000" flipH="1">
                <a:off x="1549"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66" name="Line 606">
                <a:extLst>
                  <a:ext uri="{FF2B5EF4-FFF2-40B4-BE49-F238E27FC236}">
                    <a16:creationId xmlns:a16="http://schemas.microsoft.com/office/drawing/2014/main" id="{66F36D28-F42E-EA94-383B-06E1C7C58FA2}"/>
                  </a:ext>
                </a:extLst>
              </p:cNvPr>
              <p:cNvSpPr>
                <a:spLocks noChangeShapeType="1"/>
              </p:cNvSpPr>
              <p:nvPr/>
            </p:nvSpPr>
            <p:spPr bwMode="auto">
              <a:xfrm rot="-5400000" flipH="1" flipV="1">
                <a:off x="2677"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67" name="Line 607">
                <a:extLst>
                  <a:ext uri="{FF2B5EF4-FFF2-40B4-BE49-F238E27FC236}">
                    <a16:creationId xmlns:a16="http://schemas.microsoft.com/office/drawing/2014/main" id="{8FE976DA-F520-BA9E-A39C-C85E8B89A13A}"/>
                  </a:ext>
                </a:extLst>
              </p:cNvPr>
              <p:cNvSpPr>
                <a:spLocks noChangeShapeType="1"/>
              </p:cNvSpPr>
              <p:nvPr/>
            </p:nvSpPr>
            <p:spPr bwMode="auto">
              <a:xfrm rot="16200000" flipH="1">
                <a:off x="2920"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68" name="Line 608">
                <a:extLst>
                  <a:ext uri="{FF2B5EF4-FFF2-40B4-BE49-F238E27FC236}">
                    <a16:creationId xmlns:a16="http://schemas.microsoft.com/office/drawing/2014/main" id="{890B9C78-EECA-3768-ABF4-12D0B1AB576E}"/>
                  </a:ext>
                </a:extLst>
              </p:cNvPr>
              <p:cNvSpPr>
                <a:spLocks noChangeShapeType="1"/>
              </p:cNvSpPr>
              <p:nvPr/>
            </p:nvSpPr>
            <p:spPr bwMode="auto">
              <a:xfrm rot="16200000" flipH="1">
                <a:off x="2678"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69" name="Line 609">
                <a:extLst>
                  <a:ext uri="{FF2B5EF4-FFF2-40B4-BE49-F238E27FC236}">
                    <a16:creationId xmlns:a16="http://schemas.microsoft.com/office/drawing/2014/main" id="{5C7D5100-D623-668B-C6A6-FD23317F005C}"/>
                  </a:ext>
                </a:extLst>
              </p:cNvPr>
              <p:cNvSpPr>
                <a:spLocks noChangeShapeType="1"/>
              </p:cNvSpPr>
              <p:nvPr/>
            </p:nvSpPr>
            <p:spPr bwMode="auto">
              <a:xfrm rot="-5400000" flipH="1" flipV="1">
                <a:off x="2919"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70" name="Line 610">
                <a:extLst>
                  <a:ext uri="{FF2B5EF4-FFF2-40B4-BE49-F238E27FC236}">
                    <a16:creationId xmlns:a16="http://schemas.microsoft.com/office/drawing/2014/main" id="{AE9CAF92-93BA-D33E-7E8D-2184823BD741}"/>
                  </a:ext>
                </a:extLst>
              </p:cNvPr>
              <p:cNvSpPr>
                <a:spLocks noChangeShapeType="1"/>
              </p:cNvSpPr>
              <p:nvPr/>
            </p:nvSpPr>
            <p:spPr bwMode="auto">
              <a:xfrm rot="-5400000" flipH="1" flipV="1">
                <a:off x="2799" y="3408"/>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71" name="Line 611">
                <a:extLst>
                  <a:ext uri="{FF2B5EF4-FFF2-40B4-BE49-F238E27FC236}">
                    <a16:creationId xmlns:a16="http://schemas.microsoft.com/office/drawing/2014/main" id="{40E30F99-9CAA-B157-17EB-281037884782}"/>
                  </a:ext>
                </a:extLst>
              </p:cNvPr>
              <p:cNvSpPr>
                <a:spLocks noChangeShapeType="1"/>
              </p:cNvSpPr>
              <p:nvPr/>
            </p:nvSpPr>
            <p:spPr bwMode="auto">
              <a:xfrm rot="16200000" flipV="1">
                <a:off x="2798" y="989"/>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72" name="Line 612">
                <a:extLst>
                  <a:ext uri="{FF2B5EF4-FFF2-40B4-BE49-F238E27FC236}">
                    <a16:creationId xmlns:a16="http://schemas.microsoft.com/office/drawing/2014/main" id="{A804D3A9-952C-DA56-9C3F-9F5756E189D8}"/>
                  </a:ext>
                </a:extLst>
              </p:cNvPr>
              <p:cNvSpPr>
                <a:spLocks noChangeShapeType="1"/>
              </p:cNvSpPr>
              <p:nvPr/>
            </p:nvSpPr>
            <p:spPr bwMode="auto">
              <a:xfrm rot="-5400000">
                <a:off x="3975"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73" name="Line 613">
                <a:extLst>
                  <a:ext uri="{FF2B5EF4-FFF2-40B4-BE49-F238E27FC236}">
                    <a16:creationId xmlns:a16="http://schemas.microsoft.com/office/drawing/2014/main" id="{27189D47-8B11-A8DF-2BCB-8F8181962857}"/>
                  </a:ext>
                </a:extLst>
              </p:cNvPr>
              <p:cNvSpPr>
                <a:spLocks noChangeShapeType="1"/>
              </p:cNvSpPr>
              <p:nvPr/>
            </p:nvSpPr>
            <p:spPr bwMode="auto">
              <a:xfrm rot="-5400000">
                <a:off x="1931"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74" name="Line 614">
                <a:extLst>
                  <a:ext uri="{FF2B5EF4-FFF2-40B4-BE49-F238E27FC236}">
                    <a16:creationId xmlns:a16="http://schemas.microsoft.com/office/drawing/2014/main" id="{76B3474C-70B9-A0DF-6FF0-2169EB0818C1}"/>
                  </a:ext>
                </a:extLst>
              </p:cNvPr>
              <p:cNvSpPr>
                <a:spLocks noChangeShapeType="1"/>
              </p:cNvSpPr>
              <p:nvPr/>
            </p:nvSpPr>
            <p:spPr bwMode="auto">
              <a:xfrm rot="-5400000">
                <a:off x="1930"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75" name="Line 615">
                <a:extLst>
                  <a:ext uri="{FF2B5EF4-FFF2-40B4-BE49-F238E27FC236}">
                    <a16:creationId xmlns:a16="http://schemas.microsoft.com/office/drawing/2014/main" id="{5162865D-3622-726D-85BE-FC7BCF9CC5E1}"/>
                  </a:ext>
                </a:extLst>
              </p:cNvPr>
              <p:cNvSpPr>
                <a:spLocks noChangeShapeType="1"/>
              </p:cNvSpPr>
              <p:nvPr/>
            </p:nvSpPr>
            <p:spPr bwMode="auto">
              <a:xfrm rot="-5400000" flipH="1" flipV="1">
                <a:off x="3945"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76" name="Line 616">
                <a:extLst>
                  <a:ext uri="{FF2B5EF4-FFF2-40B4-BE49-F238E27FC236}">
                    <a16:creationId xmlns:a16="http://schemas.microsoft.com/office/drawing/2014/main" id="{DDDE372D-45E1-33B0-4E0F-A668710B473C}"/>
                  </a:ext>
                </a:extLst>
              </p:cNvPr>
              <p:cNvSpPr>
                <a:spLocks noChangeShapeType="1"/>
              </p:cNvSpPr>
              <p:nvPr/>
            </p:nvSpPr>
            <p:spPr bwMode="auto">
              <a:xfrm rot="16200000" flipH="1">
                <a:off x="3946"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77" name="Line 617">
                <a:extLst>
                  <a:ext uri="{FF2B5EF4-FFF2-40B4-BE49-F238E27FC236}">
                    <a16:creationId xmlns:a16="http://schemas.microsoft.com/office/drawing/2014/main" id="{C89BC95B-5FE9-6604-A46B-5ADCFE722C09}"/>
                  </a:ext>
                </a:extLst>
              </p:cNvPr>
              <p:cNvSpPr>
                <a:spLocks noChangeShapeType="1"/>
              </p:cNvSpPr>
              <p:nvPr/>
            </p:nvSpPr>
            <p:spPr bwMode="auto">
              <a:xfrm rot="-5400000" flipH="1" flipV="1">
                <a:off x="1652"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78" name="Line 618">
                <a:extLst>
                  <a:ext uri="{FF2B5EF4-FFF2-40B4-BE49-F238E27FC236}">
                    <a16:creationId xmlns:a16="http://schemas.microsoft.com/office/drawing/2014/main" id="{BC7C943C-8906-D456-BE72-9AFE8CD77F1A}"/>
                  </a:ext>
                </a:extLst>
              </p:cNvPr>
              <p:cNvSpPr>
                <a:spLocks noChangeShapeType="1"/>
              </p:cNvSpPr>
              <p:nvPr/>
            </p:nvSpPr>
            <p:spPr bwMode="auto">
              <a:xfrm rot="16200000" flipH="1">
                <a:off x="1653"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79" name="Line 619">
                <a:extLst>
                  <a:ext uri="{FF2B5EF4-FFF2-40B4-BE49-F238E27FC236}">
                    <a16:creationId xmlns:a16="http://schemas.microsoft.com/office/drawing/2014/main" id="{975AC7F3-E374-F13F-3B24-BDEA63FD6609}"/>
                  </a:ext>
                </a:extLst>
              </p:cNvPr>
              <p:cNvSpPr>
                <a:spLocks noChangeShapeType="1"/>
              </p:cNvSpPr>
              <p:nvPr/>
            </p:nvSpPr>
            <p:spPr bwMode="auto">
              <a:xfrm rot="16200000" flipH="1">
                <a:off x="2322"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80" name="Line 620">
                <a:extLst>
                  <a:ext uri="{FF2B5EF4-FFF2-40B4-BE49-F238E27FC236}">
                    <a16:creationId xmlns:a16="http://schemas.microsoft.com/office/drawing/2014/main" id="{30EB25B1-21BA-7174-4B99-72A5E0901A56}"/>
                  </a:ext>
                </a:extLst>
              </p:cNvPr>
              <p:cNvSpPr>
                <a:spLocks noChangeShapeType="1"/>
              </p:cNvSpPr>
              <p:nvPr/>
            </p:nvSpPr>
            <p:spPr bwMode="auto">
              <a:xfrm rot="16200000" flipH="1">
                <a:off x="2321"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81" name="Line 621">
                <a:extLst>
                  <a:ext uri="{FF2B5EF4-FFF2-40B4-BE49-F238E27FC236}">
                    <a16:creationId xmlns:a16="http://schemas.microsoft.com/office/drawing/2014/main" id="{6737D875-96F4-6BB1-75E2-4226839E3821}"/>
                  </a:ext>
                </a:extLst>
              </p:cNvPr>
              <p:cNvSpPr>
                <a:spLocks noChangeShapeType="1"/>
              </p:cNvSpPr>
              <p:nvPr/>
            </p:nvSpPr>
            <p:spPr bwMode="auto">
              <a:xfrm rot="16200000" flipH="1">
                <a:off x="369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82" name="Line 622">
                <a:extLst>
                  <a:ext uri="{FF2B5EF4-FFF2-40B4-BE49-F238E27FC236}">
                    <a16:creationId xmlns:a16="http://schemas.microsoft.com/office/drawing/2014/main" id="{BD955EDA-437A-D68B-2794-70534DD11B6E}"/>
                  </a:ext>
                </a:extLst>
              </p:cNvPr>
              <p:cNvSpPr>
                <a:spLocks noChangeShapeType="1"/>
              </p:cNvSpPr>
              <p:nvPr/>
            </p:nvSpPr>
            <p:spPr bwMode="auto">
              <a:xfrm rot="16200000" flipH="1">
                <a:off x="190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83" name="Line 623">
                <a:extLst>
                  <a:ext uri="{FF2B5EF4-FFF2-40B4-BE49-F238E27FC236}">
                    <a16:creationId xmlns:a16="http://schemas.microsoft.com/office/drawing/2014/main" id="{D4629BD5-10C2-FCD6-B86E-943D4C948486}"/>
                  </a:ext>
                </a:extLst>
              </p:cNvPr>
              <p:cNvSpPr>
                <a:spLocks noChangeShapeType="1"/>
              </p:cNvSpPr>
              <p:nvPr/>
            </p:nvSpPr>
            <p:spPr bwMode="auto">
              <a:xfrm rot="-5400000" flipH="1" flipV="1">
                <a:off x="2172"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84" name="Line 624">
                <a:extLst>
                  <a:ext uri="{FF2B5EF4-FFF2-40B4-BE49-F238E27FC236}">
                    <a16:creationId xmlns:a16="http://schemas.microsoft.com/office/drawing/2014/main" id="{59DFC0A7-1C1A-E543-12CC-24226FA06710}"/>
                  </a:ext>
                </a:extLst>
              </p:cNvPr>
              <p:cNvSpPr>
                <a:spLocks noChangeShapeType="1"/>
              </p:cNvSpPr>
              <p:nvPr/>
            </p:nvSpPr>
            <p:spPr bwMode="auto">
              <a:xfrm rot="-5400000" flipH="1" flipV="1">
                <a:off x="3427"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85" name="Line 625">
                <a:extLst>
                  <a:ext uri="{FF2B5EF4-FFF2-40B4-BE49-F238E27FC236}">
                    <a16:creationId xmlns:a16="http://schemas.microsoft.com/office/drawing/2014/main" id="{F6493228-46AC-0111-D8A6-E2A1AE3B521F}"/>
                  </a:ext>
                </a:extLst>
              </p:cNvPr>
              <p:cNvSpPr>
                <a:spLocks noChangeShapeType="1"/>
              </p:cNvSpPr>
              <p:nvPr/>
            </p:nvSpPr>
            <p:spPr bwMode="auto">
              <a:xfrm rot="-5400000" flipH="1" flipV="1">
                <a:off x="190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86" name="Line 626">
                <a:extLst>
                  <a:ext uri="{FF2B5EF4-FFF2-40B4-BE49-F238E27FC236}">
                    <a16:creationId xmlns:a16="http://schemas.microsoft.com/office/drawing/2014/main" id="{54A3701A-51B4-7693-4420-4EA494043BBE}"/>
                  </a:ext>
                </a:extLst>
              </p:cNvPr>
              <p:cNvSpPr>
                <a:spLocks noChangeShapeType="1"/>
              </p:cNvSpPr>
              <p:nvPr/>
            </p:nvSpPr>
            <p:spPr bwMode="auto">
              <a:xfrm rot="-5400000" flipH="1" flipV="1">
                <a:off x="368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87" name="Line 627">
                <a:extLst>
                  <a:ext uri="{FF2B5EF4-FFF2-40B4-BE49-F238E27FC236}">
                    <a16:creationId xmlns:a16="http://schemas.microsoft.com/office/drawing/2014/main" id="{4280CCBD-26FA-322C-71CA-40ABA9851C31}"/>
                  </a:ext>
                </a:extLst>
              </p:cNvPr>
              <p:cNvSpPr>
                <a:spLocks noChangeShapeType="1"/>
              </p:cNvSpPr>
              <p:nvPr/>
            </p:nvSpPr>
            <p:spPr bwMode="auto">
              <a:xfrm rot="16200000" flipH="1">
                <a:off x="3426"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88" name="Line 628">
                <a:extLst>
                  <a:ext uri="{FF2B5EF4-FFF2-40B4-BE49-F238E27FC236}">
                    <a16:creationId xmlns:a16="http://schemas.microsoft.com/office/drawing/2014/main" id="{1238F3AC-18DA-F352-07AF-94991BD3741B}"/>
                  </a:ext>
                </a:extLst>
              </p:cNvPr>
              <p:cNvSpPr>
                <a:spLocks noChangeShapeType="1"/>
              </p:cNvSpPr>
              <p:nvPr/>
            </p:nvSpPr>
            <p:spPr bwMode="auto">
              <a:xfrm rot="16200000" flipH="1">
                <a:off x="2171"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89" name="Line 629">
                <a:extLst>
                  <a:ext uri="{FF2B5EF4-FFF2-40B4-BE49-F238E27FC236}">
                    <a16:creationId xmlns:a16="http://schemas.microsoft.com/office/drawing/2014/main" id="{8C1BDDD9-A5D8-5C7D-F8AF-95A8DFE6325D}"/>
                  </a:ext>
                </a:extLst>
              </p:cNvPr>
              <p:cNvSpPr>
                <a:spLocks noChangeShapeType="1"/>
              </p:cNvSpPr>
              <p:nvPr/>
            </p:nvSpPr>
            <p:spPr bwMode="auto">
              <a:xfrm rot="-5400000">
                <a:off x="1676"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90" name="Line 630">
                <a:extLst>
                  <a:ext uri="{FF2B5EF4-FFF2-40B4-BE49-F238E27FC236}">
                    <a16:creationId xmlns:a16="http://schemas.microsoft.com/office/drawing/2014/main" id="{9164A3ED-C84B-7FCD-CDF1-3E0869F7C95F}"/>
                  </a:ext>
                </a:extLst>
              </p:cNvPr>
              <p:cNvSpPr>
                <a:spLocks noChangeShapeType="1"/>
              </p:cNvSpPr>
              <p:nvPr/>
            </p:nvSpPr>
            <p:spPr bwMode="auto">
              <a:xfrm rot="-5400000">
                <a:off x="1677"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91" name="Line 631">
                <a:extLst>
                  <a:ext uri="{FF2B5EF4-FFF2-40B4-BE49-F238E27FC236}">
                    <a16:creationId xmlns:a16="http://schemas.microsoft.com/office/drawing/2014/main" id="{4C370520-3504-A240-BC0A-35F47D3AEEE5}"/>
                  </a:ext>
                </a:extLst>
              </p:cNvPr>
              <p:cNvSpPr>
                <a:spLocks noChangeShapeType="1"/>
              </p:cNvSpPr>
              <p:nvPr/>
            </p:nvSpPr>
            <p:spPr bwMode="auto">
              <a:xfrm rot="16200000" flipH="1">
                <a:off x="1804"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92" name="Line 632">
                <a:extLst>
                  <a:ext uri="{FF2B5EF4-FFF2-40B4-BE49-F238E27FC236}">
                    <a16:creationId xmlns:a16="http://schemas.microsoft.com/office/drawing/2014/main" id="{C288C6DB-89ED-852A-6E51-B10FB11E52AF}"/>
                  </a:ext>
                </a:extLst>
              </p:cNvPr>
              <p:cNvSpPr>
                <a:spLocks noChangeShapeType="1"/>
              </p:cNvSpPr>
              <p:nvPr/>
            </p:nvSpPr>
            <p:spPr bwMode="auto">
              <a:xfrm rot="16200000" flipH="1">
                <a:off x="1809"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93" name="Line 633">
                <a:extLst>
                  <a:ext uri="{FF2B5EF4-FFF2-40B4-BE49-F238E27FC236}">
                    <a16:creationId xmlns:a16="http://schemas.microsoft.com/office/drawing/2014/main" id="{999CF127-3DEA-7785-B800-809E68E97021}"/>
                  </a:ext>
                </a:extLst>
              </p:cNvPr>
              <p:cNvSpPr>
                <a:spLocks noChangeShapeType="1"/>
              </p:cNvSpPr>
              <p:nvPr/>
            </p:nvSpPr>
            <p:spPr bwMode="auto">
              <a:xfrm rot="-5400000" flipH="1" flipV="1">
                <a:off x="3812"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94" name="Line 634">
                <a:extLst>
                  <a:ext uri="{FF2B5EF4-FFF2-40B4-BE49-F238E27FC236}">
                    <a16:creationId xmlns:a16="http://schemas.microsoft.com/office/drawing/2014/main" id="{B6397342-3A91-47D0-3954-3E6341EA7DBD}"/>
                  </a:ext>
                </a:extLst>
              </p:cNvPr>
              <p:cNvSpPr>
                <a:spLocks noChangeShapeType="1"/>
              </p:cNvSpPr>
              <p:nvPr/>
            </p:nvSpPr>
            <p:spPr bwMode="auto">
              <a:xfrm rot="-5400000" flipH="1" flipV="1">
                <a:off x="1773"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95" name="Line 635">
                <a:extLst>
                  <a:ext uri="{FF2B5EF4-FFF2-40B4-BE49-F238E27FC236}">
                    <a16:creationId xmlns:a16="http://schemas.microsoft.com/office/drawing/2014/main" id="{740E34AA-1535-C4A2-2E96-963E0B3B29FA}"/>
                  </a:ext>
                </a:extLst>
              </p:cNvPr>
              <p:cNvSpPr>
                <a:spLocks noChangeShapeType="1"/>
              </p:cNvSpPr>
              <p:nvPr/>
            </p:nvSpPr>
            <p:spPr bwMode="auto">
              <a:xfrm rot="16200000" flipV="1">
                <a:off x="3813"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96" name="Line 636">
                <a:extLst>
                  <a:ext uri="{FF2B5EF4-FFF2-40B4-BE49-F238E27FC236}">
                    <a16:creationId xmlns:a16="http://schemas.microsoft.com/office/drawing/2014/main" id="{5B1DBA72-C547-AD21-58B8-1908F52B21AB}"/>
                  </a:ext>
                </a:extLst>
              </p:cNvPr>
              <p:cNvSpPr>
                <a:spLocks noChangeShapeType="1"/>
              </p:cNvSpPr>
              <p:nvPr/>
            </p:nvSpPr>
            <p:spPr bwMode="auto">
              <a:xfrm rot="16200000" flipV="1">
                <a:off x="1774"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97" name="Line 637">
                <a:extLst>
                  <a:ext uri="{FF2B5EF4-FFF2-40B4-BE49-F238E27FC236}">
                    <a16:creationId xmlns:a16="http://schemas.microsoft.com/office/drawing/2014/main" id="{64A783C6-D77D-2D94-F94C-518D01F54903}"/>
                  </a:ext>
                </a:extLst>
              </p:cNvPr>
              <p:cNvSpPr>
                <a:spLocks noChangeShapeType="1"/>
              </p:cNvSpPr>
              <p:nvPr/>
            </p:nvSpPr>
            <p:spPr bwMode="auto">
              <a:xfrm rot="-5400000" flipH="1" flipV="1">
                <a:off x="3946"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98" name="Line 638">
                <a:extLst>
                  <a:ext uri="{FF2B5EF4-FFF2-40B4-BE49-F238E27FC236}">
                    <a16:creationId xmlns:a16="http://schemas.microsoft.com/office/drawing/2014/main" id="{22E5B30D-7BA4-BD2C-0BC7-460EA9C6B281}"/>
                  </a:ext>
                </a:extLst>
              </p:cNvPr>
              <p:cNvSpPr>
                <a:spLocks noChangeShapeType="1"/>
              </p:cNvSpPr>
              <p:nvPr/>
            </p:nvSpPr>
            <p:spPr bwMode="auto">
              <a:xfrm rot="-5400000" flipH="1" flipV="1">
                <a:off x="1653"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799" name="Line 639">
                <a:extLst>
                  <a:ext uri="{FF2B5EF4-FFF2-40B4-BE49-F238E27FC236}">
                    <a16:creationId xmlns:a16="http://schemas.microsoft.com/office/drawing/2014/main" id="{42A7793D-73B6-6799-58F0-FA0F68176E96}"/>
                  </a:ext>
                </a:extLst>
              </p:cNvPr>
              <p:cNvSpPr>
                <a:spLocks noChangeShapeType="1"/>
              </p:cNvSpPr>
              <p:nvPr/>
            </p:nvSpPr>
            <p:spPr bwMode="auto">
              <a:xfrm rot="16200000" flipH="1">
                <a:off x="1652"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00" name="Line 640">
                <a:extLst>
                  <a:ext uri="{FF2B5EF4-FFF2-40B4-BE49-F238E27FC236}">
                    <a16:creationId xmlns:a16="http://schemas.microsoft.com/office/drawing/2014/main" id="{A9230725-0B1B-6B7F-3258-A0FB8FDB6016}"/>
                  </a:ext>
                </a:extLst>
              </p:cNvPr>
              <p:cNvSpPr>
                <a:spLocks noChangeShapeType="1"/>
              </p:cNvSpPr>
              <p:nvPr/>
            </p:nvSpPr>
            <p:spPr bwMode="auto">
              <a:xfrm rot="16200000" flipH="1">
                <a:off x="3945"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01" name="Line 641">
                <a:extLst>
                  <a:ext uri="{FF2B5EF4-FFF2-40B4-BE49-F238E27FC236}">
                    <a16:creationId xmlns:a16="http://schemas.microsoft.com/office/drawing/2014/main" id="{56118FDF-B7E3-D8EF-6ADB-5500515954BA}"/>
                  </a:ext>
                </a:extLst>
              </p:cNvPr>
              <p:cNvSpPr>
                <a:spLocks noChangeShapeType="1"/>
              </p:cNvSpPr>
              <p:nvPr/>
            </p:nvSpPr>
            <p:spPr bwMode="auto">
              <a:xfrm rot="16200000" flipH="1">
                <a:off x="3071"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02" name="Line 642">
                <a:extLst>
                  <a:ext uri="{FF2B5EF4-FFF2-40B4-BE49-F238E27FC236}">
                    <a16:creationId xmlns:a16="http://schemas.microsoft.com/office/drawing/2014/main" id="{DF1C06EA-2968-8D86-64CC-8FA328573939}"/>
                  </a:ext>
                </a:extLst>
              </p:cNvPr>
              <p:cNvSpPr>
                <a:spLocks noChangeShapeType="1"/>
              </p:cNvSpPr>
              <p:nvPr/>
            </p:nvSpPr>
            <p:spPr bwMode="auto">
              <a:xfrm rot="16200000" flipH="1">
                <a:off x="3070"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03" name="Line 643">
                <a:extLst>
                  <a:ext uri="{FF2B5EF4-FFF2-40B4-BE49-F238E27FC236}">
                    <a16:creationId xmlns:a16="http://schemas.microsoft.com/office/drawing/2014/main" id="{5F05BCF0-FA4C-ACAC-333F-F13F4079FB13}"/>
                  </a:ext>
                </a:extLst>
              </p:cNvPr>
              <p:cNvSpPr>
                <a:spLocks noChangeShapeType="1"/>
              </p:cNvSpPr>
              <p:nvPr/>
            </p:nvSpPr>
            <p:spPr bwMode="auto">
              <a:xfrm rot="-5400000">
                <a:off x="3451"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04" name="Line 644">
                <a:extLst>
                  <a:ext uri="{FF2B5EF4-FFF2-40B4-BE49-F238E27FC236}">
                    <a16:creationId xmlns:a16="http://schemas.microsoft.com/office/drawing/2014/main" id="{F1FB2602-ACDF-09CF-26BE-651A8D936EC4}"/>
                  </a:ext>
                </a:extLst>
              </p:cNvPr>
              <p:cNvSpPr>
                <a:spLocks noChangeShapeType="1"/>
              </p:cNvSpPr>
              <p:nvPr/>
            </p:nvSpPr>
            <p:spPr bwMode="auto">
              <a:xfrm rot="-5400000">
                <a:off x="3450"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05" name="Line 645">
                <a:extLst>
                  <a:ext uri="{FF2B5EF4-FFF2-40B4-BE49-F238E27FC236}">
                    <a16:creationId xmlns:a16="http://schemas.microsoft.com/office/drawing/2014/main" id="{072C7CD0-52E7-BC7F-FC72-5AE2F5D62289}"/>
                  </a:ext>
                </a:extLst>
              </p:cNvPr>
              <p:cNvSpPr>
                <a:spLocks noChangeShapeType="1"/>
              </p:cNvSpPr>
              <p:nvPr/>
            </p:nvSpPr>
            <p:spPr bwMode="auto">
              <a:xfrm rot="16200000" flipH="1">
                <a:off x="2576"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06" name="Line 646">
                <a:extLst>
                  <a:ext uri="{FF2B5EF4-FFF2-40B4-BE49-F238E27FC236}">
                    <a16:creationId xmlns:a16="http://schemas.microsoft.com/office/drawing/2014/main" id="{89E94F05-C83C-1EE1-9EF6-87AB030FFE23}"/>
                  </a:ext>
                </a:extLst>
              </p:cNvPr>
              <p:cNvSpPr>
                <a:spLocks noChangeShapeType="1"/>
              </p:cNvSpPr>
              <p:nvPr/>
            </p:nvSpPr>
            <p:spPr bwMode="auto">
              <a:xfrm rot="16200000" flipH="1">
                <a:off x="2575"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07" name="Line 647">
                <a:extLst>
                  <a:ext uri="{FF2B5EF4-FFF2-40B4-BE49-F238E27FC236}">
                    <a16:creationId xmlns:a16="http://schemas.microsoft.com/office/drawing/2014/main" id="{71DF7B22-D9AE-E222-3E46-0C873E27A4D4}"/>
                  </a:ext>
                </a:extLst>
              </p:cNvPr>
              <p:cNvSpPr>
                <a:spLocks noChangeShapeType="1"/>
              </p:cNvSpPr>
              <p:nvPr/>
            </p:nvSpPr>
            <p:spPr bwMode="auto">
              <a:xfrm rot="16200000" flipV="1">
                <a:off x="3300"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08" name="Line 648">
                <a:extLst>
                  <a:ext uri="{FF2B5EF4-FFF2-40B4-BE49-F238E27FC236}">
                    <a16:creationId xmlns:a16="http://schemas.microsoft.com/office/drawing/2014/main" id="{C0129B91-6A4C-1144-4DD8-C20159536F59}"/>
                  </a:ext>
                </a:extLst>
              </p:cNvPr>
              <p:cNvSpPr>
                <a:spLocks noChangeShapeType="1"/>
              </p:cNvSpPr>
              <p:nvPr/>
            </p:nvSpPr>
            <p:spPr bwMode="auto">
              <a:xfrm rot="16200000" flipV="1">
                <a:off x="2298"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09" name="Line 649">
                <a:extLst>
                  <a:ext uri="{FF2B5EF4-FFF2-40B4-BE49-F238E27FC236}">
                    <a16:creationId xmlns:a16="http://schemas.microsoft.com/office/drawing/2014/main" id="{24E2B93F-1287-A6A0-81F9-5718BC0E4212}"/>
                  </a:ext>
                </a:extLst>
              </p:cNvPr>
              <p:cNvSpPr>
                <a:spLocks noChangeShapeType="1"/>
              </p:cNvSpPr>
              <p:nvPr/>
            </p:nvSpPr>
            <p:spPr bwMode="auto">
              <a:xfrm rot="-5400000" flipH="1" flipV="1">
                <a:off x="2297"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10" name="Line 650">
                <a:extLst>
                  <a:ext uri="{FF2B5EF4-FFF2-40B4-BE49-F238E27FC236}">
                    <a16:creationId xmlns:a16="http://schemas.microsoft.com/office/drawing/2014/main" id="{F40CC897-313C-6EB4-8BF3-8C60F8274D0F}"/>
                  </a:ext>
                </a:extLst>
              </p:cNvPr>
              <p:cNvSpPr>
                <a:spLocks noChangeShapeType="1"/>
              </p:cNvSpPr>
              <p:nvPr/>
            </p:nvSpPr>
            <p:spPr bwMode="auto">
              <a:xfrm rot="-5400000" flipH="1" flipV="1">
                <a:off x="3299"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11" name="Line 651">
                <a:extLst>
                  <a:ext uri="{FF2B5EF4-FFF2-40B4-BE49-F238E27FC236}">
                    <a16:creationId xmlns:a16="http://schemas.microsoft.com/office/drawing/2014/main" id="{8D138896-F632-6101-BE3D-09FF81DFDC32}"/>
                  </a:ext>
                </a:extLst>
              </p:cNvPr>
              <p:cNvSpPr>
                <a:spLocks noChangeShapeType="1"/>
              </p:cNvSpPr>
              <p:nvPr/>
            </p:nvSpPr>
            <p:spPr bwMode="auto">
              <a:xfrm rot="16200000" flipH="1">
                <a:off x="3843"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12" name="Line 652">
                <a:extLst>
                  <a:ext uri="{FF2B5EF4-FFF2-40B4-BE49-F238E27FC236}">
                    <a16:creationId xmlns:a16="http://schemas.microsoft.com/office/drawing/2014/main" id="{EE35A9FC-3529-B921-05FE-A9F8F2F99145}"/>
                  </a:ext>
                </a:extLst>
              </p:cNvPr>
              <p:cNvSpPr>
                <a:spLocks noChangeShapeType="1"/>
              </p:cNvSpPr>
              <p:nvPr/>
            </p:nvSpPr>
            <p:spPr bwMode="auto">
              <a:xfrm rot="16200000" flipH="1">
                <a:off x="2818"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13" name="Line 653">
                <a:extLst>
                  <a:ext uri="{FF2B5EF4-FFF2-40B4-BE49-F238E27FC236}">
                    <a16:creationId xmlns:a16="http://schemas.microsoft.com/office/drawing/2014/main" id="{A3402DA2-786A-38F0-BC3F-DDD520F8446D}"/>
                  </a:ext>
                </a:extLst>
              </p:cNvPr>
              <p:cNvSpPr>
                <a:spLocks noChangeShapeType="1"/>
              </p:cNvSpPr>
              <p:nvPr/>
            </p:nvSpPr>
            <p:spPr bwMode="auto">
              <a:xfrm rot="16200000" flipH="1">
                <a:off x="3842"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14" name="Line 654">
                <a:extLst>
                  <a:ext uri="{FF2B5EF4-FFF2-40B4-BE49-F238E27FC236}">
                    <a16:creationId xmlns:a16="http://schemas.microsoft.com/office/drawing/2014/main" id="{65D267A7-CD29-91FF-E0CC-2799CEF304FA}"/>
                  </a:ext>
                </a:extLst>
              </p:cNvPr>
              <p:cNvSpPr>
                <a:spLocks noChangeShapeType="1"/>
              </p:cNvSpPr>
              <p:nvPr/>
            </p:nvSpPr>
            <p:spPr bwMode="auto">
              <a:xfrm rot="16200000" flipH="1">
                <a:off x="2817"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15" name="Line 655">
                <a:extLst>
                  <a:ext uri="{FF2B5EF4-FFF2-40B4-BE49-F238E27FC236}">
                    <a16:creationId xmlns:a16="http://schemas.microsoft.com/office/drawing/2014/main" id="{4E109DD1-5A05-B5FE-D708-371ACC0550A1}"/>
                  </a:ext>
                </a:extLst>
              </p:cNvPr>
              <p:cNvSpPr>
                <a:spLocks noChangeShapeType="1"/>
              </p:cNvSpPr>
              <p:nvPr/>
            </p:nvSpPr>
            <p:spPr bwMode="auto">
              <a:xfrm rot="-5400000" flipH="1" flipV="1">
                <a:off x="2039" y="2959"/>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16" name="Line 656">
                <a:extLst>
                  <a:ext uri="{FF2B5EF4-FFF2-40B4-BE49-F238E27FC236}">
                    <a16:creationId xmlns:a16="http://schemas.microsoft.com/office/drawing/2014/main" id="{5D6B5034-16CA-21B7-4FD9-F58D90291F88}"/>
                  </a:ext>
                </a:extLst>
              </p:cNvPr>
              <p:cNvSpPr>
                <a:spLocks noChangeShapeType="1"/>
              </p:cNvSpPr>
              <p:nvPr/>
            </p:nvSpPr>
            <p:spPr bwMode="auto">
              <a:xfrm rot="-5400000" flipH="1" flipV="1">
                <a:off x="3559" y="2959"/>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17" name="Line 657">
                <a:extLst>
                  <a:ext uri="{FF2B5EF4-FFF2-40B4-BE49-F238E27FC236}">
                    <a16:creationId xmlns:a16="http://schemas.microsoft.com/office/drawing/2014/main" id="{683B1579-138E-174D-8F33-EAF3AFF5796D}"/>
                  </a:ext>
                </a:extLst>
              </p:cNvPr>
              <p:cNvSpPr>
                <a:spLocks noChangeShapeType="1"/>
              </p:cNvSpPr>
              <p:nvPr/>
            </p:nvSpPr>
            <p:spPr bwMode="auto">
              <a:xfrm rot="16200000" flipV="1">
                <a:off x="2033" y="1422"/>
                <a:ext cx="80"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18" name="Line 658">
                <a:extLst>
                  <a:ext uri="{FF2B5EF4-FFF2-40B4-BE49-F238E27FC236}">
                    <a16:creationId xmlns:a16="http://schemas.microsoft.com/office/drawing/2014/main" id="{ECB64682-66FB-C7CA-7449-0FC6F451A613}"/>
                  </a:ext>
                </a:extLst>
              </p:cNvPr>
              <p:cNvSpPr>
                <a:spLocks noChangeShapeType="1"/>
              </p:cNvSpPr>
              <p:nvPr/>
            </p:nvSpPr>
            <p:spPr bwMode="auto">
              <a:xfrm rot="16200000" flipV="1">
                <a:off x="3553" y="1422"/>
                <a:ext cx="80"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19" name="Line 659">
                <a:extLst>
                  <a:ext uri="{FF2B5EF4-FFF2-40B4-BE49-F238E27FC236}">
                    <a16:creationId xmlns:a16="http://schemas.microsoft.com/office/drawing/2014/main" id="{06E91296-2A37-D8EB-EB93-E03F5F095CE5}"/>
                  </a:ext>
                </a:extLst>
              </p:cNvPr>
              <p:cNvSpPr>
                <a:spLocks noChangeShapeType="1"/>
              </p:cNvSpPr>
              <p:nvPr/>
            </p:nvSpPr>
            <p:spPr bwMode="auto">
              <a:xfrm rot="-5400000">
                <a:off x="1682"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20" name="Line 660">
                <a:extLst>
                  <a:ext uri="{FF2B5EF4-FFF2-40B4-BE49-F238E27FC236}">
                    <a16:creationId xmlns:a16="http://schemas.microsoft.com/office/drawing/2014/main" id="{C8035C6C-B7D4-F63E-B6E0-180608A2BEAB}"/>
                  </a:ext>
                </a:extLst>
              </p:cNvPr>
              <p:cNvSpPr>
                <a:spLocks noChangeShapeType="1"/>
              </p:cNvSpPr>
              <p:nvPr/>
            </p:nvSpPr>
            <p:spPr bwMode="auto">
              <a:xfrm rot="-5400000" flipH="1" flipV="1">
                <a:off x="1780"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21" name="Line 661">
                <a:extLst>
                  <a:ext uri="{FF2B5EF4-FFF2-40B4-BE49-F238E27FC236}">
                    <a16:creationId xmlns:a16="http://schemas.microsoft.com/office/drawing/2014/main" id="{644C484D-EB26-00C2-E16C-CC89408AB6EF}"/>
                  </a:ext>
                </a:extLst>
              </p:cNvPr>
              <p:cNvSpPr>
                <a:spLocks noChangeShapeType="1"/>
              </p:cNvSpPr>
              <p:nvPr/>
            </p:nvSpPr>
            <p:spPr bwMode="auto">
              <a:xfrm rot="16200000" flipV="1">
                <a:off x="3818"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22" name="Line 662">
                <a:extLst>
                  <a:ext uri="{FF2B5EF4-FFF2-40B4-BE49-F238E27FC236}">
                    <a16:creationId xmlns:a16="http://schemas.microsoft.com/office/drawing/2014/main" id="{A543E101-A97D-2E08-DF2B-10FBA948C290}"/>
                  </a:ext>
                </a:extLst>
              </p:cNvPr>
              <p:cNvSpPr>
                <a:spLocks noChangeShapeType="1"/>
              </p:cNvSpPr>
              <p:nvPr/>
            </p:nvSpPr>
            <p:spPr bwMode="auto">
              <a:xfrm rot="-5400000" flipH="1" flipV="1">
                <a:off x="3819"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23" name="Line 663">
                <a:extLst>
                  <a:ext uri="{FF2B5EF4-FFF2-40B4-BE49-F238E27FC236}">
                    <a16:creationId xmlns:a16="http://schemas.microsoft.com/office/drawing/2014/main" id="{2F0DE335-023B-2171-94D0-983F1FCF7CAF}"/>
                  </a:ext>
                </a:extLst>
              </p:cNvPr>
              <p:cNvSpPr>
                <a:spLocks noChangeShapeType="1"/>
              </p:cNvSpPr>
              <p:nvPr/>
            </p:nvSpPr>
            <p:spPr bwMode="auto">
              <a:xfrm rot="16200000" flipV="1">
                <a:off x="1779"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24" name="Line 664">
                <a:extLst>
                  <a:ext uri="{FF2B5EF4-FFF2-40B4-BE49-F238E27FC236}">
                    <a16:creationId xmlns:a16="http://schemas.microsoft.com/office/drawing/2014/main" id="{9DFF166F-E4F5-1BEC-D419-8E71B54A3F08}"/>
                  </a:ext>
                </a:extLst>
              </p:cNvPr>
              <p:cNvSpPr>
                <a:spLocks noChangeShapeType="1"/>
              </p:cNvSpPr>
              <p:nvPr/>
            </p:nvSpPr>
            <p:spPr bwMode="auto">
              <a:xfrm rot="-5400000" flipH="1" flipV="1">
                <a:off x="2425"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25" name="Line 665">
                <a:extLst>
                  <a:ext uri="{FF2B5EF4-FFF2-40B4-BE49-F238E27FC236}">
                    <a16:creationId xmlns:a16="http://schemas.microsoft.com/office/drawing/2014/main" id="{39A70B70-07D3-548E-B356-9195A17A47E6}"/>
                  </a:ext>
                </a:extLst>
              </p:cNvPr>
              <p:cNvSpPr>
                <a:spLocks noChangeShapeType="1"/>
              </p:cNvSpPr>
              <p:nvPr/>
            </p:nvSpPr>
            <p:spPr bwMode="auto">
              <a:xfrm rot="-5400000" flipH="1" flipV="1">
                <a:off x="3174"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26" name="Line 666">
                <a:extLst>
                  <a:ext uri="{FF2B5EF4-FFF2-40B4-BE49-F238E27FC236}">
                    <a16:creationId xmlns:a16="http://schemas.microsoft.com/office/drawing/2014/main" id="{5214851D-DA13-87F3-92CC-19E0D453821B}"/>
                  </a:ext>
                </a:extLst>
              </p:cNvPr>
              <p:cNvSpPr>
                <a:spLocks noChangeShapeType="1"/>
              </p:cNvSpPr>
              <p:nvPr/>
            </p:nvSpPr>
            <p:spPr bwMode="auto">
              <a:xfrm rot="16200000" flipH="1">
                <a:off x="2424"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27" name="Line 667">
                <a:extLst>
                  <a:ext uri="{FF2B5EF4-FFF2-40B4-BE49-F238E27FC236}">
                    <a16:creationId xmlns:a16="http://schemas.microsoft.com/office/drawing/2014/main" id="{DB609BF0-5795-5B01-0116-9018E2DA845B}"/>
                  </a:ext>
                </a:extLst>
              </p:cNvPr>
              <p:cNvSpPr>
                <a:spLocks noChangeShapeType="1"/>
              </p:cNvSpPr>
              <p:nvPr/>
            </p:nvSpPr>
            <p:spPr bwMode="auto">
              <a:xfrm rot="16200000" flipH="1">
                <a:off x="3173"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28" name="Line 668">
                <a:extLst>
                  <a:ext uri="{FF2B5EF4-FFF2-40B4-BE49-F238E27FC236}">
                    <a16:creationId xmlns:a16="http://schemas.microsoft.com/office/drawing/2014/main" id="{C85849B0-672B-7509-3F4E-8E6D2B4D0D37}"/>
                  </a:ext>
                </a:extLst>
              </p:cNvPr>
              <p:cNvSpPr>
                <a:spLocks noChangeShapeType="1"/>
              </p:cNvSpPr>
              <p:nvPr/>
            </p:nvSpPr>
            <p:spPr bwMode="auto">
              <a:xfrm rot="16200000" flipH="1">
                <a:off x="3589"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29" name="Line 669">
                <a:extLst>
                  <a:ext uri="{FF2B5EF4-FFF2-40B4-BE49-F238E27FC236}">
                    <a16:creationId xmlns:a16="http://schemas.microsoft.com/office/drawing/2014/main" id="{C5B6A31D-8C44-C6F3-96AB-E1372542BCAD}"/>
                  </a:ext>
                </a:extLst>
              </p:cNvPr>
              <p:cNvSpPr>
                <a:spLocks noChangeShapeType="1"/>
              </p:cNvSpPr>
              <p:nvPr/>
            </p:nvSpPr>
            <p:spPr bwMode="auto">
              <a:xfrm rot="16200000" flipH="1">
                <a:off x="3594"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30" name="Line 670">
                <a:extLst>
                  <a:ext uri="{FF2B5EF4-FFF2-40B4-BE49-F238E27FC236}">
                    <a16:creationId xmlns:a16="http://schemas.microsoft.com/office/drawing/2014/main" id="{4E2262A8-4B1E-924E-8395-008BDBA9CF86}"/>
                  </a:ext>
                </a:extLst>
              </p:cNvPr>
              <p:cNvSpPr>
                <a:spLocks noChangeShapeType="1"/>
              </p:cNvSpPr>
              <p:nvPr/>
            </p:nvSpPr>
            <p:spPr bwMode="auto">
              <a:xfrm rot="-5400000">
                <a:off x="3716"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31" name="Line 671">
                <a:extLst>
                  <a:ext uri="{FF2B5EF4-FFF2-40B4-BE49-F238E27FC236}">
                    <a16:creationId xmlns:a16="http://schemas.microsoft.com/office/drawing/2014/main" id="{F90477B9-D217-B612-96DD-D2B6B300A0CD}"/>
                  </a:ext>
                </a:extLst>
              </p:cNvPr>
              <p:cNvSpPr>
                <a:spLocks noChangeShapeType="1"/>
              </p:cNvSpPr>
              <p:nvPr/>
            </p:nvSpPr>
            <p:spPr bwMode="auto">
              <a:xfrm rot="-5400000">
                <a:off x="3715"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32" name="Line 672">
                <a:extLst>
                  <a:ext uri="{FF2B5EF4-FFF2-40B4-BE49-F238E27FC236}">
                    <a16:creationId xmlns:a16="http://schemas.microsoft.com/office/drawing/2014/main" id="{0374D6CA-654A-E1F8-385A-D2C66DC2EE70}"/>
                  </a:ext>
                </a:extLst>
              </p:cNvPr>
              <p:cNvSpPr>
                <a:spLocks noChangeShapeType="1"/>
              </p:cNvSpPr>
              <p:nvPr/>
            </p:nvSpPr>
            <p:spPr bwMode="auto">
              <a:xfrm rot="-5400000">
                <a:off x="2195"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33" name="Line 673">
                <a:extLst>
                  <a:ext uri="{FF2B5EF4-FFF2-40B4-BE49-F238E27FC236}">
                    <a16:creationId xmlns:a16="http://schemas.microsoft.com/office/drawing/2014/main" id="{91FBDD68-8656-12E8-175A-1AD0AE4B44EB}"/>
                  </a:ext>
                </a:extLst>
              </p:cNvPr>
              <p:cNvSpPr>
                <a:spLocks noChangeShapeType="1"/>
              </p:cNvSpPr>
              <p:nvPr/>
            </p:nvSpPr>
            <p:spPr bwMode="auto">
              <a:xfrm rot="-5400000">
                <a:off x="2196"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34" name="Line 674">
                <a:extLst>
                  <a:ext uri="{FF2B5EF4-FFF2-40B4-BE49-F238E27FC236}">
                    <a16:creationId xmlns:a16="http://schemas.microsoft.com/office/drawing/2014/main" id="{9C55E882-BE11-287F-DC0F-2820B66F9B6B}"/>
                  </a:ext>
                </a:extLst>
              </p:cNvPr>
              <p:cNvSpPr>
                <a:spLocks noChangeShapeType="1"/>
              </p:cNvSpPr>
              <p:nvPr/>
            </p:nvSpPr>
            <p:spPr bwMode="auto">
              <a:xfrm rot="-5400000" flipH="1" flipV="1">
                <a:off x="368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35" name="Line 675">
                <a:extLst>
                  <a:ext uri="{FF2B5EF4-FFF2-40B4-BE49-F238E27FC236}">
                    <a16:creationId xmlns:a16="http://schemas.microsoft.com/office/drawing/2014/main" id="{92B5F2D3-0D12-6724-549B-556917C3CDA8}"/>
                  </a:ext>
                </a:extLst>
              </p:cNvPr>
              <p:cNvSpPr>
                <a:spLocks noChangeShapeType="1"/>
              </p:cNvSpPr>
              <p:nvPr/>
            </p:nvSpPr>
            <p:spPr bwMode="auto">
              <a:xfrm rot="16200000" flipH="1">
                <a:off x="368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36" name="Line 676">
                <a:extLst>
                  <a:ext uri="{FF2B5EF4-FFF2-40B4-BE49-F238E27FC236}">
                    <a16:creationId xmlns:a16="http://schemas.microsoft.com/office/drawing/2014/main" id="{032C3C86-0228-0B07-342A-23CC07DC7FFA}"/>
                  </a:ext>
                </a:extLst>
              </p:cNvPr>
              <p:cNvSpPr>
                <a:spLocks noChangeShapeType="1"/>
              </p:cNvSpPr>
              <p:nvPr/>
            </p:nvSpPr>
            <p:spPr bwMode="auto">
              <a:xfrm rot="-5400000" flipH="1" flipV="1">
                <a:off x="190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37" name="Line 677">
                <a:extLst>
                  <a:ext uri="{FF2B5EF4-FFF2-40B4-BE49-F238E27FC236}">
                    <a16:creationId xmlns:a16="http://schemas.microsoft.com/office/drawing/2014/main" id="{A946AAD6-A60C-44A9-1CD1-5563DE742D59}"/>
                  </a:ext>
                </a:extLst>
              </p:cNvPr>
              <p:cNvSpPr>
                <a:spLocks noChangeShapeType="1"/>
              </p:cNvSpPr>
              <p:nvPr/>
            </p:nvSpPr>
            <p:spPr bwMode="auto">
              <a:xfrm rot="16200000" flipH="1">
                <a:off x="190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38" name="Line 678">
                <a:extLst>
                  <a:ext uri="{FF2B5EF4-FFF2-40B4-BE49-F238E27FC236}">
                    <a16:creationId xmlns:a16="http://schemas.microsoft.com/office/drawing/2014/main" id="{5DAEE854-C190-9A54-B2F9-24753786E461}"/>
                  </a:ext>
                </a:extLst>
              </p:cNvPr>
              <p:cNvSpPr>
                <a:spLocks noChangeShapeType="1"/>
              </p:cNvSpPr>
              <p:nvPr/>
            </p:nvSpPr>
            <p:spPr bwMode="auto">
              <a:xfrm rot="16200000" flipV="1">
                <a:off x="3819"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39" name="Line 679">
                <a:extLst>
                  <a:ext uri="{FF2B5EF4-FFF2-40B4-BE49-F238E27FC236}">
                    <a16:creationId xmlns:a16="http://schemas.microsoft.com/office/drawing/2014/main" id="{20AC9F51-2486-9B7F-C440-9615C576F08F}"/>
                  </a:ext>
                </a:extLst>
              </p:cNvPr>
              <p:cNvSpPr>
                <a:spLocks noChangeShapeType="1"/>
              </p:cNvSpPr>
              <p:nvPr/>
            </p:nvSpPr>
            <p:spPr bwMode="auto">
              <a:xfrm rot="16200000" flipV="1">
                <a:off x="1780"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40" name="Line 680">
                <a:extLst>
                  <a:ext uri="{FF2B5EF4-FFF2-40B4-BE49-F238E27FC236}">
                    <a16:creationId xmlns:a16="http://schemas.microsoft.com/office/drawing/2014/main" id="{A0FCEED8-E6B5-A62D-35E8-3E205496EF72}"/>
                  </a:ext>
                </a:extLst>
              </p:cNvPr>
              <p:cNvSpPr>
                <a:spLocks noChangeShapeType="1"/>
              </p:cNvSpPr>
              <p:nvPr/>
            </p:nvSpPr>
            <p:spPr bwMode="auto">
              <a:xfrm rot="-5400000" flipH="1" flipV="1">
                <a:off x="1779"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41" name="Line 681">
                <a:extLst>
                  <a:ext uri="{FF2B5EF4-FFF2-40B4-BE49-F238E27FC236}">
                    <a16:creationId xmlns:a16="http://schemas.microsoft.com/office/drawing/2014/main" id="{E97620D8-F8ED-1F54-B0ED-40215AA8BCA7}"/>
                  </a:ext>
                </a:extLst>
              </p:cNvPr>
              <p:cNvSpPr>
                <a:spLocks noChangeShapeType="1"/>
              </p:cNvSpPr>
              <p:nvPr/>
            </p:nvSpPr>
            <p:spPr bwMode="auto">
              <a:xfrm rot="-5400000" flipH="1" flipV="1">
                <a:off x="3818"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42" name="Line 682">
                <a:extLst>
                  <a:ext uri="{FF2B5EF4-FFF2-40B4-BE49-F238E27FC236}">
                    <a16:creationId xmlns:a16="http://schemas.microsoft.com/office/drawing/2014/main" id="{065D9B3E-B5AD-890D-AAD7-1CFB6A7BDCBA}"/>
                  </a:ext>
                </a:extLst>
              </p:cNvPr>
              <p:cNvSpPr>
                <a:spLocks noChangeShapeType="1"/>
              </p:cNvSpPr>
              <p:nvPr/>
            </p:nvSpPr>
            <p:spPr bwMode="auto">
              <a:xfrm rot="16200000" flipV="1">
                <a:off x="2552"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43" name="Line 683">
                <a:extLst>
                  <a:ext uri="{FF2B5EF4-FFF2-40B4-BE49-F238E27FC236}">
                    <a16:creationId xmlns:a16="http://schemas.microsoft.com/office/drawing/2014/main" id="{E1C44190-DD6D-D3F1-4CB5-6F189A2BCF4A}"/>
                  </a:ext>
                </a:extLst>
              </p:cNvPr>
              <p:cNvSpPr>
                <a:spLocks noChangeShapeType="1"/>
              </p:cNvSpPr>
              <p:nvPr/>
            </p:nvSpPr>
            <p:spPr bwMode="auto">
              <a:xfrm rot="16200000" flipV="1">
                <a:off x="3047"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44" name="Line 684">
                <a:extLst>
                  <a:ext uri="{FF2B5EF4-FFF2-40B4-BE49-F238E27FC236}">
                    <a16:creationId xmlns:a16="http://schemas.microsoft.com/office/drawing/2014/main" id="{3EB30F06-AD5C-BE0F-07B4-BE21B5C2E587}"/>
                  </a:ext>
                </a:extLst>
              </p:cNvPr>
              <p:cNvSpPr>
                <a:spLocks noChangeShapeType="1"/>
              </p:cNvSpPr>
              <p:nvPr/>
            </p:nvSpPr>
            <p:spPr bwMode="auto">
              <a:xfrm rot="-5400000" flipH="1" flipV="1">
                <a:off x="3046"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45" name="Line 685">
                <a:extLst>
                  <a:ext uri="{FF2B5EF4-FFF2-40B4-BE49-F238E27FC236}">
                    <a16:creationId xmlns:a16="http://schemas.microsoft.com/office/drawing/2014/main" id="{ACA8470B-FA8E-2FF3-34EE-70FE4BCD70EC}"/>
                  </a:ext>
                </a:extLst>
              </p:cNvPr>
              <p:cNvSpPr>
                <a:spLocks noChangeShapeType="1"/>
              </p:cNvSpPr>
              <p:nvPr/>
            </p:nvSpPr>
            <p:spPr bwMode="auto">
              <a:xfrm rot="-5400000" flipH="1" flipV="1">
                <a:off x="2551"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46" name="Line 686">
                <a:extLst>
                  <a:ext uri="{FF2B5EF4-FFF2-40B4-BE49-F238E27FC236}">
                    <a16:creationId xmlns:a16="http://schemas.microsoft.com/office/drawing/2014/main" id="{4F703424-37CD-B734-0B37-D95B7243D505}"/>
                  </a:ext>
                </a:extLst>
              </p:cNvPr>
              <p:cNvSpPr>
                <a:spLocks noChangeShapeType="1"/>
              </p:cNvSpPr>
              <p:nvPr/>
            </p:nvSpPr>
            <p:spPr bwMode="auto">
              <a:xfrm rot="-5400000" flipH="1" flipV="1">
                <a:off x="2920"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47" name="Line 687">
                <a:extLst>
                  <a:ext uri="{FF2B5EF4-FFF2-40B4-BE49-F238E27FC236}">
                    <a16:creationId xmlns:a16="http://schemas.microsoft.com/office/drawing/2014/main" id="{F854AE54-6CDE-2FC3-5728-69C5AF52B63F}"/>
                  </a:ext>
                </a:extLst>
              </p:cNvPr>
              <p:cNvSpPr>
                <a:spLocks noChangeShapeType="1"/>
              </p:cNvSpPr>
              <p:nvPr/>
            </p:nvSpPr>
            <p:spPr bwMode="auto">
              <a:xfrm rot="-5400000" flipH="1" flipV="1">
                <a:off x="2678"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48" name="Line 688">
                <a:extLst>
                  <a:ext uri="{FF2B5EF4-FFF2-40B4-BE49-F238E27FC236}">
                    <a16:creationId xmlns:a16="http://schemas.microsoft.com/office/drawing/2014/main" id="{A9AB7281-3E8A-8D7A-258A-9C6B432C4FB3}"/>
                  </a:ext>
                </a:extLst>
              </p:cNvPr>
              <p:cNvSpPr>
                <a:spLocks noChangeShapeType="1"/>
              </p:cNvSpPr>
              <p:nvPr/>
            </p:nvSpPr>
            <p:spPr bwMode="auto">
              <a:xfrm rot="16200000" flipH="1">
                <a:off x="342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49" name="Line 689">
                <a:extLst>
                  <a:ext uri="{FF2B5EF4-FFF2-40B4-BE49-F238E27FC236}">
                    <a16:creationId xmlns:a16="http://schemas.microsoft.com/office/drawing/2014/main" id="{69667BB4-0D8D-5290-EA78-C3478470ADF8}"/>
                  </a:ext>
                </a:extLst>
              </p:cNvPr>
              <p:cNvSpPr>
                <a:spLocks noChangeShapeType="1"/>
              </p:cNvSpPr>
              <p:nvPr/>
            </p:nvSpPr>
            <p:spPr bwMode="auto">
              <a:xfrm rot="16200000" flipH="1">
                <a:off x="217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50" name="Line 690">
                <a:extLst>
                  <a:ext uri="{FF2B5EF4-FFF2-40B4-BE49-F238E27FC236}">
                    <a16:creationId xmlns:a16="http://schemas.microsoft.com/office/drawing/2014/main" id="{816BBCBC-D796-CC65-9DCA-EEA228BF30EB}"/>
                  </a:ext>
                </a:extLst>
              </p:cNvPr>
              <p:cNvSpPr>
                <a:spLocks noChangeShapeType="1"/>
              </p:cNvSpPr>
              <p:nvPr/>
            </p:nvSpPr>
            <p:spPr bwMode="auto">
              <a:xfrm rot="-5400000" flipH="1" flipV="1">
                <a:off x="342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51" name="Line 691">
                <a:extLst>
                  <a:ext uri="{FF2B5EF4-FFF2-40B4-BE49-F238E27FC236}">
                    <a16:creationId xmlns:a16="http://schemas.microsoft.com/office/drawing/2014/main" id="{9B4581C1-CE51-373E-F276-6F1289B9B9B5}"/>
                  </a:ext>
                </a:extLst>
              </p:cNvPr>
              <p:cNvSpPr>
                <a:spLocks noChangeShapeType="1"/>
              </p:cNvSpPr>
              <p:nvPr/>
            </p:nvSpPr>
            <p:spPr bwMode="auto">
              <a:xfrm rot="-5400000" flipH="1" flipV="1">
                <a:off x="216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52" name="Line 692">
                <a:extLst>
                  <a:ext uri="{FF2B5EF4-FFF2-40B4-BE49-F238E27FC236}">
                    <a16:creationId xmlns:a16="http://schemas.microsoft.com/office/drawing/2014/main" id="{5817B360-CFC0-9349-48F2-825724C57A88}"/>
                  </a:ext>
                </a:extLst>
              </p:cNvPr>
              <p:cNvSpPr>
                <a:spLocks noChangeShapeType="1"/>
              </p:cNvSpPr>
              <p:nvPr/>
            </p:nvSpPr>
            <p:spPr bwMode="auto">
              <a:xfrm rot="16200000" flipH="1">
                <a:off x="2677"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53" name="Line 693">
                <a:extLst>
                  <a:ext uri="{FF2B5EF4-FFF2-40B4-BE49-F238E27FC236}">
                    <a16:creationId xmlns:a16="http://schemas.microsoft.com/office/drawing/2014/main" id="{424122C5-0B57-F98A-673E-5064B190E3EA}"/>
                  </a:ext>
                </a:extLst>
              </p:cNvPr>
              <p:cNvSpPr>
                <a:spLocks noChangeShapeType="1"/>
              </p:cNvSpPr>
              <p:nvPr/>
            </p:nvSpPr>
            <p:spPr bwMode="auto">
              <a:xfrm rot="16200000" flipH="1">
                <a:off x="2919"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54" name="Line 694">
                <a:extLst>
                  <a:ext uri="{FF2B5EF4-FFF2-40B4-BE49-F238E27FC236}">
                    <a16:creationId xmlns:a16="http://schemas.microsoft.com/office/drawing/2014/main" id="{62972B1B-BFDC-956A-3247-3325C7A924C3}"/>
                  </a:ext>
                </a:extLst>
              </p:cNvPr>
              <p:cNvSpPr>
                <a:spLocks noChangeShapeType="1"/>
              </p:cNvSpPr>
              <p:nvPr/>
            </p:nvSpPr>
            <p:spPr bwMode="auto">
              <a:xfrm rot="16200000" flipV="1">
                <a:off x="2799" y="3189"/>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55" name="Line 695">
                <a:extLst>
                  <a:ext uri="{FF2B5EF4-FFF2-40B4-BE49-F238E27FC236}">
                    <a16:creationId xmlns:a16="http://schemas.microsoft.com/office/drawing/2014/main" id="{EDD11BAF-32A7-2F83-4A7A-B9C4ABA44289}"/>
                  </a:ext>
                </a:extLst>
              </p:cNvPr>
              <p:cNvSpPr>
                <a:spLocks noChangeShapeType="1"/>
              </p:cNvSpPr>
              <p:nvPr/>
            </p:nvSpPr>
            <p:spPr bwMode="auto">
              <a:xfrm rot="-5400000" flipH="1" flipV="1">
                <a:off x="2798" y="1208"/>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56" name="Line 696">
                <a:extLst>
                  <a:ext uri="{FF2B5EF4-FFF2-40B4-BE49-F238E27FC236}">
                    <a16:creationId xmlns:a16="http://schemas.microsoft.com/office/drawing/2014/main" id="{643AA653-8962-8579-6EED-A070F29E90F9}"/>
                  </a:ext>
                </a:extLst>
              </p:cNvPr>
              <p:cNvSpPr>
                <a:spLocks noChangeShapeType="1"/>
              </p:cNvSpPr>
              <p:nvPr/>
            </p:nvSpPr>
            <p:spPr bwMode="auto">
              <a:xfrm rot="-5400000">
                <a:off x="3197"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57" name="Line 697">
                <a:extLst>
                  <a:ext uri="{FF2B5EF4-FFF2-40B4-BE49-F238E27FC236}">
                    <a16:creationId xmlns:a16="http://schemas.microsoft.com/office/drawing/2014/main" id="{CDA0713C-D8A6-F9B5-A7CB-E7984BA6BB41}"/>
                  </a:ext>
                </a:extLst>
              </p:cNvPr>
              <p:cNvSpPr>
                <a:spLocks noChangeShapeType="1"/>
              </p:cNvSpPr>
              <p:nvPr/>
            </p:nvSpPr>
            <p:spPr bwMode="auto">
              <a:xfrm rot="-5400000">
                <a:off x="3198"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58" name="Line 698">
                <a:extLst>
                  <a:ext uri="{FF2B5EF4-FFF2-40B4-BE49-F238E27FC236}">
                    <a16:creationId xmlns:a16="http://schemas.microsoft.com/office/drawing/2014/main" id="{128FD1D0-E496-6746-1A93-0DF359694B78}"/>
                  </a:ext>
                </a:extLst>
              </p:cNvPr>
              <p:cNvSpPr>
                <a:spLocks noChangeShapeType="1"/>
              </p:cNvSpPr>
              <p:nvPr/>
            </p:nvSpPr>
            <p:spPr bwMode="auto">
              <a:xfrm rot="16200000" flipH="1">
                <a:off x="1804"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59" name="Line 699">
                <a:extLst>
                  <a:ext uri="{FF2B5EF4-FFF2-40B4-BE49-F238E27FC236}">
                    <a16:creationId xmlns:a16="http://schemas.microsoft.com/office/drawing/2014/main" id="{CEECEA80-6A90-CB90-9E4D-4A65845ABCBB}"/>
                  </a:ext>
                </a:extLst>
              </p:cNvPr>
              <p:cNvSpPr>
                <a:spLocks noChangeShapeType="1"/>
              </p:cNvSpPr>
              <p:nvPr/>
            </p:nvSpPr>
            <p:spPr bwMode="auto">
              <a:xfrm rot="16200000" flipH="1">
                <a:off x="1803"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60" name="Line 700">
                <a:extLst>
                  <a:ext uri="{FF2B5EF4-FFF2-40B4-BE49-F238E27FC236}">
                    <a16:creationId xmlns:a16="http://schemas.microsoft.com/office/drawing/2014/main" id="{BE6608CB-2508-4C8E-8CB1-7B3CCB9DBEC6}"/>
                  </a:ext>
                </a:extLst>
              </p:cNvPr>
              <p:cNvSpPr>
                <a:spLocks noChangeShapeType="1"/>
              </p:cNvSpPr>
              <p:nvPr/>
            </p:nvSpPr>
            <p:spPr bwMode="auto">
              <a:xfrm rot="16200000" flipH="1">
                <a:off x="2069"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61" name="Line 701">
                <a:extLst>
                  <a:ext uri="{FF2B5EF4-FFF2-40B4-BE49-F238E27FC236}">
                    <a16:creationId xmlns:a16="http://schemas.microsoft.com/office/drawing/2014/main" id="{1A82DCC4-446E-6CCC-1D29-94C484ABE2FD}"/>
                  </a:ext>
                </a:extLst>
              </p:cNvPr>
              <p:cNvSpPr>
                <a:spLocks noChangeShapeType="1"/>
              </p:cNvSpPr>
              <p:nvPr/>
            </p:nvSpPr>
            <p:spPr bwMode="auto">
              <a:xfrm rot="16200000" flipH="1">
                <a:off x="2074"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62" name="Line 702">
                <a:extLst>
                  <a:ext uri="{FF2B5EF4-FFF2-40B4-BE49-F238E27FC236}">
                    <a16:creationId xmlns:a16="http://schemas.microsoft.com/office/drawing/2014/main" id="{31F74A88-51F4-9289-333F-02BE6402DC32}"/>
                  </a:ext>
                </a:extLst>
              </p:cNvPr>
              <p:cNvSpPr>
                <a:spLocks noChangeShapeType="1"/>
              </p:cNvSpPr>
              <p:nvPr/>
            </p:nvSpPr>
            <p:spPr bwMode="auto">
              <a:xfrm rot="-5400000">
                <a:off x="3721"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63" name="Line 703">
                <a:extLst>
                  <a:ext uri="{FF2B5EF4-FFF2-40B4-BE49-F238E27FC236}">
                    <a16:creationId xmlns:a16="http://schemas.microsoft.com/office/drawing/2014/main" id="{7688AFB5-E8A2-77FA-EB95-4D80DC8AFBDB}"/>
                  </a:ext>
                </a:extLst>
              </p:cNvPr>
              <p:cNvSpPr>
                <a:spLocks noChangeShapeType="1"/>
              </p:cNvSpPr>
              <p:nvPr/>
            </p:nvSpPr>
            <p:spPr bwMode="auto">
              <a:xfrm rot="16200000" flipH="1">
                <a:off x="369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64" name="Line 704">
                <a:extLst>
                  <a:ext uri="{FF2B5EF4-FFF2-40B4-BE49-F238E27FC236}">
                    <a16:creationId xmlns:a16="http://schemas.microsoft.com/office/drawing/2014/main" id="{55B0617E-9AD3-BBDA-3B3F-7F0452DEFFE2}"/>
                  </a:ext>
                </a:extLst>
              </p:cNvPr>
              <p:cNvSpPr>
                <a:spLocks noChangeShapeType="1"/>
              </p:cNvSpPr>
              <p:nvPr/>
            </p:nvSpPr>
            <p:spPr bwMode="auto">
              <a:xfrm rot="-5400000" flipH="1" flipV="1">
                <a:off x="190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65" name="Line 705">
                <a:extLst>
                  <a:ext uri="{FF2B5EF4-FFF2-40B4-BE49-F238E27FC236}">
                    <a16:creationId xmlns:a16="http://schemas.microsoft.com/office/drawing/2014/main" id="{39CC0451-A1A7-50E3-F9FC-A9C24AF3616B}"/>
                  </a:ext>
                </a:extLst>
              </p:cNvPr>
              <p:cNvSpPr>
                <a:spLocks noChangeShapeType="1"/>
              </p:cNvSpPr>
              <p:nvPr/>
            </p:nvSpPr>
            <p:spPr bwMode="auto">
              <a:xfrm rot="-5400000" flipH="1" flipV="1">
                <a:off x="369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66" name="Line 706">
                <a:extLst>
                  <a:ext uri="{FF2B5EF4-FFF2-40B4-BE49-F238E27FC236}">
                    <a16:creationId xmlns:a16="http://schemas.microsoft.com/office/drawing/2014/main" id="{1BF0B30E-F216-8B47-43C6-2E186F6963E9}"/>
                  </a:ext>
                </a:extLst>
              </p:cNvPr>
              <p:cNvSpPr>
                <a:spLocks noChangeShapeType="1"/>
              </p:cNvSpPr>
              <p:nvPr/>
            </p:nvSpPr>
            <p:spPr bwMode="auto">
              <a:xfrm rot="16200000" flipH="1">
                <a:off x="190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67" name="Line 707">
                <a:extLst>
                  <a:ext uri="{FF2B5EF4-FFF2-40B4-BE49-F238E27FC236}">
                    <a16:creationId xmlns:a16="http://schemas.microsoft.com/office/drawing/2014/main" id="{CB3F2982-81BB-5EFA-6086-DFADEA782D92}"/>
                  </a:ext>
                </a:extLst>
              </p:cNvPr>
              <p:cNvSpPr>
                <a:spLocks noChangeShapeType="1"/>
              </p:cNvSpPr>
              <p:nvPr/>
            </p:nvSpPr>
            <p:spPr bwMode="auto">
              <a:xfrm rot="16200000" flipV="1">
                <a:off x="3553" y="2735"/>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68" name="Line 708">
                <a:extLst>
                  <a:ext uri="{FF2B5EF4-FFF2-40B4-BE49-F238E27FC236}">
                    <a16:creationId xmlns:a16="http://schemas.microsoft.com/office/drawing/2014/main" id="{230AA031-78C9-B062-2B03-E9A23213B413}"/>
                  </a:ext>
                </a:extLst>
              </p:cNvPr>
              <p:cNvSpPr>
                <a:spLocks noChangeShapeType="1"/>
              </p:cNvSpPr>
              <p:nvPr/>
            </p:nvSpPr>
            <p:spPr bwMode="auto">
              <a:xfrm rot="-5400000" flipH="1" flipV="1">
                <a:off x="2032" y="1640"/>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69" name="Line 709">
                <a:extLst>
                  <a:ext uri="{FF2B5EF4-FFF2-40B4-BE49-F238E27FC236}">
                    <a16:creationId xmlns:a16="http://schemas.microsoft.com/office/drawing/2014/main" id="{B42FE8EF-6E6E-68AC-48C0-677E04B021A8}"/>
                  </a:ext>
                </a:extLst>
              </p:cNvPr>
              <p:cNvSpPr>
                <a:spLocks noChangeShapeType="1"/>
              </p:cNvSpPr>
              <p:nvPr/>
            </p:nvSpPr>
            <p:spPr bwMode="auto">
              <a:xfrm rot="-5400000" flipH="1" flipV="1">
                <a:off x="3552" y="1640"/>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70" name="Line 710">
                <a:extLst>
                  <a:ext uri="{FF2B5EF4-FFF2-40B4-BE49-F238E27FC236}">
                    <a16:creationId xmlns:a16="http://schemas.microsoft.com/office/drawing/2014/main" id="{B362AC0B-CFC0-3341-5D6E-40E781BBDB56}"/>
                  </a:ext>
                </a:extLst>
              </p:cNvPr>
              <p:cNvSpPr>
                <a:spLocks noChangeShapeType="1"/>
              </p:cNvSpPr>
              <p:nvPr/>
            </p:nvSpPr>
            <p:spPr bwMode="auto">
              <a:xfrm rot="16200000" flipV="1">
                <a:off x="2033" y="2735"/>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71" name="Line 711">
                <a:extLst>
                  <a:ext uri="{FF2B5EF4-FFF2-40B4-BE49-F238E27FC236}">
                    <a16:creationId xmlns:a16="http://schemas.microsoft.com/office/drawing/2014/main" id="{EE32CA85-E14B-BC23-5616-BF543D504631}"/>
                  </a:ext>
                </a:extLst>
              </p:cNvPr>
              <p:cNvSpPr>
                <a:spLocks noChangeShapeType="1"/>
              </p:cNvSpPr>
              <p:nvPr/>
            </p:nvSpPr>
            <p:spPr bwMode="auto">
              <a:xfrm rot="-5400000">
                <a:off x="2448"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72" name="Line 712">
                <a:extLst>
                  <a:ext uri="{FF2B5EF4-FFF2-40B4-BE49-F238E27FC236}">
                    <a16:creationId xmlns:a16="http://schemas.microsoft.com/office/drawing/2014/main" id="{6B79D72D-C1C3-2A64-C4CC-6AA377F1FADE}"/>
                  </a:ext>
                </a:extLst>
              </p:cNvPr>
              <p:cNvSpPr>
                <a:spLocks noChangeShapeType="1"/>
              </p:cNvSpPr>
              <p:nvPr/>
            </p:nvSpPr>
            <p:spPr bwMode="auto">
              <a:xfrm rot="-5400000">
                <a:off x="2449"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73" name="Line 713">
                <a:extLst>
                  <a:ext uri="{FF2B5EF4-FFF2-40B4-BE49-F238E27FC236}">
                    <a16:creationId xmlns:a16="http://schemas.microsoft.com/office/drawing/2014/main" id="{BDC79350-EC06-68B4-7ACA-2D5E759F3CC4}"/>
                  </a:ext>
                </a:extLst>
              </p:cNvPr>
              <p:cNvSpPr>
                <a:spLocks noChangeShapeType="1"/>
              </p:cNvSpPr>
              <p:nvPr/>
            </p:nvSpPr>
            <p:spPr bwMode="auto">
              <a:xfrm rot="-5400000">
                <a:off x="1930"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74" name="Line 714">
                <a:extLst>
                  <a:ext uri="{FF2B5EF4-FFF2-40B4-BE49-F238E27FC236}">
                    <a16:creationId xmlns:a16="http://schemas.microsoft.com/office/drawing/2014/main" id="{8507B40A-F142-5729-FCE8-924B892A760F}"/>
                  </a:ext>
                </a:extLst>
              </p:cNvPr>
              <p:cNvSpPr>
                <a:spLocks noChangeShapeType="1"/>
              </p:cNvSpPr>
              <p:nvPr/>
            </p:nvSpPr>
            <p:spPr bwMode="auto">
              <a:xfrm rot="-5400000">
                <a:off x="1931"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75" name="Line 715">
                <a:extLst>
                  <a:ext uri="{FF2B5EF4-FFF2-40B4-BE49-F238E27FC236}">
                    <a16:creationId xmlns:a16="http://schemas.microsoft.com/office/drawing/2014/main" id="{AFB9AD7E-E2AC-D9D5-0E4E-E301586A8A20}"/>
                  </a:ext>
                </a:extLst>
              </p:cNvPr>
              <p:cNvSpPr>
                <a:spLocks noChangeShapeType="1"/>
              </p:cNvSpPr>
              <p:nvPr/>
            </p:nvSpPr>
            <p:spPr bwMode="auto">
              <a:xfrm rot="-5400000" flipH="1" flipV="1">
                <a:off x="3300"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76" name="Line 716">
                <a:extLst>
                  <a:ext uri="{FF2B5EF4-FFF2-40B4-BE49-F238E27FC236}">
                    <a16:creationId xmlns:a16="http://schemas.microsoft.com/office/drawing/2014/main" id="{4694B8FE-292F-EA98-E5FD-BED9195FA393}"/>
                  </a:ext>
                </a:extLst>
              </p:cNvPr>
              <p:cNvSpPr>
                <a:spLocks noChangeShapeType="1"/>
              </p:cNvSpPr>
              <p:nvPr/>
            </p:nvSpPr>
            <p:spPr bwMode="auto">
              <a:xfrm rot="-5400000" flipH="1" flipV="1">
                <a:off x="2298"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77" name="Line 717">
                <a:extLst>
                  <a:ext uri="{FF2B5EF4-FFF2-40B4-BE49-F238E27FC236}">
                    <a16:creationId xmlns:a16="http://schemas.microsoft.com/office/drawing/2014/main" id="{1EB4BACC-5608-6056-BDD4-B551E368AAC7}"/>
                  </a:ext>
                </a:extLst>
              </p:cNvPr>
              <p:cNvSpPr>
                <a:spLocks noChangeShapeType="1"/>
              </p:cNvSpPr>
              <p:nvPr/>
            </p:nvSpPr>
            <p:spPr bwMode="auto">
              <a:xfrm rot="16200000" flipV="1">
                <a:off x="3294"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78" name="Line 718">
                <a:extLst>
                  <a:ext uri="{FF2B5EF4-FFF2-40B4-BE49-F238E27FC236}">
                    <a16:creationId xmlns:a16="http://schemas.microsoft.com/office/drawing/2014/main" id="{69FB7AF5-D780-F35B-FBF9-442F41EF4875}"/>
                  </a:ext>
                </a:extLst>
              </p:cNvPr>
              <p:cNvSpPr>
                <a:spLocks noChangeShapeType="1"/>
              </p:cNvSpPr>
              <p:nvPr/>
            </p:nvSpPr>
            <p:spPr bwMode="auto">
              <a:xfrm rot="16200000" flipV="1">
                <a:off x="2292"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79" name="Line 719">
                <a:extLst>
                  <a:ext uri="{FF2B5EF4-FFF2-40B4-BE49-F238E27FC236}">
                    <a16:creationId xmlns:a16="http://schemas.microsoft.com/office/drawing/2014/main" id="{62D53518-70C0-B7AC-EE82-B86E1C10D27F}"/>
                  </a:ext>
                </a:extLst>
              </p:cNvPr>
              <p:cNvSpPr>
                <a:spLocks noChangeShapeType="1"/>
              </p:cNvSpPr>
              <p:nvPr/>
            </p:nvSpPr>
            <p:spPr bwMode="auto">
              <a:xfrm rot="-5400000">
                <a:off x="2944"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80" name="Line 720">
                <a:extLst>
                  <a:ext uri="{FF2B5EF4-FFF2-40B4-BE49-F238E27FC236}">
                    <a16:creationId xmlns:a16="http://schemas.microsoft.com/office/drawing/2014/main" id="{3650D783-5137-2837-7EBF-625DF146A256}"/>
                  </a:ext>
                </a:extLst>
              </p:cNvPr>
              <p:cNvSpPr>
                <a:spLocks noChangeShapeType="1"/>
              </p:cNvSpPr>
              <p:nvPr/>
            </p:nvSpPr>
            <p:spPr bwMode="auto">
              <a:xfrm rot="-5400000">
                <a:off x="2943"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81" name="Line 721">
                <a:extLst>
                  <a:ext uri="{FF2B5EF4-FFF2-40B4-BE49-F238E27FC236}">
                    <a16:creationId xmlns:a16="http://schemas.microsoft.com/office/drawing/2014/main" id="{77890924-1296-1491-2E86-FEFF87C0690C}"/>
                  </a:ext>
                </a:extLst>
              </p:cNvPr>
              <p:cNvSpPr>
                <a:spLocks noChangeShapeType="1"/>
              </p:cNvSpPr>
              <p:nvPr/>
            </p:nvSpPr>
            <p:spPr bwMode="auto">
              <a:xfrm rot="-5400000" flipH="1" flipV="1">
                <a:off x="369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82" name="Line 722">
                <a:extLst>
                  <a:ext uri="{FF2B5EF4-FFF2-40B4-BE49-F238E27FC236}">
                    <a16:creationId xmlns:a16="http://schemas.microsoft.com/office/drawing/2014/main" id="{604A71DD-E252-0BE2-0B9E-61E5D947B68E}"/>
                  </a:ext>
                </a:extLst>
              </p:cNvPr>
              <p:cNvSpPr>
                <a:spLocks noChangeShapeType="1"/>
              </p:cNvSpPr>
              <p:nvPr/>
            </p:nvSpPr>
            <p:spPr bwMode="auto">
              <a:xfrm rot="16200000" flipH="1">
                <a:off x="369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83" name="Line 723">
                <a:extLst>
                  <a:ext uri="{FF2B5EF4-FFF2-40B4-BE49-F238E27FC236}">
                    <a16:creationId xmlns:a16="http://schemas.microsoft.com/office/drawing/2014/main" id="{92C78238-2688-1014-75B4-FEB12225C2EE}"/>
                  </a:ext>
                </a:extLst>
              </p:cNvPr>
              <p:cNvSpPr>
                <a:spLocks noChangeShapeType="1"/>
              </p:cNvSpPr>
              <p:nvPr/>
            </p:nvSpPr>
            <p:spPr bwMode="auto">
              <a:xfrm rot="-5400000" flipH="1" flipV="1">
                <a:off x="190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84" name="Line 724">
                <a:extLst>
                  <a:ext uri="{FF2B5EF4-FFF2-40B4-BE49-F238E27FC236}">
                    <a16:creationId xmlns:a16="http://schemas.microsoft.com/office/drawing/2014/main" id="{7E0E1F03-47A8-C4ED-661E-7674262220F8}"/>
                  </a:ext>
                </a:extLst>
              </p:cNvPr>
              <p:cNvSpPr>
                <a:spLocks noChangeShapeType="1"/>
              </p:cNvSpPr>
              <p:nvPr/>
            </p:nvSpPr>
            <p:spPr bwMode="auto">
              <a:xfrm rot="16200000" flipH="1">
                <a:off x="190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85" name="Line 725">
                <a:extLst>
                  <a:ext uri="{FF2B5EF4-FFF2-40B4-BE49-F238E27FC236}">
                    <a16:creationId xmlns:a16="http://schemas.microsoft.com/office/drawing/2014/main" id="{A1D770FB-1AFC-E84B-0467-122CF5DDBE1D}"/>
                  </a:ext>
                </a:extLst>
              </p:cNvPr>
              <p:cNvSpPr>
                <a:spLocks noChangeShapeType="1"/>
              </p:cNvSpPr>
              <p:nvPr/>
            </p:nvSpPr>
            <p:spPr bwMode="auto">
              <a:xfrm rot="-5400000">
                <a:off x="2701"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86" name="Line 726">
                <a:extLst>
                  <a:ext uri="{FF2B5EF4-FFF2-40B4-BE49-F238E27FC236}">
                    <a16:creationId xmlns:a16="http://schemas.microsoft.com/office/drawing/2014/main" id="{8C74C976-FE49-9202-13BE-DEFCB4A595BD}"/>
                  </a:ext>
                </a:extLst>
              </p:cNvPr>
              <p:cNvSpPr>
                <a:spLocks noChangeShapeType="1"/>
              </p:cNvSpPr>
              <p:nvPr/>
            </p:nvSpPr>
            <p:spPr bwMode="auto">
              <a:xfrm rot="-5400000">
                <a:off x="2702"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87" name="Line 727">
                <a:extLst>
                  <a:ext uri="{FF2B5EF4-FFF2-40B4-BE49-F238E27FC236}">
                    <a16:creationId xmlns:a16="http://schemas.microsoft.com/office/drawing/2014/main" id="{99546DC3-899D-3D31-E55D-4B205F35CF95}"/>
                  </a:ext>
                </a:extLst>
              </p:cNvPr>
              <p:cNvSpPr>
                <a:spLocks noChangeShapeType="1"/>
              </p:cNvSpPr>
              <p:nvPr/>
            </p:nvSpPr>
            <p:spPr bwMode="auto">
              <a:xfrm rot="16200000" flipH="1">
                <a:off x="3324"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88" name="Line 728">
                <a:extLst>
                  <a:ext uri="{FF2B5EF4-FFF2-40B4-BE49-F238E27FC236}">
                    <a16:creationId xmlns:a16="http://schemas.microsoft.com/office/drawing/2014/main" id="{C028FD00-847D-2719-5579-D4EB65CE468E}"/>
                  </a:ext>
                </a:extLst>
              </p:cNvPr>
              <p:cNvSpPr>
                <a:spLocks noChangeShapeType="1"/>
              </p:cNvSpPr>
              <p:nvPr/>
            </p:nvSpPr>
            <p:spPr bwMode="auto">
              <a:xfrm rot="16200000" flipH="1">
                <a:off x="3329"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89" name="Line 729">
                <a:extLst>
                  <a:ext uri="{FF2B5EF4-FFF2-40B4-BE49-F238E27FC236}">
                    <a16:creationId xmlns:a16="http://schemas.microsoft.com/office/drawing/2014/main" id="{FC2CC823-C7F6-0003-980B-9840A63EDDCD}"/>
                  </a:ext>
                </a:extLst>
              </p:cNvPr>
              <p:cNvSpPr>
                <a:spLocks noChangeShapeType="1"/>
              </p:cNvSpPr>
              <p:nvPr/>
            </p:nvSpPr>
            <p:spPr bwMode="auto">
              <a:xfrm rot="16200000" flipH="1">
                <a:off x="2425"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90" name="Line 730">
                <a:extLst>
                  <a:ext uri="{FF2B5EF4-FFF2-40B4-BE49-F238E27FC236}">
                    <a16:creationId xmlns:a16="http://schemas.microsoft.com/office/drawing/2014/main" id="{3AC48494-442D-5CFA-15DD-1ADB3C8A4C12}"/>
                  </a:ext>
                </a:extLst>
              </p:cNvPr>
              <p:cNvSpPr>
                <a:spLocks noChangeShapeType="1"/>
              </p:cNvSpPr>
              <p:nvPr/>
            </p:nvSpPr>
            <p:spPr bwMode="auto">
              <a:xfrm rot="16200000" flipH="1">
                <a:off x="3174"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91" name="Line 731">
                <a:extLst>
                  <a:ext uri="{FF2B5EF4-FFF2-40B4-BE49-F238E27FC236}">
                    <a16:creationId xmlns:a16="http://schemas.microsoft.com/office/drawing/2014/main" id="{E4F6FE38-9114-E49D-BC43-D1624E7DD71B}"/>
                  </a:ext>
                </a:extLst>
              </p:cNvPr>
              <p:cNvSpPr>
                <a:spLocks noChangeShapeType="1"/>
              </p:cNvSpPr>
              <p:nvPr/>
            </p:nvSpPr>
            <p:spPr bwMode="auto">
              <a:xfrm rot="-5400000" flipH="1" flipV="1">
                <a:off x="2419"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92" name="Line 732">
                <a:extLst>
                  <a:ext uri="{FF2B5EF4-FFF2-40B4-BE49-F238E27FC236}">
                    <a16:creationId xmlns:a16="http://schemas.microsoft.com/office/drawing/2014/main" id="{75049076-13A2-956D-926D-8EB9791C2D7C}"/>
                  </a:ext>
                </a:extLst>
              </p:cNvPr>
              <p:cNvSpPr>
                <a:spLocks noChangeShapeType="1"/>
              </p:cNvSpPr>
              <p:nvPr/>
            </p:nvSpPr>
            <p:spPr bwMode="auto">
              <a:xfrm rot="-5400000" flipH="1" flipV="1">
                <a:off x="3168"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93" name="Line 733">
                <a:extLst>
                  <a:ext uri="{FF2B5EF4-FFF2-40B4-BE49-F238E27FC236}">
                    <a16:creationId xmlns:a16="http://schemas.microsoft.com/office/drawing/2014/main" id="{484088A3-AA43-CD00-F99B-6E0B4E2438DD}"/>
                  </a:ext>
                </a:extLst>
              </p:cNvPr>
              <p:cNvSpPr>
                <a:spLocks noChangeShapeType="1"/>
              </p:cNvSpPr>
              <p:nvPr/>
            </p:nvSpPr>
            <p:spPr bwMode="auto">
              <a:xfrm rot="16200000" flipH="1">
                <a:off x="3589"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94" name="Line 734">
                <a:extLst>
                  <a:ext uri="{FF2B5EF4-FFF2-40B4-BE49-F238E27FC236}">
                    <a16:creationId xmlns:a16="http://schemas.microsoft.com/office/drawing/2014/main" id="{A359100A-FC1E-60A3-5764-EC8DA1DE0033}"/>
                  </a:ext>
                </a:extLst>
              </p:cNvPr>
              <p:cNvSpPr>
                <a:spLocks noChangeShapeType="1"/>
              </p:cNvSpPr>
              <p:nvPr/>
            </p:nvSpPr>
            <p:spPr bwMode="auto">
              <a:xfrm rot="16200000" flipH="1">
                <a:off x="3588"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95" name="Line 735">
                <a:extLst>
                  <a:ext uri="{FF2B5EF4-FFF2-40B4-BE49-F238E27FC236}">
                    <a16:creationId xmlns:a16="http://schemas.microsoft.com/office/drawing/2014/main" id="{6AF8740A-D4C3-9724-DA82-CAA9F63D0EED}"/>
                  </a:ext>
                </a:extLst>
              </p:cNvPr>
              <p:cNvSpPr>
                <a:spLocks noChangeShapeType="1"/>
              </p:cNvSpPr>
              <p:nvPr/>
            </p:nvSpPr>
            <p:spPr bwMode="auto">
              <a:xfrm rot="16200000" flipH="1">
                <a:off x="216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96" name="Line 736">
                <a:extLst>
                  <a:ext uri="{FF2B5EF4-FFF2-40B4-BE49-F238E27FC236}">
                    <a16:creationId xmlns:a16="http://schemas.microsoft.com/office/drawing/2014/main" id="{4D7DB649-5077-34B8-9349-0B9984812C94}"/>
                  </a:ext>
                </a:extLst>
              </p:cNvPr>
              <p:cNvSpPr>
                <a:spLocks noChangeShapeType="1"/>
              </p:cNvSpPr>
              <p:nvPr/>
            </p:nvSpPr>
            <p:spPr bwMode="auto">
              <a:xfrm rot="-5400000" flipH="1" flipV="1">
                <a:off x="342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97" name="Line 737">
                <a:extLst>
                  <a:ext uri="{FF2B5EF4-FFF2-40B4-BE49-F238E27FC236}">
                    <a16:creationId xmlns:a16="http://schemas.microsoft.com/office/drawing/2014/main" id="{01237D6C-9413-B574-4581-205959A79EB9}"/>
                  </a:ext>
                </a:extLst>
              </p:cNvPr>
              <p:cNvSpPr>
                <a:spLocks noChangeShapeType="1"/>
              </p:cNvSpPr>
              <p:nvPr/>
            </p:nvSpPr>
            <p:spPr bwMode="auto">
              <a:xfrm rot="16200000" flipH="1">
                <a:off x="342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98" name="Line 738">
                <a:extLst>
                  <a:ext uri="{FF2B5EF4-FFF2-40B4-BE49-F238E27FC236}">
                    <a16:creationId xmlns:a16="http://schemas.microsoft.com/office/drawing/2014/main" id="{19D4A773-C977-77E1-AAFB-682C3214381A}"/>
                  </a:ext>
                </a:extLst>
              </p:cNvPr>
              <p:cNvSpPr>
                <a:spLocks noChangeShapeType="1"/>
              </p:cNvSpPr>
              <p:nvPr/>
            </p:nvSpPr>
            <p:spPr bwMode="auto">
              <a:xfrm rot="-5400000" flipH="1" flipV="1">
                <a:off x="216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899" name="Line 739">
                <a:extLst>
                  <a:ext uri="{FF2B5EF4-FFF2-40B4-BE49-F238E27FC236}">
                    <a16:creationId xmlns:a16="http://schemas.microsoft.com/office/drawing/2014/main" id="{CCB3732D-F162-6D74-34A0-BEDC98256593}"/>
                  </a:ext>
                </a:extLst>
              </p:cNvPr>
              <p:cNvSpPr>
                <a:spLocks noChangeShapeType="1"/>
              </p:cNvSpPr>
              <p:nvPr/>
            </p:nvSpPr>
            <p:spPr bwMode="auto">
              <a:xfrm rot="16200000" flipV="1">
                <a:off x="2038" y="1865"/>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00" name="Line 740">
                <a:extLst>
                  <a:ext uri="{FF2B5EF4-FFF2-40B4-BE49-F238E27FC236}">
                    <a16:creationId xmlns:a16="http://schemas.microsoft.com/office/drawing/2014/main" id="{91A456AA-A082-C6B9-610A-60D83CBED3F6}"/>
                  </a:ext>
                </a:extLst>
              </p:cNvPr>
              <p:cNvSpPr>
                <a:spLocks noChangeShapeType="1"/>
              </p:cNvSpPr>
              <p:nvPr/>
            </p:nvSpPr>
            <p:spPr bwMode="auto">
              <a:xfrm rot="16200000" flipV="1">
                <a:off x="3558" y="1865"/>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01" name="Line 741">
                <a:extLst>
                  <a:ext uri="{FF2B5EF4-FFF2-40B4-BE49-F238E27FC236}">
                    <a16:creationId xmlns:a16="http://schemas.microsoft.com/office/drawing/2014/main" id="{E95A7B7E-6038-0EAB-1479-25197D4159CB}"/>
                  </a:ext>
                </a:extLst>
              </p:cNvPr>
              <p:cNvSpPr>
                <a:spLocks noChangeShapeType="1"/>
              </p:cNvSpPr>
              <p:nvPr/>
            </p:nvSpPr>
            <p:spPr bwMode="auto">
              <a:xfrm rot="-5400000" flipH="1" flipV="1">
                <a:off x="2039" y="2510"/>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02" name="Line 742">
                <a:extLst>
                  <a:ext uri="{FF2B5EF4-FFF2-40B4-BE49-F238E27FC236}">
                    <a16:creationId xmlns:a16="http://schemas.microsoft.com/office/drawing/2014/main" id="{37AE4525-2B25-0A37-7F9E-518162277C01}"/>
                  </a:ext>
                </a:extLst>
              </p:cNvPr>
              <p:cNvSpPr>
                <a:spLocks noChangeShapeType="1"/>
              </p:cNvSpPr>
              <p:nvPr/>
            </p:nvSpPr>
            <p:spPr bwMode="auto">
              <a:xfrm rot="-5400000" flipH="1" flipV="1">
                <a:off x="3559" y="2510"/>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03" name="Line 743">
                <a:extLst>
                  <a:ext uri="{FF2B5EF4-FFF2-40B4-BE49-F238E27FC236}">
                    <a16:creationId xmlns:a16="http://schemas.microsoft.com/office/drawing/2014/main" id="{BA1318E4-05EE-E0BF-69A2-5CD4035BB7C2}"/>
                  </a:ext>
                </a:extLst>
              </p:cNvPr>
              <p:cNvSpPr>
                <a:spLocks noChangeShapeType="1"/>
              </p:cNvSpPr>
              <p:nvPr/>
            </p:nvSpPr>
            <p:spPr bwMode="auto">
              <a:xfrm rot="-5400000">
                <a:off x="3451"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04" name="Line 744">
                <a:extLst>
                  <a:ext uri="{FF2B5EF4-FFF2-40B4-BE49-F238E27FC236}">
                    <a16:creationId xmlns:a16="http://schemas.microsoft.com/office/drawing/2014/main" id="{101E1BD1-28A1-B7DE-5FAE-5BDD669C9859}"/>
                  </a:ext>
                </a:extLst>
              </p:cNvPr>
              <p:cNvSpPr>
                <a:spLocks noChangeShapeType="1"/>
              </p:cNvSpPr>
              <p:nvPr/>
            </p:nvSpPr>
            <p:spPr bwMode="auto">
              <a:xfrm rot="-5400000">
                <a:off x="3450"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05" name="Line 745">
                <a:extLst>
                  <a:ext uri="{FF2B5EF4-FFF2-40B4-BE49-F238E27FC236}">
                    <a16:creationId xmlns:a16="http://schemas.microsoft.com/office/drawing/2014/main" id="{B3D2EDFE-C123-7B4C-1735-BD2C982293A0}"/>
                  </a:ext>
                </a:extLst>
              </p:cNvPr>
              <p:cNvSpPr>
                <a:spLocks noChangeShapeType="1"/>
              </p:cNvSpPr>
              <p:nvPr/>
            </p:nvSpPr>
            <p:spPr bwMode="auto">
              <a:xfrm rot="-5400000">
                <a:off x="1936"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06" name="Line 746">
                <a:extLst>
                  <a:ext uri="{FF2B5EF4-FFF2-40B4-BE49-F238E27FC236}">
                    <a16:creationId xmlns:a16="http://schemas.microsoft.com/office/drawing/2014/main" id="{0B0F02CB-4E33-3F93-AF58-5097CEFDDF00}"/>
                  </a:ext>
                </a:extLst>
              </p:cNvPr>
              <p:cNvSpPr>
                <a:spLocks noChangeShapeType="1"/>
              </p:cNvSpPr>
              <p:nvPr/>
            </p:nvSpPr>
            <p:spPr bwMode="auto">
              <a:xfrm rot="-5400000" flipH="1" flipV="1">
                <a:off x="304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07" name="Line 747">
                <a:extLst>
                  <a:ext uri="{FF2B5EF4-FFF2-40B4-BE49-F238E27FC236}">
                    <a16:creationId xmlns:a16="http://schemas.microsoft.com/office/drawing/2014/main" id="{525F89FF-D959-980D-20DE-314E0B8EB07E}"/>
                  </a:ext>
                </a:extLst>
              </p:cNvPr>
              <p:cNvSpPr>
                <a:spLocks noChangeShapeType="1"/>
              </p:cNvSpPr>
              <p:nvPr/>
            </p:nvSpPr>
            <p:spPr bwMode="auto">
              <a:xfrm rot="-5400000" flipH="1" flipV="1">
                <a:off x="255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08" name="Line 748">
                <a:extLst>
                  <a:ext uri="{FF2B5EF4-FFF2-40B4-BE49-F238E27FC236}">
                    <a16:creationId xmlns:a16="http://schemas.microsoft.com/office/drawing/2014/main" id="{C8CF8A0E-A8AD-7ED5-42E3-CD72047876B2}"/>
                  </a:ext>
                </a:extLst>
              </p:cNvPr>
              <p:cNvSpPr>
                <a:spLocks noChangeShapeType="1"/>
              </p:cNvSpPr>
              <p:nvPr/>
            </p:nvSpPr>
            <p:spPr bwMode="auto">
              <a:xfrm rot="16200000" flipV="1">
                <a:off x="254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09" name="Line 749">
                <a:extLst>
                  <a:ext uri="{FF2B5EF4-FFF2-40B4-BE49-F238E27FC236}">
                    <a16:creationId xmlns:a16="http://schemas.microsoft.com/office/drawing/2014/main" id="{CA204757-3CA3-D81D-D603-CDF4B1F1F114}"/>
                  </a:ext>
                </a:extLst>
              </p:cNvPr>
              <p:cNvSpPr>
                <a:spLocks noChangeShapeType="1"/>
              </p:cNvSpPr>
              <p:nvPr/>
            </p:nvSpPr>
            <p:spPr bwMode="auto">
              <a:xfrm rot="16200000" flipV="1">
                <a:off x="304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10" name="Line 750">
                <a:extLst>
                  <a:ext uri="{FF2B5EF4-FFF2-40B4-BE49-F238E27FC236}">
                    <a16:creationId xmlns:a16="http://schemas.microsoft.com/office/drawing/2014/main" id="{7C21C014-83E0-F69D-3C1C-ABA84F42CBD8}"/>
                  </a:ext>
                </a:extLst>
              </p:cNvPr>
              <p:cNvSpPr>
                <a:spLocks noChangeShapeType="1"/>
              </p:cNvSpPr>
              <p:nvPr/>
            </p:nvSpPr>
            <p:spPr bwMode="auto">
              <a:xfrm rot="16200000" flipH="1">
                <a:off x="2322"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11" name="Line 751">
                <a:extLst>
                  <a:ext uri="{FF2B5EF4-FFF2-40B4-BE49-F238E27FC236}">
                    <a16:creationId xmlns:a16="http://schemas.microsoft.com/office/drawing/2014/main" id="{D4A0E172-AEC3-2700-A8BF-D17A5968EC96}"/>
                  </a:ext>
                </a:extLst>
              </p:cNvPr>
              <p:cNvSpPr>
                <a:spLocks noChangeShapeType="1"/>
              </p:cNvSpPr>
              <p:nvPr/>
            </p:nvSpPr>
            <p:spPr bwMode="auto">
              <a:xfrm rot="16200000" flipH="1">
                <a:off x="2327"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12" name="Line 752">
                <a:extLst>
                  <a:ext uri="{FF2B5EF4-FFF2-40B4-BE49-F238E27FC236}">
                    <a16:creationId xmlns:a16="http://schemas.microsoft.com/office/drawing/2014/main" id="{4AD7B8C0-84AB-6AC0-CD4C-A3FD7B57EE1D}"/>
                  </a:ext>
                </a:extLst>
              </p:cNvPr>
              <p:cNvSpPr>
                <a:spLocks noChangeShapeType="1"/>
              </p:cNvSpPr>
              <p:nvPr/>
            </p:nvSpPr>
            <p:spPr bwMode="auto">
              <a:xfrm rot="16200000" flipH="1">
                <a:off x="2678"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13" name="Line 753">
                <a:extLst>
                  <a:ext uri="{FF2B5EF4-FFF2-40B4-BE49-F238E27FC236}">
                    <a16:creationId xmlns:a16="http://schemas.microsoft.com/office/drawing/2014/main" id="{2857E848-5527-D48C-A602-A4DEF554559F}"/>
                  </a:ext>
                </a:extLst>
              </p:cNvPr>
              <p:cNvSpPr>
                <a:spLocks noChangeShapeType="1"/>
              </p:cNvSpPr>
              <p:nvPr/>
            </p:nvSpPr>
            <p:spPr bwMode="auto">
              <a:xfrm rot="16200000" flipH="1">
                <a:off x="2920"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14" name="Line 754">
                <a:extLst>
                  <a:ext uri="{FF2B5EF4-FFF2-40B4-BE49-F238E27FC236}">
                    <a16:creationId xmlns:a16="http://schemas.microsoft.com/office/drawing/2014/main" id="{F586B5A6-0D76-D589-3C8A-4CF224701A67}"/>
                  </a:ext>
                </a:extLst>
              </p:cNvPr>
              <p:cNvSpPr>
                <a:spLocks noChangeShapeType="1"/>
              </p:cNvSpPr>
              <p:nvPr/>
            </p:nvSpPr>
            <p:spPr bwMode="auto">
              <a:xfrm rot="-5400000" flipH="1" flipV="1">
                <a:off x="2672"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15" name="Line 755">
                <a:extLst>
                  <a:ext uri="{FF2B5EF4-FFF2-40B4-BE49-F238E27FC236}">
                    <a16:creationId xmlns:a16="http://schemas.microsoft.com/office/drawing/2014/main" id="{20AF03F4-BCD1-98DD-24FB-6957123F8716}"/>
                  </a:ext>
                </a:extLst>
              </p:cNvPr>
              <p:cNvSpPr>
                <a:spLocks noChangeShapeType="1"/>
              </p:cNvSpPr>
              <p:nvPr/>
            </p:nvSpPr>
            <p:spPr bwMode="auto">
              <a:xfrm rot="-5400000" flipH="1" flipV="1">
                <a:off x="2914"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16" name="Line 756">
                <a:extLst>
                  <a:ext uri="{FF2B5EF4-FFF2-40B4-BE49-F238E27FC236}">
                    <a16:creationId xmlns:a16="http://schemas.microsoft.com/office/drawing/2014/main" id="{982FCD72-7E62-65DC-9E1D-62DBCE453E18}"/>
                  </a:ext>
                </a:extLst>
              </p:cNvPr>
              <p:cNvSpPr>
                <a:spLocks noChangeShapeType="1"/>
              </p:cNvSpPr>
              <p:nvPr/>
            </p:nvSpPr>
            <p:spPr bwMode="auto">
              <a:xfrm rot="-5400000" flipH="1" flipV="1">
                <a:off x="2799" y="2970"/>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17" name="Line 757">
                <a:extLst>
                  <a:ext uri="{FF2B5EF4-FFF2-40B4-BE49-F238E27FC236}">
                    <a16:creationId xmlns:a16="http://schemas.microsoft.com/office/drawing/2014/main" id="{A4AF8D91-5312-E6A3-B3FE-8B7BB5AF3375}"/>
                  </a:ext>
                </a:extLst>
              </p:cNvPr>
              <p:cNvSpPr>
                <a:spLocks noChangeShapeType="1"/>
              </p:cNvSpPr>
              <p:nvPr/>
            </p:nvSpPr>
            <p:spPr bwMode="auto">
              <a:xfrm rot="16200000" flipV="1">
                <a:off x="2793" y="1433"/>
                <a:ext cx="80"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18" name="Line 758">
                <a:extLst>
                  <a:ext uri="{FF2B5EF4-FFF2-40B4-BE49-F238E27FC236}">
                    <a16:creationId xmlns:a16="http://schemas.microsoft.com/office/drawing/2014/main" id="{51F4E6ED-6740-C872-3400-2142584EDB14}"/>
                  </a:ext>
                </a:extLst>
              </p:cNvPr>
              <p:cNvSpPr>
                <a:spLocks noChangeShapeType="1"/>
              </p:cNvSpPr>
              <p:nvPr/>
            </p:nvSpPr>
            <p:spPr bwMode="auto">
              <a:xfrm rot="16200000" flipV="1">
                <a:off x="3559" y="2291"/>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19" name="Line 759">
                <a:extLst>
                  <a:ext uri="{FF2B5EF4-FFF2-40B4-BE49-F238E27FC236}">
                    <a16:creationId xmlns:a16="http://schemas.microsoft.com/office/drawing/2014/main" id="{70A30C8B-BBFB-F7C9-7B6B-9CEE2B3B9A8D}"/>
                  </a:ext>
                </a:extLst>
              </p:cNvPr>
              <p:cNvSpPr>
                <a:spLocks noChangeShapeType="1"/>
              </p:cNvSpPr>
              <p:nvPr/>
            </p:nvSpPr>
            <p:spPr bwMode="auto">
              <a:xfrm rot="16200000" flipV="1">
                <a:off x="2039" y="2291"/>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20" name="Line 760">
                <a:extLst>
                  <a:ext uri="{FF2B5EF4-FFF2-40B4-BE49-F238E27FC236}">
                    <a16:creationId xmlns:a16="http://schemas.microsoft.com/office/drawing/2014/main" id="{0ABC191C-8EA1-E1D5-6B2B-5E1DE549D3DF}"/>
                  </a:ext>
                </a:extLst>
              </p:cNvPr>
              <p:cNvSpPr>
                <a:spLocks noChangeShapeType="1"/>
              </p:cNvSpPr>
              <p:nvPr/>
            </p:nvSpPr>
            <p:spPr bwMode="auto">
              <a:xfrm rot="-5400000" flipH="1" flipV="1">
                <a:off x="2038" y="2084"/>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21" name="Line 761">
                <a:extLst>
                  <a:ext uri="{FF2B5EF4-FFF2-40B4-BE49-F238E27FC236}">
                    <a16:creationId xmlns:a16="http://schemas.microsoft.com/office/drawing/2014/main" id="{32B371AA-9A31-FC03-D07A-24B9C62BE27C}"/>
                  </a:ext>
                </a:extLst>
              </p:cNvPr>
              <p:cNvSpPr>
                <a:spLocks noChangeShapeType="1"/>
              </p:cNvSpPr>
              <p:nvPr/>
            </p:nvSpPr>
            <p:spPr bwMode="auto">
              <a:xfrm rot="-5400000" flipH="1" flipV="1">
                <a:off x="3558" y="2084"/>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22" name="Line 762">
                <a:extLst>
                  <a:ext uri="{FF2B5EF4-FFF2-40B4-BE49-F238E27FC236}">
                    <a16:creationId xmlns:a16="http://schemas.microsoft.com/office/drawing/2014/main" id="{8400EB86-42E0-101A-25EC-236D992B2DA7}"/>
                  </a:ext>
                </a:extLst>
              </p:cNvPr>
              <p:cNvSpPr>
                <a:spLocks noChangeShapeType="1"/>
              </p:cNvSpPr>
              <p:nvPr/>
            </p:nvSpPr>
            <p:spPr bwMode="auto">
              <a:xfrm rot="16200000" flipV="1">
                <a:off x="2292"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23" name="Line 763">
                <a:extLst>
                  <a:ext uri="{FF2B5EF4-FFF2-40B4-BE49-F238E27FC236}">
                    <a16:creationId xmlns:a16="http://schemas.microsoft.com/office/drawing/2014/main" id="{D3502681-6CFC-E5F2-0EBD-CBB1AE089551}"/>
                  </a:ext>
                </a:extLst>
              </p:cNvPr>
              <p:cNvSpPr>
                <a:spLocks noChangeShapeType="1"/>
              </p:cNvSpPr>
              <p:nvPr/>
            </p:nvSpPr>
            <p:spPr bwMode="auto">
              <a:xfrm rot="-5400000" flipH="1" flipV="1">
                <a:off x="2291"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24" name="Line 764">
                <a:extLst>
                  <a:ext uri="{FF2B5EF4-FFF2-40B4-BE49-F238E27FC236}">
                    <a16:creationId xmlns:a16="http://schemas.microsoft.com/office/drawing/2014/main" id="{8A28D1B0-1129-A02E-C5DC-9A69FF5B618F}"/>
                  </a:ext>
                </a:extLst>
              </p:cNvPr>
              <p:cNvSpPr>
                <a:spLocks noChangeShapeType="1"/>
              </p:cNvSpPr>
              <p:nvPr/>
            </p:nvSpPr>
            <p:spPr bwMode="auto">
              <a:xfrm rot="16200000" flipV="1">
                <a:off x="3294"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25" name="Line 765">
                <a:extLst>
                  <a:ext uri="{FF2B5EF4-FFF2-40B4-BE49-F238E27FC236}">
                    <a16:creationId xmlns:a16="http://schemas.microsoft.com/office/drawing/2014/main" id="{B249B795-FE95-4A3C-979F-55F77C8889A4}"/>
                  </a:ext>
                </a:extLst>
              </p:cNvPr>
              <p:cNvSpPr>
                <a:spLocks noChangeShapeType="1"/>
              </p:cNvSpPr>
              <p:nvPr/>
            </p:nvSpPr>
            <p:spPr bwMode="auto">
              <a:xfrm rot="-5400000" flipH="1" flipV="1">
                <a:off x="3293"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26" name="Line 766">
                <a:extLst>
                  <a:ext uri="{FF2B5EF4-FFF2-40B4-BE49-F238E27FC236}">
                    <a16:creationId xmlns:a16="http://schemas.microsoft.com/office/drawing/2014/main" id="{42F4690E-5C37-7C66-94D5-C39D16E82721}"/>
                  </a:ext>
                </a:extLst>
              </p:cNvPr>
              <p:cNvSpPr>
                <a:spLocks noChangeShapeType="1"/>
              </p:cNvSpPr>
              <p:nvPr/>
            </p:nvSpPr>
            <p:spPr bwMode="auto">
              <a:xfrm rot="16200000" flipH="1">
                <a:off x="3071"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27" name="Line 767">
                <a:extLst>
                  <a:ext uri="{FF2B5EF4-FFF2-40B4-BE49-F238E27FC236}">
                    <a16:creationId xmlns:a16="http://schemas.microsoft.com/office/drawing/2014/main" id="{1C8E2EA0-8646-3A4E-0701-BBC78A49AD25}"/>
                  </a:ext>
                </a:extLst>
              </p:cNvPr>
              <p:cNvSpPr>
                <a:spLocks noChangeShapeType="1"/>
              </p:cNvSpPr>
              <p:nvPr/>
            </p:nvSpPr>
            <p:spPr bwMode="auto">
              <a:xfrm rot="16200000" flipH="1">
                <a:off x="2069"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28" name="Line 768">
                <a:extLst>
                  <a:ext uri="{FF2B5EF4-FFF2-40B4-BE49-F238E27FC236}">
                    <a16:creationId xmlns:a16="http://schemas.microsoft.com/office/drawing/2014/main" id="{3DFE07F4-398F-9C07-254A-AE6DDCDC3B2C}"/>
                  </a:ext>
                </a:extLst>
              </p:cNvPr>
              <p:cNvSpPr>
                <a:spLocks noChangeShapeType="1"/>
              </p:cNvSpPr>
              <p:nvPr/>
            </p:nvSpPr>
            <p:spPr bwMode="auto">
              <a:xfrm rot="16200000" flipH="1">
                <a:off x="2068"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29" name="Line 769">
                <a:extLst>
                  <a:ext uri="{FF2B5EF4-FFF2-40B4-BE49-F238E27FC236}">
                    <a16:creationId xmlns:a16="http://schemas.microsoft.com/office/drawing/2014/main" id="{8B2A9DAE-2E74-C801-AD61-AB3C17C67276}"/>
                  </a:ext>
                </a:extLst>
              </p:cNvPr>
              <p:cNvSpPr>
                <a:spLocks noChangeShapeType="1"/>
              </p:cNvSpPr>
              <p:nvPr/>
            </p:nvSpPr>
            <p:spPr bwMode="auto">
              <a:xfrm rot="16200000" flipH="1">
                <a:off x="3076"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30" name="Line 770">
                <a:extLst>
                  <a:ext uri="{FF2B5EF4-FFF2-40B4-BE49-F238E27FC236}">
                    <a16:creationId xmlns:a16="http://schemas.microsoft.com/office/drawing/2014/main" id="{2783BAFA-843C-A481-FE8D-74BCE7B2368A}"/>
                  </a:ext>
                </a:extLst>
              </p:cNvPr>
              <p:cNvSpPr>
                <a:spLocks noChangeShapeType="1"/>
              </p:cNvSpPr>
              <p:nvPr/>
            </p:nvSpPr>
            <p:spPr bwMode="auto">
              <a:xfrm rot="-5400000">
                <a:off x="2195"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31" name="Line 771">
                <a:extLst>
                  <a:ext uri="{FF2B5EF4-FFF2-40B4-BE49-F238E27FC236}">
                    <a16:creationId xmlns:a16="http://schemas.microsoft.com/office/drawing/2014/main" id="{315CDED4-7A36-6A16-3E39-5E93C61F0556}"/>
                  </a:ext>
                </a:extLst>
              </p:cNvPr>
              <p:cNvSpPr>
                <a:spLocks noChangeShapeType="1"/>
              </p:cNvSpPr>
              <p:nvPr/>
            </p:nvSpPr>
            <p:spPr bwMode="auto">
              <a:xfrm rot="-5400000">
                <a:off x="2196"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32" name="Line 772">
                <a:extLst>
                  <a:ext uri="{FF2B5EF4-FFF2-40B4-BE49-F238E27FC236}">
                    <a16:creationId xmlns:a16="http://schemas.microsoft.com/office/drawing/2014/main" id="{10EBCD00-69FC-9EDA-2928-6213C34B011D}"/>
                  </a:ext>
                </a:extLst>
              </p:cNvPr>
              <p:cNvSpPr>
                <a:spLocks noChangeShapeType="1"/>
              </p:cNvSpPr>
              <p:nvPr/>
            </p:nvSpPr>
            <p:spPr bwMode="auto">
              <a:xfrm rot="-5400000" flipH="1" flipV="1">
                <a:off x="342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33" name="Line 773">
                <a:extLst>
                  <a:ext uri="{FF2B5EF4-FFF2-40B4-BE49-F238E27FC236}">
                    <a16:creationId xmlns:a16="http://schemas.microsoft.com/office/drawing/2014/main" id="{8B8BFE32-5E6A-A67F-C11E-15BADFFE24F1}"/>
                  </a:ext>
                </a:extLst>
              </p:cNvPr>
              <p:cNvSpPr>
                <a:spLocks noChangeShapeType="1"/>
              </p:cNvSpPr>
              <p:nvPr/>
            </p:nvSpPr>
            <p:spPr bwMode="auto">
              <a:xfrm rot="-5400000" flipH="1" flipV="1">
                <a:off x="217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34" name="Line 774">
                <a:extLst>
                  <a:ext uri="{FF2B5EF4-FFF2-40B4-BE49-F238E27FC236}">
                    <a16:creationId xmlns:a16="http://schemas.microsoft.com/office/drawing/2014/main" id="{8E5832DE-AEB3-CD85-9742-E8B0E25844C8}"/>
                  </a:ext>
                </a:extLst>
              </p:cNvPr>
              <p:cNvSpPr>
                <a:spLocks noChangeShapeType="1"/>
              </p:cNvSpPr>
              <p:nvPr/>
            </p:nvSpPr>
            <p:spPr bwMode="auto">
              <a:xfrm rot="16200000" flipH="1">
                <a:off x="217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35" name="Line 775">
                <a:extLst>
                  <a:ext uri="{FF2B5EF4-FFF2-40B4-BE49-F238E27FC236}">
                    <a16:creationId xmlns:a16="http://schemas.microsoft.com/office/drawing/2014/main" id="{D0BF516F-616C-D677-0CF8-39721395502A}"/>
                  </a:ext>
                </a:extLst>
              </p:cNvPr>
              <p:cNvSpPr>
                <a:spLocks noChangeShapeType="1"/>
              </p:cNvSpPr>
              <p:nvPr/>
            </p:nvSpPr>
            <p:spPr bwMode="auto">
              <a:xfrm rot="16200000" flipH="1">
                <a:off x="342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36" name="Line 776">
                <a:extLst>
                  <a:ext uri="{FF2B5EF4-FFF2-40B4-BE49-F238E27FC236}">
                    <a16:creationId xmlns:a16="http://schemas.microsoft.com/office/drawing/2014/main" id="{A2AD2981-D721-23A2-6766-6C9F5757BCC5}"/>
                  </a:ext>
                </a:extLst>
              </p:cNvPr>
              <p:cNvSpPr>
                <a:spLocks noChangeShapeType="1"/>
              </p:cNvSpPr>
              <p:nvPr/>
            </p:nvSpPr>
            <p:spPr bwMode="auto">
              <a:xfrm rot="-5400000">
                <a:off x="3456"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37" name="Line 777">
                <a:extLst>
                  <a:ext uri="{FF2B5EF4-FFF2-40B4-BE49-F238E27FC236}">
                    <a16:creationId xmlns:a16="http://schemas.microsoft.com/office/drawing/2014/main" id="{B5ED4047-F62D-A3D7-62B6-FE474904EB60}"/>
                  </a:ext>
                </a:extLst>
              </p:cNvPr>
              <p:cNvSpPr>
                <a:spLocks noChangeShapeType="1"/>
              </p:cNvSpPr>
              <p:nvPr/>
            </p:nvSpPr>
            <p:spPr bwMode="auto">
              <a:xfrm rot="16200000" flipH="1">
                <a:off x="2576"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38" name="Line 778">
                <a:extLst>
                  <a:ext uri="{FF2B5EF4-FFF2-40B4-BE49-F238E27FC236}">
                    <a16:creationId xmlns:a16="http://schemas.microsoft.com/office/drawing/2014/main" id="{37D8F918-8B4A-6AA6-8F47-8327D15590AE}"/>
                  </a:ext>
                </a:extLst>
              </p:cNvPr>
              <p:cNvSpPr>
                <a:spLocks noChangeShapeType="1"/>
              </p:cNvSpPr>
              <p:nvPr/>
            </p:nvSpPr>
            <p:spPr bwMode="auto">
              <a:xfrm rot="16200000" flipH="1">
                <a:off x="2581"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39" name="Line 779">
                <a:extLst>
                  <a:ext uri="{FF2B5EF4-FFF2-40B4-BE49-F238E27FC236}">
                    <a16:creationId xmlns:a16="http://schemas.microsoft.com/office/drawing/2014/main" id="{DF8AFB5B-2D63-E33A-8990-B4D7560BC49F}"/>
                  </a:ext>
                </a:extLst>
              </p:cNvPr>
              <p:cNvSpPr>
                <a:spLocks noChangeShapeType="1"/>
              </p:cNvSpPr>
              <p:nvPr/>
            </p:nvSpPr>
            <p:spPr bwMode="auto">
              <a:xfrm rot="16200000" flipH="1">
                <a:off x="2418"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40" name="Line 780">
                <a:extLst>
                  <a:ext uri="{FF2B5EF4-FFF2-40B4-BE49-F238E27FC236}">
                    <a16:creationId xmlns:a16="http://schemas.microsoft.com/office/drawing/2014/main" id="{63C883AE-0578-8836-FFA5-5C817F5B4468}"/>
                  </a:ext>
                </a:extLst>
              </p:cNvPr>
              <p:cNvSpPr>
                <a:spLocks noChangeShapeType="1"/>
              </p:cNvSpPr>
              <p:nvPr/>
            </p:nvSpPr>
            <p:spPr bwMode="auto">
              <a:xfrm rot="-5400000" flipH="1" flipV="1">
                <a:off x="2419"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41" name="Line 781">
                <a:extLst>
                  <a:ext uri="{FF2B5EF4-FFF2-40B4-BE49-F238E27FC236}">
                    <a16:creationId xmlns:a16="http://schemas.microsoft.com/office/drawing/2014/main" id="{9E9DEBBB-439B-A081-95D2-B3660E46A8C6}"/>
                  </a:ext>
                </a:extLst>
              </p:cNvPr>
              <p:cNvSpPr>
                <a:spLocks noChangeShapeType="1"/>
              </p:cNvSpPr>
              <p:nvPr/>
            </p:nvSpPr>
            <p:spPr bwMode="auto">
              <a:xfrm rot="16200000" flipH="1">
                <a:off x="3167"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42" name="Line 782">
                <a:extLst>
                  <a:ext uri="{FF2B5EF4-FFF2-40B4-BE49-F238E27FC236}">
                    <a16:creationId xmlns:a16="http://schemas.microsoft.com/office/drawing/2014/main" id="{0D6025E5-9F8A-4E09-A31A-A2E160A77C1F}"/>
                  </a:ext>
                </a:extLst>
              </p:cNvPr>
              <p:cNvSpPr>
                <a:spLocks noChangeShapeType="1"/>
              </p:cNvSpPr>
              <p:nvPr/>
            </p:nvSpPr>
            <p:spPr bwMode="auto">
              <a:xfrm rot="-5400000" flipH="1" flipV="1">
                <a:off x="3168"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43" name="Line 783">
                <a:extLst>
                  <a:ext uri="{FF2B5EF4-FFF2-40B4-BE49-F238E27FC236}">
                    <a16:creationId xmlns:a16="http://schemas.microsoft.com/office/drawing/2014/main" id="{708BE3C3-EE90-8274-A7F8-55933046867D}"/>
                  </a:ext>
                </a:extLst>
              </p:cNvPr>
              <p:cNvSpPr>
                <a:spLocks noChangeShapeType="1"/>
              </p:cNvSpPr>
              <p:nvPr/>
            </p:nvSpPr>
            <p:spPr bwMode="auto">
              <a:xfrm rot="16200000" flipH="1">
                <a:off x="2818"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44" name="Line 784">
                <a:extLst>
                  <a:ext uri="{FF2B5EF4-FFF2-40B4-BE49-F238E27FC236}">
                    <a16:creationId xmlns:a16="http://schemas.microsoft.com/office/drawing/2014/main" id="{7B14E88A-72F6-B128-FDDB-629C15BF0FFE}"/>
                  </a:ext>
                </a:extLst>
              </p:cNvPr>
              <p:cNvSpPr>
                <a:spLocks noChangeShapeType="1"/>
              </p:cNvSpPr>
              <p:nvPr/>
            </p:nvSpPr>
            <p:spPr bwMode="auto">
              <a:xfrm rot="16200000" flipH="1">
                <a:off x="2823"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45" name="Line 785">
                <a:extLst>
                  <a:ext uri="{FF2B5EF4-FFF2-40B4-BE49-F238E27FC236}">
                    <a16:creationId xmlns:a16="http://schemas.microsoft.com/office/drawing/2014/main" id="{2393F011-DEE2-EBD5-925C-8832BCBF03A5}"/>
                  </a:ext>
                </a:extLst>
              </p:cNvPr>
              <p:cNvSpPr>
                <a:spLocks noChangeShapeType="1"/>
              </p:cNvSpPr>
              <p:nvPr/>
            </p:nvSpPr>
            <p:spPr bwMode="auto">
              <a:xfrm rot="-5400000" flipH="1" flipV="1">
                <a:off x="217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46" name="Line 786">
                <a:extLst>
                  <a:ext uri="{FF2B5EF4-FFF2-40B4-BE49-F238E27FC236}">
                    <a16:creationId xmlns:a16="http://schemas.microsoft.com/office/drawing/2014/main" id="{7B15E49F-E33D-F99F-2A46-8CF71498A17F}"/>
                  </a:ext>
                </a:extLst>
              </p:cNvPr>
              <p:cNvSpPr>
                <a:spLocks noChangeShapeType="1"/>
              </p:cNvSpPr>
              <p:nvPr/>
            </p:nvSpPr>
            <p:spPr bwMode="auto">
              <a:xfrm rot="-5400000" flipH="1" flipV="1">
                <a:off x="342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47" name="Line 787">
                <a:extLst>
                  <a:ext uri="{FF2B5EF4-FFF2-40B4-BE49-F238E27FC236}">
                    <a16:creationId xmlns:a16="http://schemas.microsoft.com/office/drawing/2014/main" id="{78F71DB1-3F06-0505-CFD3-415A351C51D9}"/>
                  </a:ext>
                </a:extLst>
              </p:cNvPr>
              <p:cNvSpPr>
                <a:spLocks noChangeShapeType="1"/>
              </p:cNvSpPr>
              <p:nvPr/>
            </p:nvSpPr>
            <p:spPr bwMode="auto">
              <a:xfrm rot="16200000" flipH="1">
                <a:off x="217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48" name="Line 788">
                <a:extLst>
                  <a:ext uri="{FF2B5EF4-FFF2-40B4-BE49-F238E27FC236}">
                    <a16:creationId xmlns:a16="http://schemas.microsoft.com/office/drawing/2014/main" id="{796A0571-B8EA-31B1-6D42-A6ED8C373FE5}"/>
                  </a:ext>
                </a:extLst>
              </p:cNvPr>
              <p:cNvSpPr>
                <a:spLocks noChangeShapeType="1"/>
              </p:cNvSpPr>
              <p:nvPr/>
            </p:nvSpPr>
            <p:spPr bwMode="auto">
              <a:xfrm rot="16200000" flipH="1">
                <a:off x="342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49" name="Line 789">
                <a:extLst>
                  <a:ext uri="{FF2B5EF4-FFF2-40B4-BE49-F238E27FC236}">
                    <a16:creationId xmlns:a16="http://schemas.microsoft.com/office/drawing/2014/main" id="{14E7C993-0FBD-4421-C072-B3B038BE5A7D}"/>
                  </a:ext>
                </a:extLst>
              </p:cNvPr>
              <p:cNvSpPr>
                <a:spLocks noChangeShapeType="1"/>
              </p:cNvSpPr>
              <p:nvPr/>
            </p:nvSpPr>
            <p:spPr bwMode="auto">
              <a:xfrm rot="-5400000">
                <a:off x="3197"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50" name="Line 790">
                <a:extLst>
                  <a:ext uri="{FF2B5EF4-FFF2-40B4-BE49-F238E27FC236}">
                    <a16:creationId xmlns:a16="http://schemas.microsoft.com/office/drawing/2014/main" id="{AB70F193-6688-6D81-BA57-CD5E8C39D179}"/>
                  </a:ext>
                </a:extLst>
              </p:cNvPr>
              <p:cNvSpPr>
                <a:spLocks noChangeShapeType="1"/>
              </p:cNvSpPr>
              <p:nvPr/>
            </p:nvSpPr>
            <p:spPr bwMode="auto">
              <a:xfrm rot="-5400000">
                <a:off x="3198"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51" name="Line 791">
                <a:extLst>
                  <a:ext uri="{FF2B5EF4-FFF2-40B4-BE49-F238E27FC236}">
                    <a16:creationId xmlns:a16="http://schemas.microsoft.com/office/drawing/2014/main" id="{95448A4C-FE5A-DB12-2A32-D0BEE62E3EFB}"/>
                  </a:ext>
                </a:extLst>
              </p:cNvPr>
              <p:cNvSpPr>
                <a:spLocks noChangeShapeType="1"/>
              </p:cNvSpPr>
              <p:nvPr/>
            </p:nvSpPr>
            <p:spPr bwMode="auto">
              <a:xfrm rot="16200000" flipH="1">
                <a:off x="3324"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52" name="Line 792">
                <a:extLst>
                  <a:ext uri="{FF2B5EF4-FFF2-40B4-BE49-F238E27FC236}">
                    <a16:creationId xmlns:a16="http://schemas.microsoft.com/office/drawing/2014/main" id="{4E6E9397-3958-EFF2-A879-E742C786EA4A}"/>
                  </a:ext>
                </a:extLst>
              </p:cNvPr>
              <p:cNvSpPr>
                <a:spLocks noChangeShapeType="1"/>
              </p:cNvSpPr>
              <p:nvPr/>
            </p:nvSpPr>
            <p:spPr bwMode="auto">
              <a:xfrm rot="16200000" flipH="1">
                <a:off x="3323"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53" name="Line 793">
                <a:extLst>
                  <a:ext uri="{FF2B5EF4-FFF2-40B4-BE49-F238E27FC236}">
                    <a16:creationId xmlns:a16="http://schemas.microsoft.com/office/drawing/2014/main" id="{2515074C-FC55-46CB-8A26-188E56ACA2E1}"/>
                  </a:ext>
                </a:extLst>
              </p:cNvPr>
              <p:cNvSpPr>
                <a:spLocks noChangeShapeType="1"/>
              </p:cNvSpPr>
              <p:nvPr/>
            </p:nvSpPr>
            <p:spPr bwMode="auto">
              <a:xfrm rot="-5400000" flipH="1" flipV="1">
                <a:off x="254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54" name="Line 794">
                <a:extLst>
                  <a:ext uri="{FF2B5EF4-FFF2-40B4-BE49-F238E27FC236}">
                    <a16:creationId xmlns:a16="http://schemas.microsoft.com/office/drawing/2014/main" id="{91743E5A-3E0A-08FC-32C7-59F2CB06E257}"/>
                  </a:ext>
                </a:extLst>
              </p:cNvPr>
              <p:cNvSpPr>
                <a:spLocks noChangeShapeType="1"/>
              </p:cNvSpPr>
              <p:nvPr/>
            </p:nvSpPr>
            <p:spPr bwMode="auto">
              <a:xfrm rot="16200000" flipV="1">
                <a:off x="254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55" name="Line 795">
                <a:extLst>
                  <a:ext uri="{FF2B5EF4-FFF2-40B4-BE49-F238E27FC236}">
                    <a16:creationId xmlns:a16="http://schemas.microsoft.com/office/drawing/2014/main" id="{4BE15CFD-3C0A-97CC-E565-7686D024CEFC}"/>
                  </a:ext>
                </a:extLst>
              </p:cNvPr>
              <p:cNvSpPr>
                <a:spLocks noChangeShapeType="1"/>
              </p:cNvSpPr>
              <p:nvPr/>
            </p:nvSpPr>
            <p:spPr bwMode="auto">
              <a:xfrm rot="-5400000" flipH="1" flipV="1">
                <a:off x="304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56" name="Line 796">
                <a:extLst>
                  <a:ext uri="{FF2B5EF4-FFF2-40B4-BE49-F238E27FC236}">
                    <a16:creationId xmlns:a16="http://schemas.microsoft.com/office/drawing/2014/main" id="{982297FF-643B-01D9-18DC-91674AC6B0D4}"/>
                  </a:ext>
                </a:extLst>
              </p:cNvPr>
              <p:cNvSpPr>
                <a:spLocks noChangeShapeType="1"/>
              </p:cNvSpPr>
              <p:nvPr/>
            </p:nvSpPr>
            <p:spPr bwMode="auto">
              <a:xfrm rot="16200000" flipV="1">
                <a:off x="304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57" name="Line 797">
                <a:extLst>
                  <a:ext uri="{FF2B5EF4-FFF2-40B4-BE49-F238E27FC236}">
                    <a16:creationId xmlns:a16="http://schemas.microsoft.com/office/drawing/2014/main" id="{1BC8EC05-32DE-BD12-31A4-06E02F348E86}"/>
                  </a:ext>
                </a:extLst>
              </p:cNvPr>
              <p:cNvSpPr>
                <a:spLocks noChangeShapeType="1"/>
              </p:cNvSpPr>
              <p:nvPr/>
            </p:nvSpPr>
            <p:spPr bwMode="auto">
              <a:xfrm rot="16200000" flipV="1">
                <a:off x="3299"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58" name="Line 798">
                <a:extLst>
                  <a:ext uri="{FF2B5EF4-FFF2-40B4-BE49-F238E27FC236}">
                    <a16:creationId xmlns:a16="http://schemas.microsoft.com/office/drawing/2014/main" id="{173039FC-0F7C-C109-0E2B-821C75C36B7C}"/>
                  </a:ext>
                </a:extLst>
              </p:cNvPr>
              <p:cNvSpPr>
                <a:spLocks noChangeShapeType="1"/>
              </p:cNvSpPr>
              <p:nvPr/>
            </p:nvSpPr>
            <p:spPr bwMode="auto">
              <a:xfrm rot="-5400000" flipH="1" flipV="1">
                <a:off x="3300"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59" name="Line 799">
                <a:extLst>
                  <a:ext uri="{FF2B5EF4-FFF2-40B4-BE49-F238E27FC236}">
                    <a16:creationId xmlns:a16="http://schemas.microsoft.com/office/drawing/2014/main" id="{72B92603-CF06-E27E-CD82-709BF2AA0634}"/>
                  </a:ext>
                </a:extLst>
              </p:cNvPr>
              <p:cNvSpPr>
                <a:spLocks noChangeShapeType="1"/>
              </p:cNvSpPr>
              <p:nvPr/>
            </p:nvSpPr>
            <p:spPr bwMode="auto">
              <a:xfrm rot="-5400000" flipH="1" flipV="1">
                <a:off x="2298"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60" name="Line 800">
                <a:extLst>
                  <a:ext uri="{FF2B5EF4-FFF2-40B4-BE49-F238E27FC236}">
                    <a16:creationId xmlns:a16="http://schemas.microsoft.com/office/drawing/2014/main" id="{8F577048-570D-836F-CE7E-C6BD85E55A28}"/>
                  </a:ext>
                </a:extLst>
              </p:cNvPr>
              <p:cNvSpPr>
                <a:spLocks noChangeShapeType="1"/>
              </p:cNvSpPr>
              <p:nvPr/>
            </p:nvSpPr>
            <p:spPr bwMode="auto">
              <a:xfrm rot="16200000" flipV="1">
                <a:off x="2297"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61" name="Line 801">
                <a:extLst>
                  <a:ext uri="{FF2B5EF4-FFF2-40B4-BE49-F238E27FC236}">
                    <a16:creationId xmlns:a16="http://schemas.microsoft.com/office/drawing/2014/main" id="{12E2E105-0E54-F716-FF02-98CA12C4ECFD}"/>
                  </a:ext>
                </a:extLst>
              </p:cNvPr>
              <p:cNvSpPr>
                <a:spLocks noChangeShapeType="1"/>
              </p:cNvSpPr>
              <p:nvPr/>
            </p:nvSpPr>
            <p:spPr bwMode="auto">
              <a:xfrm rot="-5400000">
                <a:off x="2201"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62" name="Line 802">
                <a:extLst>
                  <a:ext uri="{FF2B5EF4-FFF2-40B4-BE49-F238E27FC236}">
                    <a16:creationId xmlns:a16="http://schemas.microsoft.com/office/drawing/2014/main" id="{15CC9245-3ABA-5DC1-1C8D-F5708B7E5386}"/>
                  </a:ext>
                </a:extLst>
              </p:cNvPr>
              <p:cNvSpPr>
                <a:spLocks noChangeShapeType="1"/>
              </p:cNvSpPr>
              <p:nvPr/>
            </p:nvSpPr>
            <p:spPr bwMode="auto">
              <a:xfrm rot="16200000" flipH="1">
                <a:off x="2913"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63" name="Line 803">
                <a:extLst>
                  <a:ext uri="{FF2B5EF4-FFF2-40B4-BE49-F238E27FC236}">
                    <a16:creationId xmlns:a16="http://schemas.microsoft.com/office/drawing/2014/main" id="{D1AC8967-E4A9-4279-205F-072A8BAE023A}"/>
                  </a:ext>
                </a:extLst>
              </p:cNvPr>
              <p:cNvSpPr>
                <a:spLocks noChangeShapeType="1"/>
              </p:cNvSpPr>
              <p:nvPr/>
            </p:nvSpPr>
            <p:spPr bwMode="auto">
              <a:xfrm rot="-5400000" flipH="1" flipV="1">
                <a:off x="2914"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64" name="Line 804">
                <a:extLst>
                  <a:ext uri="{FF2B5EF4-FFF2-40B4-BE49-F238E27FC236}">
                    <a16:creationId xmlns:a16="http://schemas.microsoft.com/office/drawing/2014/main" id="{630569A3-9C96-23BA-0560-CC1A17A75EF5}"/>
                  </a:ext>
                </a:extLst>
              </p:cNvPr>
              <p:cNvSpPr>
                <a:spLocks noChangeShapeType="1"/>
              </p:cNvSpPr>
              <p:nvPr/>
            </p:nvSpPr>
            <p:spPr bwMode="auto">
              <a:xfrm rot="16200000" flipH="1">
                <a:off x="2671"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65" name="Line 805">
                <a:extLst>
                  <a:ext uri="{FF2B5EF4-FFF2-40B4-BE49-F238E27FC236}">
                    <a16:creationId xmlns:a16="http://schemas.microsoft.com/office/drawing/2014/main" id="{F2DD698A-C4EB-D58D-0016-5667949CD26D}"/>
                  </a:ext>
                </a:extLst>
              </p:cNvPr>
              <p:cNvSpPr>
                <a:spLocks noChangeShapeType="1"/>
              </p:cNvSpPr>
              <p:nvPr/>
            </p:nvSpPr>
            <p:spPr bwMode="auto">
              <a:xfrm rot="-5400000" flipH="1" flipV="1">
                <a:off x="2672"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66" name="Line 806">
                <a:extLst>
                  <a:ext uri="{FF2B5EF4-FFF2-40B4-BE49-F238E27FC236}">
                    <a16:creationId xmlns:a16="http://schemas.microsoft.com/office/drawing/2014/main" id="{46085F52-30C7-101E-705D-38BC6E4984B9}"/>
                  </a:ext>
                </a:extLst>
              </p:cNvPr>
              <p:cNvSpPr>
                <a:spLocks noChangeShapeType="1"/>
              </p:cNvSpPr>
              <p:nvPr/>
            </p:nvSpPr>
            <p:spPr bwMode="auto">
              <a:xfrm rot="16200000" flipV="1">
                <a:off x="2793" y="2746"/>
                <a:ext cx="81"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67" name="Line 807">
                <a:extLst>
                  <a:ext uri="{FF2B5EF4-FFF2-40B4-BE49-F238E27FC236}">
                    <a16:creationId xmlns:a16="http://schemas.microsoft.com/office/drawing/2014/main" id="{50BC95D7-384B-7A78-AB3F-A4C009343BBD}"/>
                  </a:ext>
                </a:extLst>
              </p:cNvPr>
              <p:cNvSpPr>
                <a:spLocks noChangeShapeType="1"/>
              </p:cNvSpPr>
              <p:nvPr/>
            </p:nvSpPr>
            <p:spPr bwMode="auto">
              <a:xfrm rot="-5400000" flipH="1" flipV="1">
                <a:off x="2792" y="1651"/>
                <a:ext cx="81"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68" name="Line 808">
                <a:extLst>
                  <a:ext uri="{FF2B5EF4-FFF2-40B4-BE49-F238E27FC236}">
                    <a16:creationId xmlns:a16="http://schemas.microsoft.com/office/drawing/2014/main" id="{BEDF827C-FB5B-5799-0687-7195099E72F4}"/>
                  </a:ext>
                </a:extLst>
              </p:cNvPr>
              <p:cNvSpPr>
                <a:spLocks noChangeShapeType="1"/>
              </p:cNvSpPr>
              <p:nvPr/>
            </p:nvSpPr>
            <p:spPr bwMode="auto">
              <a:xfrm rot="-5400000">
                <a:off x="2449"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69" name="Line 809">
                <a:extLst>
                  <a:ext uri="{FF2B5EF4-FFF2-40B4-BE49-F238E27FC236}">
                    <a16:creationId xmlns:a16="http://schemas.microsoft.com/office/drawing/2014/main" id="{3D6FF523-7570-2F9C-2B3D-B97568B9F163}"/>
                  </a:ext>
                </a:extLst>
              </p:cNvPr>
              <p:cNvSpPr>
                <a:spLocks noChangeShapeType="1"/>
              </p:cNvSpPr>
              <p:nvPr/>
            </p:nvSpPr>
            <p:spPr bwMode="auto">
              <a:xfrm rot="-5400000">
                <a:off x="2448"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70" name="Line 810">
                <a:extLst>
                  <a:ext uri="{FF2B5EF4-FFF2-40B4-BE49-F238E27FC236}">
                    <a16:creationId xmlns:a16="http://schemas.microsoft.com/office/drawing/2014/main" id="{C0E5BF6B-D950-292A-FDA8-365EFD4A6FD1}"/>
                  </a:ext>
                </a:extLst>
              </p:cNvPr>
              <p:cNvSpPr>
                <a:spLocks noChangeShapeType="1"/>
              </p:cNvSpPr>
              <p:nvPr/>
            </p:nvSpPr>
            <p:spPr bwMode="auto">
              <a:xfrm rot="16200000" flipV="1">
                <a:off x="2298"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71" name="Line 811">
                <a:extLst>
                  <a:ext uri="{FF2B5EF4-FFF2-40B4-BE49-F238E27FC236}">
                    <a16:creationId xmlns:a16="http://schemas.microsoft.com/office/drawing/2014/main" id="{9FD49FB2-BAD0-F716-7BBB-E05145DBA51C}"/>
                  </a:ext>
                </a:extLst>
              </p:cNvPr>
              <p:cNvSpPr>
                <a:spLocks noChangeShapeType="1"/>
              </p:cNvSpPr>
              <p:nvPr/>
            </p:nvSpPr>
            <p:spPr bwMode="auto">
              <a:xfrm rot="16200000" flipV="1">
                <a:off x="3300"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72" name="Line 812">
                <a:extLst>
                  <a:ext uri="{FF2B5EF4-FFF2-40B4-BE49-F238E27FC236}">
                    <a16:creationId xmlns:a16="http://schemas.microsoft.com/office/drawing/2014/main" id="{1C619B2A-AC77-DE89-4480-32DAA24C0F96}"/>
                  </a:ext>
                </a:extLst>
              </p:cNvPr>
              <p:cNvSpPr>
                <a:spLocks noChangeShapeType="1"/>
              </p:cNvSpPr>
              <p:nvPr/>
            </p:nvSpPr>
            <p:spPr bwMode="auto">
              <a:xfrm rot="-5400000" flipH="1" flipV="1">
                <a:off x="2297"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73" name="Line 813">
                <a:extLst>
                  <a:ext uri="{FF2B5EF4-FFF2-40B4-BE49-F238E27FC236}">
                    <a16:creationId xmlns:a16="http://schemas.microsoft.com/office/drawing/2014/main" id="{5D0223E8-091B-37A5-E34E-D71E31E58801}"/>
                  </a:ext>
                </a:extLst>
              </p:cNvPr>
              <p:cNvSpPr>
                <a:spLocks noChangeShapeType="1"/>
              </p:cNvSpPr>
              <p:nvPr/>
            </p:nvSpPr>
            <p:spPr bwMode="auto">
              <a:xfrm rot="-5400000" flipH="1" flipV="1">
                <a:off x="3299"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74" name="Line 814">
                <a:extLst>
                  <a:ext uri="{FF2B5EF4-FFF2-40B4-BE49-F238E27FC236}">
                    <a16:creationId xmlns:a16="http://schemas.microsoft.com/office/drawing/2014/main" id="{0972E555-11BE-5103-E79C-809BF4FD2754}"/>
                  </a:ext>
                </a:extLst>
              </p:cNvPr>
              <p:cNvSpPr>
                <a:spLocks noChangeShapeType="1"/>
              </p:cNvSpPr>
              <p:nvPr/>
            </p:nvSpPr>
            <p:spPr bwMode="auto">
              <a:xfrm rot="-5400000" flipH="1" flipV="1">
                <a:off x="3173"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75" name="Line 815">
                <a:extLst>
                  <a:ext uri="{FF2B5EF4-FFF2-40B4-BE49-F238E27FC236}">
                    <a16:creationId xmlns:a16="http://schemas.microsoft.com/office/drawing/2014/main" id="{1E28C100-563B-8488-81C8-E1C6B8CBAC24}"/>
                  </a:ext>
                </a:extLst>
              </p:cNvPr>
              <p:cNvSpPr>
                <a:spLocks noChangeShapeType="1"/>
              </p:cNvSpPr>
              <p:nvPr/>
            </p:nvSpPr>
            <p:spPr bwMode="auto">
              <a:xfrm rot="-5400000" flipH="1" flipV="1">
                <a:off x="2424"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76" name="Line 816">
                <a:extLst>
                  <a:ext uri="{FF2B5EF4-FFF2-40B4-BE49-F238E27FC236}">
                    <a16:creationId xmlns:a16="http://schemas.microsoft.com/office/drawing/2014/main" id="{3ECEE709-220F-859A-44F2-21EB6434A952}"/>
                  </a:ext>
                </a:extLst>
              </p:cNvPr>
              <p:cNvSpPr>
                <a:spLocks noChangeShapeType="1"/>
              </p:cNvSpPr>
              <p:nvPr/>
            </p:nvSpPr>
            <p:spPr bwMode="auto">
              <a:xfrm rot="16200000" flipH="1">
                <a:off x="2425"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77" name="Line 817">
                <a:extLst>
                  <a:ext uri="{FF2B5EF4-FFF2-40B4-BE49-F238E27FC236}">
                    <a16:creationId xmlns:a16="http://schemas.microsoft.com/office/drawing/2014/main" id="{B782EFAF-D8F2-DBC7-027C-06C92D0C4A10}"/>
                  </a:ext>
                </a:extLst>
              </p:cNvPr>
              <p:cNvSpPr>
                <a:spLocks noChangeShapeType="1"/>
              </p:cNvSpPr>
              <p:nvPr/>
            </p:nvSpPr>
            <p:spPr bwMode="auto">
              <a:xfrm rot="16200000" flipH="1">
                <a:off x="3174"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78" name="Line 818">
                <a:extLst>
                  <a:ext uri="{FF2B5EF4-FFF2-40B4-BE49-F238E27FC236}">
                    <a16:creationId xmlns:a16="http://schemas.microsoft.com/office/drawing/2014/main" id="{6DC2500C-D4B5-AC1F-3D22-9DDD4A061427}"/>
                  </a:ext>
                </a:extLst>
              </p:cNvPr>
              <p:cNvSpPr>
                <a:spLocks noChangeShapeType="1"/>
              </p:cNvSpPr>
              <p:nvPr/>
            </p:nvSpPr>
            <p:spPr bwMode="auto">
              <a:xfrm rot="16200000" flipH="1">
                <a:off x="2322"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79" name="Line 819">
                <a:extLst>
                  <a:ext uri="{FF2B5EF4-FFF2-40B4-BE49-F238E27FC236}">
                    <a16:creationId xmlns:a16="http://schemas.microsoft.com/office/drawing/2014/main" id="{2C3B105B-6B68-735F-E2F0-BB09CCD01CF1}"/>
                  </a:ext>
                </a:extLst>
              </p:cNvPr>
              <p:cNvSpPr>
                <a:spLocks noChangeShapeType="1"/>
              </p:cNvSpPr>
              <p:nvPr/>
            </p:nvSpPr>
            <p:spPr bwMode="auto">
              <a:xfrm rot="16200000" flipH="1">
                <a:off x="2321"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80" name="Line 820">
                <a:extLst>
                  <a:ext uri="{FF2B5EF4-FFF2-40B4-BE49-F238E27FC236}">
                    <a16:creationId xmlns:a16="http://schemas.microsoft.com/office/drawing/2014/main" id="{9F1056FB-1337-C951-04DE-ABD9635C2768}"/>
                  </a:ext>
                </a:extLst>
              </p:cNvPr>
              <p:cNvSpPr>
                <a:spLocks noChangeShapeType="1"/>
              </p:cNvSpPr>
              <p:nvPr/>
            </p:nvSpPr>
            <p:spPr bwMode="auto">
              <a:xfrm rot="-5400000">
                <a:off x="2944"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81" name="Line 821">
                <a:extLst>
                  <a:ext uri="{FF2B5EF4-FFF2-40B4-BE49-F238E27FC236}">
                    <a16:creationId xmlns:a16="http://schemas.microsoft.com/office/drawing/2014/main" id="{7E9E902F-BFF6-3CA1-F64B-21616092FE6E}"/>
                  </a:ext>
                </a:extLst>
              </p:cNvPr>
              <p:cNvSpPr>
                <a:spLocks noChangeShapeType="1"/>
              </p:cNvSpPr>
              <p:nvPr/>
            </p:nvSpPr>
            <p:spPr bwMode="auto">
              <a:xfrm rot="-5400000">
                <a:off x="2943"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82" name="Line 822">
                <a:extLst>
                  <a:ext uri="{FF2B5EF4-FFF2-40B4-BE49-F238E27FC236}">
                    <a16:creationId xmlns:a16="http://schemas.microsoft.com/office/drawing/2014/main" id="{9A94C893-4017-2F6A-25CD-4BABE22653C7}"/>
                  </a:ext>
                </a:extLst>
              </p:cNvPr>
              <p:cNvSpPr>
                <a:spLocks noChangeShapeType="1"/>
              </p:cNvSpPr>
              <p:nvPr/>
            </p:nvSpPr>
            <p:spPr bwMode="auto">
              <a:xfrm rot="-5400000">
                <a:off x="2702"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83" name="Line 823">
                <a:extLst>
                  <a:ext uri="{FF2B5EF4-FFF2-40B4-BE49-F238E27FC236}">
                    <a16:creationId xmlns:a16="http://schemas.microsoft.com/office/drawing/2014/main" id="{32CFF91F-8D6B-0D8E-865D-F45C59D0A768}"/>
                  </a:ext>
                </a:extLst>
              </p:cNvPr>
              <p:cNvSpPr>
                <a:spLocks noChangeShapeType="1"/>
              </p:cNvSpPr>
              <p:nvPr/>
            </p:nvSpPr>
            <p:spPr bwMode="auto">
              <a:xfrm rot="-5400000">
                <a:off x="2701"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84" name="Line 824">
                <a:extLst>
                  <a:ext uri="{FF2B5EF4-FFF2-40B4-BE49-F238E27FC236}">
                    <a16:creationId xmlns:a16="http://schemas.microsoft.com/office/drawing/2014/main" id="{2BF84178-1A9F-2CF7-E034-2239C82E820F}"/>
                  </a:ext>
                </a:extLst>
              </p:cNvPr>
              <p:cNvSpPr>
                <a:spLocks noChangeShapeType="1"/>
              </p:cNvSpPr>
              <p:nvPr/>
            </p:nvSpPr>
            <p:spPr bwMode="auto">
              <a:xfrm rot="-5400000">
                <a:off x="3203"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85" name="Line 825">
                <a:extLst>
                  <a:ext uri="{FF2B5EF4-FFF2-40B4-BE49-F238E27FC236}">
                    <a16:creationId xmlns:a16="http://schemas.microsoft.com/office/drawing/2014/main" id="{C4CB2060-214D-9010-EB74-09C48E82E85C}"/>
                  </a:ext>
                </a:extLst>
              </p:cNvPr>
              <p:cNvSpPr>
                <a:spLocks noChangeShapeType="1"/>
              </p:cNvSpPr>
              <p:nvPr/>
            </p:nvSpPr>
            <p:spPr bwMode="auto">
              <a:xfrm rot="-5400000" flipH="1" flipV="1">
                <a:off x="304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86" name="Line 826">
                <a:extLst>
                  <a:ext uri="{FF2B5EF4-FFF2-40B4-BE49-F238E27FC236}">
                    <a16:creationId xmlns:a16="http://schemas.microsoft.com/office/drawing/2014/main" id="{601A31D5-6EF1-9599-DE73-2CE5FF9EFBE9}"/>
                  </a:ext>
                </a:extLst>
              </p:cNvPr>
              <p:cNvSpPr>
                <a:spLocks noChangeShapeType="1"/>
              </p:cNvSpPr>
              <p:nvPr/>
            </p:nvSpPr>
            <p:spPr bwMode="auto">
              <a:xfrm rot="16200000" flipV="1">
                <a:off x="304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87" name="Line 827">
                <a:extLst>
                  <a:ext uri="{FF2B5EF4-FFF2-40B4-BE49-F238E27FC236}">
                    <a16:creationId xmlns:a16="http://schemas.microsoft.com/office/drawing/2014/main" id="{41E1E318-7C25-C7BF-A662-DB09FB81721A}"/>
                  </a:ext>
                </a:extLst>
              </p:cNvPr>
              <p:cNvSpPr>
                <a:spLocks noChangeShapeType="1"/>
              </p:cNvSpPr>
              <p:nvPr/>
            </p:nvSpPr>
            <p:spPr bwMode="auto">
              <a:xfrm rot="-5400000" flipH="1" flipV="1">
                <a:off x="255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88" name="Line 828">
                <a:extLst>
                  <a:ext uri="{FF2B5EF4-FFF2-40B4-BE49-F238E27FC236}">
                    <a16:creationId xmlns:a16="http://schemas.microsoft.com/office/drawing/2014/main" id="{FC3EE1D0-D075-045F-207A-DD8E1E4469FE}"/>
                  </a:ext>
                </a:extLst>
              </p:cNvPr>
              <p:cNvSpPr>
                <a:spLocks noChangeShapeType="1"/>
              </p:cNvSpPr>
              <p:nvPr/>
            </p:nvSpPr>
            <p:spPr bwMode="auto">
              <a:xfrm rot="16200000" flipV="1">
                <a:off x="255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89" name="Line 829">
                <a:extLst>
                  <a:ext uri="{FF2B5EF4-FFF2-40B4-BE49-F238E27FC236}">
                    <a16:creationId xmlns:a16="http://schemas.microsoft.com/office/drawing/2014/main" id="{4046D091-3DC7-05BC-EC98-DC774EFE3593}"/>
                  </a:ext>
                </a:extLst>
              </p:cNvPr>
              <p:cNvSpPr>
                <a:spLocks noChangeShapeType="1"/>
              </p:cNvSpPr>
              <p:nvPr/>
            </p:nvSpPr>
            <p:spPr bwMode="auto">
              <a:xfrm rot="-5400000" flipH="1" flipV="1">
                <a:off x="3174"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90" name="Line 830">
                <a:extLst>
                  <a:ext uri="{FF2B5EF4-FFF2-40B4-BE49-F238E27FC236}">
                    <a16:creationId xmlns:a16="http://schemas.microsoft.com/office/drawing/2014/main" id="{253B5ACE-7C51-5833-49A6-F81BFCFC3AAE}"/>
                  </a:ext>
                </a:extLst>
              </p:cNvPr>
              <p:cNvSpPr>
                <a:spLocks noChangeShapeType="1"/>
              </p:cNvSpPr>
              <p:nvPr/>
            </p:nvSpPr>
            <p:spPr bwMode="auto">
              <a:xfrm rot="-5400000" flipH="1" flipV="1">
                <a:off x="2425"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91" name="Line 831">
                <a:extLst>
                  <a:ext uri="{FF2B5EF4-FFF2-40B4-BE49-F238E27FC236}">
                    <a16:creationId xmlns:a16="http://schemas.microsoft.com/office/drawing/2014/main" id="{123068AA-5E4E-97DC-9538-EDC0CBA64D28}"/>
                  </a:ext>
                </a:extLst>
              </p:cNvPr>
              <p:cNvSpPr>
                <a:spLocks noChangeShapeType="1"/>
              </p:cNvSpPr>
              <p:nvPr/>
            </p:nvSpPr>
            <p:spPr bwMode="auto">
              <a:xfrm rot="16200000" flipH="1">
                <a:off x="2424"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92" name="Line 832">
                <a:extLst>
                  <a:ext uri="{FF2B5EF4-FFF2-40B4-BE49-F238E27FC236}">
                    <a16:creationId xmlns:a16="http://schemas.microsoft.com/office/drawing/2014/main" id="{ACA305BF-4D3D-85A4-9CAA-54F322B26E48}"/>
                  </a:ext>
                </a:extLst>
              </p:cNvPr>
              <p:cNvSpPr>
                <a:spLocks noChangeShapeType="1"/>
              </p:cNvSpPr>
              <p:nvPr/>
            </p:nvSpPr>
            <p:spPr bwMode="auto">
              <a:xfrm rot="16200000" flipH="1">
                <a:off x="3173"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93" name="Line 833">
                <a:extLst>
                  <a:ext uri="{FF2B5EF4-FFF2-40B4-BE49-F238E27FC236}">
                    <a16:creationId xmlns:a16="http://schemas.microsoft.com/office/drawing/2014/main" id="{D5FE82E1-4E56-2B6C-B535-0FCA70ED4111}"/>
                  </a:ext>
                </a:extLst>
              </p:cNvPr>
              <p:cNvSpPr>
                <a:spLocks noChangeShapeType="1"/>
              </p:cNvSpPr>
              <p:nvPr/>
            </p:nvSpPr>
            <p:spPr bwMode="auto">
              <a:xfrm rot="16200000" flipH="1">
                <a:off x="3071"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94" name="Line 834">
                <a:extLst>
                  <a:ext uri="{FF2B5EF4-FFF2-40B4-BE49-F238E27FC236}">
                    <a16:creationId xmlns:a16="http://schemas.microsoft.com/office/drawing/2014/main" id="{735BDBA6-EDA5-5337-37B1-BC8FA6F033A3}"/>
                  </a:ext>
                </a:extLst>
              </p:cNvPr>
              <p:cNvSpPr>
                <a:spLocks noChangeShapeType="1"/>
              </p:cNvSpPr>
              <p:nvPr/>
            </p:nvSpPr>
            <p:spPr bwMode="auto">
              <a:xfrm rot="16200000" flipH="1">
                <a:off x="3070"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95" name="Line 835">
                <a:extLst>
                  <a:ext uri="{FF2B5EF4-FFF2-40B4-BE49-F238E27FC236}">
                    <a16:creationId xmlns:a16="http://schemas.microsoft.com/office/drawing/2014/main" id="{434F4431-F66F-593C-4592-ACB1BF386297}"/>
                  </a:ext>
                </a:extLst>
              </p:cNvPr>
              <p:cNvSpPr>
                <a:spLocks noChangeShapeType="1"/>
              </p:cNvSpPr>
              <p:nvPr/>
            </p:nvSpPr>
            <p:spPr bwMode="auto">
              <a:xfrm rot="16200000" flipH="1">
                <a:off x="2920"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96" name="Line 836">
                <a:extLst>
                  <a:ext uri="{FF2B5EF4-FFF2-40B4-BE49-F238E27FC236}">
                    <a16:creationId xmlns:a16="http://schemas.microsoft.com/office/drawing/2014/main" id="{8A95A9C4-5A14-574D-AF00-E532840B310D}"/>
                  </a:ext>
                </a:extLst>
              </p:cNvPr>
              <p:cNvSpPr>
                <a:spLocks noChangeShapeType="1"/>
              </p:cNvSpPr>
              <p:nvPr/>
            </p:nvSpPr>
            <p:spPr bwMode="auto">
              <a:xfrm rot="-5400000" flipH="1" flipV="1">
                <a:off x="2919"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97" name="Line 837">
                <a:extLst>
                  <a:ext uri="{FF2B5EF4-FFF2-40B4-BE49-F238E27FC236}">
                    <a16:creationId xmlns:a16="http://schemas.microsoft.com/office/drawing/2014/main" id="{15C16033-2F2C-73F0-C310-3C69F396A107}"/>
                  </a:ext>
                </a:extLst>
              </p:cNvPr>
              <p:cNvSpPr>
                <a:spLocks noChangeShapeType="1"/>
              </p:cNvSpPr>
              <p:nvPr/>
            </p:nvSpPr>
            <p:spPr bwMode="auto">
              <a:xfrm rot="-5400000" flipH="1" flipV="1">
                <a:off x="2677"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98" name="Line 838">
                <a:extLst>
                  <a:ext uri="{FF2B5EF4-FFF2-40B4-BE49-F238E27FC236}">
                    <a16:creationId xmlns:a16="http://schemas.microsoft.com/office/drawing/2014/main" id="{2F081CAF-AB23-4D85-B741-ED08A5E44E6C}"/>
                  </a:ext>
                </a:extLst>
              </p:cNvPr>
              <p:cNvSpPr>
                <a:spLocks noChangeShapeType="1"/>
              </p:cNvSpPr>
              <p:nvPr/>
            </p:nvSpPr>
            <p:spPr bwMode="auto">
              <a:xfrm rot="16200000" flipH="1">
                <a:off x="2678"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999" name="Line 839">
                <a:extLst>
                  <a:ext uri="{FF2B5EF4-FFF2-40B4-BE49-F238E27FC236}">
                    <a16:creationId xmlns:a16="http://schemas.microsoft.com/office/drawing/2014/main" id="{7B71EAEB-B94E-2559-9847-5BC1DF7BF7DF}"/>
                  </a:ext>
                </a:extLst>
              </p:cNvPr>
              <p:cNvSpPr>
                <a:spLocks noChangeShapeType="1"/>
              </p:cNvSpPr>
              <p:nvPr/>
            </p:nvSpPr>
            <p:spPr bwMode="auto">
              <a:xfrm rot="16200000" flipV="1">
                <a:off x="2798" y="1876"/>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00" name="Line 840">
                <a:extLst>
                  <a:ext uri="{FF2B5EF4-FFF2-40B4-BE49-F238E27FC236}">
                    <a16:creationId xmlns:a16="http://schemas.microsoft.com/office/drawing/2014/main" id="{DCD73679-9B29-74CD-1792-17C95B3F44EB}"/>
                  </a:ext>
                </a:extLst>
              </p:cNvPr>
              <p:cNvSpPr>
                <a:spLocks noChangeShapeType="1"/>
              </p:cNvSpPr>
              <p:nvPr/>
            </p:nvSpPr>
            <p:spPr bwMode="auto">
              <a:xfrm rot="-5400000" flipH="1" flipV="1">
                <a:off x="2799" y="2521"/>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01" name="Line 841">
                <a:extLst>
                  <a:ext uri="{FF2B5EF4-FFF2-40B4-BE49-F238E27FC236}">
                    <a16:creationId xmlns:a16="http://schemas.microsoft.com/office/drawing/2014/main" id="{BFA0DB3E-B3B6-C6BA-5DC7-DFCAAEAB3A09}"/>
                  </a:ext>
                </a:extLst>
              </p:cNvPr>
              <p:cNvSpPr>
                <a:spLocks noChangeShapeType="1"/>
              </p:cNvSpPr>
              <p:nvPr/>
            </p:nvSpPr>
            <p:spPr bwMode="auto">
              <a:xfrm rot="-5400000">
                <a:off x="2454"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02" name="Line 842">
                <a:extLst>
                  <a:ext uri="{FF2B5EF4-FFF2-40B4-BE49-F238E27FC236}">
                    <a16:creationId xmlns:a16="http://schemas.microsoft.com/office/drawing/2014/main" id="{2274A254-1835-B3E3-9244-B905AB6BF6EB}"/>
                  </a:ext>
                </a:extLst>
              </p:cNvPr>
              <p:cNvSpPr>
                <a:spLocks noChangeShapeType="1"/>
              </p:cNvSpPr>
              <p:nvPr/>
            </p:nvSpPr>
            <p:spPr bwMode="auto">
              <a:xfrm rot="16200000" flipH="1">
                <a:off x="2575"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03" name="Line 843">
                <a:extLst>
                  <a:ext uri="{FF2B5EF4-FFF2-40B4-BE49-F238E27FC236}">
                    <a16:creationId xmlns:a16="http://schemas.microsoft.com/office/drawing/2014/main" id="{9AD109BC-C7E5-C496-E81A-6A662DC603B4}"/>
                  </a:ext>
                </a:extLst>
              </p:cNvPr>
              <p:cNvSpPr>
                <a:spLocks noChangeShapeType="1"/>
              </p:cNvSpPr>
              <p:nvPr/>
            </p:nvSpPr>
            <p:spPr bwMode="auto">
              <a:xfrm rot="16200000" flipH="1">
                <a:off x="2576"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04" name="Line 844">
                <a:extLst>
                  <a:ext uri="{FF2B5EF4-FFF2-40B4-BE49-F238E27FC236}">
                    <a16:creationId xmlns:a16="http://schemas.microsoft.com/office/drawing/2014/main" id="{DDFE7691-E1CD-D150-9871-51D3D9D546DA}"/>
                  </a:ext>
                </a:extLst>
              </p:cNvPr>
              <p:cNvSpPr>
                <a:spLocks noChangeShapeType="1"/>
              </p:cNvSpPr>
              <p:nvPr/>
            </p:nvSpPr>
            <p:spPr bwMode="auto">
              <a:xfrm rot="16200000" flipV="1">
                <a:off x="304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05" name="Line 845">
                <a:extLst>
                  <a:ext uri="{FF2B5EF4-FFF2-40B4-BE49-F238E27FC236}">
                    <a16:creationId xmlns:a16="http://schemas.microsoft.com/office/drawing/2014/main" id="{21683784-789C-0FC9-2C92-9E369937633D}"/>
                  </a:ext>
                </a:extLst>
              </p:cNvPr>
              <p:cNvSpPr>
                <a:spLocks noChangeShapeType="1"/>
              </p:cNvSpPr>
              <p:nvPr/>
            </p:nvSpPr>
            <p:spPr bwMode="auto">
              <a:xfrm rot="16200000" flipV="1">
                <a:off x="255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06" name="Line 846">
                <a:extLst>
                  <a:ext uri="{FF2B5EF4-FFF2-40B4-BE49-F238E27FC236}">
                    <a16:creationId xmlns:a16="http://schemas.microsoft.com/office/drawing/2014/main" id="{F1677867-5DBA-063B-6EEC-DF98E5A252C3}"/>
                  </a:ext>
                </a:extLst>
              </p:cNvPr>
              <p:cNvSpPr>
                <a:spLocks noChangeShapeType="1"/>
              </p:cNvSpPr>
              <p:nvPr/>
            </p:nvSpPr>
            <p:spPr bwMode="auto">
              <a:xfrm rot="-5400000" flipH="1" flipV="1">
                <a:off x="304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07" name="Line 847">
                <a:extLst>
                  <a:ext uri="{FF2B5EF4-FFF2-40B4-BE49-F238E27FC236}">
                    <a16:creationId xmlns:a16="http://schemas.microsoft.com/office/drawing/2014/main" id="{1C467D70-BAE5-2C0A-EBA5-D3E8623852CC}"/>
                  </a:ext>
                </a:extLst>
              </p:cNvPr>
              <p:cNvSpPr>
                <a:spLocks noChangeShapeType="1"/>
              </p:cNvSpPr>
              <p:nvPr/>
            </p:nvSpPr>
            <p:spPr bwMode="auto">
              <a:xfrm rot="-5400000" flipH="1" flipV="1">
                <a:off x="255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08" name="Line 848">
                <a:extLst>
                  <a:ext uri="{FF2B5EF4-FFF2-40B4-BE49-F238E27FC236}">
                    <a16:creationId xmlns:a16="http://schemas.microsoft.com/office/drawing/2014/main" id="{5C44F5DD-D817-B20F-C1DD-B3C349F1553A}"/>
                  </a:ext>
                </a:extLst>
              </p:cNvPr>
              <p:cNvSpPr>
                <a:spLocks noChangeShapeType="1"/>
              </p:cNvSpPr>
              <p:nvPr/>
            </p:nvSpPr>
            <p:spPr bwMode="auto">
              <a:xfrm rot="16200000" flipH="1">
                <a:off x="2818"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09" name="Line 849">
                <a:extLst>
                  <a:ext uri="{FF2B5EF4-FFF2-40B4-BE49-F238E27FC236}">
                    <a16:creationId xmlns:a16="http://schemas.microsoft.com/office/drawing/2014/main" id="{F46179B7-A804-9A39-7A81-32BEF44DCA50}"/>
                  </a:ext>
                </a:extLst>
              </p:cNvPr>
              <p:cNvSpPr>
                <a:spLocks noChangeShapeType="1"/>
              </p:cNvSpPr>
              <p:nvPr/>
            </p:nvSpPr>
            <p:spPr bwMode="auto">
              <a:xfrm rot="16200000" flipH="1">
                <a:off x="2817"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10" name="Line 850">
                <a:extLst>
                  <a:ext uri="{FF2B5EF4-FFF2-40B4-BE49-F238E27FC236}">
                    <a16:creationId xmlns:a16="http://schemas.microsoft.com/office/drawing/2014/main" id="{C677E983-86B2-44C3-18E4-5E26DE353569}"/>
                  </a:ext>
                </a:extLst>
              </p:cNvPr>
              <p:cNvSpPr>
                <a:spLocks noChangeShapeType="1"/>
              </p:cNvSpPr>
              <p:nvPr/>
            </p:nvSpPr>
            <p:spPr bwMode="auto">
              <a:xfrm rot="-5400000">
                <a:off x="2949"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11" name="Line 851">
                <a:extLst>
                  <a:ext uri="{FF2B5EF4-FFF2-40B4-BE49-F238E27FC236}">
                    <a16:creationId xmlns:a16="http://schemas.microsoft.com/office/drawing/2014/main" id="{25746466-5293-6FEC-054D-3711AB2E7D6E}"/>
                  </a:ext>
                </a:extLst>
              </p:cNvPr>
              <p:cNvSpPr>
                <a:spLocks noChangeShapeType="1"/>
              </p:cNvSpPr>
              <p:nvPr/>
            </p:nvSpPr>
            <p:spPr bwMode="auto">
              <a:xfrm rot="-5400000" flipH="1" flipV="1">
                <a:off x="2678"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12" name="Line 852">
                <a:extLst>
                  <a:ext uri="{FF2B5EF4-FFF2-40B4-BE49-F238E27FC236}">
                    <a16:creationId xmlns:a16="http://schemas.microsoft.com/office/drawing/2014/main" id="{C11E86DE-7FB3-1FDE-C8FC-7F5AE4959864}"/>
                  </a:ext>
                </a:extLst>
              </p:cNvPr>
              <p:cNvSpPr>
                <a:spLocks noChangeShapeType="1"/>
              </p:cNvSpPr>
              <p:nvPr/>
            </p:nvSpPr>
            <p:spPr bwMode="auto">
              <a:xfrm rot="-5400000" flipH="1" flipV="1">
                <a:off x="2920"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13" name="Line 853">
                <a:extLst>
                  <a:ext uri="{FF2B5EF4-FFF2-40B4-BE49-F238E27FC236}">
                    <a16:creationId xmlns:a16="http://schemas.microsoft.com/office/drawing/2014/main" id="{47BA08FE-CDAD-03F2-C844-DBBE52191110}"/>
                  </a:ext>
                </a:extLst>
              </p:cNvPr>
              <p:cNvSpPr>
                <a:spLocks noChangeShapeType="1"/>
              </p:cNvSpPr>
              <p:nvPr/>
            </p:nvSpPr>
            <p:spPr bwMode="auto">
              <a:xfrm rot="16200000" flipH="1">
                <a:off x="2919"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14" name="Line 854">
                <a:extLst>
                  <a:ext uri="{FF2B5EF4-FFF2-40B4-BE49-F238E27FC236}">
                    <a16:creationId xmlns:a16="http://schemas.microsoft.com/office/drawing/2014/main" id="{35E288E6-A8A5-6760-1488-10ABBBEBCA6E}"/>
                  </a:ext>
                </a:extLst>
              </p:cNvPr>
              <p:cNvSpPr>
                <a:spLocks noChangeShapeType="1"/>
              </p:cNvSpPr>
              <p:nvPr/>
            </p:nvSpPr>
            <p:spPr bwMode="auto">
              <a:xfrm rot="16200000" flipH="1">
                <a:off x="2677"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15" name="Line 855">
                <a:extLst>
                  <a:ext uri="{FF2B5EF4-FFF2-40B4-BE49-F238E27FC236}">
                    <a16:creationId xmlns:a16="http://schemas.microsoft.com/office/drawing/2014/main" id="{074D206A-708A-946B-91D5-364771702B60}"/>
                  </a:ext>
                </a:extLst>
              </p:cNvPr>
              <p:cNvSpPr>
                <a:spLocks noChangeShapeType="1"/>
              </p:cNvSpPr>
              <p:nvPr/>
            </p:nvSpPr>
            <p:spPr bwMode="auto">
              <a:xfrm rot="16200000" flipV="1">
                <a:off x="2799" y="2302"/>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16" name="Line 856">
                <a:extLst>
                  <a:ext uri="{FF2B5EF4-FFF2-40B4-BE49-F238E27FC236}">
                    <a16:creationId xmlns:a16="http://schemas.microsoft.com/office/drawing/2014/main" id="{C3B502F0-A206-5EA8-E82B-5AA2203F5AD5}"/>
                  </a:ext>
                </a:extLst>
              </p:cNvPr>
              <p:cNvSpPr>
                <a:spLocks noChangeShapeType="1"/>
              </p:cNvSpPr>
              <p:nvPr/>
            </p:nvSpPr>
            <p:spPr bwMode="auto">
              <a:xfrm rot="-5400000" flipH="1" flipV="1">
                <a:off x="2798" y="2095"/>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17" name="Line 857">
                <a:extLst>
                  <a:ext uri="{FF2B5EF4-FFF2-40B4-BE49-F238E27FC236}">
                    <a16:creationId xmlns:a16="http://schemas.microsoft.com/office/drawing/2014/main" id="{520638E3-068B-61FB-71D9-88CFE296BE95}"/>
                  </a:ext>
                </a:extLst>
              </p:cNvPr>
              <p:cNvSpPr>
                <a:spLocks noChangeShapeType="1"/>
              </p:cNvSpPr>
              <p:nvPr/>
            </p:nvSpPr>
            <p:spPr bwMode="auto">
              <a:xfrm rot="-5400000">
                <a:off x="2707"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17018" name="Group 858">
              <a:extLst>
                <a:ext uri="{FF2B5EF4-FFF2-40B4-BE49-F238E27FC236}">
                  <a16:creationId xmlns:a16="http://schemas.microsoft.com/office/drawing/2014/main" id="{458F1E6C-5EDF-09D6-17B9-62C664301A90}"/>
                </a:ext>
              </a:extLst>
            </p:cNvPr>
            <p:cNvGrpSpPr>
              <a:grpSpLocks/>
            </p:cNvGrpSpPr>
            <p:nvPr/>
          </p:nvGrpSpPr>
          <p:grpSpPr bwMode="auto">
            <a:xfrm>
              <a:off x="324" y="2583"/>
              <a:ext cx="3056" cy="2489"/>
              <a:chOff x="1369" y="1011"/>
              <a:chExt cx="3056" cy="2489"/>
            </a:xfrm>
          </p:grpSpPr>
          <p:sp>
            <p:nvSpPr>
              <p:cNvPr id="1117019" name="Line 859">
                <a:extLst>
                  <a:ext uri="{FF2B5EF4-FFF2-40B4-BE49-F238E27FC236}">
                    <a16:creationId xmlns:a16="http://schemas.microsoft.com/office/drawing/2014/main" id="{2E64F84C-3BBF-6738-C4FD-A071B12F0074}"/>
                  </a:ext>
                </a:extLst>
              </p:cNvPr>
              <p:cNvSpPr>
                <a:spLocks noChangeShapeType="1"/>
              </p:cNvSpPr>
              <p:nvPr/>
            </p:nvSpPr>
            <p:spPr bwMode="auto">
              <a:xfrm rot="16200000" flipV="1">
                <a:off x="4325"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20" name="Line 860">
                <a:extLst>
                  <a:ext uri="{FF2B5EF4-FFF2-40B4-BE49-F238E27FC236}">
                    <a16:creationId xmlns:a16="http://schemas.microsoft.com/office/drawing/2014/main" id="{AFAFB185-C5D4-323A-A6D3-519F4F8EDFC0}"/>
                  </a:ext>
                </a:extLst>
              </p:cNvPr>
              <p:cNvSpPr>
                <a:spLocks noChangeShapeType="1"/>
              </p:cNvSpPr>
              <p:nvPr/>
            </p:nvSpPr>
            <p:spPr bwMode="auto">
              <a:xfrm rot="-5400000" flipH="1" flipV="1">
                <a:off x="4326"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21" name="Line 861">
                <a:extLst>
                  <a:ext uri="{FF2B5EF4-FFF2-40B4-BE49-F238E27FC236}">
                    <a16:creationId xmlns:a16="http://schemas.microsoft.com/office/drawing/2014/main" id="{AF426641-352D-433D-2082-B9FC5054858C}"/>
                  </a:ext>
                </a:extLst>
              </p:cNvPr>
              <p:cNvSpPr>
                <a:spLocks noChangeShapeType="1"/>
              </p:cNvSpPr>
              <p:nvPr/>
            </p:nvSpPr>
            <p:spPr bwMode="auto">
              <a:xfrm rot="16200000" flipH="1">
                <a:off x="4350"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22" name="Line 862">
                <a:extLst>
                  <a:ext uri="{FF2B5EF4-FFF2-40B4-BE49-F238E27FC236}">
                    <a16:creationId xmlns:a16="http://schemas.microsoft.com/office/drawing/2014/main" id="{4C565FED-02B9-2F4B-7AAC-BDC457AAE0D3}"/>
                  </a:ext>
                </a:extLst>
              </p:cNvPr>
              <p:cNvSpPr>
                <a:spLocks noChangeShapeType="1"/>
              </p:cNvSpPr>
              <p:nvPr/>
            </p:nvSpPr>
            <p:spPr bwMode="auto">
              <a:xfrm rot="16200000" flipH="1">
                <a:off x="4349"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23" name="Line 863">
                <a:extLst>
                  <a:ext uri="{FF2B5EF4-FFF2-40B4-BE49-F238E27FC236}">
                    <a16:creationId xmlns:a16="http://schemas.microsoft.com/office/drawing/2014/main" id="{94027CF3-1A23-5CC0-87EB-795B535F3D0C}"/>
                  </a:ext>
                </a:extLst>
              </p:cNvPr>
              <p:cNvSpPr>
                <a:spLocks noChangeShapeType="1"/>
              </p:cNvSpPr>
              <p:nvPr/>
            </p:nvSpPr>
            <p:spPr bwMode="auto">
              <a:xfrm rot="16200000" flipH="1">
                <a:off x="1400"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24" name="Line 864">
                <a:extLst>
                  <a:ext uri="{FF2B5EF4-FFF2-40B4-BE49-F238E27FC236}">
                    <a16:creationId xmlns:a16="http://schemas.microsoft.com/office/drawing/2014/main" id="{283AF430-FB78-B03A-0DE0-1076E8939994}"/>
                  </a:ext>
                </a:extLst>
              </p:cNvPr>
              <p:cNvSpPr>
                <a:spLocks noChangeShapeType="1"/>
              </p:cNvSpPr>
              <p:nvPr/>
            </p:nvSpPr>
            <p:spPr bwMode="auto">
              <a:xfrm rot="-5400000" flipH="1" flipV="1">
                <a:off x="1399"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25" name="Line 865">
                <a:extLst>
                  <a:ext uri="{FF2B5EF4-FFF2-40B4-BE49-F238E27FC236}">
                    <a16:creationId xmlns:a16="http://schemas.microsoft.com/office/drawing/2014/main" id="{070CC11E-2215-33BC-DBC1-2B810D0AB333}"/>
                  </a:ext>
                </a:extLst>
              </p:cNvPr>
              <p:cNvSpPr>
                <a:spLocks noChangeShapeType="1"/>
              </p:cNvSpPr>
              <p:nvPr/>
            </p:nvSpPr>
            <p:spPr bwMode="auto">
              <a:xfrm rot="16200000" flipH="1">
                <a:off x="4199"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26" name="Line 866">
                <a:extLst>
                  <a:ext uri="{FF2B5EF4-FFF2-40B4-BE49-F238E27FC236}">
                    <a16:creationId xmlns:a16="http://schemas.microsoft.com/office/drawing/2014/main" id="{69AC71FD-F1F7-D63E-8510-8F0EA6308B36}"/>
                  </a:ext>
                </a:extLst>
              </p:cNvPr>
              <p:cNvSpPr>
                <a:spLocks noChangeShapeType="1"/>
              </p:cNvSpPr>
              <p:nvPr/>
            </p:nvSpPr>
            <p:spPr bwMode="auto">
              <a:xfrm rot="-5400000" flipH="1" flipV="1">
                <a:off x="4198"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27" name="Line 867">
                <a:extLst>
                  <a:ext uri="{FF2B5EF4-FFF2-40B4-BE49-F238E27FC236}">
                    <a16:creationId xmlns:a16="http://schemas.microsoft.com/office/drawing/2014/main" id="{2F1FCA08-2444-E319-2C57-FEE77425CAB3}"/>
                  </a:ext>
                </a:extLst>
              </p:cNvPr>
              <p:cNvSpPr>
                <a:spLocks noChangeShapeType="1"/>
              </p:cNvSpPr>
              <p:nvPr/>
            </p:nvSpPr>
            <p:spPr bwMode="auto">
              <a:xfrm rot="16200000" flipH="1">
                <a:off x="1297"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28" name="Line 868">
                <a:extLst>
                  <a:ext uri="{FF2B5EF4-FFF2-40B4-BE49-F238E27FC236}">
                    <a16:creationId xmlns:a16="http://schemas.microsoft.com/office/drawing/2014/main" id="{4D8D3092-4C1A-C4F3-D233-C9EE8B70693C}"/>
                  </a:ext>
                </a:extLst>
              </p:cNvPr>
              <p:cNvSpPr>
                <a:spLocks noChangeShapeType="1"/>
              </p:cNvSpPr>
              <p:nvPr/>
            </p:nvSpPr>
            <p:spPr bwMode="auto">
              <a:xfrm rot="16200000" flipH="1">
                <a:off x="1296"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29" name="Line 869">
                <a:extLst>
                  <a:ext uri="{FF2B5EF4-FFF2-40B4-BE49-F238E27FC236}">
                    <a16:creationId xmlns:a16="http://schemas.microsoft.com/office/drawing/2014/main" id="{7C576BF4-B57F-5283-454F-24B4104F09A1}"/>
                  </a:ext>
                </a:extLst>
              </p:cNvPr>
              <p:cNvSpPr>
                <a:spLocks noChangeShapeType="1"/>
              </p:cNvSpPr>
              <p:nvPr/>
            </p:nvSpPr>
            <p:spPr bwMode="auto">
              <a:xfrm rot="16200000" flipV="1">
                <a:off x="4326"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30" name="Line 870">
                <a:extLst>
                  <a:ext uri="{FF2B5EF4-FFF2-40B4-BE49-F238E27FC236}">
                    <a16:creationId xmlns:a16="http://schemas.microsoft.com/office/drawing/2014/main" id="{1AA844CE-D064-CB61-4731-4EA7015170A5}"/>
                  </a:ext>
                </a:extLst>
              </p:cNvPr>
              <p:cNvSpPr>
                <a:spLocks noChangeShapeType="1"/>
              </p:cNvSpPr>
              <p:nvPr/>
            </p:nvSpPr>
            <p:spPr bwMode="auto">
              <a:xfrm rot="-5400000" flipH="1" flipV="1">
                <a:off x="4325"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31" name="Line 871">
                <a:extLst>
                  <a:ext uri="{FF2B5EF4-FFF2-40B4-BE49-F238E27FC236}">
                    <a16:creationId xmlns:a16="http://schemas.microsoft.com/office/drawing/2014/main" id="{23517301-84EA-0F23-1CC8-326F649134E2}"/>
                  </a:ext>
                </a:extLst>
              </p:cNvPr>
              <p:cNvSpPr>
                <a:spLocks noChangeShapeType="1"/>
              </p:cNvSpPr>
              <p:nvPr/>
            </p:nvSpPr>
            <p:spPr bwMode="auto">
              <a:xfrm rot="-5400000" flipH="1" flipV="1">
                <a:off x="1526"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32" name="Line 872">
                <a:extLst>
                  <a:ext uri="{FF2B5EF4-FFF2-40B4-BE49-F238E27FC236}">
                    <a16:creationId xmlns:a16="http://schemas.microsoft.com/office/drawing/2014/main" id="{44610C51-6026-DF36-B71D-2A7CB9C6225A}"/>
                  </a:ext>
                </a:extLst>
              </p:cNvPr>
              <p:cNvSpPr>
                <a:spLocks noChangeShapeType="1"/>
              </p:cNvSpPr>
              <p:nvPr/>
            </p:nvSpPr>
            <p:spPr bwMode="auto">
              <a:xfrm rot="16200000" flipV="1">
                <a:off x="1525"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33" name="Line 873">
                <a:extLst>
                  <a:ext uri="{FF2B5EF4-FFF2-40B4-BE49-F238E27FC236}">
                    <a16:creationId xmlns:a16="http://schemas.microsoft.com/office/drawing/2014/main" id="{3E4E83F8-BFDF-EB17-B953-7884D81C71B9}"/>
                  </a:ext>
                </a:extLst>
              </p:cNvPr>
              <p:cNvSpPr>
                <a:spLocks noChangeShapeType="1"/>
              </p:cNvSpPr>
              <p:nvPr/>
            </p:nvSpPr>
            <p:spPr bwMode="auto">
              <a:xfrm rot="16200000" flipV="1">
                <a:off x="4071"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34" name="Line 874">
                <a:extLst>
                  <a:ext uri="{FF2B5EF4-FFF2-40B4-BE49-F238E27FC236}">
                    <a16:creationId xmlns:a16="http://schemas.microsoft.com/office/drawing/2014/main" id="{E6E59F6B-9E43-69A3-CEB4-DC8CE7D63558}"/>
                  </a:ext>
                </a:extLst>
              </p:cNvPr>
              <p:cNvSpPr>
                <a:spLocks noChangeShapeType="1"/>
              </p:cNvSpPr>
              <p:nvPr/>
            </p:nvSpPr>
            <p:spPr bwMode="auto">
              <a:xfrm rot="-5400000" flipH="1" flipV="1">
                <a:off x="4072"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35" name="Line 875">
                <a:extLst>
                  <a:ext uri="{FF2B5EF4-FFF2-40B4-BE49-F238E27FC236}">
                    <a16:creationId xmlns:a16="http://schemas.microsoft.com/office/drawing/2014/main" id="{3A4D0E90-5874-144B-3EFD-8BAF80115E9D}"/>
                  </a:ext>
                </a:extLst>
              </p:cNvPr>
              <p:cNvSpPr>
                <a:spLocks noChangeShapeType="1"/>
              </p:cNvSpPr>
              <p:nvPr/>
            </p:nvSpPr>
            <p:spPr bwMode="auto">
              <a:xfrm rot="16200000" flipH="1">
                <a:off x="4096"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36" name="Line 876">
                <a:extLst>
                  <a:ext uri="{FF2B5EF4-FFF2-40B4-BE49-F238E27FC236}">
                    <a16:creationId xmlns:a16="http://schemas.microsoft.com/office/drawing/2014/main" id="{90F736B1-D15E-BF6E-D5ED-DD8541D6CAA3}"/>
                  </a:ext>
                </a:extLst>
              </p:cNvPr>
              <p:cNvSpPr>
                <a:spLocks noChangeShapeType="1"/>
              </p:cNvSpPr>
              <p:nvPr/>
            </p:nvSpPr>
            <p:spPr bwMode="auto">
              <a:xfrm rot="16200000" flipH="1">
                <a:off x="4095"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37" name="Line 877">
                <a:extLst>
                  <a:ext uri="{FF2B5EF4-FFF2-40B4-BE49-F238E27FC236}">
                    <a16:creationId xmlns:a16="http://schemas.microsoft.com/office/drawing/2014/main" id="{2AC5096F-E891-0CDC-B257-313ADFC5F0B7}"/>
                  </a:ext>
                </a:extLst>
              </p:cNvPr>
              <p:cNvSpPr>
                <a:spLocks noChangeShapeType="1"/>
              </p:cNvSpPr>
              <p:nvPr/>
            </p:nvSpPr>
            <p:spPr bwMode="auto">
              <a:xfrm rot="16200000" flipH="1">
                <a:off x="4350"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38" name="Line 878">
                <a:extLst>
                  <a:ext uri="{FF2B5EF4-FFF2-40B4-BE49-F238E27FC236}">
                    <a16:creationId xmlns:a16="http://schemas.microsoft.com/office/drawing/2014/main" id="{451949FD-D36D-E9A4-58C3-4B7C6C4A1911}"/>
                  </a:ext>
                </a:extLst>
              </p:cNvPr>
              <p:cNvSpPr>
                <a:spLocks noChangeShapeType="1"/>
              </p:cNvSpPr>
              <p:nvPr/>
            </p:nvSpPr>
            <p:spPr bwMode="auto">
              <a:xfrm rot="16200000" flipH="1">
                <a:off x="4355"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39" name="Line 879">
                <a:extLst>
                  <a:ext uri="{FF2B5EF4-FFF2-40B4-BE49-F238E27FC236}">
                    <a16:creationId xmlns:a16="http://schemas.microsoft.com/office/drawing/2014/main" id="{5C00CC90-0FA9-CBE8-72E8-6B04B2A96E8E}"/>
                  </a:ext>
                </a:extLst>
              </p:cNvPr>
              <p:cNvSpPr>
                <a:spLocks noChangeShapeType="1"/>
              </p:cNvSpPr>
              <p:nvPr/>
            </p:nvSpPr>
            <p:spPr bwMode="auto">
              <a:xfrm rot="-5400000" flipH="1" flipV="1">
                <a:off x="4199"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40" name="Line 880">
                <a:extLst>
                  <a:ext uri="{FF2B5EF4-FFF2-40B4-BE49-F238E27FC236}">
                    <a16:creationId xmlns:a16="http://schemas.microsoft.com/office/drawing/2014/main" id="{D3C5C9E8-AFFF-4544-4D08-4D75040DF814}"/>
                  </a:ext>
                </a:extLst>
              </p:cNvPr>
              <p:cNvSpPr>
                <a:spLocks noChangeShapeType="1"/>
              </p:cNvSpPr>
              <p:nvPr/>
            </p:nvSpPr>
            <p:spPr bwMode="auto">
              <a:xfrm rot="-5400000" flipH="1" flipV="1">
                <a:off x="1400"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41" name="Line 881">
                <a:extLst>
                  <a:ext uri="{FF2B5EF4-FFF2-40B4-BE49-F238E27FC236}">
                    <a16:creationId xmlns:a16="http://schemas.microsoft.com/office/drawing/2014/main" id="{947B4DB5-5024-B671-7414-596B194E7BE0}"/>
                  </a:ext>
                </a:extLst>
              </p:cNvPr>
              <p:cNvSpPr>
                <a:spLocks noChangeShapeType="1"/>
              </p:cNvSpPr>
              <p:nvPr/>
            </p:nvSpPr>
            <p:spPr bwMode="auto">
              <a:xfrm rot="16200000" flipH="1">
                <a:off x="1399"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42" name="Line 882">
                <a:extLst>
                  <a:ext uri="{FF2B5EF4-FFF2-40B4-BE49-F238E27FC236}">
                    <a16:creationId xmlns:a16="http://schemas.microsoft.com/office/drawing/2014/main" id="{18B25142-213B-FA1A-990C-A0E19635EAE6}"/>
                  </a:ext>
                </a:extLst>
              </p:cNvPr>
              <p:cNvSpPr>
                <a:spLocks noChangeShapeType="1"/>
              </p:cNvSpPr>
              <p:nvPr/>
            </p:nvSpPr>
            <p:spPr bwMode="auto">
              <a:xfrm rot="16200000" flipH="1">
                <a:off x="4198"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43" name="Line 883">
                <a:extLst>
                  <a:ext uri="{FF2B5EF4-FFF2-40B4-BE49-F238E27FC236}">
                    <a16:creationId xmlns:a16="http://schemas.microsoft.com/office/drawing/2014/main" id="{28687A88-3ED8-8A2A-40FF-45D966E65F74}"/>
                  </a:ext>
                </a:extLst>
              </p:cNvPr>
              <p:cNvSpPr>
                <a:spLocks noChangeShapeType="1"/>
              </p:cNvSpPr>
              <p:nvPr/>
            </p:nvSpPr>
            <p:spPr bwMode="auto">
              <a:xfrm rot="-5400000" flipH="1" flipV="1">
                <a:off x="4326"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44" name="Line 884">
                <a:extLst>
                  <a:ext uri="{FF2B5EF4-FFF2-40B4-BE49-F238E27FC236}">
                    <a16:creationId xmlns:a16="http://schemas.microsoft.com/office/drawing/2014/main" id="{80D688D7-EF03-E879-855D-0BCA1984B1F8}"/>
                  </a:ext>
                </a:extLst>
              </p:cNvPr>
              <p:cNvSpPr>
                <a:spLocks noChangeShapeType="1"/>
              </p:cNvSpPr>
              <p:nvPr/>
            </p:nvSpPr>
            <p:spPr bwMode="auto">
              <a:xfrm rot="16200000" flipV="1">
                <a:off x="4320"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45" name="Line 885">
                <a:extLst>
                  <a:ext uri="{FF2B5EF4-FFF2-40B4-BE49-F238E27FC236}">
                    <a16:creationId xmlns:a16="http://schemas.microsoft.com/office/drawing/2014/main" id="{6D0FEC74-4A01-4144-A427-507432194C5C}"/>
                  </a:ext>
                </a:extLst>
              </p:cNvPr>
              <p:cNvSpPr>
                <a:spLocks noChangeShapeType="1"/>
              </p:cNvSpPr>
              <p:nvPr/>
            </p:nvSpPr>
            <p:spPr bwMode="auto">
              <a:xfrm rot="-5400000">
                <a:off x="4222"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46" name="Line 886">
                <a:extLst>
                  <a:ext uri="{FF2B5EF4-FFF2-40B4-BE49-F238E27FC236}">
                    <a16:creationId xmlns:a16="http://schemas.microsoft.com/office/drawing/2014/main" id="{5D09EDE7-3F3B-44E7-9C42-CAC0ED5A8A59}"/>
                  </a:ext>
                </a:extLst>
              </p:cNvPr>
              <p:cNvSpPr>
                <a:spLocks noChangeShapeType="1"/>
              </p:cNvSpPr>
              <p:nvPr/>
            </p:nvSpPr>
            <p:spPr bwMode="auto">
              <a:xfrm rot="-5400000">
                <a:off x="4223"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47" name="Line 887">
                <a:extLst>
                  <a:ext uri="{FF2B5EF4-FFF2-40B4-BE49-F238E27FC236}">
                    <a16:creationId xmlns:a16="http://schemas.microsoft.com/office/drawing/2014/main" id="{AA622095-2344-268F-CD63-FF3A231D9A4B}"/>
                  </a:ext>
                </a:extLst>
              </p:cNvPr>
              <p:cNvSpPr>
                <a:spLocks noChangeShapeType="1"/>
              </p:cNvSpPr>
              <p:nvPr/>
            </p:nvSpPr>
            <p:spPr bwMode="auto">
              <a:xfrm rot="-5400000" flipH="1" flipV="1">
                <a:off x="1652"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48" name="Line 888">
                <a:extLst>
                  <a:ext uri="{FF2B5EF4-FFF2-40B4-BE49-F238E27FC236}">
                    <a16:creationId xmlns:a16="http://schemas.microsoft.com/office/drawing/2014/main" id="{AE91B958-AA1C-0E84-ABF8-EF2FCC8451F3}"/>
                  </a:ext>
                </a:extLst>
              </p:cNvPr>
              <p:cNvSpPr>
                <a:spLocks noChangeShapeType="1"/>
              </p:cNvSpPr>
              <p:nvPr/>
            </p:nvSpPr>
            <p:spPr bwMode="auto">
              <a:xfrm rot="-5400000" flipH="1" flipV="1">
                <a:off x="3945"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49" name="Line 889">
                <a:extLst>
                  <a:ext uri="{FF2B5EF4-FFF2-40B4-BE49-F238E27FC236}">
                    <a16:creationId xmlns:a16="http://schemas.microsoft.com/office/drawing/2014/main" id="{41EA2A6A-ACB5-8D31-99CB-C885E167BDA5}"/>
                  </a:ext>
                </a:extLst>
              </p:cNvPr>
              <p:cNvSpPr>
                <a:spLocks noChangeShapeType="1"/>
              </p:cNvSpPr>
              <p:nvPr/>
            </p:nvSpPr>
            <p:spPr bwMode="auto">
              <a:xfrm rot="16200000" flipH="1">
                <a:off x="1653"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50" name="Line 890">
                <a:extLst>
                  <a:ext uri="{FF2B5EF4-FFF2-40B4-BE49-F238E27FC236}">
                    <a16:creationId xmlns:a16="http://schemas.microsoft.com/office/drawing/2014/main" id="{F82D940C-0A58-EAEA-F6F2-7E6AE85559DC}"/>
                  </a:ext>
                </a:extLst>
              </p:cNvPr>
              <p:cNvSpPr>
                <a:spLocks noChangeShapeType="1"/>
              </p:cNvSpPr>
              <p:nvPr/>
            </p:nvSpPr>
            <p:spPr bwMode="auto">
              <a:xfrm rot="16200000" flipH="1">
                <a:off x="3945"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51" name="Line 891">
                <a:extLst>
                  <a:ext uri="{FF2B5EF4-FFF2-40B4-BE49-F238E27FC236}">
                    <a16:creationId xmlns:a16="http://schemas.microsoft.com/office/drawing/2014/main" id="{4DA4D901-9B1B-84C6-80C0-8E2DBD3A15FD}"/>
                  </a:ext>
                </a:extLst>
              </p:cNvPr>
              <p:cNvSpPr>
                <a:spLocks noChangeShapeType="1"/>
              </p:cNvSpPr>
              <p:nvPr/>
            </p:nvSpPr>
            <p:spPr bwMode="auto">
              <a:xfrm rot="16200000" flipH="1">
                <a:off x="1549"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52" name="Line 892">
                <a:extLst>
                  <a:ext uri="{FF2B5EF4-FFF2-40B4-BE49-F238E27FC236}">
                    <a16:creationId xmlns:a16="http://schemas.microsoft.com/office/drawing/2014/main" id="{81EA4211-E310-9600-169B-D6AA22BEE39B}"/>
                  </a:ext>
                </a:extLst>
              </p:cNvPr>
              <p:cNvSpPr>
                <a:spLocks noChangeShapeType="1"/>
              </p:cNvSpPr>
              <p:nvPr/>
            </p:nvSpPr>
            <p:spPr bwMode="auto">
              <a:xfrm rot="16200000" flipH="1">
                <a:off x="1548"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53" name="Line 893">
                <a:extLst>
                  <a:ext uri="{FF2B5EF4-FFF2-40B4-BE49-F238E27FC236}">
                    <a16:creationId xmlns:a16="http://schemas.microsoft.com/office/drawing/2014/main" id="{CBFD10DB-94CC-0A09-E30B-354C350E7FD7}"/>
                  </a:ext>
                </a:extLst>
              </p:cNvPr>
              <p:cNvSpPr>
                <a:spLocks noChangeShapeType="1"/>
              </p:cNvSpPr>
              <p:nvPr/>
            </p:nvSpPr>
            <p:spPr bwMode="auto">
              <a:xfrm rot="16200000" flipV="1">
                <a:off x="4319"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54" name="Line 894">
                <a:extLst>
                  <a:ext uri="{FF2B5EF4-FFF2-40B4-BE49-F238E27FC236}">
                    <a16:creationId xmlns:a16="http://schemas.microsoft.com/office/drawing/2014/main" id="{E1F94248-6337-BEF3-AF05-9DEC0026F32D}"/>
                  </a:ext>
                </a:extLst>
              </p:cNvPr>
              <p:cNvSpPr>
                <a:spLocks noChangeShapeType="1"/>
              </p:cNvSpPr>
              <p:nvPr/>
            </p:nvSpPr>
            <p:spPr bwMode="auto">
              <a:xfrm rot="-5400000" flipH="1" flipV="1">
                <a:off x="4318"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55" name="Line 895">
                <a:extLst>
                  <a:ext uri="{FF2B5EF4-FFF2-40B4-BE49-F238E27FC236}">
                    <a16:creationId xmlns:a16="http://schemas.microsoft.com/office/drawing/2014/main" id="{2AB7DAC1-B6E4-4996-1BFE-1383C29C491B}"/>
                  </a:ext>
                </a:extLst>
              </p:cNvPr>
              <p:cNvSpPr>
                <a:spLocks noChangeShapeType="1"/>
              </p:cNvSpPr>
              <p:nvPr/>
            </p:nvSpPr>
            <p:spPr bwMode="auto">
              <a:xfrm rot="16200000" flipV="1">
                <a:off x="4071" y="31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56" name="Line 896">
                <a:extLst>
                  <a:ext uri="{FF2B5EF4-FFF2-40B4-BE49-F238E27FC236}">
                    <a16:creationId xmlns:a16="http://schemas.microsoft.com/office/drawing/2014/main" id="{5A7C354B-267F-EB16-A14D-7FE02EDF44B9}"/>
                  </a:ext>
                </a:extLst>
              </p:cNvPr>
              <p:cNvSpPr>
                <a:spLocks noChangeShapeType="1"/>
              </p:cNvSpPr>
              <p:nvPr/>
            </p:nvSpPr>
            <p:spPr bwMode="auto">
              <a:xfrm rot="16200000" flipV="1">
                <a:off x="1525" y="31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57" name="Line 897">
                <a:extLst>
                  <a:ext uri="{FF2B5EF4-FFF2-40B4-BE49-F238E27FC236}">
                    <a16:creationId xmlns:a16="http://schemas.microsoft.com/office/drawing/2014/main" id="{298D36B2-3325-265F-C652-A30BD373FD9D}"/>
                  </a:ext>
                </a:extLst>
              </p:cNvPr>
              <p:cNvSpPr>
                <a:spLocks noChangeShapeType="1"/>
              </p:cNvSpPr>
              <p:nvPr/>
            </p:nvSpPr>
            <p:spPr bwMode="auto">
              <a:xfrm rot="-5400000" flipH="1" flipV="1">
                <a:off x="1524" y="12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58" name="Line 898">
                <a:extLst>
                  <a:ext uri="{FF2B5EF4-FFF2-40B4-BE49-F238E27FC236}">
                    <a16:creationId xmlns:a16="http://schemas.microsoft.com/office/drawing/2014/main" id="{8164EA17-4EF9-1B60-8F1E-36365C2B051D}"/>
                  </a:ext>
                </a:extLst>
              </p:cNvPr>
              <p:cNvSpPr>
                <a:spLocks noChangeShapeType="1"/>
              </p:cNvSpPr>
              <p:nvPr/>
            </p:nvSpPr>
            <p:spPr bwMode="auto">
              <a:xfrm rot="-5400000" flipH="1" flipV="1">
                <a:off x="4070" y="12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59" name="Line 899">
                <a:extLst>
                  <a:ext uri="{FF2B5EF4-FFF2-40B4-BE49-F238E27FC236}">
                    <a16:creationId xmlns:a16="http://schemas.microsoft.com/office/drawing/2014/main" id="{D8D4EB44-2146-A4A0-BFA7-43785DDDB567}"/>
                  </a:ext>
                </a:extLst>
              </p:cNvPr>
              <p:cNvSpPr>
                <a:spLocks noChangeShapeType="1"/>
              </p:cNvSpPr>
              <p:nvPr/>
            </p:nvSpPr>
            <p:spPr bwMode="auto">
              <a:xfrm rot="16200000" flipH="1">
                <a:off x="1296"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60" name="Line 900">
                <a:extLst>
                  <a:ext uri="{FF2B5EF4-FFF2-40B4-BE49-F238E27FC236}">
                    <a16:creationId xmlns:a16="http://schemas.microsoft.com/office/drawing/2014/main" id="{033BCA86-396F-3895-6DDA-8F664B171C19}"/>
                  </a:ext>
                </a:extLst>
              </p:cNvPr>
              <p:cNvSpPr>
                <a:spLocks noChangeShapeType="1"/>
              </p:cNvSpPr>
              <p:nvPr/>
            </p:nvSpPr>
            <p:spPr bwMode="auto">
              <a:xfrm rot="16200000" flipH="1">
                <a:off x="1301"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61" name="Line 901">
                <a:extLst>
                  <a:ext uri="{FF2B5EF4-FFF2-40B4-BE49-F238E27FC236}">
                    <a16:creationId xmlns:a16="http://schemas.microsoft.com/office/drawing/2014/main" id="{06BB6597-505D-0F1B-D51C-064DF23818B8}"/>
                  </a:ext>
                </a:extLst>
              </p:cNvPr>
              <p:cNvSpPr>
                <a:spLocks noChangeShapeType="1"/>
              </p:cNvSpPr>
              <p:nvPr/>
            </p:nvSpPr>
            <p:spPr bwMode="auto">
              <a:xfrm rot="16200000" flipH="1">
                <a:off x="4349"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62" name="Line 902">
                <a:extLst>
                  <a:ext uri="{FF2B5EF4-FFF2-40B4-BE49-F238E27FC236}">
                    <a16:creationId xmlns:a16="http://schemas.microsoft.com/office/drawing/2014/main" id="{05A44E6C-7FED-DD8F-C6D0-CE1B0AFEBBAB}"/>
                  </a:ext>
                </a:extLst>
              </p:cNvPr>
              <p:cNvSpPr>
                <a:spLocks noChangeShapeType="1"/>
              </p:cNvSpPr>
              <p:nvPr/>
            </p:nvSpPr>
            <p:spPr bwMode="auto">
              <a:xfrm rot="16200000" flipH="1">
                <a:off x="4348"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63" name="Line 903">
                <a:extLst>
                  <a:ext uri="{FF2B5EF4-FFF2-40B4-BE49-F238E27FC236}">
                    <a16:creationId xmlns:a16="http://schemas.microsoft.com/office/drawing/2014/main" id="{76DF564B-DDCB-C005-2DBE-E1DBDBEE4E97}"/>
                  </a:ext>
                </a:extLst>
              </p:cNvPr>
              <p:cNvSpPr>
                <a:spLocks noChangeShapeType="1"/>
              </p:cNvSpPr>
              <p:nvPr/>
            </p:nvSpPr>
            <p:spPr bwMode="auto">
              <a:xfrm rot="-5400000">
                <a:off x="1422"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64" name="Line 904">
                <a:extLst>
                  <a:ext uri="{FF2B5EF4-FFF2-40B4-BE49-F238E27FC236}">
                    <a16:creationId xmlns:a16="http://schemas.microsoft.com/office/drawing/2014/main" id="{CF8F461B-05B0-34E3-B917-C2A8CA6E2336}"/>
                  </a:ext>
                </a:extLst>
              </p:cNvPr>
              <p:cNvSpPr>
                <a:spLocks noChangeShapeType="1"/>
              </p:cNvSpPr>
              <p:nvPr/>
            </p:nvSpPr>
            <p:spPr bwMode="auto">
              <a:xfrm rot="-5400000">
                <a:off x="1423"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65" name="Line 905">
                <a:extLst>
                  <a:ext uri="{FF2B5EF4-FFF2-40B4-BE49-F238E27FC236}">
                    <a16:creationId xmlns:a16="http://schemas.microsoft.com/office/drawing/2014/main" id="{23A5036B-0111-61BF-4EE5-7FC0F7880B21}"/>
                  </a:ext>
                </a:extLst>
              </p:cNvPr>
              <p:cNvSpPr>
                <a:spLocks noChangeShapeType="1"/>
              </p:cNvSpPr>
              <p:nvPr/>
            </p:nvSpPr>
            <p:spPr bwMode="auto">
              <a:xfrm rot="16200000" flipH="1">
                <a:off x="1399"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66" name="Line 906">
                <a:extLst>
                  <a:ext uri="{FF2B5EF4-FFF2-40B4-BE49-F238E27FC236}">
                    <a16:creationId xmlns:a16="http://schemas.microsoft.com/office/drawing/2014/main" id="{15E779B0-89D7-9EDC-BAFB-B0EB8B9AB093}"/>
                  </a:ext>
                </a:extLst>
              </p:cNvPr>
              <p:cNvSpPr>
                <a:spLocks noChangeShapeType="1"/>
              </p:cNvSpPr>
              <p:nvPr/>
            </p:nvSpPr>
            <p:spPr bwMode="auto">
              <a:xfrm rot="16200000" flipH="1">
                <a:off x="4198"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67" name="Line 907">
                <a:extLst>
                  <a:ext uri="{FF2B5EF4-FFF2-40B4-BE49-F238E27FC236}">
                    <a16:creationId xmlns:a16="http://schemas.microsoft.com/office/drawing/2014/main" id="{F43075AF-CBB1-69AD-F6F5-DA56EE465271}"/>
                  </a:ext>
                </a:extLst>
              </p:cNvPr>
              <p:cNvSpPr>
                <a:spLocks noChangeShapeType="1"/>
              </p:cNvSpPr>
              <p:nvPr/>
            </p:nvSpPr>
            <p:spPr bwMode="auto">
              <a:xfrm rot="-5400000" flipH="1" flipV="1">
                <a:off x="4192"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68" name="Line 908">
                <a:extLst>
                  <a:ext uri="{FF2B5EF4-FFF2-40B4-BE49-F238E27FC236}">
                    <a16:creationId xmlns:a16="http://schemas.microsoft.com/office/drawing/2014/main" id="{037D18C2-3E40-0225-73EF-8F9F80A17BA0}"/>
                  </a:ext>
                </a:extLst>
              </p:cNvPr>
              <p:cNvSpPr>
                <a:spLocks noChangeShapeType="1"/>
              </p:cNvSpPr>
              <p:nvPr/>
            </p:nvSpPr>
            <p:spPr bwMode="auto">
              <a:xfrm rot="-5400000" flipH="1" flipV="1">
                <a:off x="1393"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69" name="Line 909">
                <a:extLst>
                  <a:ext uri="{FF2B5EF4-FFF2-40B4-BE49-F238E27FC236}">
                    <a16:creationId xmlns:a16="http://schemas.microsoft.com/office/drawing/2014/main" id="{ECA6DB5D-9E10-F024-7AD5-154C760DFFDF}"/>
                  </a:ext>
                </a:extLst>
              </p:cNvPr>
              <p:cNvSpPr>
                <a:spLocks noChangeShapeType="1"/>
              </p:cNvSpPr>
              <p:nvPr/>
            </p:nvSpPr>
            <p:spPr bwMode="auto">
              <a:xfrm rot="-5400000" flipH="1" flipV="1">
                <a:off x="1779"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70" name="Line 910">
                <a:extLst>
                  <a:ext uri="{FF2B5EF4-FFF2-40B4-BE49-F238E27FC236}">
                    <a16:creationId xmlns:a16="http://schemas.microsoft.com/office/drawing/2014/main" id="{94381936-133F-4C03-988C-709982F6E90F}"/>
                  </a:ext>
                </a:extLst>
              </p:cNvPr>
              <p:cNvSpPr>
                <a:spLocks noChangeShapeType="1"/>
              </p:cNvSpPr>
              <p:nvPr/>
            </p:nvSpPr>
            <p:spPr bwMode="auto">
              <a:xfrm rot="16200000" flipV="1">
                <a:off x="3817"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71" name="Line 911">
                <a:extLst>
                  <a:ext uri="{FF2B5EF4-FFF2-40B4-BE49-F238E27FC236}">
                    <a16:creationId xmlns:a16="http://schemas.microsoft.com/office/drawing/2014/main" id="{38EF0659-4EE3-F421-7C93-159519470BEB}"/>
                  </a:ext>
                </a:extLst>
              </p:cNvPr>
              <p:cNvSpPr>
                <a:spLocks noChangeShapeType="1"/>
              </p:cNvSpPr>
              <p:nvPr/>
            </p:nvSpPr>
            <p:spPr bwMode="auto">
              <a:xfrm rot="16200000" flipV="1">
                <a:off x="1778"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72" name="Line 912">
                <a:extLst>
                  <a:ext uri="{FF2B5EF4-FFF2-40B4-BE49-F238E27FC236}">
                    <a16:creationId xmlns:a16="http://schemas.microsoft.com/office/drawing/2014/main" id="{5376C18B-FDF0-3597-4D11-B08394200C9C}"/>
                  </a:ext>
                </a:extLst>
              </p:cNvPr>
              <p:cNvSpPr>
                <a:spLocks noChangeShapeType="1"/>
              </p:cNvSpPr>
              <p:nvPr/>
            </p:nvSpPr>
            <p:spPr bwMode="auto">
              <a:xfrm rot="-5400000" flipH="1" flipV="1">
                <a:off x="3818"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73" name="Line 913">
                <a:extLst>
                  <a:ext uri="{FF2B5EF4-FFF2-40B4-BE49-F238E27FC236}">
                    <a16:creationId xmlns:a16="http://schemas.microsoft.com/office/drawing/2014/main" id="{130BC54A-2778-6677-CA16-340EC6EECD3D}"/>
                  </a:ext>
                </a:extLst>
              </p:cNvPr>
              <p:cNvSpPr>
                <a:spLocks noChangeShapeType="1"/>
              </p:cNvSpPr>
              <p:nvPr/>
            </p:nvSpPr>
            <p:spPr bwMode="auto">
              <a:xfrm rot="-5400000" flipH="1" flipV="1">
                <a:off x="4325"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74" name="Line 914">
                <a:extLst>
                  <a:ext uri="{FF2B5EF4-FFF2-40B4-BE49-F238E27FC236}">
                    <a16:creationId xmlns:a16="http://schemas.microsoft.com/office/drawing/2014/main" id="{CE58C70A-5789-304D-D94B-24BB3CE3D79B}"/>
                  </a:ext>
                </a:extLst>
              </p:cNvPr>
              <p:cNvSpPr>
                <a:spLocks noChangeShapeType="1"/>
              </p:cNvSpPr>
              <p:nvPr/>
            </p:nvSpPr>
            <p:spPr bwMode="auto">
              <a:xfrm rot="16200000" flipV="1">
                <a:off x="4324"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75" name="Line 915">
                <a:extLst>
                  <a:ext uri="{FF2B5EF4-FFF2-40B4-BE49-F238E27FC236}">
                    <a16:creationId xmlns:a16="http://schemas.microsoft.com/office/drawing/2014/main" id="{072A0A4B-0036-16C7-B9AD-D94E6D5064C7}"/>
                  </a:ext>
                </a:extLst>
              </p:cNvPr>
              <p:cNvSpPr>
                <a:spLocks noChangeShapeType="1"/>
              </p:cNvSpPr>
              <p:nvPr/>
            </p:nvSpPr>
            <p:spPr bwMode="auto">
              <a:xfrm rot="16200000" flipH="1">
                <a:off x="3842"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76" name="Line 916">
                <a:extLst>
                  <a:ext uri="{FF2B5EF4-FFF2-40B4-BE49-F238E27FC236}">
                    <a16:creationId xmlns:a16="http://schemas.microsoft.com/office/drawing/2014/main" id="{90E5F957-F607-9619-0958-CDC2BE353EBD}"/>
                  </a:ext>
                </a:extLst>
              </p:cNvPr>
              <p:cNvSpPr>
                <a:spLocks noChangeShapeType="1"/>
              </p:cNvSpPr>
              <p:nvPr/>
            </p:nvSpPr>
            <p:spPr bwMode="auto">
              <a:xfrm rot="16200000" flipH="1">
                <a:off x="3841"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77" name="Line 917">
                <a:extLst>
                  <a:ext uri="{FF2B5EF4-FFF2-40B4-BE49-F238E27FC236}">
                    <a16:creationId xmlns:a16="http://schemas.microsoft.com/office/drawing/2014/main" id="{6C51FE4C-B685-F04E-9C0A-492F360985B4}"/>
                  </a:ext>
                </a:extLst>
              </p:cNvPr>
              <p:cNvSpPr>
                <a:spLocks noChangeShapeType="1"/>
              </p:cNvSpPr>
              <p:nvPr/>
            </p:nvSpPr>
            <p:spPr bwMode="auto">
              <a:xfrm rot="16200000" flipV="1">
                <a:off x="4325"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78" name="Line 918">
                <a:extLst>
                  <a:ext uri="{FF2B5EF4-FFF2-40B4-BE49-F238E27FC236}">
                    <a16:creationId xmlns:a16="http://schemas.microsoft.com/office/drawing/2014/main" id="{6C1F3B40-9D75-0573-75A0-C7C9D1F0041C}"/>
                  </a:ext>
                </a:extLst>
              </p:cNvPr>
              <p:cNvSpPr>
                <a:spLocks noChangeShapeType="1"/>
              </p:cNvSpPr>
              <p:nvPr/>
            </p:nvSpPr>
            <p:spPr bwMode="auto">
              <a:xfrm rot="-5400000" flipH="1" flipV="1">
                <a:off x="4324"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79" name="Line 919">
                <a:extLst>
                  <a:ext uri="{FF2B5EF4-FFF2-40B4-BE49-F238E27FC236}">
                    <a16:creationId xmlns:a16="http://schemas.microsoft.com/office/drawing/2014/main" id="{36AA69C8-03E1-4818-5FA8-36DBC8B52658}"/>
                  </a:ext>
                </a:extLst>
              </p:cNvPr>
              <p:cNvSpPr>
                <a:spLocks noChangeShapeType="1"/>
              </p:cNvSpPr>
              <p:nvPr/>
            </p:nvSpPr>
            <p:spPr bwMode="auto">
              <a:xfrm rot="-5400000">
                <a:off x="4221"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80" name="Line 920">
                <a:extLst>
                  <a:ext uri="{FF2B5EF4-FFF2-40B4-BE49-F238E27FC236}">
                    <a16:creationId xmlns:a16="http://schemas.microsoft.com/office/drawing/2014/main" id="{359C31DA-CC77-E9B8-AFAB-CE102319410E}"/>
                  </a:ext>
                </a:extLst>
              </p:cNvPr>
              <p:cNvSpPr>
                <a:spLocks noChangeShapeType="1"/>
              </p:cNvSpPr>
              <p:nvPr/>
            </p:nvSpPr>
            <p:spPr bwMode="auto">
              <a:xfrm rot="-5400000">
                <a:off x="4222"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81" name="Line 921">
                <a:extLst>
                  <a:ext uri="{FF2B5EF4-FFF2-40B4-BE49-F238E27FC236}">
                    <a16:creationId xmlns:a16="http://schemas.microsoft.com/office/drawing/2014/main" id="{CE541C30-1C05-4572-CF2D-3E01EBFCE463}"/>
                  </a:ext>
                </a:extLst>
              </p:cNvPr>
              <p:cNvSpPr>
                <a:spLocks noChangeShapeType="1"/>
              </p:cNvSpPr>
              <p:nvPr/>
            </p:nvSpPr>
            <p:spPr bwMode="auto">
              <a:xfrm rot="-5400000" flipH="1" flipV="1">
                <a:off x="1652"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82" name="Line 922">
                <a:extLst>
                  <a:ext uri="{FF2B5EF4-FFF2-40B4-BE49-F238E27FC236}">
                    <a16:creationId xmlns:a16="http://schemas.microsoft.com/office/drawing/2014/main" id="{90AE5D4F-D951-7156-2F61-54198B0E06F1}"/>
                  </a:ext>
                </a:extLst>
              </p:cNvPr>
              <p:cNvSpPr>
                <a:spLocks noChangeShapeType="1"/>
              </p:cNvSpPr>
              <p:nvPr/>
            </p:nvSpPr>
            <p:spPr bwMode="auto">
              <a:xfrm rot="-5400000" flipH="1" flipV="1">
                <a:off x="3945"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83" name="Line 923">
                <a:extLst>
                  <a:ext uri="{FF2B5EF4-FFF2-40B4-BE49-F238E27FC236}">
                    <a16:creationId xmlns:a16="http://schemas.microsoft.com/office/drawing/2014/main" id="{07AA5C82-4393-11D4-1D69-410174F18C31}"/>
                  </a:ext>
                </a:extLst>
              </p:cNvPr>
              <p:cNvSpPr>
                <a:spLocks noChangeShapeType="1"/>
              </p:cNvSpPr>
              <p:nvPr/>
            </p:nvSpPr>
            <p:spPr bwMode="auto">
              <a:xfrm rot="16200000" flipH="1">
                <a:off x="1651"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84" name="Line 924">
                <a:extLst>
                  <a:ext uri="{FF2B5EF4-FFF2-40B4-BE49-F238E27FC236}">
                    <a16:creationId xmlns:a16="http://schemas.microsoft.com/office/drawing/2014/main" id="{4049091B-833C-4EE5-E8DC-A94D0C2644AD}"/>
                  </a:ext>
                </a:extLst>
              </p:cNvPr>
              <p:cNvSpPr>
                <a:spLocks noChangeShapeType="1"/>
              </p:cNvSpPr>
              <p:nvPr/>
            </p:nvSpPr>
            <p:spPr bwMode="auto">
              <a:xfrm rot="16200000" flipH="1">
                <a:off x="3944"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85" name="Line 925">
                <a:extLst>
                  <a:ext uri="{FF2B5EF4-FFF2-40B4-BE49-F238E27FC236}">
                    <a16:creationId xmlns:a16="http://schemas.microsoft.com/office/drawing/2014/main" id="{1D88CC08-01CD-1576-DBA6-B3A8EE6BDE2E}"/>
                  </a:ext>
                </a:extLst>
              </p:cNvPr>
              <p:cNvSpPr>
                <a:spLocks noChangeShapeType="1"/>
              </p:cNvSpPr>
              <p:nvPr/>
            </p:nvSpPr>
            <p:spPr bwMode="auto">
              <a:xfrm rot="-5400000" flipH="1" flipV="1">
                <a:off x="1393"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86" name="Line 926">
                <a:extLst>
                  <a:ext uri="{FF2B5EF4-FFF2-40B4-BE49-F238E27FC236}">
                    <a16:creationId xmlns:a16="http://schemas.microsoft.com/office/drawing/2014/main" id="{D99DCC2A-D14C-7760-83DE-5A26EF44B47A}"/>
                  </a:ext>
                </a:extLst>
              </p:cNvPr>
              <p:cNvSpPr>
                <a:spLocks noChangeShapeType="1"/>
              </p:cNvSpPr>
              <p:nvPr/>
            </p:nvSpPr>
            <p:spPr bwMode="auto">
              <a:xfrm rot="16200000" flipH="1">
                <a:off x="1392"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87" name="Line 927">
                <a:extLst>
                  <a:ext uri="{FF2B5EF4-FFF2-40B4-BE49-F238E27FC236}">
                    <a16:creationId xmlns:a16="http://schemas.microsoft.com/office/drawing/2014/main" id="{C20A7033-047A-24AF-22A3-D27D9266FEA0}"/>
                  </a:ext>
                </a:extLst>
              </p:cNvPr>
              <p:cNvSpPr>
                <a:spLocks noChangeShapeType="1"/>
              </p:cNvSpPr>
              <p:nvPr/>
            </p:nvSpPr>
            <p:spPr bwMode="auto">
              <a:xfrm rot="16200000" flipH="1">
                <a:off x="4191"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88" name="Line 928">
                <a:extLst>
                  <a:ext uri="{FF2B5EF4-FFF2-40B4-BE49-F238E27FC236}">
                    <a16:creationId xmlns:a16="http://schemas.microsoft.com/office/drawing/2014/main" id="{DE0FFD96-6E16-E998-B09F-9535E859CBF1}"/>
                  </a:ext>
                </a:extLst>
              </p:cNvPr>
              <p:cNvSpPr>
                <a:spLocks noChangeShapeType="1"/>
              </p:cNvSpPr>
              <p:nvPr/>
            </p:nvSpPr>
            <p:spPr bwMode="auto">
              <a:xfrm rot="-5400000" flipH="1" flipV="1">
                <a:off x="4192"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89" name="Line 929">
                <a:extLst>
                  <a:ext uri="{FF2B5EF4-FFF2-40B4-BE49-F238E27FC236}">
                    <a16:creationId xmlns:a16="http://schemas.microsoft.com/office/drawing/2014/main" id="{2DC89C78-D5C1-4DAC-225C-5D149738FFB3}"/>
                  </a:ext>
                </a:extLst>
              </p:cNvPr>
              <p:cNvSpPr>
                <a:spLocks noChangeShapeType="1"/>
              </p:cNvSpPr>
              <p:nvPr/>
            </p:nvSpPr>
            <p:spPr bwMode="auto">
              <a:xfrm rot="-5400000" flipH="1" flipV="1">
                <a:off x="3690"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90" name="Line 930">
                <a:extLst>
                  <a:ext uri="{FF2B5EF4-FFF2-40B4-BE49-F238E27FC236}">
                    <a16:creationId xmlns:a16="http://schemas.microsoft.com/office/drawing/2014/main" id="{547AEC2E-F531-D696-93E3-C8705A0DF7F0}"/>
                  </a:ext>
                </a:extLst>
              </p:cNvPr>
              <p:cNvSpPr>
                <a:spLocks noChangeShapeType="1"/>
              </p:cNvSpPr>
              <p:nvPr/>
            </p:nvSpPr>
            <p:spPr bwMode="auto">
              <a:xfrm rot="-5400000" flipH="1" flipV="1">
                <a:off x="1905"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91" name="Line 931">
                <a:extLst>
                  <a:ext uri="{FF2B5EF4-FFF2-40B4-BE49-F238E27FC236}">
                    <a16:creationId xmlns:a16="http://schemas.microsoft.com/office/drawing/2014/main" id="{02E37274-A4B1-9F31-384B-6BB6BDEFAE8F}"/>
                  </a:ext>
                </a:extLst>
              </p:cNvPr>
              <p:cNvSpPr>
                <a:spLocks noChangeShapeType="1"/>
              </p:cNvSpPr>
              <p:nvPr/>
            </p:nvSpPr>
            <p:spPr bwMode="auto">
              <a:xfrm rot="16200000" flipH="1">
                <a:off x="3691"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92" name="Line 932">
                <a:extLst>
                  <a:ext uri="{FF2B5EF4-FFF2-40B4-BE49-F238E27FC236}">
                    <a16:creationId xmlns:a16="http://schemas.microsoft.com/office/drawing/2014/main" id="{8449D3A5-414D-ECC1-B39F-78E389880C21}"/>
                  </a:ext>
                </a:extLst>
              </p:cNvPr>
              <p:cNvSpPr>
                <a:spLocks noChangeShapeType="1"/>
              </p:cNvSpPr>
              <p:nvPr/>
            </p:nvSpPr>
            <p:spPr bwMode="auto">
              <a:xfrm rot="16200000" flipH="1">
                <a:off x="1906"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93" name="Line 933">
                <a:extLst>
                  <a:ext uri="{FF2B5EF4-FFF2-40B4-BE49-F238E27FC236}">
                    <a16:creationId xmlns:a16="http://schemas.microsoft.com/office/drawing/2014/main" id="{CA9DFDB8-AC7A-9BA7-0116-DFEC3F7C4AAE}"/>
                  </a:ext>
                </a:extLst>
              </p:cNvPr>
              <p:cNvSpPr>
                <a:spLocks noChangeShapeType="1"/>
              </p:cNvSpPr>
              <p:nvPr/>
            </p:nvSpPr>
            <p:spPr bwMode="auto">
              <a:xfrm rot="-5400000">
                <a:off x="3969"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94" name="Line 934">
                <a:extLst>
                  <a:ext uri="{FF2B5EF4-FFF2-40B4-BE49-F238E27FC236}">
                    <a16:creationId xmlns:a16="http://schemas.microsoft.com/office/drawing/2014/main" id="{298A2EDD-EB8F-00F2-0AF8-1B71333D1D1E}"/>
                  </a:ext>
                </a:extLst>
              </p:cNvPr>
              <p:cNvSpPr>
                <a:spLocks noChangeShapeType="1"/>
              </p:cNvSpPr>
              <p:nvPr/>
            </p:nvSpPr>
            <p:spPr bwMode="auto">
              <a:xfrm rot="-5400000">
                <a:off x="3968"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95" name="Line 935">
                <a:extLst>
                  <a:ext uri="{FF2B5EF4-FFF2-40B4-BE49-F238E27FC236}">
                    <a16:creationId xmlns:a16="http://schemas.microsoft.com/office/drawing/2014/main" id="{C791BEE9-5AC8-D0AB-1271-7C077B55415F}"/>
                  </a:ext>
                </a:extLst>
              </p:cNvPr>
              <p:cNvSpPr>
                <a:spLocks noChangeShapeType="1"/>
              </p:cNvSpPr>
              <p:nvPr/>
            </p:nvSpPr>
            <p:spPr bwMode="auto">
              <a:xfrm rot="16200000" flipH="1">
                <a:off x="4095"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96" name="Line 936">
                <a:extLst>
                  <a:ext uri="{FF2B5EF4-FFF2-40B4-BE49-F238E27FC236}">
                    <a16:creationId xmlns:a16="http://schemas.microsoft.com/office/drawing/2014/main" id="{299B6F0D-1A86-E91A-959E-7BEDC1958A60}"/>
                  </a:ext>
                </a:extLst>
              </p:cNvPr>
              <p:cNvSpPr>
                <a:spLocks noChangeShapeType="1"/>
              </p:cNvSpPr>
              <p:nvPr/>
            </p:nvSpPr>
            <p:spPr bwMode="auto">
              <a:xfrm rot="16200000" flipH="1">
                <a:off x="4100"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97" name="Line 937">
                <a:extLst>
                  <a:ext uri="{FF2B5EF4-FFF2-40B4-BE49-F238E27FC236}">
                    <a16:creationId xmlns:a16="http://schemas.microsoft.com/office/drawing/2014/main" id="{6994DF23-1F3C-1526-4F38-ED707623CC10}"/>
                  </a:ext>
                </a:extLst>
              </p:cNvPr>
              <p:cNvSpPr>
                <a:spLocks noChangeShapeType="1"/>
              </p:cNvSpPr>
              <p:nvPr/>
            </p:nvSpPr>
            <p:spPr bwMode="auto">
              <a:xfrm rot="-5400000" flipH="1" flipV="1">
                <a:off x="4071" y="296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98" name="Line 938">
                <a:extLst>
                  <a:ext uri="{FF2B5EF4-FFF2-40B4-BE49-F238E27FC236}">
                    <a16:creationId xmlns:a16="http://schemas.microsoft.com/office/drawing/2014/main" id="{DB87B149-0934-DD25-5364-467E07EBA931}"/>
                  </a:ext>
                </a:extLst>
              </p:cNvPr>
              <p:cNvSpPr>
                <a:spLocks noChangeShapeType="1"/>
              </p:cNvSpPr>
              <p:nvPr/>
            </p:nvSpPr>
            <p:spPr bwMode="auto">
              <a:xfrm rot="-5400000" flipH="1" flipV="1">
                <a:off x="1525" y="296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099" name="Line 939">
                <a:extLst>
                  <a:ext uri="{FF2B5EF4-FFF2-40B4-BE49-F238E27FC236}">
                    <a16:creationId xmlns:a16="http://schemas.microsoft.com/office/drawing/2014/main" id="{EFEE54F3-380E-BEB0-2C9C-B130C8A11194}"/>
                  </a:ext>
                </a:extLst>
              </p:cNvPr>
              <p:cNvSpPr>
                <a:spLocks noChangeShapeType="1"/>
              </p:cNvSpPr>
              <p:nvPr/>
            </p:nvSpPr>
            <p:spPr bwMode="auto">
              <a:xfrm rot="16200000" flipV="1">
                <a:off x="1519" y="1427"/>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00" name="Line 940">
                <a:extLst>
                  <a:ext uri="{FF2B5EF4-FFF2-40B4-BE49-F238E27FC236}">
                    <a16:creationId xmlns:a16="http://schemas.microsoft.com/office/drawing/2014/main" id="{A7DACB0B-DF24-6CC9-EB1C-1E71B1F32DB4}"/>
                  </a:ext>
                </a:extLst>
              </p:cNvPr>
              <p:cNvSpPr>
                <a:spLocks noChangeShapeType="1"/>
              </p:cNvSpPr>
              <p:nvPr/>
            </p:nvSpPr>
            <p:spPr bwMode="auto">
              <a:xfrm rot="16200000" flipV="1">
                <a:off x="4065" y="1427"/>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01" name="Line 941">
                <a:extLst>
                  <a:ext uri="{FF2B5EF4-FFF2-40B4-BE49-F238E27FC236}">
                    <a16:creationId xmlns:a16="http://schemas.microsoft.com/office/drawing/2014/main" id="{05FC35F1-BC3D-E48F-2982-1A0DB034D1E3}"/>
                  </a:ext>
                </a:extLst>
              </p:cNvPr>
              <p:cNvSpPr>
                <a:spLocks noChangeShapeType="1"/>
              </p:cNvSpPr>
              <p:nvPr/>
            </p:nvSpPr>
            <p:spPr bwMode="auto">
              <a:xfrm rot="16200000" flipH="1">
                <a:off x="1296"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02" name="Line 942">
                <a:extLst>
                  <a:ext uri="{FF2B5EF4-FFF2-40B4-BE49-F238E27FC236}">
                    <a16:creationId xmlns:a16="http://schemas.microsoft.com/office/drawing/2014/main" id="{5EBFA660-A0D9-DCD1-8598-D6F0766798C5}"/>
                  </a:ext>
                </a:extLst>
              </p:cNvPr>
              <p:cNvSpPr>
                <a:spLocks noChangeShapeType="1"/>
              </p:cNvSpPr>
              <p:nvPr/>
            </p:nvSpPr>
            <p:spPr bwMode="auto">
              <a:xfrm rot="16200000" flipH="1">
                <a:off x="1295"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03" name="Line 943">
                <a:extLst>
                  <a:ext uri="{FF2B5EF4-FFF2-40B4-BE49-F238E27FC236}">
                    <a16:creationId xmlns:a16="http://schemas.microsoft.com/office/drawing/2014/main" id="{E1A4E87E-569E-DE70-DBA2-C8166EA83CC0}"/>
                  </a:ext>
                </a:extLst>
              </p:cNvPr>
              <p:cNvSpPr>
                <a:spLocks noChangeShapeType="1"/>
              </p:cNvSpPr>
              <p:nvPr/>
            </p:nvSpPr>
            <p:spPr bwMode="auto">
              <a:xfrm rot="-5400000">
                <a:off x="4227" y="2255"/>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04" name="Line 944">
                <a:extLst>
                  <a:ext uri="{FF2B5EF4-FFF2-40B4-BE49-F238E27FC236}">
                    <a16:creationId xmlns:a16="http://schemas.microsoft.com/office/drawing/2014/main" id="{05149A5A-A025-0081-9AFA-50C2BBF2753E}"/>
                  </a:ext>
                </a:extLst>
              </p:cNvPr>
              <p:cNvSpPr>
                <a:spLocks noChangeShapeType="1"/>
              </p:cNvSpPr>
              <p:nvPr/>
            </p:nvSpPr>
            <p:spPr bwMode="auto">
              <a:xfrm rot="16200000" flipH="1">
                <a:off x="1803"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05" name="Line 945">
                <a:extLst>
                  <a:ext uri="{FF2B5EF4-FFF2-40B4-BE49-F238E27FC236}">
                    <a16:creationId xmlns:a16="http://schemas.microsoft.com/office/drawing/2014/main" id="{260A9772-3551-0580-B525-5E5CE2811D99}"/>
                  </a:ext>
                </a:extLst>
              </p:cNvPr>
              <p:cNvSpPr>
                <a:spLocks noChangeShapeType="1"/>
              </p:cNvSpPr>
              <p:nvPr/>
            </p:nvSpPr>
            <p:spPr bwMode="auto">
              <a:xfrm rot="16200000" flipH="1">
                <a:off x="1802"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06" name="Line 946">
                <a:extLst>
                  <a:ext uri="{FF2B5EF4-FFF2-40B4-BE49-F238E27FC236}">
                    <a16:creationId xmlns:a16="http://schemas.microsoft.com/office/drawing/2014/main" id="{F9E8C3F5-A0FD-3328-853F-1C1E49C6B688}"/>
                  </a:ext>
                </a:extLst>
              </p:cNvPr>
              <p:cNvSpPr>
                <a:spLocks noChangeShapeType="1"/>
              </p:cNvSpPr>
              <p:nvPr/>
            </p:nvSpPr>
            <p:spPr bwMode="auto">
              <a:xfrm rot="-5400000" flipH="1" flipV="1">
                <a:off x="4197"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07" name="Line 947">
                <a:extLst>
                  <a:ext uri="{FF2B5EF4-FFF2-40B4-BE49-F238E27FC236}">
                    <a16:creationId xmlns:a16="http://schemas.microsoft.com/office/drawing/2014/main" id="{9A975B74-B908-F3E1-F635-397DA15ABD8A}"/>
                  </a:ext>
                </a:extLst>
              </p:cNvPr>
              <p:cNvSpPr>
                <a:spLocks noChangeShapeType="1"/>
              </p:cNvSpPr>
              <p:nvPr/>
            </p:nvSpPr>
            <p:spPr bwMode="auto">
              <a:xfrm rot="16200000" flipH="1">
                <a:off x="4198"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08" name="Line 948">
                <a:extLst>
                  <a:ext uri="{FF2B5EF4-FFF2-40B4-BE49-F238E27FC236}">
                    <a16:creationId xmlns:a16="http://schemas.microsoft.com/office/drawing/2014/main" id="{DA648378-E39A-EDDA-F85D-8D73C64215F1}"/>
                  </a:ext>
                </a:extLst>
              </p:cNvPr>
              <p:cNvSpPr>
                <a:spLocks noChangeShapeType="1"/>
              </p:cNvSpPr>
              <p:nvPr/>
            </p:nvSpPr>
            <p:spPr bwMode="auto">
              <a:xfrm rot="16200000" flipH="1">
                <a:off x="1399"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09" name="Line 949">
                <a:extLst>
                  <a:ext uri="{FF2B5EF4-FFF2-40B4-BE49-F238E27FC236}">
                    <a16:creationId xmlns:a16="http://schemas.microsoft.com/office/drawing/2014/main" id="{5BCC28F1-95E1-79B3-E878-7BFE37A9E30B}"/>
                  </a:ext>
                </a:extLst>
              </p:cNvPr>
              <p:cNvSpPr>
                <a:spLocks noChangeShapeType="1"/>
              </p:cNvSpPr>
              <p:nvPr/>
            </p:nvSpPr>
            <p:spPr bwMode="auto">
              <a:xfrm rot="-5400000" flipH="1" flipV="1">
                <a:off x="1398"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10" name="Line 950">
                <a:extLst>
                  <a:ext uri="{FF2B5EF4-FFF2-40B4-BE49-F238E27FC236}">
                    <a16:creationId xmlns:a16="http://schemas.microsoft.com/office/drawing/2014/main" id="{EA2760E3-802E-7ADD-C596-88141EA14DB9}"/>
                  </a:ext>
                </a:extLst>
              </p:cNvPr>
              <p:cNvSpPr>
                <a:spLocks noChangeShapeType="1"/>
              </p:cNvSpPr>
              <p:nvPr/>
            </p:nvSpPr>
            <p:spPr bwMode="auto">
              <a:xfrm rot="16200000" flipV="1">
                <a:off x="2037" y="97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11" name="Line 951">
                <a:extLst>
                  <a:ext uri="{FF2B5EF4-FFF2-40B4-BE49-F238E27FC236}">
                    <a16:creationId xmlns:a16="http://schemas.microsoft.com/office/drawing/2014/main" id="{51C939C1-304F-5BFB-66F3-AFB9C2782A4A}"/>
                  </a:ext>
                </a:extLst>
              </p:cNvPr>
              <p:cNvSpPr>
                <a:spLocks noChangeShapeType="1"/>
              </p:cNvSpPr>
              <p:nvPr/>
            </p:nvSpPr>
            <p:spPr bwMode="auto">
              <a:xfrm rot="-5400000" flipH="1" flipV="1">
                <a:off x="2038" y="3396"/>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12" name="Line 952">
                <a:extLst>
                  <a:ext uri="{FF2B5EF4-FFF2-40B4-BE49-F238E27FC236}">
                    <a16:creationId xmlns:a16="http://schemas.microsoft.com/office/drawing/2014/main" id="{4368219F-EF0F-BB24-B8DA-F085B6F742C5}"/>
                  </a:ext>
                </a:extLst>
              </p:cNvPr>
              <p:cNvSpPr>
                <a:spLocks noChangeShapeType="1"/>
              </p:cNvSpPr>
              <p:nvPr/>
            </p:nvSpPr>
            <p:spPr bwMode="auto">
              <a:xfrm rot="-5400000" flipH="1" flipV="1">
                <a:off x="3558" y="3396"/>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13" name="Line 953">
                <a:extLst>
                  <a:ext uri="{FF2B5EF4-FFF2-40B4-BE49-F238E27FC236}">
                    <a16:creationId xmlns:a16="http://schemas.microsoft.com/office/drawing/2014/main" id="{ACC37F2D-5AA6-DC2F-5ABF-F477F7211326}"/>
                  </a:ext>
                </a:extLst>
              </p:cNvPr>
              <p:cNvSpPr>
                <a:spLocks noChangeShapeType="1"/>
              </p:cNvSpPr>
              <p:nvPr/>
            </p:nvSpPr>
            <p:spPr bwMode="auto">
              <a:xfrm rot="16200000" flipV="1">
                <a:off x="3557" y="97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14" name="Line 954">
                <a:extLst>
                  <a:ext uri="{FF2B5EF4-FFF2-40B4-BE49-F238E27FC236}">
                    <a16:creationId xmlns:a16="http://schemas.microsoft.com/office/drawing/2014/main" id="{81B62339-5EEB-66A5-9F6B-5FE934250554}"/>
                  </a:ext>
                </a:extLst>
              </p:cNvPr>
              <p:cNvSpPr>
                <a:spLocks noChangeShapeType="1"/>
              </p:cNvSpPr>
              <p:nvPr/>
            </p:nvSpPr>
            <p:spPr bwMode="auto">
              <a:xfrm rot="16200000" flipV="1">
                <a:off x="3818"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15" name="Line 955">
                <a:extLst>
                  <a:ext uri="{FF2B5EF4-FFF2-40B4-BE49-F238E27FC236}">
                    <a16:creationId xmlns:a16="http://schemas.microsoft.com/office/drawing/2014/main" id="{4017E28A-DE54-417D-CB87-151F516E79C7}"/>
                  </a:ext>
                </a:extLst>
              </p:cNvPr>
              <p:cNvSpPr>
                <a:spLocks noChangeShapeType="1"/>
              </p:cNvSpPr>
              <p:nvPr/>
            </p:nvSpPr>
            <p:spPr bwMode="auto">
              <a:xfrm rot="16200000" flipV="1">
                <a:off x="1779"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16" name="Line 956">
                <a:extLst>
                  <a:ext uri="{FF2B5EF4-FFF2-40B4-BE49-F238E27FC236}">
                    <a16:creationId xmlns:a16="http://schemas.microsoft.com/office/drawing/2014/main" id="{B0D164C9-CE9E-7CE4-6DB5-0DB255188CEE}"/>
                  </a:ext>
                </a:extLst>
              </p:cNvPr>
              <p:cNvSpPr>
                <a:spLocks noChangeShapeType="1"/>
              </p:cNvSpPr>
              <p:nvPr/>
            </p:nvSpPr>
            <p:spPr bwMode="auto">
              <a:xfrm rot="-5400000" flipH="1" flipV="1">
                <a:off x="1778"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17" name="Line 957">
                <a:extLst>
                  <a:ext uri="{FF2B5EF4-FFF2-40B4-BE49-F238E27FC236}">
                    <a16:creationId xmlns:a16="http://schemas.microsoft.com/office/drawing/2014/main" id="{8D9F2338-1E8D-5615-1CC9-E710080AE048}"/>
                  </a:ext>
                </a:extLst>
              </p:cNvPr>
              <p:cNvSpPr>
                <a:spLocks noChangeShapeType="1"/>
              </p:cNvSpPr>
              <p:nvPr/>
            </p:nvSpPr>
            <p:spPr bwMode="auto">
              <a:xfrm rot="-5400000" flipH="1" flipV="1">
                <a:off x="3817"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18" name="Line 958">
                <a:extLst>
                  <a:ext uri="{FF2B5EF4-FFF2-40B4-BE49-F238E27FC236}">
                    <a16:creationId xmlns:a16="http://schemas.microsoft.com/office/drawing/2014/main" id="{97B102F8-542C-64D1-1C2B-35FD063641C3}"/>
                  </a:ext>
                </a:extLst>
              </p:cNvPr>
              <p:cNvSpPr>
                <a:spLocks noChangeShapeType="1"/>
              </p:cNvSpPr>
              <p:nvPr/>
            </p:nvSpPr>
            <p:spPr bwMode="auto">
              <a:xfrm rot="-5400000">
                <a:off x="1423"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19" name="Line 959">
                <a:extLst>
                  <a:ext uri="{FF2B5EF4-FFF2-40B4-BE49-F238E27FC236}">
                    <a16:creationId xmlns:a16="http://schemas.microsoft.com/office/drawing/2014/main" id="{9264123C-8393-F3D4-E6DC-02CA7068251E}"/>
                  </a:ext>
                </a:extLst>
              </p:cNvPr>
              <p:cNvSpPr>
                <a:spLocks noChangeShapeType="1"/>
              </p:cNvSpPr>
              <p:nvPr/>
            </p:nvSpPr>
            <p:spPr bwMode="auto">
              <a:xfrm rot="-5400000">
                <a:off x="1422"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20" name="Line 960">
                <a:extLst>
                  <a:ext uri="{FF2B5EF4-FFF2-40B4-BE49-F238E27FC236}">
                    <a16:creationId xmlns:a16="http://schemas.microsoft.com/office/drawing/2014/main" id="{DB9FB053-CD25-2D6F-8971-807748C9E4A4}"/>
                  </a:ext>
                </a:extLst>
              </p:cNvPr>
              <p:cNvSpPr>
                <a:spLocks noChangeShapeType="1"/>
              </p:cNvSpPr>
              <p:nvPr/>
            </p:nvSpPr>
            <p:spPr bwMode="auto">
              <a:xfrm rot="-5400000" flipH="1" flipV="1">
                <a:off x="1399"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21" name="Line 961">
                <a:extLst>
                  <a:ext uri="{FF2B5EF4-FFF2-40B4-BE49-F238E27FC236}">
                    <a16:creationId xmlns:a16="http://schemas.microsoft.com/office/drawing/2014/main" id="{C836C35C-831E-25F1-3CDB-CD41372E7A47}"/>
                  </a:ext>
                </a:extLst>
              </p:cNvPr>
              <p:cNvSpPr>
                <a:spLocks noChangeShapeType="1"/>
              </p:cNvSpPr>
              <p:nvPr/>
            </p:nvSpPr>
            <p:spPr bwMode="auto">
              <a:xfrm rot="-5400000" flipH="1" flipV="1">
                <a:off x="4198"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22" name="Line 962">
                <a:extLst>
                  <a:ext uri="{FF2B5EF4-FFF2-40B4-BE49-F238E27FC236}">
                    <a16:creationId xmlns:a16="http://schemas.microsoft.com/office/drawing/2014/main" id="{9D268AAF-5847-741E-CDAD-572C7B8F01D1}"/>
                  </a:ext>
                </a:extLst>
              </p:cNvPr>
              <p:cNvSpPr>
                <a:spLocks noChangeShapeType="1"/>
              </p:cNvSpPr>
              <p:nvPr/>
            </p:nvSpPr>
            <p:spPr bwMode="auto">
              <a:xfrm rot="16200000" flipH="1">
                <a:off x="1398"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23" name="Line 963">
                <a:extLst>
                  <a:ext uri="{FF2B5EF4-FFF2-40B4-BE49-F238E27FC236}">
                    <a16:creationId xmlns:a16="http://schemas.microsoft.com/office/drawing/2014/main" id="{DFCFB0D9-D54E-A480-A3F8-AA31131605B3}"/>
                  </a:ext>
                </a:extLst>
              </p:cNvPr>
              <p:cNvSpPr>
                <a:spLocks noChangeShapeType="1"/>
              </p:cNvSpPr>
              <p:nvPr/>
            </p:nvSpPr>
            <p:spPr bwMode="auto">
              <a:xfrm rot="16200000" flipH="1">
                <a:off x="4197"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24" name="Line 964">
                <a:extLst>
                  <a:ext uri="{FF2B5EF4-FFF2-40B4-BE49-F238E27FC236}">
                    <a16:creationId xmlns:a16="http://schemas.microsoft.com/office/drawing/2014/main" id="{7740BD1F-0B18-A7AB-A4C7-8717729F6260}"/>
                  </a:ext>
                </a:extLst>
              </p:cNvPr>
              <p:cNvSpPr>
                <a:spLocks noChangeShapeType="1"/>
              </p:cNvSpPr>
              <p:nvPr/>
            </p:nvSpPr>
            <p:spPr bwMode="auto">
              <a:xfrm rot="-5400000">
                <a:off x="1676"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25" name="Line 965">
                <a:extLst>
                  <a:ext uri="{FF2B5EF4-FFF2-40B4-BE49-F238E27FC236}">
                    <a16:creationId xmlns:a16="http://schemas.microsoft.com/office/drawing/2014/main" id="{179A2D4E-2EEA-791F-AE41-9E4D86F6E1BC}"/>
                  </a:ext>
                </a:extLst>
              </p:cNvPr>
              <p:cNvSpPr>
                <a:spLocks noChangeShapeType="1"/>
              </p:cNvSpPr>
              <p:nvPr/>
            </p:nvSpPr>
            <p:spPr bwMode="auto">
              <a:xfrm rot="-5400000">
                <a:off x="1675"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26" name="Line 966">
                <a:extLst>
                  <a:ext uri="{FF2B5EF4-FFF2-40B4-BE49-F238E27FC236}">
                    <a16:creationId xmlns:a16="http://schemas.microsoft.com/office/drawing/2014/main" id="{5BE7DDF1-7E90-D04A-8E06-49B29FC2F3CD}"/>
                  </a:ext>
                </a:extLst>
              </p:cNvPr>
              <p:cNvSpPr>
                <a:spLocks noChangeShapeType="1"/>
              </p:cNvSpPr>
              <p:nvPr/>
            </p:nvSpPr>
            <p:spPr bwMode="auto">
              <a:xfrm rot="16200000" flipV="1">
                <a:off x="1519" y="2740"/>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27" name="Line 967">
                <a:extLst>
                  <a:ext uri="{FF2B5EF4-FFF2-40B4-BE49-F238E27FC236}">
                    <a16:creationId xmlns:a16="http://schemas.microsoft.com/office/drawing/2014/main" id="{D7C66AE0-B8A2-5B62-BA0D-92CFFE296A0A}"/>
                  </a:ext>
                </a:extLst>
              </p:cNvPr>
              <p:cNvSpPr>
                <a:spLocks noChangeShapeType="1"/>
              </p:cNvSpPr>
              <p:nvPr/>
            </p:nvSpPr>
            <p:spPr bwMode="auto">
              <a:xfrm rot="-5400000" flipH="1" flipV="1">
                <a:off x="4064" y="1645"/>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28" name="Line 968">
                <a:extLst>
                  <a:ext uri="{FF2B5EF4-FFF2-40B4-BE49-F238E27FC236}">
                    <a16:creationId xmlns:a16="http://schemas.microsoft.com/office/drawing/2014/main" id="{780F066C-5233-1EE7-6453-6F4D05E46ACC}"/>
                  </a:ext>
                </a:extLst>
              </p:cNvPr>
              <p:cNvSpPr>
                <a:spLocks noChangeShapeType="1"/>
              </p:cNvSpPr>
              <p:nvPr/>
            </p:nvSpPr>
            <p:spPr bwMode="auto">
              <a:xfrm rot="16200000" flipV="1">
                <a:off x="4065" y="2740"/>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29" name="Line 969">
                <a:extLst>
                  <a:ext uri="{FF2B5EF4-FFF2-40B4-BE49-F238E27FC236}">
                    <a16:creationId xmlns:a16="http://schemas.microsoft.com/office/drawing/2014/main" id="{D0735145-6BE9-E34B-304F-B19F5FBAB797}"/>
                  </a:ext>
                </a:extLst>
              </p:cNvPr>
              <p:cNvSpPr>
                <a:spLocks noChangeShapeType="1"/>
              </p:cNvSpPr>
              <p:nvPr/>
            </p:nvSpPr>
            <p:spPr bwMode="auto">
              <a:xfrm rot="-5400000" flipH="1" flipV="1">
                <a:off x="1518" y="1645"/>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30" name="Line 970">
                <a:extLst>
                  <a:ext uri="{FF2B5EF4-FFF2-40B4-BE49-F238E27FC236}">
                    <a16:creationId xmlns:a16="http://schemas.microsoft.com/office/drawing/2014/main" id="{C97D4F0D-AC8B-867F-9BDE-352ABF1D8BEA}"/>
                  </a:ext>
                </a:extLst>
              </p:cNvPr>
              <p:cNvSpPr>
                <a:spLocks noChangeShapeType="1"/>
              </p:cNvSpPr>
              <p:nvPr/>
            </p:nvSpPr>
            <p:spPr bwMode="auto">
              <a:xfrm rot="16200000" flipH="1">
                <a:off x="1652"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31" name="Line 971">
                <a:extLst>
                  <a:ext uri="{FF2B5EF4-FFF2-40B4-BE49-F238E27FC236}">
                    <a16:creationId xmlns:a16="http://schemas.microsoft.com/office/drawing/2014/main" id="{5CCB5FB7-9C7A-F4BD-21D6-90128F953394}"/>
                  </a:ext>
                </a:extLst>
              </p:cNvPr>
              <p:cNvSpPr>
                <a:spLocks noChangeShapeType="1"/>
              </p:cNvSpPr>
              <p:nvPr/>
            </p:nvSpPr>
            <p:spPr bwMode="auto">
              <a:xfrm rot="16200000" flipH="1">
                <a:off x="3945"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32" name="Line 972">
                <a:extLst>
                  <a:ext uri="{FF2B5EF4-FFF2-40B4-BE49-F238E27FC236}">
                    <a16:creationId xmlns:a16="http://schemas.microsoft.com/office/drawing/2014/main" id="{1913BB2B-1209-7825-9B13-27AC780801E5}"/>
                  </a:ext>
                </a:extLst>
              </p:cNvPr>
              <p:cNvSpPr>
                <a:spLocks noChangeShapeType="1"/>
              </p:cNvSpPr>
              <p:nvPr/>
            </p:nvSpPr>
            <p:spPr bwMode="auto">
              <a:xfrm rot="-5400000" flipH="1" flipV="1">
                <a:off x="3939"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33" name="Line 973">
                <a:extLst>
                  <a:ext uri="{FF2B5EF4-FFF2-40B4-BE49-F238E27FC236}">
                    <a16:creationId xmlns:a16="http://schemas.microsoft.com/office/drawing/2014/main" id="{4AC56346-311C-611E-3C6E-D7579CE3F9D9}"/>
                  </a:ext>
                </a:extLst>
              </p:cNvPr>
              <p:cNvSpPr>
                <a:spLocks noChangeShapeType="1"/>
              </p:cNvSpPr>
              <p:nvPr/>
            </p:nvSpPr>
            <p:spPr bwMode="auto">
              <a:xfrm rot="-5400000" flipH="1" flipV="1">
                <a:off x="1646"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34" name="Line 974">
                <a:extLst>
                  <a:ext uri="{FF2B5EF4-FFF2-40B4-BE49-F238E27FC236}">
                    <a16:creationId xmlns:a16="http://schemas.microsoft.com/office/drawing/2014/main" id="{0B9A6B51-1AC9-37F6-7849-8AE54A2A3C30}"/>
                  </a:ext>
                </a:extLst>
              </p:cNvPr>
              <p:cNvSpPr>
                <a:spLocks noChangeShapeType="1"/>
              </p:cNvSpPr>
              <p:nvPr/>
            </p:nvSpPr>
            <p:spPr bwMode="auto">
              <a:xfrm rot="16200000" flipH="1">
                <a:off x="1549"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35" name="Line 975">
                <a:extLst>
                  <a:ext uri="{FF2B5EF4-FFF2-40B4-BE49-F238E27FC236}">
                    <a16:creationId xmlns:a16="http://schemas.microsoft.com/office/drawing/2014/main" id="{B6A95256-9774-B2D7-E91B-B149B5E433B0}"/>
                  </a:ext>
                </a:extLst>
              </p:cNvPr>
              <p:cNvSpPr>
                <a:spLocks noChangeShapeType="1"/>
              </p:cNvSpPr>
              <p:nvPr/>
            </p:nvSpPr>
            <p:spPr bwMode="auto">
              <a:xfrm rot="16200000" flipH="1">
                <a:off x="1554"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36" name="Line 976">
                <a:extLst>
                  <a:ext uri="{FF2B5EF4-FFF2-40B4-BE49-F238E27FC236}">
                    <a16:creationId xmlns:a16="http://schemas.microsoft.com/office/drawing/2014/main" id="{5717D231-10EE-AE8C-B50D-A43F4A9B1A99}"/>
                  </a:ext>
                </a:extLst>
              </p:cNvPr>
              <p:cNvSpPr>
                <a:spLocks noChangeShapeType="1"/>
              </p:cNvSpPr>
              <p:nvPr/>
            </p:nvSpPr>
            <p:spPr bwMode="auto">
              <a:xfrm rot="16200000" flipH="1">
                <a:off x="3588"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37" name="Line 977">
                <a:extLst>
                  <a:ext uri="{FF2B5EF4-FFF2-40B4-BE49-F238E27FC236}">
                    <a16:creationId xmlns:a16="http://schemas.microsoft.com/office/drawing/2014/main" id="{8517E853-0063-265E-395C-C399439087A7}"/>
                  </a:ext>
                </a:extLst>
              </p:cNvPr>
              <p:cNvSpPr>
                <a:spLocks noChangeShapeType="1"/>
              </p:cNvSpPr>
              <p:nvPr/>
            </p:nvSpPr>
            <p:spPr bwMode="auto">
              <a:xfrm rot="16200000" flipH="1">
                <a:off x="3587"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38" name="Line 978">
                <a:extLst>
                  <a:ext uri="{FF2B5EF4-FFF2-40B4-BE49-F238E27FC236}">
                    <a16:creationId xmlns:a16="http://schemas.microsoft.com/office/drawing/2014/main" id="{8BB4C256-50AF-786A-5048-9E60FE80796E}"/>
                  </a:ext>
                </a:extLst>
              </p:cNvPr>
              <p:cNvSpPr>
                <a:spLocks noChangeShapeType="1"/>
              </p:cNvSpPr>
              <p:nvPr/>
            </p:nvSpPr>
            <p:spPr bwMode="auto">
              <a:xfrm rot="16200000" flipH="1">
                <a:off x="2171"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39" name="Line 979">
                <a:extLst>
                  <a:ext uri="{FF2B5EF4-FFF2-40B4-BE49-F238E27FC236}">
                    <a16:creationId xmlns:a16="http://schemas.microsoft.com/office/drawing/2014/main" id="{5F863DB9-C6C0-E7D9-1216-6F3FDA1FC71C}"/>
                  </a:ext>
                </a:extLst>
              </p:cNvPr>
              <p:cNvSpPr>
                <a:spLocks noChangeShapeType="1"/>
              </p:cNvSpPr>
              <p:nvPr/>
            </p:nvSpPr>
            <p:spPr bwMode="auto">
              <a:xfrm rot="-5400000" flipH="1" flipV="1">
                <a:off x="3425"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40" name="Line 980">
                <a:extLst>
                  <a:ext uri="{FF2B5EF4-FFF2-40B4-BE49-F238E27FC236}">
                    <a16:creationId xmlns:a16="http://schemas.microsoft.com/office/drawing/2014/main" id="{D933BE37-ED98-3FC7-B148-140BE7672A0E}"/>
                  </a:ext>
                </a:extLst>
              </p:cNvPr>
              <p:cNvSpPr>
                <a:spLocks noChangeShapeType="1"/>
              </p:cNvSpPr>
              <p:nvPr/>
            </p:nvSpPr>
            <p:spPr bwMode="auto">
              <a:xfrm rot="16200000" flipH="1">
                <a:off x="3426"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41" name="Line 981">
                <a:extLst>
                  <a:ext uri="{FF2B5EF4-FFF2-40B4-BE49-F238E27FC236}">
                    <a16:creationId xmlns:a16="http://schemas.microsoft.com/office/drawing/2014/main" id="{777D5881-BB8F-E001-2045-ABCB425B6567}"/>
                  </a:ext>
                </a:extLst>
              </p:cNvPr>
              <p:cNvSpPr>
                <a:spLocks noChangeShapeType="1"/>
              </p:cNvSpPr>
              <p:nvPr/>
            </p:nvSpPr>
            <p:spPr bwMode="auto">
              <a:xfrm rot="-5400000" flipH="1" flipV="1">
                <a:off x="2170"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42" name="Line 982">
                <a:extLst>
                  <a:ext uri="{FF2B5EF4-FFF2-40B4-BE49-F238E27FC236}">
                    <a16:creationId xmlns:a16="http://schemas.microsoft.com/office/drawing/2014/main" id="{8DA8216B-9E3F-779B-DE6C-1874512CEEA9}"/>
                  </a:ext>
                </a:extLst>
              </p:cNvPr>
              <p:cNvSpPr>
                <a:spLocks noChangeShapeType="1"/>
              </p:cNvSpPr>
              <p:nvPr/>
            </p:nvSpPr>
            <p:spPr bwMode="auto">
              <a:xfrm rot="16200000" flipH="1">
                <a:off x="4095"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43" name="Line 983">
                <a:extLst>
                  <a:ext uri="{FF2B5EF4-FFF2-40B4-BE49-F238E27FC236}">
                    <a16:creationId xmlns:a16="http://schemas.microsoft.com/office/drawing/2014/main" id="{C6BC7FEE-6F3B-4776-81D4-1FB13AED09D7}"/>
                  </a:ext>
                </a:extLst>
              </p:cNvPr>
              <p:cNvSpPr>
                <a:spLocks noChangeShapeType="1"/>
              </p:cNvSpPr>
              <p:nvPr/>
            </p:nvSpPr>
            <p:spPr bwMode="auto">
              <a:xfrm rot="16200000" flipH="1">
                <a:off x="4094"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44" name="Line 984">
                <a:extLst>
                  <a:ext uri="{FF2B5EF4-FFF2-40B4-BE49-F238E27FC236}">
                    <a16:creationId xmlns:a16="http://schemas.microsoft.com/office/drawing/2014/main" id="{3D3A79A0-4DA0-C599-0EE6-F13CCDC1D061}"/>
                  </a:ext>
                </a:extLst>
              </p:cNvPr>
              <p:cNvSpPr>
                <a:spLocks noChangeShapeType="1"/>
              </p:cNvSpPr>
              <p:nvPr/>
            </p:nvSpPr>
            <p:spPr bwMode="auto">
              <a:xfrm rot="-5400000">
                <a:off x="1428" y="2255"/>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45" name="Line 985">
                <a:extLst>
                  <a:ext uri="{FF2B5EF4-FFF2-40B4-BE49-F238E27FC236}">
                    <a16:creationId xmlns:a16="http://schemas.microsoft.com/office/drawing/2014/main" id="{52235EBB-B181-9C86-A4C1-9EBFEEE4D3B3}"/>
                  </a:ext>
                </a:extLst>
              </p:cNvPr>
              <p:cNvSpPr>
                <a:spLocks noChangeShapeType="1"/>
              </p:cNvSpPr>
              <p:nvPr/>
            </p:nvSpPr>
            <p:spPr bwMode="auto">
              <a:xfrm rot="-5400000" flipH="1" flipV="1">
                <a:off x="3691"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46" name="Line 986">
                <a:extLst>
                  <a:ext uri="{FF2B5EF4-FFF2-40B4-BE49-F238E27FC236}">
                    <a16:creationId xmlns:a16="http://schemas.microsoft.com/office/drawing/2014/main" id="{6823E39C-C5FC-D67A-539F-72B3B1855855}"/>
                  </a:ext>
                </a:extLst>
              </p:cNvPr>
              <p:cNvSpPr>
                <a:spLocks noChangeShapeType="1"/>
              </p:cNvSpPr>
              <p:nvPr/>
            </p:nvSpPr>
            <p:spPr bwMode="auto">
              <a:xfrm rot="-5400000" flipH="1" flipV="1">
                <a:off x="1906"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47" name="Line 987">
                <a:extLst>
                  <a:ext uri="{FF2B5EF4-FFF2-40B4-BE49-F238E27FC236}">
                    <a16:creationId xmlns:a16="http://schemas.microsoft.com/office/drawing/2014/main" id="{63A01D0F-A6FE-A65F-69B3-3A6AF0CEB0C5}"/>
                  </a:ext>
                </a:extLst>
              </p:cNvPr>
              <p:cNvSpPr>
                <a:spLocks noChangeShapeType="1"/>
              </p:cNvSpPr>
              <p:nvPr/>
            </p:nvSpPr>
            <p:spPr bwMode="auto">
              <a:xfrm rot="16200000" flipH="1">
                <a:off x="1905"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48" name="Line 988">
                <a:extLst>
                  <a:ext uri="{FF2B5EF4-FFF2-40B4-BE49-F238E27FC236}">
                    <a16:creationId xmlns:a16="http://schemas.microsoft.com/office/drawing/2014/main" id="{2A621A55-4C99-57E0-0ECD-095D77CF999F}"/>
                  </a:ext>
                </a:extLst>
              </p:cNvPr>
              <p:cNvSpPr>
                <a:spLocks noChangeShapeType="1"/>
              </p:cNvSpPr>
              <p:nvPr/>
            </p:nvSpPr>
            <p:spPr bwMode="auto">
              <a:xfrm rot="16200000" flipH="1">
                <a:off x="3690"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49" name="Line 989">
                <a:extLst>
                  <a:ext uri="{FF2B5EF4-FFF2-40B4-BE49-F238E27FC236}">
                    <a16:creationId xmlns:a16="http://schemas.microsoft.com/office/drawing/2014/main" id="{982BB559-F91C-D4CC-581C-AF67D0F8ABB3}"/>
                  </a:ext>
                </a:extLst>
              </p:cNvPr>
              <p:cNvSpPr>
                <a:spLocks noChangeShapeType="1"/>
              </p:cNvSpPr>
              <p:nvPr/>
            </p:nvSpPr>
            <p:spPr bwMode="auto">
              <a:xfrm rot="-5400000" flipH="1" flipV="1">
                <a:off x="4071" y="251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50" name="Line 990">
                <a:extLst>
                  <a:ext uri="{FF2B5EF4-FFF2-40B4-BE49-F238E27FC236}">
                    <a16:creationId xmlns:a16="http://schemas.microsoft.com/office/drawing/2014/main" id="{08414B0E-C99A-D969-ED42-294F4EF0455E}"/>
                  </a:ext>
                </a:extLst>
              </p:cNvPr>
              <p:cNvSpPr>
                <a:spLocks noChangeShapeType="1"/>
              </p:cNvSpPr>
              <p:nvPr/>
            </p:nvSpPr>
            <p:spPr bwMode="auto">
              <a:xfrm rot="16200000" flipV="1">
                <a:off x="1524" y="187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51" name="Line 991">
                <a:extLst>
                  <a:ext uri="{FF2B5EF4-FFF2-40B4-BE49-F238E27FC236}">
                    <a16:creationId xmlns:a16="http://schemas.microsoft.com/office/drawing/2014/main" id="{2623474F-B9D7-0DBA-33D8-CA99CDDFFEC9}"/>
                  </a:ext>
                </a:extLst>
              </p:cNvPr>
              <p:cNvSpPr>
                <a:spLocks noChangeShapeType="1"/>
              </p:cNvSpPr>
              <p:nvPr/>
            </p:nvSpPr>
            <p:spPr bwMode="auto">
              <a:xfrm rot="-5400000" flipH="1" flipV="1">
                <a:off x="1525" y="251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52" name="Line 992">
                <a:extLst>
                  <a:ext uri="{FF2B5EF4-FFF2-40B4-BE49-F238E27FC236}">
                    <a16:creationId xmlns:a16="http://schemas.microsoft.com/office/drawing/2014/main" id="{1BFF6104-1D7B-69C2-8667-B87EAAA6B146}"/>
                  </a:ext>
                </a:extLst>
              </p:cNvPr>
              <p:cNvSpPr>
                <a:spLocks noChangeShapeType="1"/>
              </p:cNvSpPr>
              <p:nvPr/>
            </p:nvSpPr>
            <p:spPr bwMode="auto">
              <a:xfrm rot="16200000" flipV="1">
                <a:off x="4070" y="187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53" name="Line 993">
                <a:extLst>
                  <a:ext uri="{FF2B5EF4-FFF2-40B4-BE49-F238E27FC236}">
                    <a16:creationId xmlns:a16="http://schemas.microsoft.com/office/drawing/2014/main" id="{A99CCFBF-E553-3B62-1957-21762A73C105}"/>
                  </a:ext>
                </a:extLst>
              </p:cNvPr>
              <p:cNvSpPr>
                <a:spLocks noChangeShapeType="1"/>
              </p:cNvSpPr>
              <p:nvPr/>
            </p:nvSpPr>
            <p:spPr bwMode="auto">
              <a:xfrm rot="16200000" flipV="1">
                <a:off x="2296" y="9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54" name="Line 994">
                <a:extLst>
                  <a:ext uri="{FF2B5EF4-FFF2-40B4-BE49-F238E27FC236}">
                    <a16:creationId xmlns:a16="http://schemas.microsoft.com/office/drawing/2014/main" id="{689DC0E9-2C8D-37BC-D2B7-EDD0AAA19729}"/>
                  </a:ext>
                </a:extLst>
              </p:cNvPr>
              <p:cNvSpPr>
                <a:spLocks noChangeShapeType="1"/>
              </p:cNvSpPr>
              <p:nvPr/>
            </p:nvSpPr>
            <p:spPr bwMode="auto">
              <a:xfrm rot="-5400000" flipH="1" flipV="1">
                <a:off x="3299" y="34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55" name="Line 995">
                <a:extLst>
                  <a:ext uri="{FF2B5EF4-FFF2-40B4-BE49-F238E27FC236}">
                    <a16:creationId xmlns:a16="http://schemas.microsoft.com/office/drawing/2014/main" id="{31A1B7D2-4BC0-87F9-79B4-1323D11FDFC1}"/>
                  </a:ext>
                </a:extLst>
              </p:cNvPr>
              <p:cNvSpPr>
                <a:spLocks noChangeShapeType="1"/>
              </p:cNvSpPr>
              <p:nvPr/>
            </p:nvSpPr>
            <p:spPr bwMode="auto">
              <a:xfrm rot="16200000" flipV="1">
                <a:off x="3298" y="9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56" name="Line 996">
                <a:extLst>
                  <a:ext uri="{FF2B5EF4-FFF2-40B4-BE49-F238E27FC236}">
                    <a16:creationId xmlns:a16="http://schemas.microsoft.com/office/drawing/2014/main" id="{9D0E355B-B573-CCAF-037D-AD0606E7C03E}"/>
                  </a:ext>
                </a:extLst>
              </p:cNvPr>
              <p:cNvSpPr>
                <a:spLocks noChangeShapeType="1"/>
              </p:cNvSpPr>
              <p:nvPr/>
            </p:nvSpPr>
            <p:spPr bwMode="auto">
              <a:xfrm rot="-5400000" flipH="1" flipV="1">
                <a:off x="2297" y="34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57" name="Line 997">
                <a:extLst>
                  <a:ext uri="{FF2B5EF4-FFF2-40B4-BE49-F238E27FC236}">
                    <a16:creationId xmlns:a16="http://schemas.microsoft.com/office/drawing/2014/main" id="{8E08733A-DC89-02E4-E396-26386CC3A216}"/>
                  </a:ext>
                </a:extLst>
              </p:cNvPr>
              <p:cNvSpPr>
                <a:spLocks noChangeShapeType="1"/>
              </p:cNvSpPr>
              <p:nvPr/>
            </p:nvSpPr>
            <p:spPr bwMode="auto">
              <a:xfrm rot="16200000" flipH="1">
                <a:off x="2068"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58" name="Line 998">
                <a:extLst>
                  <a:ext uri="{FF2B5EF4-FFF2-40B4-BE49-F238E27FC236}">
                    <a16:creationId xmlns:a16="http://schemas.microsoft.com/office/drawing/2014/main" id="{1F1E8DD3-DD4E-B1E8-A264-77035ABEDEB7}"/>
                  </a:ext>
                </a:extLst>
              </p:cNvPr>
              <p:cNvSpPr>
                <a:spLocks noChangeShapeType="1"/>
              </p:cNvSpPr>
              <p:nvPr/>
            </p:nvSpPr>
            <p:spPr bwMode="auto">
              <a:xfrm rot="16200000" flipH="1">
                <a:off x="2067"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59" name="Line 999">
                <a:extLst>
                  <a:ext uri="{FF2B5EF4-FFF2-40B4-BE49-F238E27FC236}">
                    <a16:creationId xmlns:a16="http://schemas.microsoft.com/office/drawing/2014/main" id="{F8D1BFEE-1AB6-D77F-7B7E-B176BA3658A1}"/>
                  </a:ext>
                </a:extLst>
              </p:cNvPr>
              <p:cNvSpPr>
                <a:spLocks noChangeShapeType="1"/>
              </p:cNvSpPr>
              <p:nvPr/>
            </p:nvSpPr>
            <p:spPr bwMode="auto">
              <a:xfrm rot="-5400000">
                <a:off x="3714"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60" name="Line 1000">
                <a:extLst>
                  <a:ext uri="{FF2B5EF4-FFF2-40B4-BE49-F238E27FC236}">
                    <a16:creationId xmlns:a16="http://schemas.microsoft.com/office/drawing/2014/main" id="{8E814CB5-075C-B753-C9E5-F647C18063ED}"/>
                  </a:ext>
                </a:extLst>
              </p:cNvPr>
              <p:cNvSpPr>
                <a:spLocks noChangeShapeType="1"/>
              </p:cNvSpPr>
              <p:nvPr/>
            </p:nvSpPr>
            <p:spPr bwMode="auto">
              <a:xfrm rot="-5400000">
                <a:off x="3715"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61" name="Line 1001">
                <a:extLst>
                  <a:ext uri="{FF2B5EF4-FFF2-40B4-BE49-F238E27FC236}">
                    <a16:creationId xmlns:a16="http://schemas.microsoft.com/office/drawing/2014/main" id="{CBEC5001-A392-F916-2798-206009C9FE65}"/>
                  </a:ext>
                </a:extLst>
              </p:cNvPr>
              <p:cNvSpPr>
                <a:spLocks noChangeShapeType="1"/>
              </p:cNvSpPr>
              <p:nvPr/>
            </p:nvSpPr>
            <p:spPr bwMode="auto">
              <a:xfrm rot="-5400000">
                <a:off x="3968"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62" name="Line 1002">
                <a:extLst>
                  <a:ext uri="{FF2B5EF4-FFF2-40B4-BE49-F238E27FC236}">
                    <a16:creationId xmlns:a16="http://schemas.microsoft.com/office/drawing/2014/main" id="{08DA4FE4-3C09-D23E-D82F-88B34DEF0104}"/>
                  </a:ext>
                </a:extLst>
              </p:cNvPr>
              <p:cNvSpPr>
                <a:spLocks noChangeShapeType="1"/>
              </p:cNvSpPr>
              <p:nvPr/>
            </p:nvSpPr>
            <p:spPr bwMode="auto">
              <a:xfrm rot="-5400000">
                <a:off x="3969"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63" name="Line 1003">
                <a:extLst>
                  <a:ext uri="{FF2B5EF4-FFF2-40B4-BE49-F238E27FC236}">
                    <a16:creationId xmlns:a16="http://schemas.microsoft.com/office/drawing/2014/main" id="{E34991D7-A2C7-99C1-35A8-53C555E3D05E}"/>
                  </a:ext>
                </a:extLst>
              </p:cNvPr>
              <p:cNvSpPr>
                <a:spLocks noChangeShapeType="1"/>
              </p:cNvSpPr>
              <p:nvPr/>
            </p:nvSpPr>
            <p:spPr bwMode="auto">
              <a:xfrm rot="-5400000" flipH="1" flipV="1">
                <a:off x="1779"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64" name="Line 1004">
                <a:extLst>
                  <a:ext uri="{FF2B5EF4-FFF2-40B4-BE49-F238E27FC236}">
                    <a16:creationId xmlns:a16="http://schemas.microsoft.com/office/drawing/2014/main" id="{7BDD2D52-CEDF-D420-F42F-835216F6E51A}"/>
                  </a:ext>
                </a:extLst>
              </p:cNvPr>
              <p:cNvSpPr>
                <a:spLocks noChangeShapeType="1"/>
              </p:cNvSpPr>
              <p:nvPr/>
            </p:nvSpPr>
            <p:spPr bwMode="auto">
              <a:xfrm rot="-5400000" flipH="1" flipV="1">
                <a:off x="3818"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65" name="Line 1005">
                <a:extLst>
                  <a:ext uri="{FF2B5EF4-FFF2-40B4-BE49-F238E27FC236}">
                    <a16:creationId xmlns:a16="http://schemas.microsoft.com/office/drawing/2014/main" id="{D7EFB271-0402-917D-CC7D-B6E1D59BA394}"/>
                  </a:ext>
                </a:extLst>
              </p:cNvPr>
              <p:cNvSpPr>
                <a:spLocks noChangeShapeType="1"/>
              </p:cNvSpPr>
              <p:nvPr/>
            </p:nvSpPr>
            <p:spPr bwMode="auto">
              <a:xfrm rot="16200000" flipV="1">
                <a:off x="1773"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66" name="Line 1006">
                <a:extLst>
                  <a:ext uri="{FF2B5EF4-FFF2-40B4-BE49-F238E27FC236}">
                    <a16:creationId xmlns:a16="http://schemas.microsoft.com/office/drawing/2014/main" id="{217D4760-B314-6A0B-EED1-D5CA31A455CE}"/>
                  </a:ext>
                </a:extLst>
              </p:cNvPr>
              <p:cNvSpPr>
                <a:spLocks noChangeShapeType="1"/>
              </p:cNvSpPr>
              <p:nvPr/>
            </p:nvSpPr>
            <p:spPr bwMode="auto">
              <a:xfrm rot="16200000" flipV="1">
                <a:off x="3812"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67" name="Line 1007">
                <a:extLst>
                  <a:ext uri="{FF2B5EF4-FFF2-40B4-BE49-F238E27FC236}">
                    <a16:creationId xmlns:a16="http://schemas.microsoft.com/office/drawing/2014/main" id="{D9A31E4D-E8AC-6C3F-BA56-0786D1D4190E}"/>
                  </a:ext>
                </a:extLst>
              </p:cNvPr>
              <p:cNvSpPr>
                <a:spLocks noChangeShapeType="1"/>
              </p:cNvSpPr>
              <p:nvPr/>
            </p:nvSpPr>
            <p:spPr bwMode="auto">
              <a:xfrm rot="16200000" flipV="1">
                <a:off x="1525" y="229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68" name="Line 1008">
                <a:extLst>
                  <a:ext uri="{FF2B5EF4-FFF2-40B4-BE49-F238E27FC236}">
                    <a16:creationId xmlns:a16="http://schemas.microsoft.com/office/drawing/2014/main" id="{382C421E-A829-CF3A-3D79-6EBEA76AB67D}"/>
                  </a:ext>
                </a:extLst>
              </p:cNvPr>
              <p:cNvSpPr>
                <a:spLocks noChangeShapeType="1"/>
              </p:cNvSpPr>
              <p:nvPr/>
            </p:nvSpPr>
            <p:spPr bwMode="auto">
              <a:xfrm rot="16200000" flipV="1">
                <a:off x="4071" y="229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69" name="Line 1009">
                <a:extLst>
                  <a:ext uri="{FF2B5EF4-FFF2-40B4-BE49-F238E27FC236}">
                    <a16:creationId xmlns:a16="http://schemas.microsoft.com/office/drawing/2014/main" id="{A8C3ABA1-8D58-C2DD-CAB8-8D15C6899B2C}"/>
                  </a:ext>
                </a:extLst>
              </p:cNvPr>
              <p:cNvSpPr>
                <a:spLocks noChangeShapeType="1"/>
              </p:cNvSpPr>
              <p:nvPr/>
            </p:nvSpPr>
            <p:spPr bwMode="auto">
              <a:xfrm rot="-5400000" flipH="1" flipV="1">
                <a:off x="4070" y="2089"/>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70" name="Line 1010">
                <a:extLst>
                  <a:ext uri="{FF2B5EF4-FFF2-40B4-BE49-F238E27FC236}">
                    <a16:creationId xmlns:a16="http://schemas.microsoft.com/office/drawing/2014/main" id="{9F1C6E04-B3CE-CABC-4FF7-D61AB6BDA028}"/>
                  </a:ext>
                </a:extLst>
              </p:cNvPr>
              <p:cNvSpPr>
                <a:spLocks noChangeShapeType="1"/>
              </p:cNvSpPr>
              <p:nvPr/>
            </p:nvSpPr>
            <p:spPr bwMode="auto">
              <a:xfrm rot="-5400000" flipH="1" flipV="1">
                <a:off x="1524" y="2089"/>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71" name="Line 1011">
                <a:extLst>
                  <a:ext uri="{FF2B5EF4-FFF2-40B4-BE49-F238E27FC236}">
                    <a16:creationId xmlns:a16="http://schemas.microsoft.com/office/drawing/2014/main" id="{EBF1079F-80FF-E8E9-7073-C1D8F52255A0}"/>
                  </a:ext>
                </a:extLst>
              </p:cNvPr>
              <p:cNvSpPr>
                <a:spLocks noChangeShapeType="1"/>
              </p:cNvSpPr>
              <p:nvPr/>
            </p:nvSpPr>
            <p:spPr bwMode="auto">
              <a:xfrm rot="-5400000" flipH="1" flipV="1">
                <a:off x="3939"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72" name="Line 1012">
                <a:extLst>
                  <a:ext uri="{FF2B5EF4-FFF2-40B4-BE49-F238E27FC236}">
                    <a16:creationId xmlns:a16="http://schemas.microsoft.com/office/drawing/2014/main" id="{1C7EFF77-CDA5-F24B-7048-DDA32BD63E27}"/>
                  </a:ext>
                </a:extLst>
              </p:cNvPr>
              <p:cNvSpPr>
                <a:spLocks noChangeShapeType="1"/>
              </p:cNvSpPr>
              <p:nvPr/>
            </p:nvSpPr>
            <p:spPr bwMode="auto">
              <a:xfrm rot="16200000" flipH="1">
                <a:off x="1645"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73" name="Line 1013">
                <a:extLst>
                  <a:ext uri="{FF2B5EF4-FFF2-40B4-BE49-F238E27FC236}">
                    <a16:creationId xmlns:a16="http://schemas.microsoft.com/office/drawing/2014/main" id="{643BE848-DC16-8731-1E40-17D22B8F1A4F}"/>
                  </a:ext>
                </a:extLst>
              </p:cNvPr>
              <p:cNvSpPr>
                <a:spLocks noChangeShapeType="1"/>
              </p:cNvSpPr>
              <p:nvPr/>
            </p:nvSpPr>
            <p:spPr bwMode="auto">
              <a:xfrm rot="-5400000" flipH="1" flipV="1">
                <a:off x="1646"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74" name="Line 1014">
                <a:extLst>
                  <a:ext uri="{FF2B5EF4-FFF2-40B4-BE49-F238E27FC236}">
                    <a16:creationId xmlns:a16="http://schemas.microsoft.com/office/drawing/2014/main" id="{6555B405-96E2-CE72-EB3D-AB5109166408}"/>
                  </a:ext>
                </a:extLst>
              </p:cNvPr>
              <p:cNvSpPr>
                <a:spLocks noChangeShapeType="1"/>
              </p:cNvSpPr>
              <p:nvPr/>
            </p:nvSpPr>
            <p:spPr bwMode="auto">
              <a:xfrm rot="16200000" flipH="1">
                <a:off x="3938"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75" name="Line 1015">
                <a:extLst>
                  <a:ext uri="{FF2B5EF4-FFF2-40B4-BE49-F238E27FC236}">
                    <a16:creationId xmlns:a16="http://schemas.microsoft.com/office/drawing/2014/main" id="{5326CC84-FF2E-9B0C-9669-B65DC25A4DE1}"/>
                  </a:ext>
                </a:extLst>
              </p:cNvPr>
              <p:cNvSpPr>
                <a:spLocks noChangeShapeType="1"/>
              </p:cNvSpPr>
              <p:nvPr/>
            </p:nvSpPr>
            <p:spPr bwMode="auto">
              <a:xfrm rot="-5400000" flipH="1" flipV="1">
                <a:off x="3172"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76" name="Line 1016">
                <a:extLst>
                  <a:ext uri="{FF2B5EF4-FFF2-40B4-BE49-F238E27FC236}">
                    <a16:creationId xmlns:a16="http://schemas.microsoft.com/office/drawing/2014/main" id="{C5832E8A-024C-A2DE-F56C-E0C5C5BE3447}"/>
                  </a:ext>
                </a:extLst>
              </p:cNvPr>
              <p:cNvSpPr>
                <a:spLocks noChangeShapeType="1"/>
              </p:cNvSpPr>
              <p:nvPr/>
            </p:nvSpPr>
            <p:spPr bwMode="auto">
              <a:xfrm rot="16200000" flipH="1">
                <a:off x="3173"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77" name="Line 1017">
                <a:extLst>
                  <a:ext uri="{FF2B5EF4-FFF2-40B4-BE49-F238E27FC236}">
                    <a16:creationId xmlns:a16="http://schemas.microsoft.com/office/drawing/2014/main" id="{8FE4E511-5052-FBA5-0AD4-9E98C3B4720D}"/>
                  </a:ext>
                </a:extLst>
              </p:cNvPr>
              <p:cNvSpPr>
                <a:spLocks noChangeShapeType="1"/>
              </p:cNvSpPr>
              <p:nvPr/>
            </p:nvSpPr>
            <p:spPr bwMode="auto">
              <a:xfrm rot="16200000" flipH="1">
                <a:off x="2424"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78" name="Line 1018">
                <a:extLst>
                  <a:ext uri="{FF2B5EF4-FFF2-40B4-BE49-F238E27FC236}">
                    <a16:creationId xmlns:a16="http://schemas.microsoft.com/office/drawing/2014/main" id="{7EDE9890-6A90-4D68-35F0-E7B87427D6C8}"/>
                  </a:ext>
                </a:extLst>
              </p:cNvPr>
              <p:cNvSpPr>
                <a:spLocks noChangeShapeType="1"/>
              </p:cNvSpPr>
              <p:nvPr/>
            </p:nvSpPr>
            <p:spPr bwMode="auto">
              <a:xfrm rot="-5400000" flipH="1" flipV="1">
                <a:off x="2423"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79" name="Line 1019">
                <a:extLst>
                  <a:ext uri="{FF2B5EF4-FFF2-40B4-BE49-F238E27FC236}">
                    <a16:creationId xmlns:a16="http://schemas.microsoft.com/office/drawing/2014/main" id="{4C886DCB-0074-DE9F-4E2B-DD09456B136B}"/>
                  </a:ext>
                </a:extLst>
              </p:cNvPr>
              <p:cNvSpPr>
                <a:spLocks noChangeShapeType="1"/>
              </p:cNvSpPr>
              <p:nvPr/>
            </p:nvSpPr>
            <p:spPr bwMode="auto">
              <a:xfrm rot="16200000" flipH="1">
                <a:off x="3843"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80" name="Line 1020">
                <a:extLst>
                  <a:ext uri="{FF2B5EF4-FFF2-40B4-BE49-F238E27FC236}">
                    <a16:creationId xmlns:a16="http://schemas.microsoft.com/office/drawing/2014/main" id="{AD346D4A-25D3-B35C-7A0D-A72018B9DF9B}"/>
                  </a:ext>
                </a:extLst>
              </p:cNvPr>
              <p:cNvSpPr>
                <a:spLocks noChangeShapeType="1"/>
              </p:cNvSpPr>
              <p:nvPr/>
            </p:nvSpPr>
            <p:spPr bwMode="auto">
              <a:xfrm rot="16200000" flipH="1">
                <a:off x="3848"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81" name="Line 1021">
                <a:extLst>
                  <a:ext uri="{FF2B5EF4-FFF2-40B4-BE49-F238E27FC236}">
                    <a16:creationId xmlns:a16="http://schemas.microsoft.com/office/drawing/2014/main" id="{CE05EAFB-2F03-631D-FEEC-5E3662927915}"/>
                  </a:ext>
                </a:extLst>
              </p:cNvPr>
              <p:cNvSpPr>
                <a:spLocks noChangeShapeType="1"/>
              </p:cNvSpPr>
              <p:nvPr/>
            </p:nvSpPr>
            <p:spPr bwMode="auto">
              <a:xfrm rot="16200000" flipV="1">
                <a:off x="3559" y="3178"/>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82" name="Line 1022">
                <a:extLst>
                  <a:ext uri="{FF2B5EF4-FFF2-40B4-BE49-F238E27FC236}">
                    <a16:creationId xmlns:a16="http://schemas.microsoft.com/office/drawing/2014/main" id="{8344C3F1-FF27-A205-0B6E-01301C02FCF7}"/>
                  </a:ext>
                </a:extLst>
              </p:cNvPr>
              <p:cNvSpPr>
                <a:spLocks noChangeShapeType="1"/>
              </p:cNvSpPr>
              <p:nvPr/>
            </p:nvSpPr>
            <p:spPr bwMode="auto">
              <a:xfrm rot="16200000" flipV="1">
                <a:off x="2039" y="3178"/>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83" name="Line 1023">
                <a:extLst>
                  <a:ext uri="{FF2B5EF4-FFF2-40B4-BE49-F238E27FC236}">
                    <a16:creationId xmlns:a16="http://schemas.microsoft.com/office/drawing/2014/main" id="{691C3EE0-6285-2291-D387-62C717C7CD5A}"/>
                  </a:ext>
                </a:extLst>
              </p:cNvPr>
              <p:cNvSpPr>
                <a:spLocks noChangeShapeType="1"/>
              </p:cNvSpPr>
              <p:nvPr/>
            </p:nvSpPr>
            <p:spPr bwMode="auto">
              <a:xfrm rot="-5400000" flipH="1" flipV="1">
                <a:off x="2038" y="119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84" name="Line 1024">
                <a:extLst>
                  <a:ext uri="{FF2B5EF4-FFF2-40B4-BE49-F238E27FC236}">
                    <a16:creationId xmlns:a16="http://schemas.microsoft.com/office/drawing/2014/main" id="{38700F56-407A-2534-B5BD-E876EDA5B9E4}"/>
                  </a:ext>
                </a:extLst>
              </p:cNvPr>
              <p:cNvSpPr>
                <a:spLocks noChangeShapeType="1"/>
              </p:cNvSpPr>
              <p:nvPr/>
            </p:nvSpPr>
            <p:spPr bwMode="auto">
              <a:xfrm rot="-5400000" flipH="1" flipV="1">
                <a:off x="3558" y="119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85" name="Line 1025">
                <a:extLst>
                  <a:ext uri="{FF2B5EF4-FFF2-40B4-BE49-F238E27FC236}">
                    <a16:creationId xmlns:a16="http://schemas.microsoft.com/office/drawing/2014/main" id="{0A011C76-4273-7270-247D-9F34B7D6FE6F}"/>
                  </a:ext>
                </a:extLst>
              </p:cNvPr>
              <p:cNvSpPr>
                <a:spLocks noChangeShapeType="1"/>
              </p:cNvSpPr>
              <p:nvPr/>
            </p:nvSpPr>
            <p:spPr bwMode="auto">
              <a:xfrm rot="16200000" flipH="1">
                <a:off x="3324"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86" name="Line 1026">
                <a:extLst>
                  <a:ext uri="{FF2B5EF4-FFF2-40B4-BE49-F238E27FC236}">
                    <a16:creationId xmlns:a16="http://schemas.microsoft.com/office/drawing/2014/main" id="{04ECF055-552B-8BDD-AB4E-3FCA1CA707D6}"/>
                  </a:ext>
                </a:extLst>
              </p:cNvPr>
              <p:cNvSpPr>
                <a:spLocks noChangeShapeType="1"/>
              </p:cNvSpPr>
              <p:nvPr/>
            </p:nvSpPr>
            <p:spPr bwMode="auto">
              <a:xfrm rot="16200000" flipH="1">
                <a:off x="3323"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87" name="Line 1027">
                <a:extLst>
                  <a:ext uri="{FF2B5EF4-FFF2-40B4-BE49-F238E27FC236}">
                    <a16:creationId xmlns:a16="http://schemas.microsoft.com/office/drawing/2014/main" id="{29BD1608-182D-078D-CB5E-537B017642AB}"/>
                  </a:ext>
                </a:extLst>
              </p:cNvPr>
              <p:cNvSpPr>
                <a:spLocks noChangeShapeType="1"/>
              </p:cNvSpPr>
              <p:nvPr/>
            </p:nvSpPr>
            <p:spPr bwMode="auto">
              <a:xfrm rot="-5400000" flipH="1" flipV="1">
                <a:off x="3047"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88" name="Line 1028">
                <a:extLst>
                  <a:ext uri="{FF2B5EF4-FFF2-40B4-BE49-F238E27FC236}">
                    <a16:creationId xmlns:a16="http://schemas.microsoft.com/office/drawing/2014/main" id="{3BCDAEF7-637B-5F2F-9951-A9450E3907EA}"/>
                  </a:ext>
                </a:extLst>
              </p:cNvPr>
              <p:cNvSpPr>
                <a:spLocks noChangeShapeType="1"/>
              </p:cNvSpPr>
              <p:nvPr/>
            </p:nvSpPr>
            <p:spPr bwMode="auto">
              <a:xfrm rot="16200000" flipV="1">
                <a:off x="2551"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89" name="Line 1029">
                <a:extLst>
                  <a:ext uri="{FF2B5EF4-FFF2-40B4-BE49-F238E27FC236}">
                    <a16:creationId xmlns:a16="http://schemas.microsoft.com/office/drawing/2014/main" id="{C1CA1A17-EA2D-15D0-6A76-DCB117A989A0}"/>
                  </a:ext>
                </a:extLst>
              </p:cNvPr>
              <p:cNvSpPr>
                <a:spLocks noChangeShapeType="1"/>
              </p:cNvSpPr>
              <p:nvPr/>
            </p:nvSpPr>
            <p:spPr bwMode="auto">
              <a:xfrm rot="16200000" flipV="1">
                <a:off x="3046"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90" name="Line 1030">
                <a:extLst>
                  <a:ext uri="{FF2B5EF4-FFF2-40B4-BE49-F238E27FC236}">
                    <a16:creationId xmlns:a16="http://schemas.microsoft.com/office/drawing/2014/main" id="{C2B3EE16-F904-5AE6-290C-ADC993DFAD6F}"/>
                  </a:ext>
                </a:extLst>
              </p:cNvPr>
              <p:cNvSpPr>
                <a:spLocks noChangeShapeType="1"/>
              </p:cNvSpPr>
              <p:nvPr/>
            </p:nvSpPr>
            <p:spPr bwMode="auto">
              <a:xfrm rot="-5400000" flipH="1" flipV="1">
                <a:off x="2552"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91" name="Line 1031">
                <a:extLst>
                  <a:ext uri="{FF2B5EF4-FFF2-40B4-BE49-F238E27FC236}">
                    <a16:creationId xmlns:a16="http://schemas.microsoft.com/office/drawing/2014/main" id="{EB184E5F-1FFA-5B18-7808-37FBB1C342AA}"/>
                  </a:ext>
                </a:extLst>
              </p:cNvPr>
              <p:cNvSpPr>
                <a:spLocks noChangeShapeType="1"/>
              </p:cNvSpPr>
              <p:nvPr/>
            </p:nvSpPr>
            <p:spPr bwMode="auto">
              <a:xfrm rot="16200000" flipH="1">
                <a:off x="1550"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92" name="Line 1032">
                <a:extLst>
                  <a:ext uri="{FF2B5EF4-FFF2-40B4-BE49-F238E27FC236}">
                    <a16:creationId xmlns:a16="http://schemas.microsoft.com/office/drawing/2014/main" id="{EDCCB91F-487E-11AA-4EFA-C119B5EBE37E}"/>
                  </a:ext>
                </a:extLst>
              </p:cNvPr>
              <p:cNvSpPr>
                <a:spLocks noChangeShapeType="1"/>
              </p:cNvSpPr>
              <p:nvPr/>
            </p:nvSpPr>
            <p:spPr bwMode="auto">
              <a:xfrm rot="16200000" flipH="1">
                <a:off x="1549"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93" name="Line 1033">
                <a:extLst>
                  <a:ext uri="{FF2B5EF4-FFF2-40B4-BE49-F238E27FC236}">
                    <a16:creationId xmlns:a16="http://schemas.microsoft.com/office/drawing/2014/main" id="{4C181E64-1D36-933C-290E-439254CDFA2A}"/>
                  </a:ext>
                </a:extLst>
              </p:cNvPr>
              <p:cNvSpPr>
                <a:spLocks noChangeShapeType="1"/>
              </p:cNvSpPr>
              <p:nvPr/>
            </p:nvSpPr>
            <p:spPr bwMode="auto">
              <a:xfrm rot="-5400000" flipH="1" flipV="1">
                <a:off x="2677"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94" name="Line 1034">
                <a:extLst>
                  <a:ext uri="{FF2B5EF4-FFF2-40B4-BE49-F238E27FC236}">
                    <a16:creationId xmlns:a16="http://schemas.microsoft.com/office/drawing/2014/main" id="{6EF495A9-944D-5619-C4F5-5B16BCB389D8}"/>
                  </a:ext>
                </a:extLst>
              </p:cNvPr>
              <p:cNvSpPr>
                <a:spLocks noChangeShapeType="1"/>
              </p:cNvSpPr>
              <p:nvPr/>
            </p:nvSpPr>
            <p:spPr bwMode="auto">
              <a:xfrm rot="16200000" flipH="1">
                <a:off x="2920"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95" name="Line 1035">
                <a:extLst>
                  <a:ext uri="{FF2B5EF4-FFF2-40B4-BE49-F238E27FC236}">
                    <a16:creationId xmlns:a16="http://schemas.microsoft.com/office/drawing/2014/main" id="{42729B4A-5654-8C52-7331-0BCD55FDA1D5}"/>
                  </a:ext>
                </a:extLst>
              </p:cNvPr>
              <p:cNvSpPr>
                <a:spLocks noChangeShapeType="1"/>
              </p:cNvSpPr>
              <p:nvPr/>
            </p:nvSpPr>
            <p:spPr bwMode="auto">
              <a:xfrm rot="16200000" flipH="1">
                <a:off x="2678"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96" name="Line 1036">
                <a:extLst>
                  <a:ext uri="{FF2B5EF4-FFF2-40B4-BE49-F238E27FC236}">
                    <a16:creationId xmlns:a16="http://schemas.microsoft.com/office/drawing/2014/main" id="{122B7F2B-8A8A-8685-121E-08E02E76B32C}"/>
                  </a:ext>
                </a:extLst>
              </p:cNvPr>
              <p:cNvSpPr>
                <a:spLocks noChangeShapeType="1"/>
              </p:cNvSpPr>
              <p:nvPr/>
            </p:nvSpPr>
            <p:spPr bwMode="auto">
              <a:xfrm rot="-5400000" flipH="1" flipV="1">
                <a:off x="2919"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97" name="Line 1037">
                <a:extLst>
                  <a:ext uri="{FF2B5EF4-FFF2-40B4-BE49-F238E27FC236}">
                    <a16:creationId xmlns:a16="http://schemas.microsoft.com/office/drawing/2014/main" id="{AAEB1066-E2D5-B9D1-0229-18AB3C8FC3AF}"/>
                  </a:ext>
                </a:extLst>
              </p:cNvPr>
              <p:cNvSpPr>
                <a:spLocks noChangeShapeType="1"/>
              </p:cNvSpPr>
              <p:nvPr/>
            </p:nvSpPr>
            <p:spPr bwMode="auto">
              <a:xfrm rot="-5400000" flipH="1" flipV="1">
                <a:off x="2799" y="3408"/>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98" name="Line 1038">
                <a:extLst>
                  <a:ext uri="{FF2B5EF4-FFF2-40B4-BE49-F238E27FC236}">
                    <a16:creationId xmlns:a16="http://schemas.microsoft.com/office/drawing/2014/main" id="{D48F873C-3030-6B5A-2408-A0B6309F3D8E}"/>
                  </a:ext>
                </a:extLst>
              </p:cNvPr>
              <p:cNvSpPr>
                <a:spLocks noChangeShapeType="1"/>
              </p:cNvSpPr>
              <p:nvPr/>
            </p:nvSpPr>
            <p:spPr bwMode="auto">
              <a:xfrm rot="16200000" flipV="1">
                <a:off x="2798" y="989"/>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199" name="Line 1039">
                <a:extLst>
                  <a:ext uri="{FF2B5EF4-FFF2-40B4-BE49-F238E27FC236}">
                    <a16:creationId xmlns:a16="http://schemas.microsoft.com/office/drawing/2014/main" id="{DE0D60E3-5D92-17B6-9E60-4BFA3985286E}"/>
                  </a:ext>
                </a:extLst>
              </p:cNvPr>
              <p:cNvSpPr>
                <a:spLocks noChangeShapeType="1"/>
              </p:cNvSpPr>
              <p:nvPr/>
            </p:nvSpPr>
            <p:spPr bwMode="auto">
              <a:xfrm rot="-5400000">
                <a:off x="3975"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00" name="Line 1040">
                <a:extLst>
                  <a:ext uri="{FF2B5EF4-FFF2-40B4-BE49-F238E27FC236}">
                    <a16:creationId xmlns:a16="http://schemas.microsoft.com/office/drawing/2014/main" id="{AF79743B-CD94-2BE3-A47F-0D4C1FE4A5C9}"/>
                  </a:ext>
                </a:extLst>
              </p:cNvPr>
              <p:cNvSpPr>
                <a:spLocks noChangeShapeType="1"/>
              </p:cNvSpPr>
              <p:nvPr/>
            </p:nvSpPr>
            <p:spPr bwMode="auto">
              <a:xfrm rot="-5400000">
                <a:off x="1931"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01" name="Line 1041">
                <a:extLst>
                  <a:ext uri="{FF2B5EF4-FFF2-40B4-BE49-F238E27FC236}">
                    <a16:creationId xmlns:a16="http://schemas.microsoft.com/office/drawing/2014/main" id="{72B4F693-6B90-9464-47B0-D954EC6C86AF}"/>
                  </a:ext>
                </a:extLst>
              </p:cNvPr>
              <p:cNvSpPr>
                <a:spLocks noChangeShapeType="1"/>
              </p:cNvSpPr>
              <p:nvPr/>
            </p:nvSpPr>
            <p:spPr bwMode="auto">
              <a:xfrm rot="-5400000">
                <a:off x="1930"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02" name="Line 1042">
                <a:extLst>
                  <a:ext uri="{FF2B5EF4-FFF2-40B4-BE49-F238E27FC236}">
                    <a16:creationId xmlns:a16="http://schemas.microsoft.com/office/drawing/2014/main" id="{91D688CB-B701-694F-5F04-10D13EDE7EE8}"/>
                  </a:ext>
                </a:extLst>
              </p:cNvPr>
              <p:cNvSpPr>
                <a:spLocks noChangeShapeType="1"/>
              </p:cNvSpPr>
              <p:nvPr/>
            </p:nvSpPr>
            <p:spPr bwMode="auto">
              <a:xfrm rot="-5400000" flipH="1" flipV="1">
                <a:off x="3945"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03" name="Line 1043">
                <a:extLst>
                  <a:ext uri="{FF2B5EF4-FFF2-40B4-BE49-F238E27FC236}">
                    <a16:creationId xmlns:a16="http://schemas.microsoft.com/office/drawing/2014/main" id="{EE91A7CF-8F17-643F-8474-21357614226D}"/>
                  </a:ext>
                </a:extLst>
              </p:cNvPr>
              <p:cNvSpPr>
                <a:spLocks noChangeShapeType="1"/>
              </p:cNvSpPr>
              <p:nvPr/>
            </p:nvSpPr>
            <p:spPr bwMode="auto">
              <a:xfrm rot="16200000" flipH="1">
                <a:off x="3946"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04" name="Line 1044">
                <a:extLst>
                  <a:ext uri="{FF2B5EF4-FFF2-40B4-BE49-F238E27FC236}">
                    <a16:creationId xmlns:a16="http://schemas.microsoft.com/office/drawing/2014/main" id="{D0896FD7-2C40-0D94-6565-66F671CEB217}"/>
                  </a:ext>
                </a:extLst>
              </p:cNvPr>
              <p:cNvSpPr>
                <a:spLocks noChangeShapeType="1"/>
              </p:cNvSpPr>
              <p:nvPr/>
            </p:nvSpPr>
            <p:spPr bwMode="auto">
              <a:xfrm rot="-5400000" flipH="1" flipV="1">
                <a:off x="1652"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05" name="Line 1045">
                <a:extLst>
                  <a:ext uri="{FF2B5EF4-FFF2-40B4-BE49-F238E27FC236}">
                    <a16:creationId xmlns:a16="http://schemas.microsoft.com/office/drawing/2014/main" id="{0E21580E-BEF5-B65E-4A1E-9F20F17BE8A2}"/>
                  </a:ext>
                </a:extLst>
              </p:cNvPr>
              <p:cNvSpPr>
                <a:spLocks noChangeShapeType="1"/>
              </p:cNvSpPr>
              <p:nvPr/>
            </p:nvSpPr>
            <p:spPr bwMode="auto">
              <a:xfrm rot="16200000" flipH="1">
                <a:off x="1653"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06" name="Line 1046">
                <a:extLst>
                  <a:ext uri="{FF2B5EF4-FFF2-40B4-BE49-F238E27FC236}">
                    <a16:creationId xmlns:a16="http://schemas.microsoft.com/office/drawing/2014/main" id="{3F6E55CF-8AF6-A291-6ECA-2B803150C817}"/>
                  </a:ext>
                </a:extLst>
              </p:cNvPr>
              <p:cNvSpPr>
                <a:spLocks noChangeShapeType="1"/>
              </p:cNvSpPr>
              <p:nvPr/>
            </p:nvSpPr>
            <p:spPr bwMode="auto">
              <a:xfrm rot="16200000" flipH="1">
                <a:off x="2322"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07" name="Line 1047">
                <a:extLst>
                  <a:ext uri="{FF2B5EF4-FFF2-40B4-BE49-F238E27FC236}">
                    <a16:creationId xmlns:a16="http://schemas.microsoft.com/office/drawing/2014/main" id="{4588C2AB-E156-B787-AF68-1C7AF70E1E37}"/>
                  </a:ext>
                </a:extLst>
              </p:cNvPr>
              <p:cNvSpPr>
                <a:spLocks noChangeShapeType="1"/>
              </p:cNvSpPr>
              <p:nvPr/>
            </p:nvSpPr>
            <p:spPr bwMode="auto">
              <a:xfrm rot="16200000" flipH="1">
                <a:off x="2321"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08" name="Line 1048">
                <a:extLst>
                  <a:ext uri="{FF2B5EF4-FFF2-40B4-BE49-F238E27FC236}">
                    <a16:creationId xmlns:a16="http://schemas.microsoft.com/office/drawing/2014/main" id="{906CACE8-6EFF-CD2E-1B50-A8BBE8128122}"/>
                  </a:ext>
                </a:extLst>
              </p:cNvPr>
              <p:cNvSpPr>
                <a:spLocks noChangeShapeType="1"/>
              </p:cNvSpPr>
              <p:nvPr/>
            </p:nvSpPr>
            <p:spPr bwMode="auto">
              <a:xfrm rot="16200000" flipH="1">
                <a:off x="369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09" name="Line 1049">
                <a:extLst>
                  <a:ext uri="{FF2B5EF4-FFF2-40B4-BE49-F238E27FC236}">
                    <a16:creationId xmlns:a16="http://schemas.microsoft.com/office/drawing/2014/main" id="{1103620D-E314-059F-4E7D-5B534C256A89}"/>
                  </a:ext>
                </a:extLst>
              </p:cNvPr>
              <p:cNvSpPr>
                <a:spLocks noChangeShapeType="1"/>
              </p:cNvSpPr>
              <p:nvPr/>
            </p:nvSpPr>
            <p:spPr bwMode="auto">
              <a:xfrm rot="16200000" flipH="1">
                <a:off x="190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10" name="Line 1050">
                <a:extLst>
                  <a:ext uri="{FF2B5EF4-FFF2-40B4-BE49-F238E27FC236}">
                    <a16:creationId xmlns:a16="http://schemas.microsoft.com/office/drawing/2014/main" id="{0201F464-F578-6D6A-D925-432B83C21503}"/>
                  </a:ext>
                </a:extLst>
              </p:cNvPr>
              <p:cNvSpPr>
                <a:spLocks noChangeShapeType="1"/>
              </p:cNvSpPr>
              <p:nvPr/>
            </p:nvSpPr>
            <p:spPr bwMode="auto">
              <a:xfrm rot="-5400000" flipH="1" flipV="1">
                <a:off x="2172"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11" name="Line 1051">
                <a:extLst>
                  <a:ext uri="{FF2B5EF4-FFF2-40B4-BE49-F238E27FC236}">
                    <a16:creationId xmlns:a16="http://schemas.microsoft.com/office/drawing/2014/main" id="{D8F4BBE9-AB9D-FB56-73D7-4C0D6BB9C2B1}"/>
                  </a:ext>
                </a:extLst>
              </p:cNvPr>
              <p:cNvSpPr>
                <a:spLocks noChangeShapeType="1"/>
              </p:cNvSpPr>
              <p:nvPr/>
            </p:nvSpPr>
            <p:spPr bwMode="auto">
              <a:xfrm rot="-5400000" flipH="1" flipV="1">
                <a:off x="3427"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12" name="Line 1052">
                <a:extLst>
                  <a:ext uri="{FF2B5EF4-FFF2-40B4-BE49-F238E27FC236}">
                    <a16:creationId xmlns:a16="http://schemas.microsoft.com/office/drawing/2014/main" id="{20C58F00-C011-EF62-B150-442B7EEB425C}"/>
                  </a:ext>
                </a:extLst>
              </p:cNvPr>
              <p:cNvSpPr>
                <a:spLocks noChangeShapeType="1"/>
              </p:cNvSpPr>
              <p:nvPr/>
            </p:nvSpPr>
            <p:spPr bwMode="auto">
              <a:xfrm rot="-5400000" flipH="1" flipV="1">
                <a:off x="190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13" name="Line 1053">
                <a:extLst>
                  <a:ext uri="{FF2B5EF4-FFF2-40B4-BE49-F238E27FC236}">
                    <a16:creationId xmlns:a16="http://schemas.microsoft.com/office/drawing/2014/main" id="{8603AE1A-6E7A-DE70-CE08-FFB4350E17A3}"/>
                  </a:ext>
                </a:extLst>
              </p:cNvPr>
              <p:cNvSpPr>
                <a:spLocks noChangeShapeType="1"/>
              </p:cNvSpPr>
              <p:nvPr/>
            </p:nvSpPr>
            <p:spPr bwMode="auto">
              <a:xfrm rot="-5400000" flipH="1" flipV="1">
                <a:off x="368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14" name="Line 1054">
                <a:extLst>
                  <a:ext uri="{FF2B5EF4-FFF2-40B4-BE49-F238E27FC236}">
                    <a16:creationId xmlns:a16="http://schemas.microsoft.com/office/drawing/2014/main" id="{DCFB2AC6-A2DF-A5E5-2993-DA3367CD1F90}"/>
                  </a:ext>
                </a:extLst>
              </p:cNvPr>
              <p:cNvSpPr>
                <a:spLocks noChangeShapeType="1"/>
              </p:cNvSpPr>
              <p:nvPr/>
            </p:nvSpPr>
            <p:spPr bwMode="auto">
              <a:xfrm rot="16200000" flipH="1">
                <a:off x="3426"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15" name="Line 1055">
                <a:extLst>
                  <a:ext uri="{FF2B5EF4-FFF2-40B4-BE49-F238E27FC236}">
                    <a16:creationId xmlns:a16="http://schemas.microsoft.com/office/drawing/2014/main" id="{D24619CC-68A5-1385-090D-51DE92F6FEB1}"/>
                  </a:ext>
                </a:extLst>
              </p:cNvPr>
              <p:cNvSpPr>
                <a:spLocks noChangeShapeType="1"/>
              </p:cNvSpPr>
              <p:nvPr/>
            </p:nvSpPr>
            <p:spPr bwMode="auto">
              <a:xfrm rot="16200000" flipH="1">
                <a:off x="2171"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16" name="Line 1056">
                <a:extLst>
                  <a:ext uri="{FF2B5EF4-FFF2-40B4-BE49-F238E27FC236}">
                    <a16:creationId xmlns:a16="http://schemas.microsoft.com/office/drawing/2014/main" id="{08832F52-D3AD-87B2-64F4-FB40C10A1949}"/>
                  </a:ext>
                </a:extLst>
              </p:cNvPr>
              <p:cNvSpPr>
                <a:spLocks noChangeShapeType="1"/>
              </p:cNvSpPr>
              <p:nvPr/>
            </p:nvSpPr>
            <p:spPr bwMode="auto">
              <a:xfrm rot="-5400000">
                <a:off x="1676"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17" name="Line 1057">
                <a:extLst>
                  <a:ext uri="{FF2B5EF4-FFF2-40B4-BE49-F238E27FC236}">
                    <a16:creationId xmlns:a16="http://schemas.microsoft.com/office/drawing/2014/main" id="{77D34F91-6592-BE0F-E44E-FFC56561BE42}"/>
                  </a:ext>
                </a:extLst>
              </p:cNvPr>
              <p:cNvSpPr>
                <a:spLocks noChangeShapeType="1"/>
              </p:cNvSpPr>
              <p:nvPr/>
            </p:nvSpPr>
            <p:spPr bwMode="auto">
              <a:xfrm rot="-5400000">
                <a:off x="1677"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18" name="Line 1058">
                <a:extLst>
                  <a:ext uri="{FF2B5EF4-FFF2-40B4-BE49-F238E27FC236}">
                    <a16:creationId xmlns:a16="http://schemas.microsoft.com/office/drawing/2014/main" id="{E1F15ACE-C397-D255-A098-184E69B504DC}"/>
                  </a:ext>
                </a:extLst>
              </p:cNvPr>
              <p:cNvSpPr>
                <a:spLocks noChangeShapeType="1"/>
              </p:cNvSpPr>
              <p:nvPr/>
            </p:nvSpPr>
            <p:spPr bwMode="auto">
              <a:xfrm rot="16200000" flipH="1">
                <a:off x="1804"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19" name="Line 1059">
                <a:extLst>
                  <a:ext uri="{FF2B5EF4-FFF2-40B4-BE49-F238E27FC236}">
                    <a16:creationId xmlns:a16="http://schemas.microsoft.com/office/drawing/2014/main" id="{AE42BBD4-DF2E-13D0-6BF4-B282AAE831B2}"/>
                  </a:ext>
                </a:extLst>
              </p:cNvPr>
              <p:cNvSpPr>
                <a:spLocks noChangeShapeType="1"/>
              </p:cNvSpPr>
              <p:nvPr/>
            </p:nvSpPr>
            <p:spPr bwMode="auto">
              <a:xfrm rot="16200000" flipH="1">
                <a:off x="1809"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20" name="Line 1060">
                <a:extLst>
                  <a:ext uri="{FF2B5EF4-FFF2-40B4-BE49-F238E27FC236}">
                    <a16:creationId xmlns:a16="http://schemas.microsoft.com/office/drawing/2014/main" id="{FBD009A5-3598-6E15-69CF-3B25748F7AA8}"/>
                  </a:ext>
                </a:extLst>
              </p:cNvPr>
              <p:cNvSpPr>
                <a:spLocks noChangeShapeType="1"/>
              </p:cNvSpPr>
              <p:nvPr/>
            </p:nvSpPr>
            <p:spPr bwMode="auto">
              <a:xfrm rot="-5400000" flipH="1" flipV="1">
                <a:off x="3812"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21" name="Line 1061">
                <a:extLst>
                  <a:ext uri="{FF2B5EF4-FFF2-40B4-BE49-F238E27FC236}">
                    <a16:creationId xmlns:a16="http://schemas.microsoft.com/office/drawing/2014/main" id="{013307DD-4870-C8F3-763A-CA6275E364CE}"/>
                  </a:ext>
                </a:extLst>
              </p:cNvPr>
              <p:cNvSpPr>
                <a:spLocks noChangeShapeType="1"/>
              </p:cNvSpPr>
              <p:nvPr/>
            </p:nvSpPr>
            <p:spPr bwMode="auto">
              <a:xfrm rot="-5400000" flipH="1" flipV="1">
                <a:off x="1773"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22" name="Line 1062">
                <a:extLst>
                  <a:ext uri="{FF2B5EF4-FFF2-40B4-BE49-F238E27FC236}">
                    <a16:creationId xmlns:a16="http://schemas.microsoft.com/office/drawing/2014/main" id="{86F4874C-F6F6-9B7A-BDAC-8EE09159E009}"/>
                  </a:ext>
                </a:extLst>
              </p:cNvPr>
              <p:cNvSpPr>
                <a:spLocks noChangeShapeType="1"/>
              </p:cNvSpPr>
              <p:nvPr/>
            </p:nvSpPr>
            <p:spPr bwMode="auto">
              <a:xfrm rot="16200000" flipV="1">
                <a:off x="3813"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23" name="Line 1063">
                <a:extLst>
                  <a:ext uri="{FF2B5EF4-FFF2-40B4-BE49-F238E27FC236}">
                    <a16:creationId xmlns:a16="http://schemas.microsoft.com/office/drawing/2014/main" id="{D8C249C6-0EAD-1A67-EF06-6FF73EF0552C}"/>
                  </a:ext>
                </a:extLst>
              </p:cNvPr>
              <p:cNvSpPr>
                <a:spLocks noChangeShapeType="1"/>
              </p:cNvSpPr>
              <p:nvPr/>
            </p:nvSpPr>
            <p:spPr bwMode="auto">
              <a:xfrm rot="16200000" flipV="1">
                <a:off x="1774"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24" name="Line 1064">
                <a:extLst>
                  <a:ext uri="{FF2B5EF4-FFF2-40B4-BE49-F238E27FC236}">
                    <a16:creationId xmlns:a16="http://schemas.microsoft.com/office/drawing/2014/main" id="{013D9DE2-83D9-4F31-947A-9A944A455103}"/>
                  </a:ext>
                </a:extLst>
              </p:cNvPr>
              <p:cNvSpPr>
                <a:spLocks noChangeShapeType="1"/>
              </p:cNvSpPr>
              <p:nvPr/>
            </p:nvSpPr>
            <p:spPr bwMode="auto">
              <a:xfrm rot="-5400000" flipH="1" flipV="1">
                <a:off x="3946"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25" name="Line 1065">
                <a:extLst>
                  <a:ext uri="{FF2B5EF4-FFF2-40B4-BE49-F238E27FC236}">
                    <a16:creationId xmlns:a16="http://schemas.microsoft.com/office/drawing/2014/main" id="{6F842F6B-E544-77FC-47D6-5B224B014664}"/>
                  </a:ext>
                </a:extLst>
              </p:cNvPr>
              <p:cNvSpPr>
                <a:spLocks noChangeShapeType="1"/>
              </p:cNvSpPr>
              <p:nvPr/>
            </p:nvSpPr>
            <p:spPr bwMode="auto">
              <a:xfrm rot="-5400000" flipH="1" flipV="1">
                <a:off x="1653"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26" name="Line 1066">
                <a:extLst>
                  <a:ext uri="{FF2B5EF4-FFF2-40B4-BE49-F238E27FC236}">
                    <a16:creationId xmlns:a16="http://schemas.microsoft.com/office/drawing/2014/main" id="{E312DE44-3C3F-37C3-2CCD-4ADE16B285D1}"/>
                  </a:ext>
                </a:extLst>
              </p:cNvPr>
              <p:cNvSpPr>
                <a:spLocks noChangeShapeType="1"/>
              </p:cNvSpPr>
              <p:nvPr/>
            </p:nvSpPr>
            <p:spPr bwMode="auto">
              <a:xfrm rot="16200000" flipH="1">
                <a:off x="1652"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27" name="Line 1067">
                <a:extLst>
                  <a:ext uri="{FF2B5EF4-FFF2-40B4-BE49-F238E27FC236}">
                    <a16:creationId xmlns:a16="http://schemas.microsoft.com/office/drawing/2014/main" id="{ADD89B63-536D-D757-858D-2B40601A8DF8}"/>
                  </a:ext>
                </a:extLst>
              </p:cNvPr>
              <p:cNvSpPr>
                <a:spLocks noChangeShapeType="1"/>
              </p:cNvSpPr>
              <p:nvPr/>
            </p:nvSpPr>
            <p:spPr bwMode="auto">
              <a:xfrm rot="16200000" flipH="1">
                <a:off x="3945"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28" name="Line 1068">
                <a:extLst>
                  <a:ext uri="{FF2B5EF4-FFF2-40B4-BE49-F238E27FC236}">
                    <a16:creationId xmlns:a16="http://schemas.microsoft.com/office/drawing/2014/main" id="{D15A46DB-AEBF-0D33-8B8A-2BD48974A437}"/>
                  </a:ext>
                </a:extLst>
              </p:cNvPr>
              <p:cNvSpPr>
                <a:spLocks noChangeShapeType="1"/>
              </p:cNvSpPr>
              <p:nvPr/>
            </p:nvSpPr>
            <p:spPr bwMode="auto">
              <a:xfrm rot="16200000" flipH="1">
                <a:off x="3071"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29" name="Line 1069">
                <a:extLst>
                  <a:ext uri="{FF2B5EF4-FFF2-40B4-BE49-F238E27FC236}">
                    <a16:creationId xmlns:a16="http://schemas.microsoft.com/office/drawing/2014/main" id="{B98ED51B-7CA8-4728-C7E5-07C0BEA06BA1}"/>
                  </a:ext>
                </a:extLst>
              </p:cNvPr>
              <p:cNvSpPr>
                <a:spLocks noChangeShapeType="1"/>
              </p:cNvSpPr>
              <p:nvPr/>
            </p:nvSpPr>
            <p:spPr bwMode="auto">
              <a:xfrm rot="16200000" flipH="1">
                <a:off x="3070"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30" name="Line 1070">
                <a:extLst>
                  <a:ext uri="{FF2B5EF4-FFF2-40B4-BE49-F238E27FC236}">
                    <a16:creationId xmlns:a16="http://schemas.microsoft.com/office/drawing/2014/main" id="{C827D2A3-573F-F038-CC59-6A4B6A8FC8AC}"/>
                  </a:ext>
                </a:extLst>
              </p:cNvPr>
              <p:cNvSpPr>
                <a:spLocks noChangeShapeType="1"/>
              </p:cNvSpPr>
              <p:nvPr/>
            </p:nvSpPr>
            <p:spPr bwMode="auto">
              <a:xfrm rot="-5400000">
                <a:off x="3451"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31" name="Line 1071">
                <a:extLst>
                  <a:ext uri="{FF2B5EF4-FFF2-40B4-BE49-F238E27FC236}">
                    <a16:creationId xmlns:a16="http://schemas.microsoft.com/office/drawing/2014/main" id="{42836A6D-6500-C099-92B8-7E54C912690B}"/>
                  </a:ext>
                </a:extLst>
              </p:cNvPr>
              <p:cNvSpPr>
                <a:spLocks noChangeShapeType="1"/>
              </p:cNvSpPr>
              <p:nvPr/>
            </p:nvSpPr>
            <p:spPr bwMode="auto">
              <a:xfrm rot="-5400000">
                <a:off x="3450"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32" name="Line 1072">
                <a:extLst>
                  <a:ext uri="{FF2B5EF4-FFF2-40B4-BE49-F238E27FC236}">
                    <a16:creationId xmlns:a16="http://schemas.microsoft.com/office/drawing/2014/main" id="{827FFDB1-E90C-2CE6-BCB3-11E482F2A2D5}"/>
                  </a:ext>
                </a:extLst>
              </p:cNvPr>
              <p:cNvSpPr>
                <a:spLocks noChangeShapeType="1"/>
              </p:cNvSpPr>
              <p:nvPr/>
            </p:nvSpPr>
            <p:spPr bwMode="auto">
              <a:xfrm rot="16200000" flipH="1">
                <a:off x="2576"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33" name="Line 1073">
                <a:extLst>
                  <a:ext uri="{FF2B5EF4-FFF2-40B4-BE49-F238E27FC236}">
                    <a16:creationId xmlns:a16="http://schemas.microsoft.com/office/drawing/2014/main" id="{C1B8E0F3-320C-450E-F0C8-392D6C3776E4}"/>
                  </a:ext>
                </a:extLst>
              </p:cNvPr>
              <p:cNvSpPr>
                <a:spLocks noChangeShapeType="1"/>
              </p:cNvSpPr>
              <p:nvPr/>
            </p:nvSpPr>
            <p:spPr bwMode="auto">
              <a:xfrm rot="16200000" flipH="1">
                <a:off x="2575"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34" name="Line 1074">
                <a:extLst>
                  <a:ext uri="{FF2B5EF4-FFF2-40B4-BE49-F238E27FC236}">
                    <a16:creationId xmlns:a16="http://schemas.microsoft.com/office/drawing/2014/main" id="{1EDF76BA-4F46-7BE9-4811-04DF03D98489}"/>
                  </a:ext>
                </a:extLst>
              </p:cNvPr>
              <p:cNvSpPr>
                <a:spLocks noChangeShapeType="1"/>
              </p:cNvSpPr>
              <p:nvPr/>
            </p:nvSpPr>
            <p:spPr bwMode="auto">
              <a:xfrm rot="16200000" flipV="1">
                <a:off x="3300"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35" name="Line 1075">
                <a:extLst>
                  <a:ext uri="{FF2B5EF4-FFF2-40B4-BE49-F238E27FC236}">
                    <a16:creationId xmlns:a16="http://schemas.microsoft.com/office/drawing/2014/main" id="{8E670C3A-CF1F-5F04-A9D4-5926F6004A8B}"/>
                  </a:ext>
                </a:extLst>
              </p:cNvPr>
              <p:cNvSpPr>
                <a:spLocks noChangeShapeType="1"/>
              </p:cNvSpPr>
              <p:nvPr/>
            </p:nvSpPr>
            <p:spPr bwMode="auto">
              <a:xfrm rot="16200000" flipV="1">
                <a:off x="2298"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36" name="Line 1076">
                <a:extLst>
                  <a:ext uri="{FF2B5EF4-FFF2-40B4-BE49-F238E27FC236}">
                    <a16:creationId xmlns:a16="http://schemas.microsoft.com/office/drawing/2014/main" id="{151285DC-FA86-D16D-01FD-0C376ADDD217}"/>
                  </a:ext>
                </a:extLst>
              </p:cNvPr>
              <p:cNvSpPr>
                <a:spLocks noChangeShapeType="1"/>
              </p:cNvSpPr>
              <p:nvPr/>
            </p:nvSpPr>
            <p:spPr bwMode="auto">
              <a:xfrm rot="-5400000" flipH="1" flipV="1">
                <a:off x="2297"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37" name="Line 1077">
                <a:extLst>
                  <a:ext uri="{FF2B5EF4-FFF2-40B4-BE49-F238E27FC236}">
                    <a16:creationId xmlns:a16="http://schemas.microsoft.com/office/drawing/2014/main" id="{982F8501-9DA3-232A-8F55-39355FBA9DDE}"/>
                  </a:ext>
                </a:extLst>
              </p:cNvPr>
              <p:cNvSpPr>
                <a:spLocks noChangeShapeType="1"/>
              </p:cNvSpPr>
              <p:nvPr/>
            </p:nvSpPr>
            <p:spPr bwMode="auto">
              <a:xfrm rot="-5400000" flipH="1" flipV="1">
                <a:off x="3299"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38" name="Line 1078">
                <a:extLst>
                  <a:ext uri="{FF2B5EF4-FFF2-40B4-BE49-F238E27FC236}">
                    <a16:creationId xmlns:a16="http://schemas.microsoft.com/office/drawing/2014/main" id="{9B6035A5-6606-5B0F-0343-6180C282BFE4}"/>
                  </a:ext>
                </a:extLst>
              </p:cNvPr>
              <p:cNvSpPr>
                <a:spLocks noChangeShapeType="1"/>
              </p:cNvSpPr>
              <p:nvPr/>
            </p:nvSpPr>
            <p:spPr bwMode="auto">
              <a:xfrm rot="16200000" flipH="1">
                <a:off x="3843"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39" name="Line 1079">
                <a:extLst>
                  <a:ext uri="{FF2B5EF4-FFF2-40B4-BE49-F238E27FC236}">
                    <a16:creationId xmlns:a16="http://schemas.microsoft.com/office/drawing/2014/main" id="{DE131F62-382E-C8D7-8C52-78B36B844DC0}"/>
                  </a:ext>
                </a:extLst>
              </p:cNvPr>
              <p:cNvSpPr>
                <a:spLocks noChangeShapeType="1"/>
              </p:cNvSpPr>
              <p:nvPr/>
            </p:nvSpPr>
            <p:spPr bwMode="auto">
              <a:xfrm rot="16200000" flipH="1">
                <a:off x="2818"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40" name="Line 1080">
                <a:extLst>
                  <a:ext uri="{FF2B5EF4-FFF2-40B4-BE49-F238E27FC236}">
                    <a16:creationId xmlns:a16="http://schemas.microsoft.com/office/drawing/2014/main" id="{5C2FFE0F-E4BE-5827-5F14-45F8ED71D198}"/>
                  </a:ext>
                </a:extLst>
              </p:cNvPr>
              <p:cNvSpPr>
                <a:spLocks noChangeShapeType="1"/>
              </p:cNvSpPr>
              <p:nvPr/>
            </p:nvSpPr>
            <p:spPr bwMode="auto">
              <a:xfrm rot="16200000" flipH="1">
                <a:off x="3842"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41" name="Line 1081">
                <a:extLst>
                  <a:ext uri="{FF2B5EF4-FFF2-40B4-BE49-F238E27FC236}">
                    <a16:creationId xmlns:a16="http://schemas.microsoft.com/office/drawing/2014/main" id="{F072FF35-E839-18C6-CDAA-98E83B2F1CDA}"/>
                  </a:ext>
                </a:extLst>
              </p:cNvPr>
              <p:cNvSpPr>
                <a:spLocks noChangeShapeType="1"/>
              </p:cNvSpPr>
              <p:nvPr/>
            </p:nvSpPr>
            <p:spPr bwMode="auto">
              <a:xfrm rot="16200000" flipH="1">
                <a:off x="2817"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42" name="Line 1082">
                <a:extLst>
                  <a:ext uri="{FF2B5EF4-FFF2-40B4-BE49-F238E27FC236}">
                    <a16:creationId xmlns:a16="http://schemas.microsoft.com/office/drawing/2014/main" id="{AF8E2951-540C-A92B-833C-9CA93DFB4234}"/>
                  </a:ext>
                </a:extLst>
              </p:cNvPr>
              <p:cNvSpPr>
                <a:spLocks noChangeShapeType="1"/>
              </p:cNvSpPr>
              <p:nvPr/>
            </p:nvSpPr>
            <p:spPr bwMode="auto">
              <a:xfrm rot="-5400000" flipH="1" flipV="1">
                <a:off x="2039" y="2959"/>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43" name="Line 1083">
                <a:extLst>
                  <a:ext uri="{FF2B5EF4-FFF2-40B4-BE49-F238E27FC236}">
                    <a16:creationId xmlns:a16="http://schemas.microsoft.com/office/drawing/2014/main" id="{3A0A648C-D416-9C0E-3E6D-E6AFE6487758}"/>
                  </a:ext>
                </a:extLst>
              </p:cNvPr>
              <p:cNvSpPr>
                <a:spLocks noChangeShapeType="1"/>
              </p:cNvSpPr>
              <p:nvPr/>
            </p:nvSpPr>
            <p:spPr bwMode="auto">
              <a:xfrm rot="-5400000" flipH="1" flipV="1">
                <a:off x="3559" y="2959"/>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44" name="Line 1084">
                <a:extLst>
                  <a:ext uri="{FF2B5EF4-FFF2-40B4-BE49-F238E27FC236}">
                    <a16:creationId xmlns:a16="http://schemas.microsoft.com/office/drawing/2014/main" id="{5F17DDA3-D6D8-1B10-4F20-9A1325EB8165}"/>
                  </a:ext>
                </a:extLst>
              </p:cNvPr>
              <p:cNvSpPr>
                <a:spLocks noChangeShapeType="1"/>
              </p:cNvSpPr>
              <p:nvPr/>
            </p:nvSpPr>
            <p:spPr bwMode="auto">
              <a:xfrm rot="16200000" flipV="1">
                <a:off x="2033" y="1422"/>
                <a:ext cx="80"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45" name="Line 1085">
                <a:extLst>
                  <a:ext uri="{FF2B5EF4-FFF2-40B4-BE49-F238E27FC236}">
                    <a16:creationId xmlns:a16="http://schemas.microsoft.com/office/drawing/2014/main" id="{0EBA2A2B-7CEE-5563-3862-41AA441D5522}"/>
                  </a:ext>
                </a:extLst>
              </p:cNvPr>
              <p:cNvSpPr>
                <a:spLocks noChangeShapeType="1"/>
              </p:cNvSpPr>
              <p:nvPr/>
            </p:nvSpPr>
            <p:spPr bwMode="auto">
              <a:xfrm rot="16200000" flipV="1">
                <a:off x="3553" y="1422"/>
                <a:ext cx="80"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46" name="Line 1086">
                <a:extLst>
                  <a:ext uri="{FF2B5EF4-FFF2-40B4-BE49-F238E27FC236}">
                    <a16:creationId xmlns:a16="http://schemas.microsoft.com/office/drawing/2014/main" id="{E1BBF5A6-8773-7444-087F-27112C519A37}"/>
                  </a:ext>
                </a:extLst>
              </p:cNvPr>
              <p:cNvSpPr>
                <a:spLocks noChangeShapeType="1"/>
              </p:cNvSpPr>
              <p:nvPr/>
            </p:nvSpPr>
            <p:spPr bwMode="auto">
              <a:xfrm rot="-5400000">
                <a:off x="1682"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47" name="Line 1087">
                <a:extLst>
                  <a:ext uri="{FF2B5EF4-FFF2-40B4-BE49-F238E27FC236}">
                    <a16:creationId xmlns:a16="http://schemas.microsoft.com/office/drawing/2014/main" id="{0698039E-C4D3-89A4-F7B4-7EA0278EC883}"/>
                  </a:ext>
                </a:extLst>
              </p:cNvPr>
              <p:cNvSpPr>
                <a:spLocks noChangeShapeType="1"/>
              </p:cNvSpPr>
              <p:nvPr/>
            </p:nvSpPr>
            <p:spPr bwMode="auto">
              <a:xfrm rot="-5400000" flipH="1" flipV="1">
                <a:off x="1780"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48" name="Line 1088">
                <a:extLst>
                  <a:ext uri="{FF2B5EF4-FFF2-40B4-BE49-F238E27FC236}">
                    <a16:creationId xmlns:a16="http://schemas.microsoft.com/office/drawing/2014/main" id="{723DAE9E-6DFF-0EE0-407D-991BE4332E12}"/>
                  </a:ext>
                </a:extLst>
              </p:cNvPr>
              <p:cNvSpPr>
                <a:spLocks noChangeShapeType="1"/>
              </p:cNvSpPr>
              <p:nvPr/>
            </p:nvSpPr>
            <p:spPr bwMode="auto">
              <a:xfrm rot="16200000" flipV="1">
                <a:off x="3818"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49" name="Line 1089">
                <a:extLst>
                  <a:ext uri="{FF2B5EF4-FFF2-40B4-BE49-F238E27FC236}">
                    <a16:creationId xmlns:a16="http://schemas.microsoft.com/office/drawing/2014/main" id="{CE0B2D0A-B119-DAA0-7D0B-5B196CAC21C1}"/>
                  </a:ext>
                </a:extLst>
              </p:cNvPr>
              <p:cNvSpPr>
                <a:spLocks noChangeShapeType="1"/>
              </p:cNvSpPr>
              <p:nvPr/>
            </p:nvSpPr>
            <p:spPr bwMode="auto">
              <a:xfrm rot="-5400000" flipH="1" flipV="1">
                <a:off x="3819"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50" name="Line 1090">
                <a:extLst>
                  <a:ext uri="{FF2B5EF4-FFF2-40B4-BE49-F238E27FC236}">
                    <a16:creationId xmlns:a16="http://schemas.microsoft.com/office/drawing/2014/main" id="{989613AA-4F16-BC30-F563-CA93FC425A35}"/>
                  </a:ext>
                </a:extLst>
              </p:cNvPr>
              <p:cNvSpPr>
                <a:spLocks noChangeShapeType="1"/>
              </p:cNvSpPr>
              <p:nvPr/>
            </p:nvSpPr>
            <p:spPr bwMode="auto">
              <a:xfrm rot="16200000" flipV="1">
                <a:off x="1779"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51" name="Line 1091">
                <a:extLst>
                  <a:ext uri="{FF2B5EF4-FFF2-40B4-BE49-F238E27FC236}">
                    <a16:creationId xmlns:a16="http://schemas.microsoft.com/office/drawing/2014/main" id="{3BFF5826-B69C-8457-7DF5-2213D73F9787}"/>
                  </a:ext>
                </a:extLst>
              </p:cNvPr>
              <p:cNvSpPr>
                <a:spLocks noChangeShapeType="1"/>
              </p:cNvSpPr>
              <p:nvPr/>
            </p:nvSpPr>
            <p:spPr bwMode="auto">
              <a:xfrm rot="-5400000" flipH="1" flipV="1">
                <a:off x="2425"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52" name="Line 1092">
                <a:extLst>
                  <a:ext uri="{FF2B5EF4-FFF2-40B4-BE49-F238E27FC236}">
                    <a16:creationId xmlns:a16="http://schemas.microsoft.com/office/drawing/2014/main" id="{35AD11E9-6C3B-8B5B-554C-FF721A7E5227}"/>
                  </a:ext>
                </a:extLst>
              </p:cNvPr>
              <p:cNvSpPr>
                <a:spLocks noChangeShapeType="1"/>
              </p:cNvSpPr>
              <p:nvPr/>
            </p:nvSpPr>
            <p:spPr bwMode="auto">
              <a:xfrm rot="-5400000" flipH="1" flipV="1">
                <a:off x="3174"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53" name="Line 1093">
                <a:extLst>
                  <a:ext uri="{FF2B5EF4-FFF2-40B4-BE49-F238E27FC236}">
                    <a16:creationId xmlns:a16="http://schemas.microsoft.com/office/drawing/2014/main" id="{D9C472DD-4AC4-4D80-5E8B-CFDCE0323618}"/>
                  </a:ext>
                </a:extLst>
              </p:cNvPr>
              <p:cNvSpPr>
                <a:spLocks noChangeShapeType="1"/>
              </p:cNvSpPr>
              <p:nvPr/>
            </p:nvSpPr>
            <p:spPr bwMode="auto">
              <a:xfrm rot="16200000" flipH="1">
                <a:off x="2424"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54" name="Line 1094">
                <a:extLst>
                  <a:ext uri="{FF2B5EF4-FFF2-40B4-BE49-F238E27FC236}">
                    <a16:creationId xmlns:a16="http://schemas.microsoft.com/office/drawing/2014/main" id="{4E7B2BDF-7DAF-F368-8CE1-8A485B39F119}"/>
                  </a:ext>
                </a:extLst>
              </p:cNvPr>
              <p:cNvSpPr>
                <a:spLocks noChangeShapeType="1"/>
              </p:cNvSpPr>
              <p:nvPr/>
            </p:nvSpPr>
            <p:spPr bwMode="auto">
              <a:xfrm rot="16200000" flipH="1">
                <a:off x="3173"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55" name="Line 1095">
                <a:extLst>
                  <a:ext uri="{FF2B5EF4-FFF2-40B4-BE49-F238E27FC236}">
                    <a16:creationId xmlns:a16="http://schemas.microsoft.com/office/drawing/2014/main" id="{D499107D-AFCC-C0BD-D6A4-96D9AF30CF0C}"/>
                  </a:ext>
                </a:extLst>
              </p:cNvPr>
              <p:cNvSpPr>
                <a:spLocks noChangeShapeType="1"/>
              </p:cNvSpPr>
              <p:nvPr/>
            </p:nvSpPr>
            <p:spPr bwMode="auto">
              <a:xfrm rot="16200000" flipH="1">
                <a:off x="3589"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56" name="Line 1096">
                <a:extLst>
                  <a:ext uri="{FF2B5EF4-FFF2-40B4-BE49-F238E27FC236}">
                    <a16:creationId xmlns:a16="http://schemas.microsoft.com/office/drawing/2014/main" id="{73FE0507-445F-A398-BEBF-DEC03DD735ED}"/>
                  </a:ext>
                </a:extLst>
              </p:cNvPr>
              <p:cNvSpPr>
                <a:spLocks noChangeShapeType="1"/>
              </p:cNvSpPr>
              <p:nvPr/>
            </p:nvSpPr>
            <p:spPr bwMode="auto">
              <a:xfrm rot="16200000" flipH="1">
                <a:off x="3594"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57" name="Line 1097">
                <a:extLst>
                  <a:ext uri="{FF2B5EF4-FFF2-40B4-BE49-F238E27FC236}">
                    <a16:creationId xmlns:a16="http://schemas.microsoft.com/office/drawing/2014/main" id="{6A4277B9-5995-35D4-4635-508AE17E4FD6}"/>
                  </a:ext>
                </a:extLst>
              </p:cNvPr>
              <p:cNvSpPr>
                <a:spLocks noChangeShapeType="1"/>
              </p:cNvSpPr>
              <p:nvPr/>
            </p:nvSpPr>
            <p:spPr bwMode="auto">
              <a:xfrm rot="-5400000">
                <a:off x="3716"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58" name="Line 1098">
                <a:extLst>
                  <a:ext uri="{FF2B5EF4-FFF2-40B4-BE49-F238E27FC236}">
                    <a16:creationId xmlns:a16="http://schemas.microsoft.com/office/drawing/2014/main" id="{AA492B5C-0DBE-EFCD-7981-E53117CCC576}"/>
                  </a:ext>
                </a:extLst>
              </p:cNvPr>
              <p:cNvSpPr>
                <a:spLocks noChangeShapeType="1"/>
              </p:cNvSpPr>
              <p:nvPr/>
            </p:nvSpPr>
            <p:spPr bwMode="auto">
              <a:xfrm rot="-5400000">
                <a:off x="3715"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59" name="Line 1099">
                <a:extLst>
                  <a:ext uri="{FF2B5EF4-FFF2-40B4-BE49-F238E27FC236}">
                    <a16:creationId xmlns:a16="http://schemas.microsoft.com/office/drawing/2014/main" id="{896F997A-FE9A-4D42-A8BF-C781859A203D}"/>
                  </a:ext>
                </a:extLst>
              </p:cNvPr>
              <p:cNvSpPr>
                <a:spLocks noChangeShapeType="1"/>
              </p:cNvSpPr>
              <p:nvPr/>
            </p:nvSpPr>
            <p:spPr bwMode="auto">
              <a:xfrm rot="-5400000">
                <a:off x="2195"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60" name="Line 1100">
                <a:extLst>
                  <a:ext uri="{FF2B5EF4-FFF2-40B4-BE49-F238E27FC236}">
                    <a16:creationId xmlns:a16="http://schemas.microsoft.com/office/drawing/2014/main" id="{12194B00-ECBC-5A79-8F1C-B383117A6DF3}"/>
                  </a:ext>
                </a:extLst>
              </p:cNvPr>
              <p:cNvSpPr>
                <a:spLocks noChangeShapeType="1"/>
              </p:cNvSpPr>
              <p:nvPr/>
            </p:nvSpPr>
            <p:spPr bwMode="auto">
              <a:xfrm rot="-5400000">
                <a:off x="2196"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61" name="Line 1101">
                <a:extLst>
                  <a:ext uri="{FF2B5EF4-FFF2-40B4-BE49-F238E27FC236}">
                    <a16:creationId xmlns:a16="http://schemas.microsoft.com/office/drawing/2014/main" id="{9841F51C-C2FE-8D33-5F9E-EF8C7E5B4870}"/>
                  </a:ext>
                </a:extLst>
              </p:cNvPr>
              <p:cNvSpPr>
                <a:spLocks noChangeShapeType="1"/>
              </p:cNvSpPr>
              <p:nvPr/>
            </p:nvSpPr>
            <p:spPr bwMode="auto">
              <a:xfrm rot="-5400000" flipH="1" flipV="1">
                <a:off x="368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62" name="Line 1102">
                <a:extLst>
                  <a:ext uri="{FF2B5EF4-FFF2-40B4-BE49-F238E27FC236}">
                    <a16:creationId xmlns:a16="http://schemas.microsoft.com/office/drawing/2014/main" id="{7B9E4044-FE37-10C7-D0EF-D0A520045991}"/>
                  </a:ext>
                </a:extLst>
              </p:cNvPr>
              <p:cNvSpPr>
                <a:spLocks noChangeShapeType="1"/>
              </p:cNvSpPr>
              <p:nvPr/>
            </p:nvSpPr>
            <p:spPr bwMode="auto">
              <a:xfrm rot="16200000" flipH="1">
                <a:off x="368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63" name="Line 1103">
                <a:extLst>
                  <a:ext uri="{FF2B5EF4-FFF2-40B4-BE49-F238E27FC236}">
                    <a16:creationId xmlns:a16="http://schemas.microsoft.com/office/drawing/2014/main" id="{9C13C74A-D0F4-FD86-DC99-C168D20545E8}"/>
                  </a:ext>
                </a:extLst>
              </p:cNvPr>
              <p:cNvSpPr>
                <a:spLocks noChangeShapeType="1"/>
              </p:cNvSpPr>
              <p:nvPr/>
            </p:nvSpPr>
            <p:spPr bwMode="auto">
              <a:xfrm rot="-5400000" flipH="1" flipV="1">
                <a:off x="190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64" name="Line 1104">
                <a:extLst>
                  <a:ext uri="{FF2B5EF4-FFF2-40B4-BE49-F238E27FC236}">
                    <a16:creationId xmlns:a16="http://schemas.microsoft.com/office/drawing/2014/main" id="{EF6AC84B-D4F2-ED9E-1701-F3F1744FB800}"/>
                  </a:ext>
                </a:extLst>
              </p:cNvPr>
              <p:cNvSpPr>
                <a:spLocks noChangeShapeType="1"/>
              </p:cNvSpPr>
              <p:nvPr/>
            </p:nvSpPr>
            <p:spPr bwMode="auto">
              <a:xfrm rot="16200000" flipH="1">
                <a:off x="190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65" name="Line 1105">
                <a:extLst>
                  <a:ext uri="{FF2B5EF4-FFF2-40B4-BE49-F238E27FC236}">
                    <a16:creationId xmlns:a16="http://schemas.microsoft.com/office/drawing/2014/main" id="{88419980-ABC9-00B2-0799-1577C9ABE5DE}"/>
                  </a:ext>
                </a:extLst>
              </p:cNvPr>
              <p:cNvSpPr>
                <a:spLocks noChangeShapeType="1"/>
              </p:cNvSpPr>
              <p:nvPr/>
            </p:nvSpPr>
            <p:spPr bwMode="auto">
              <a:xfrm rot="16200000" flipV="1">
                <a:off x="3819"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66" name="Line 1106">
                <a:extLst>
                  <a:ext uri="{FF2B5EF4-FFF2-40B4-BE49-F238E27FC236}">
                    <a16:creationId xmlns:a16="http://schemas.microsoft.com/office/drawing/2014/main" id="{09B9C818-7177-97FA-02C1-43CEA863B90D}"/>
                  </a:ext>
                </a:extLst>
              </p:cNvPr>
              <p:cNvSpPr>
                <a:spLocks noChangeShapeType="1"/>
              </p:cNvSpPr>
              <p:nvPr/>
            </p:nvSpPr>
            <p:spPr bwMode="auto">
              <a:xfrm rot="16200000" flipV="1">
                <a:off x="1780"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67" name="Line 1107">
                <a:extLst>
                  <a:ext uri="{FF2B5EF4-FFF2-40B4-BE49-F238E27FC236}">
                    <a16:creationId xmlns:a16="http://schemas.microsoft.com/office/drawing/2014/main" id="{5B0A1B67-D923-8B70-EC73-D7F08BDFD1DC}"/>
                  </a:ext>
                </a:extLst>
              </p:cNvPr>
              <p:cNvSpPr>
                <a:spLocks noChangeShapeType="1"/>
              </p:cNvSpPr>
              <p:nvPr/>
            </p:nvSpPr>
            <p:spPr bwMode="auto">
              <a:xfrm rot="-5400000" flipH="1" flipV="1">
                <a:off x="1779"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68" name="Line 1108">
                <a:extLst>
                  <a:ext uri="{FF2B5EF4-FFF2-40B4-BE49-F238E27FC236}">
                    <a16:creationId xmlns:a16="http://schemas.microsoft.com/office/drawing/2014/main" id="{FEB4053A-9388-E4A8-F2B7-1BB403ADBF48}"/>
                  </a:ext>
                </a:extLst>
              </p:cNvPr>
              <p:cNvSpPr>
                <a:spLocks noChangeShapeType="1"/>
              </p:cNvSpPr>
              <p:nvPr/>
            </p:nvSpPr>
            <p:spPr bwMode="auto">
              <a:xfrm rot="-5400000" flipH="1" flipV="1">
                <a:off x="3818"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69" name="Line 1109">
                <a:extLst>
                  <a:ext uri="{FF2B5EF4-FFF2-40B4-BE49-F238E27FC236}">
                    <a16:creationId xmlns:a16="http://schemas.microsoft.com/office/drawing/2014/main" id="{6B9187D5-E744-B70E-C6FC-8A37543B4AEF}"/>
                  </a:ext>
                </a:extLst>
              </p:cNvPr>
              <p:cNvSpPr>
                <a:spLocks noChangeShapeType="1"/>
              </p:cNvSpPr>
              <p:nvPr/>
            </p:nvSpPr>
            <p:spPr bwMode="auto">
              <a:xfrm rot="16200000" flipV="1">
                <a:off x="2552"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70" name="Line 1110">
                <a:extLst>
                  <a:ext uri="{FF2B5EF4-FFF2-40B4-BE49-F238E27FC236}">
                    <a16:creationId xmlns:a16="http://schemas.microsoft.com/office/drawing/2014/main" id="{E395100F-B2D2-69BF-7644-E7528923AD79}"/>
                  </a:ext>
                </a:extLst>
              </p:cNvPr>
              <p:cNvSpPr>
                <a:spLocks noChangeShapeType="1"/>
              </p:cNvSpPr>
              <p:nvPr/>
            </p:nvSpPr>
            <p:spPr bwMode="auto">
              <a:xfrm rot="16200000" flipV="1">
                <a:off x="3047"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71" name="Line 1111">
                <a:extLst>
                  <a:ext uri="{FF2B5EF4-FFF2-40B4-BE49-F238E27FC236}">
                    <a16:creationId xmlns:a16="http://schemas.microsoft.com/office/drawing/2014/main" id="{257AB4DB-F6A9-14F5-21EC-940F8D677D05}"/>
                  </a:ext>
                </a:extLst>
              </p:cNvPr>
              <p:cNvSpPr>
                <a:spLocks noChangeShapeType="1"/>
              </p:cNvSpPr>
              <p:nvPr/>
            </p:nvSpPr>
            <p:spPr bwMode="auto">
              <a:xfrm rot="-5400000" flipH="1" flipV="1">
                <a:off x="3046"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72" name="Line 1112">
                <a:extLst>
                  <a:ext uri="{FF2B5EF4-FFF2-40B4-BE49-F238E27FC236}">
                    <a16:creationId xmlns:a16="http://schemas.microsoft.com/office/drawing/2014/main" id="{DAD53DCB-3335-6FC3-9D3A-30D4712D20D8}"/>
                  </a:ext>
                </a:extLst>
              </p:cNvPr>
              <p:cNvSpPr>
                <a:spLocks noChangeShapeType="1"/>
              </p:cNvSpPr>
              <p:nvPr/>
            </p:nvSpPr>
            <p:spPr bwMode="auto">
              <a:xfrm rot="-5400000" flipH="1" flipV="1">
                <a:off x="2551"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73" name="Line 1113">
                <a:extLst>
                  <a:ext uri="{FF2B5EF4-FFF2-40B4-BE49-F238E27FC236}">
                    <a16:creationId xmlns:a16="http://schemas.microsoft.com/office/drawing/2014/main" id="{B4CDFA9F-A970-3C4D-9D42-B47A66A38B20}"/>
                  </a:ext>
                </a:extLst>
              </p:cNvPr>
              <p:cNvSpPr>
                <a:spLocks noChangeShapeType="1"/>
              </p:cNvSpPr>
              <p:nvPr/>
            </p:nvSpPr>
            <p:spPr bwMode="auto">
              <a:xfrm rot="-5400000" flipH="1" flipV="1">
                <a:off x="2920"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74" name="Line 1114">
                <a:extLst>
                  <a:ext uri="{FF2B5EF4-FFF2-40B4-BE49-F238E27FC236}">
                    <a16:creationId xmlns:a16="http://schemas.microsoft.com/office/drawing/2014/main" id="{90E082B6-C53C-B5FC-82D1-75E2987A7B3D}"/>
                  </a:ext>
                </a:extLst>
              </p:cNvPr>
              <p:cNvSpPr>
                <a:spLocks noChangeShapeType="1"/>
              </p:cNvSpPr>
              <p:nvPr/>
            </p:nvSpPr>
            <p:spPr bwMode="auto">
              <a:xfrm rot="-5400000" flipH="1" flipV="1">
                <a:off x="2678"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75" name="Line 1115">
                <a:extLst>
                  <a:ext uri="{FF2B5EF4-FFF2-40B4-BE49-F238E27FC236}">
                    <a16:creationId xmlns:a16="http://schemas.microsoft.com/office/drawing/2014/main" id="{56CBCFF1-19AF-AADE-541C-0C3C03EAF4E7}"/>
                  </a:ext>
                </a:extLst>
              </p:cNvPr>
              <p:cNvSpPr>
                <a:spLocks noChangeShapeType="1"/>
              </p:cNvSpPr>
              <p:nvPr/>
            </p:nvSpPr>
            <p:spPr bwMode="auto">
              <a:xfrm rot="16200000" flipH="1">
                <a:off x="342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76" name="Line 1116">
                <a:extLst>
                  <a:ext uri="{FF2B5EF4-FFF2-40B4-BE49-F238E27FC236}">
                    <a16:creationId xmlns:a16="http://schemas.microsoft.com/office/drawing/2014/main" id="{40FD7166-5C58-9783-6D68-8FA58A448800}"/>
                  </a:ext>
                </a:extLst>
              </p:cNvPr>
              <p:cNvSpPr>
                <a:spLocks noChangeShapeType="1"/>
              </p:cNvSpPr>
              <p:nvPr/>
            </p:nvSpPr>
            <p:spPr bwMode="auto">
              <a:xfrm rot="16200000" flipH="1">
                <a:off x="217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77" name="Line 1117">
                <a:extLst>
                  <a:ext uri="{FF2B5EF4-FFF2-40B4-BE49-F238E27FC236}">
                    <a16:creationId xmlns:a16="http://schemas.microsoft.com/office/drawing/2014/main" id="{C3A664EE-5033-5B2C-81DC-A9479F016ABF}"/>
                  </a:ext>
                </a:extLst>
              </p:cNvPr>
              <p:cNvSpPr>
                <a:spLocks noChangeShapeType="1"/>
              </p:cNvSpPr>
              <p:nvPr/>
            </p:nvSpPr>
            <p:spPr bwMode="auto">
              <a:xfrm rot="-5400000" flipH="1" flipV="1">
                <a:off x="342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78" name="Line 1118">
                <a:extLst>
                  <a:ext uri="{FF2B5EF4-FFF2-40B4-BE49-F238E27FC236}">
                    <a16:creationId xmlns:a16="http://schemas.microsoft.com/office/drawing/2014/main" id="{8BB8BD9A-40B9-30B7-C1A2-1E6DAD97C2A5}"/>
                  </a:ext>
                </a:extLst>
              </p:cNvPr>
              <p:cNvSpPr>
                <a:spLocks noChangeShapeType="1"/>
              </p:cNvSpPr>
              <p:nvPr/>
            </p:nvSpPr>
            <p:spPr bwMode="auto">
              <a:xfrm rot="-5400000" flipH="1" flipV="1">
                <a:off x="216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79" name="Line 1119">
                <a:extLst>
                  <a:ext uri="{FF2B5EF4-FFF2-40B4-BE49-F238E27FC236}">
                    <a16:creationId xmlns:a16="http://schemas.microsoft.com/office/drawing/2014/main" id="{668C5D1B-7B84-9417-CF57-B4DC0E66D9C4}"/>
                  </a:ext>
                </a:extLst>
              </p:cNvPr>
              <p:cNvSpPr>
                <a:spLocks noChangeShapeType="1"/>
              </p:cNvSpPr>
              <p:nvPr/>
            </p:nvSpPr>
            <p:spPr bwMode="auto">
              <a:xfrm rot="16200000" flipH="1">
                <a:off x="2677"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80" name="Line 1120">
                <a:extLst>
                  <a:ext uri="{FF2B5EF4-FFF2-40B4-BE49-F238E27FC236}">
                    <a16:creationId xmlns:a16="http://schemas.microsoft.com/office/drawing/2014/main" id="{32251B99-5C71-C38C-56AF-B75F45F5BDEA}"/>
                  </a:ext>
                </a:extLst>
              </p:cNvPr>
              <p:cNvSpPr>
                <a:spLocks noChangeShapeType="1"/>
              </p:cNvSpPr>
              <p:nvPr/>
            </p:nvSpPr>
            <p:spPr bwMode="auto">
              <a:xfrm rot="16200000" flipH="1">
                <a:off x="2919"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81" name="Line 1121">
                <a:extLst>
                  <a:ext uri="{FF2B5EF4-FFF2-40B4-BE49-F238E27FC236}">
                    <a16:creationId xmlns:a16="http://schemas.microsoft.com/office/drawing/2014/main" id="{BD49FD2A-2CD0-091C-1E68-19DC260ED6B4}"/>
                  </a:ext>
                </a:extLst>
              </p:cNvPr>
              <p:cNvSpPr>
                <a:spLocks noChangeShapeType="1"/>
              </p:cNvSpPr>
              <p:nvPr/>
            </p:nvSpPr>
            <p:spPr bwMode="auto">
              <a:xfrm rot="16200000" flipV="1">
                <a:off x="2799" y="3189"/>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82" name="Line 1122">
                <a:extLst>
                  <a:ext uri="{FF2B5EF4-FFF2-40B4-BE49-F238E27FC236}">
                    <a16:creationId xmlns:a16="http://schemas.microsoft.com/office/drawing/2014/main" id="{B8A2CC08-5422-7BCF-7A6B-94C3BC8429C1}"/>
                  </a:ext>
                </a:extLst>
              </p:cNvPr>
              <p:cNvSpPr>
                <a:spLocks noChangeShapeType="1"/>
              </p:cNvSpPr>
              <p:nvPr/>
            </p:nvSpPr>
            <p:spPr bwMode="auto">
              <a:xfrm rot="-5400000" flipH="1" flipV="1">
                <a:off x="2798" y="1208"/>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83" name="Line 1123">
                <a:extLst>
                  <a:ext uri="{FF2B5EF4-FFF2-40B4-BE49-F238E27FC236}">
                    <a16:creationId xmlns:a16="http://schemas.microsoft.com/office/drawing/2014/main" id="{668D156D-790A-5C3A-0436-D6E7F94FAF0E}"/>
                  </a:ext>
                </a:extLst>
              </p:cNvPr>
              <p:cNvSpPr>
                <a:spLocks noChangeShapeType="1"/>
              </p:cNvSpPr>
              <p:nvPr/>
            </p:nvSpPr>
            <p:spPr bwMode="auto">
              <a:xfrm rot="-5400000">
                <a:off x="3197"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84" name="Line 1124">
                <a:extLst>
                  <a:ext uri="{FF2B5EF4-FFF2-40B4-BE49-F238E27FC236}">
                    <a16:creationId xmlns:a16="http://schemas.microsoft.com/office/drawing/2014/main" id="{230DE85B-9456-DA56-B442-E4A270B07D66}"/>
                  </a:ext>
                </a:extLst>
              </p:cNvPr>
              <p:cNvSpPr>
                <a:spLocks noChangeShapeType="1"/>
              </p:cNvSpPr>
              <p:nvPr/>
            </p:nvSpPr>
            <p:spPr bwMode="auto">
              <a:xfrm rot="-5400000">
                <a:off x="3198"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85" name="Line 1125">
                <a:extLst>
                  <a:ext uri="{FF2B5EF4-FFF2-40B4-BE49-F238E27FC236}">
                    <a16:creationId xmlns:a16="http://schemas.microsoft.com/office/drawing/2014/main" id="{E2349FE3-AAE8-F264-EA9A-E1B7E71F0B92}"/>
                  </a:ext>
                </a:extLst>
              </p:cNvPr>
              <p:cNvSpPr>
                <a:spLocks noChangeShapeType="1"/>
              </p:cNvSpPr>
              <p:nvPr/>
            </p:nvSpPr>
            <p:spPr bwMode="auto">
              <a:xfrm rot="16200000" flipH="1">
                <a:off x="1804"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86" name="Line 1126">
                <a:extLst>
                  <a:ext uri="{FF2B5EF4-FFF2-40B4-BE49-F238E27FC236}">
                    <a16:creationId xmlns:a16="http://schemas.microsoft.com/office/drawing/2014/main" id="{C55C057A-0F93-F9CB-9ED5-203A634F4152}"/>
                  </a:ext>
                </a:extLst>
              </p:cNvPr>
              <p:cNvSpPr>
                <a:spLocks noChangeShapeType="1"/>
              </p:cNvSpPr>
              <p:nvPr/>
            </p:nvSpPr>
            <p:spPr bwMode="auto">
              <a:xfrm rot="16200000" flipH="1">
                <a:off x="1803"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87" name="Line 1127">
                <a:extLst>
                  <a:ext uri="{FF2B5EF4-FFF2-40B4-BE49-F238E27FC236}">
                    <a16:creationId xmlns:a16="http://schemas.microsoft.com/office/drawing/2014/main" id="{C6F90E81-E3D7-8C5F-3F9A-FABBBD47D8D6}"/>
                  </a:ext>
                </a:extLst>
              </p:cNvPr>
              <p:cNvSpPr>
                <a:spLocks noChangeShapeType="1"/>
              </p:cNvSpPr>
              <p:nvPr/>
            </p:nvSpPr>
            <p:spPr bwMode="auto">
              <a:xfrm rot="16200000" flipH="1">
                <a:off x="2069"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88" name="Line 1128">
                <a:extLst>
                  <a:ext uri="{FF2B5EF4-FFF2-40B4-BE49-F238E27FC236}">
                    <a16:creationId xmlns:a16="http://schemas.microsoft.com/office/drawing/2014/main" id="{EDEE2264-1E23-24B9-EF0A-AC609EA97648}"/>
                  </a:ext>
                </a:extLst>
              </p:cNvPr>
              <p:cNvSpPr>
                <a:spLocks noChangeShapeType="1"/>
              </p:cNvSpPr>
              <p:nvPr/>
            </p:nvSpPr>
            <p:spPr bwMode="auto">
              <a:xfrm rot="16200000" flipH="1">
                <a:off x="2074"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89" name="Line 1129">
                <a:extLst>
                  <a:ext uri="{FF2B5EF4-FFF2-40B4-BE49-F238E27FC236}">
                    <a16:creationId xmlns:a16="http://schemas.microsoft.com/office/drawing/2014/main" id="{12E9BF98-C275-71D9-E4E8-E7D1916F127F}"/>
                  </a:ext>
                </a:extLst>
              </p:cNvPr>
              <p:cNvSpPr>
                <a:spLocks noChangeShapeType="1"/>
              </p:cNvSpPr>
              <p:nvPr/>
            </p:nvSpPr>
            <p:spPr bwMode="auto">
              <a:xfrm rot="-5400000">
                <a:off x="3721"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90" name="Line 1130">
                <a:extLst>
                  <a:ext uri="{FF2B5EF4-FFF2-40B4-BE49-F238E27FC236}">
                    <a16:creationId xmlns:a16="http://schemas.microsoft.com/office/drawing/2014/main" id="{CCB704C5-77A3-88F7-6C3C-69720E51B731}"/>
                  </a:ext>
                </a:extLst>
              </p:cNvPr>
              <p:cNvSpPr>
                <a:spLocks noChangeShapeType="1"/>
              </p:cNvSpPr>
              <p:nvPr/>
            </p:nvSpPr>
            <p:spPr bwMode="auto">
              <a:xfrm rot="16200000" flipH="1">
                <a:off x="369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91" name="Line 1131">
                <a:extLst>
                  <a:ext uri="{FF2B5EF4-FFF2-40B4-BE49-F238E27FC236}">
                    <a16:creationId xmlns:a16="http://schemas.microsoft.com/office/drawing/2014/main" id="{97292E7C-D2D0-1EB2-68D0-CD37C831CC75}"/>
                  </a:ext>
                </a:extLst>
              </p:cNvPr>
              <p:cNvSpPr>
                <a:spLocks noChangeShapeType="1"/>
              </p:cNvSpPr>
              <p:nvPr/>
            </p:nvSpPr>
            <p:spPr bwMode="auto">
              <a:xfrm rot="-5400000" flipH="1" flipV="1">
                <a:off x="190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92" name="Line 1132">
                <a:extLst>
                  <a:ext uri="{FF2B5EF4-FFF2-40B4-BE49-F238E27FC236}">
                    <a16:creationId xmlns:a16="http://schemas.microsoft.com/office/drawing/2014/main" id="{AA523135-36AA-A3EE-F0E9-0D25A266F35A}"/>
                  </a:ext>
                </a:extLst>
              </p:cNvPr>
              <p:cNvSpPr>
                <a:spLocks noChangeShapeType="1"/>
              </p:cNvSpPr>
              <p:nvPr/>
            </p:nvSpPr>
            <p:spPr bwMode="auto">
              <a:xfrm rot="-5400000" flipH="1" flipV="1">
                <a:off x="369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93" name="Line 1133">
                <a:extLst>
                  <a:ext uri="{FF2B5EF4-FFF2-40B4-BE49-F238E27FC236}">
                    <a16:creationId xmlns:a16="http://schemas.microsoft.com/office/drawing/2014/main" id="{AAE2E5E9-A02E-02ED-ACF9-D2C5E689A978}"/>
                  </a:ext>
                </a:extLst>
              </p:cNvPr>
              <p:cNvSpPr>
                <a:spLocks noChangeShapeType="1"/>
              </p:cNvSpPr>
              <p:nvPr/>
            </p:nvSpPr>
            <p:spPr bwMode="auto">
              <a:xfrm rot="16200000" flipH="1">
                <a:off x="190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94" name="Line 1134">
                <a:extLst>
                  <a:ext uri="{FF2B5EF4-FFF2-40B4-BE49-F238E27FC236}">
                    <a16:creationId xmlns:a16="http://schemas.microsoft.com/office/drawing/2014/main" id="{E07FF307-D47C-EE02-4EA2-BEB16311399B}"/>
                  </a:ext>
                </a:extLst>
              </p:cNvPr>
              <p:cNvSpPr>
                <a:spLocks noChangeShapeType="1"/>
              </p:cNvSpPr>
              <p:nvPr/>
            </p:nvSpPr>
            <p:spPr bwMode="auto">
              <a:xfrm rot="16200000" flipV="1">
                <a:off x="3553" y="2735"/>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95" name="Line 1135">
                <a:extLst>
                  <a:ext uri="{FF2B5EF4-FFF2-40B4-BE49-F238E27FC236}">
                    <a16:creationId xmlns:a16="http://schemas.microsoft.com/office/drawing/2014/main" id="{33FD8573-5E95-A54B-E548-2E23574F4826}"/>
                  </a:ext>
                </a:extLst>
              </p:cNvPr>
              <p:cNvSpPr>
                <a:spLocks noChangeShapeType="1"/>
              </p:cNvSpPr>
              <p:nvPr/>
            </p:nvSpPr>
            <p:spPr bwMode="auto">
              <a:xfrm rot="-5400000" flipH="1" flipV="1">
                <a:off x="2032" y="1640"/>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96" name="Line 1136">
                <a:extLst>
                  <a:ext uri="{FF2B5EF4-FFF2-40B4-BE49-F238E27FC236}">
                    <a16:creationId xmlns:a16="http://schemas.microsoft.com/office/drawing/2014/main" id="{6B35286E-E1CF-CC7D-CC26-80F81CF0D1A3}"/>
                  </a:ext>
                </a:extLst>
              </p:cNvPr>
              <p:cNvSpPr>
                <a:spLocks noChangeShapeType="1"/>
              </p:cNvSpPr>
              <p:nvPr/>
            </p:nvSpPr>
            <p:spPr bwMode="auto">
              <a:xfrm rot="-5400000" flipH="1" flipV="1">
                <a:off x="3552" y="1640"/>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97" name="Line 1137">
                <a:extLst>
                  <a:ext uri="{FF2B5EF4-FFF2-40B4-BE49-F238E27FC236}">
                    <a16:creationId xmlns:a16="http://schemas.microsoft.com/office/drawing/2014/main" id="{B80CFF68-C255-DA37-F5DE-1176F4358D66}"/>
                  </a:ext>
                </a:extLst>
              </p:cNvPr>
              <p:cNvSpPr>
                <a:spLocks noChangeShapeType="1"/>
              </p:cNvSpPr>
              <p:nvPr/>
            </p:nvSpPr>
            <p:spPr bwMode="auto">
              <a:xfrm rot="16200000" flipV="1">
                <a:off x="2033" y="2735"/>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98" name="Line 1138">
                <a:extLst>
                  <a:ext uri="{FF2B5EF4-FFF2-40B4-BE49-F238E27FC236}">
                    <a16:creationId xmlns:a16="http://schemas.microsoft.com/office/drawing/2014/main" id="{286156A8-648A-DBC3-69B5-3D6577C2A1FD}"/>
                  </a:ext>
                </a:extLst>
              </p:cNvPr>
              <p:cNvSpPr>
                <a:spLocks noChangeShapeType="1"/>
              </p:cNvSpPr>
              <p:nvPr/>
            </p:nvSpPr>
            <p:spPr bwMode="auto">
              <a:xfrm rot="-5400000">
                <a:off x="2448"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299" name="Line 1139">
                <a:extLst>
                  <a:ext uri="{FF2B5EF4-FFF2-40B4-BE49-F238E27FC236}">
                    <a16:creationId xmlns:a16="http://schemas.microsoft.com/office/drawing/2014/main" id="{62E02EDE-7462-529F-F72B-32140E79A3D6}"/>
                  </a:ext>
                </a:extLst>
              </p:cNvPr>
              <p:cNvSpPr>
                <a:spLocks noChangeShapeType="1"/>
              </p:cNvSpPr>
              <p:nvPr/>
            </p:nvSpPr>
            <p:spPr bwMode="auto">
              <a:xfrm rot="-5400000">
                <a:off x="2449"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00" name="Line 1140">
                <a:extLst>
                  <a:ext uri="{FF2B5EF4-FFF2-40B4-BE49-F238E27FC236}">
                    <a16:creationId xmlns:a16="http://schemas.microsoft.com/office/drawing/2014/main" id="{C4DB9281-5054-AE80-FDD5-48D7C5DEA942}"/>
                  </a:ext>
                </a:extLst>
              </p:cNvPr>
              <p:cNvSpPr>
                <a:spLocks noChangeShapeType="1"/>
              </p:cNvSpPr>
              <p:nvPr/>
            </p:nvSpPr>
            <p:spPr bwMode="auto">
              <a:xfrm rot="-5400000">
                <a:off x="1930"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01" name="Line 1141">
                <a:extLst>
                  <a:ext uri="{FF2B5EF4-FFF2-40B4-BE49-F238E27FC236}">
                    <a16:creationId xmlns:a16="http://schemas.microsoft.com/office/drawing/2014/main" id="{7C3D5455-0D54-E8A8-C729-2BB1F224B27D}"/>
                  </a:ext>
                </a:extLst>
              </p:cNvPr>
              <p:cNvSpPr>
                <a:spLocks noChangeShapeType="1"/>
              </p:cNvSpPr>
              <p:nvPr/>
            </p:nvSpPr>
            <p:spPr bwMode="auto">
              <a:xfrm rot="-5400000">
                <a:off x="1931"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02" name="Line 1142">
                <a:extLst>
                  <a:ext uri="{FF2B5EF4-FFF2-40B4-BE49-F238E27FC236}">
                    <a16:creationId xmlns:a16="http://schemas.microsoft.com/office/drawing/2014/main" id="{4A475899-BDEA-D510-2FE4-6825DF482A71}"/>
                  </a:ext>
                </a:extLst>
              </p:cNvPr>
              <p:cNvSpPr>
                <a:spLocks noChangeShapeType="1"/>
              </p:cNvSpPr>
              <p:nvPr/>
            </p:nvSpPr>
            <p:spPr bwMode="auto">
              <a:xfrm rot="-5400000" flipH="1" flipV="1">
                <a:off x="3300"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03" name="Line 1143">
                <a:extLst>
                  <a:ext uri="{FF2B5EF4-FFF2-40B4-BE49-F238E27FC236}">
                    <a16:creationId xmlns:a16="http://schemas.microsoft.com/office/drawing/2014/main" id="{42E1D94E-F26F-15E7-24BB-03A41BC75794}"/>
                  </a:ext>
                </a:extLst>
              </p:cNvPr>
              <p:cNvSpPr>
                <a:spLocks noChangeShapeType="1"/>
              </p:cNvSpPr>
              <p:nvPr/>
            </p:nvSpPr>
            <p:spPr bwMode="auto">
              <a:xfrm rot="-5400000" flipH="1" flipV="1">
                <a:off x="2298"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04" name="Line 1144">
                <a:extLst>
                  <a:ext uri="{FF2B5EF4-FFF2-40B4-BE49-F238E27FC236}">
                    <a16:creationId xmlns:a16="http://schemas.microsoft.com/office/drawing/2014/main" id="{D12C9171-03A5-B2C4-309D-D3ECF1EC1368}"/>
                  </a:ext>
                </a:extLst>
              </p:cNvPr>
              <p:cNvSpPr>
                <a:spLocks noChangeShapeType="1"/>
              </p:cNvSpPr>
              <p:nvPr/>
            </p:nvSpPr>
            <p:spPr bwMode="auto">
              <a:xfrm rot="16200000" flipV="1">
                <a:off x="3294"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05" name="Line 1145">
                <a:extLst>
                  <a:ext uri="{FF2B5EF4-FFF2-40B4-BE49-F238E27FC236}">
                    <a16:creationId xmlns:a16="http://schemas.microsoft.com/office/drawing/2014/main" id="{828667DD-7CAA-2944-830E-5AF5D4D9379F}"/>
                  </a:ext>
                </a:extLst>
              </p:cNvPr>
              <p:cNvSpPr>
                <a:spLocks noChangeShapeType="1"/>
              </p:cNvSpPr>
              <p:nvPr/>
            </p:nvSpPr>
            <p:spPr bwMode="auto">
              <a:xfrm rot="16200000" flipV="1">
                <a:off x="2292"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06" name="Line 1146">
                <a:extLst>
                  <a:ext uri="{FF2B5EF4-FFF2-40B4-BE49-F238E27FC236}">
                    <a16:creationId xmlns:a16="http://schemas.microsoft.com/office/drawing/2014/main" id="{D4F8CEC9-978D-62D1-C571-74CD531801CC}"/>
                  </a:ext>
                </a:extLst>
              </p:cNvPr>
              <p:cNvSpPr>
                <a:spLocks noChangeShapeType="1"/>
              </p:cNvSpPr>
              <p:nvPr/>
            </p:nvSpPr>
            <p:spPr bwMode="auto">
              <a:xfrm rot="-5400000">
                <a:off x="2944"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07" name="Line 1147">
                <a:extLst>
                  <a:ext uri="{FF2B5EF4-FFF2-40B4-BE49-F238E27FC236}">
                    <a16:creationId xmlns:a16="http://schemas.microsoft.com/office/drawing/2014/main" id="{54188148-706A-7A09-65C7-330BA1C2E532}"/>
                  </a:ext>
                </a:extLst>
              </p:cNvPr>
              <p:cNvSpPr>
                <a:spLocks noChangeShapeType="1"/>
              </p:cNvSpPr>
              <p:nvPr/>
            </p:nvSpPr>
            <p:spPr bwMode="auto">
              <a:xfrm rot="-5400000">
                <a:off x="2943"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08" name="Line 1148">
                <a:extLst>
                  <a:ext uri="{FF2B5EF4-FFF2-40B4-BE49-F238E27FC236}">
                    <a16:creationId xmlns:a16="http://schemas.microsoft.com/office/drawing/2014/main" id="{291B4072-71B9-6840-43D5-B25F8971D1C1}"/>
                  </a:ext>
                </a:extLst>
              </p:cNvPr>
              <p:cNvSpPr>
                <a:spLocks noChangeShapeType="1"/>
              </p:cNvSpPr>
              <p:nvPr/>
            </p:nvSpPr>
            <p:spPr bwMode="auto">
              <a:xfrm rot="-5400000" flipH="1" flipV="1">
                <a:off x="369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09" name="Line 1149">
                <a:extLst>
                  <a:ext uri="{FF2B5EF4-FFF2-40B4-BE49-F238E27FC236}">
                    <a16:creationId xmlns:a16="http://schemas.microsoft.com/office/drawing/2014/main" id="{96811042-F6CD-04FA-2A1E-E45EEC1E5EC9}"/>
                  </a:ext>
                </a:extLst>
              </p:cNvPr>
              <p:cNvSpPr>
                <a:spLocks noChangeShapeType="1"/>
              </p:cNvSpPr>
              <p:nvPr/>
            </p:nvSpPr>
            <p:spPr bwMode="auto">
              <a:xfrm rot="16200000" flipH="1">
                <a:off x="369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10" name="Line 1150">
                <a:extLst>
                  <a:ext uri="{FF2B5EF4-FFF2-40B4-BE49-F238E27FC236}">
                    <a16:creationId xmlns:a16="http://schemas.microsoft.com/office/drawing/2014/main" id="{7AAF083B-D2B5-3F4F-5300-E86809B783A9}"/>
                  </a:ext>
                </a:extLst>
              </p:cNvPr>
              <p:cNvSpPr>
                <a:spLocks noChangeShapeType="1"/>
              </p:cNvSpPr>
              <p:nvPr/>
            </p:nvSpPr>
            <p:spPr bwMode="auto">
              <a:xfrm rot="-5400000" flipH="1" flipV="1">
                <a:off x="190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11" name="Line 1151">
                <a:extLst>
                  <a:ext uri="{FF2B5EF4-FFF2-40B4-BE49-F238E27FC236}">
                    <a16:creationId xmlns:a16="http://schemas.microsoft.com/office/drawing/2014/main" id="{D553708C-A11C-8610-F97B-657099374B71}"/>
                  </a:ext>
                </a:extLst>
              </p:cNvPr>
              <p:cNvSpPr>
                <a:spLocks noChangeShapeType="1"/>
              </p:cNvSpPr>
              <p:nvPr/>
            </p:nvSpPr>
            <p:spPr bwMode="auto">
              <a:xfrm rot="16200000" flipH="1">
                <a:off x="190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12" name="Line 1152">
                <a:extLst>
                  <a:ext uri="{FF2B5EF4-FFF2-40B4-BE49-F238E27FC236}">
                    <a16:creationId xmlns:a16="http://schemas.microsoft.com/office/drawing/2014/main" id="{B33A9A3B-0C72-81E6-281D-125FDAD5364A}"/>
                  </a:ext>
                </a:extLst>
              </p:cNvPr>
              <p:cNvSpPr>
                <a:spLocks noChangeShapeType="1"/>
              </p:cNvSpPr>
              <p:nvPr/>
            </p:nvSpPr>
            <p:spPr bwMode="auto">
              <a:xfrm rot="-5400000">
                <a:off x="2701"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13" name="Line 1153">
                <a:extLst>
                  <a:ext uri="{FF2B5EF4-FFF2-40B4-BE49-F238E27FC236}">
                    <a16:creationId xmlns:a16="http://schemas.microsoft.com/office/drawing/2014/main" id="{87AF56E2-A26D-A859-0F56-553B109678BA}"/>
                  </a:ext>
                </a:extLst>
              </p:cNvPr>
              <p:cNvSpPr>
                <a:spLocks noChangeShapeType="1"/>
              </p:cNvSpPr>
              <p:nvPr/>
            </p:nvSpPr>
            <p:spPr bwMode="auto">
              <a:xfrm rot="-5400000">
                <a:off x="2702"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14" name="Line 1154">
                <a:extLst>
                  <a:ext uri="{FF2B5EF4-FFF2-40B4-BE49-F238E27FC236}">
                    <a16:creationId xmlns:a16="http://schemas.microsoft.com/office/drawing/2014/main" id="{83096A63-50B1-CA6D-C4B7-0CA9CAF06894}"/>
                  </a:ext>
                </a:extLst>
              </p:cNvPr>
              <p:cNvSpPr>
                <a:spLocks noChangeShapeType="1"/>
              </p:cNvSpPr>
              <p:nvPr/>
            </p:nvSpPr>
            <p:spPr bwMode="auto">
              <a:xfrm rot="16200000" flipH="1">
                <a:off x="3324"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15" name="Line 1155">
                <a:extLst>
                  <a:ext uri="{FF2B5EF4-FFF2-40B4-BE49-F238E27FC236}">
                    <a16:creationId xmlns:a16="http://schemas.microsoft.com/office/drawing/2014/main" id="{26E5E739-1B92-9A30-ED56-FE4D327C96D0}"/>
                  </a:ext>
                </a:extLst>
              </p:cNvPr>
              <p:cNvSpPr>
                <a:spLocks noChangeShapeType="1"/>
              </p:cNvSpPr>
              <p:nvPr/>
            </p:nvSpPr>
            <p:spPr bwMode="auto">
              <a:xfrm rot="16200000" flipH="1">
                <a:off x="3329"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16" name="Line 1156">
                <a:extLst>
                  <a:ext uri="{FF2B5EF4-FFF2-40B4-BE49-F238E27FC236}">
                    <a16:creationId xmlns:a16="http://schemas.microsoft.com/office/drawing/2014/main" id="{29B68FC2-CB0C-EDC9-FB1A-E67747D218DF}"/>
                  </a:ext>
                </a:extLst>
              </p:cNvPr>
              <p:cNvSpPr>
                <a:spLocks noChangeShapeType="1"/>
              </p:cNvSpPr>
              <p:nvPr/>
            </p:nvSpPr>
            <p:spPr bwMode="auto">
              <a:xfrm rot="16200000" flipH="1">
                <a:off x="2425"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17" name="Line 1157">
                <a:extLst>
                  <a:ext uri="{FF2B5EF4-FFF2-40B4-BE49-F238E27FC236}">
                    <a16:creationId xmlns:a16="http://schemas.microsoft.com/office/drawing/2014/main" id="{962BC0D8-C710-9537-2868-423ED675F806}"/>
                  </a:ext>
                </a:extLst>
              </p:cNvPr>
              <p:cNvSpPr>
                <a:spLocks noChangeShapeType="1"/>
              </p:cNvSpPr>
              <p:nvPr/>
            </p:nvSpPr>
            <p:spPr bwMode="auto">
              <a:xfrm rot="16200000" flipH="1">
                <a:off x="3174"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18" name="Line 1158">
                <a:extLst>
                  <a:ext uri="{FF2B5EF4-FFF2-40B4-BE49-F238E27FC236}">
                    <a16:creationId xmlns:a16="http://schemas.microsoft.com/office/drawing/2014/main" id="{D86C67E7-80BA-3EA1-8E88-AABA23D13E86}"/>
                  </a:ext>
                </a:extLst>
              </p:cNvPr>
              <p:cNvSpPr>
                <a:spLocks noChangeShapeType="1"/>
              </p:cNvSpPr>
              <p:nvPr/>
            </p:nvSpPr>
            <p:spPr bwMode="auto">
              <a:xfrm rot="-5400000" flipH="1" flipV="1">
                <a:off x="2419"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19" name="Line 1159">
                <a:extLst>
                  <a:ext uri="{FF2B5EF4-FFF2-40B4-BE49-F238E27FC236}">
                    <a16:creationId xmlns:a16="http://schemas.microsoft.com/office/drawing/2014/main" id="{A9F645E8-5FAE-8845-A865-79181CC948C2}"/>
                  </a:ext>
                </a:extLst>
              </p:cNvPr>
              <p:cNvSpPr>
                <a:spLocks noChangeShapeType="1"/>
              </p:cNvSpPr>
              <p:nvPr/>
            </p:nvSpPr>
            <p:spPr bwMode="auto">
              <a:xfrm rot="-5400000" flipH="1" flipV="1">
                <a:off x="3168"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20" name="Line 1160">
                <a:extLst>
                  <a:ext uri="{FF2B5EF4-FFF2-40B4-BE49-F238E27FC236}">
                    <a16:creationId xmlns:a16="http://schemas.microsoft.com/office/drawing/2014/main" id="{BEE40BA3-6A6A-8553-5A2A-02DFF3037313}"/>
                  </a:ext>
                </a:extLst>
              </p:cNvPr>
              <p:cNvSpPr>
                <a:spLocks noChangeShapeType="1"/>
              </p:cNvSpPr>
              <p:nvPr/>
            </p:nvSpPr>
            <p:spPr bwMode="auto">
              <a:xfrm rot="16200000" flipH="1">
                <a:off x="3589"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21" name="Line 1161">
                <a:extLst>
                  <a:ext uri="{FF2B5EF4-FFF2-40B4-BE49-F238E27FC236}">
                    <a16:creationId xmlns:a16="http://schemas.microsoft.com/office/drawing/2014/main" id="{9E2A4521-E3A7-0F31-F4E4-0BD248780ADA}"/>
                  </a:ext>
                </a:extLst>
              </p:cNvPr>
              <p:cNvSpPr>
                <a:spLocks noChangeShapeType="1"/>
              </p:cNvSpPr>
              <p:nvPr/>
            </p:nvSpPr>
            <p:spPr bwMode="auto">
              <a:xfrm rot="16200000" flipH="1">
                <a:off x="3588"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22" name="Line 1162">
                <a:extLst>
                  <a:ext uri="{FF2B5EF4-FFF2-40B4-BE49-F238E27FC236}">
                    <a16:creationId xmlns:a16="http://schemas.microsoft.com/office/drawing/2014/main" id="{1B1BE63B-E4F8-C31C-74FA-04E613EA0BAB}"/>
                  </a:ext>
                </a:extLst>
              </p:cNvPr>
              <p:cNvSpPr>
                <a:spLocks noChangeShapeType="1"/>
              </p:cNvSpPr>
              <p:nvPr/>
            </p:nvSpPr>
            <p:spPr bwMode="auto">
              <a:xfrm rot="16200000" flipH="1">
                <a:off x="216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23" name="Line 1163">
                <a:extLst>
                  <a:ext uri="{FF2B5EF4-FFF2-40B4-BE49-F238E27FC236}">
                    <a16:creationId xmlns:a16="http://schemas.microsoft.com/office/drawing/2014/main" id="{C1054D8B-0B9B-CC0F-A348-F216587EA403}"/>
                  </a:ext>
                </a:extLst>
              </p:cNvPr>
              <p:cNvSpPr>
                <a:spLocks noChangeShapeType="1"/>
              </p:cNvSpPr>
              <p:nvPr/>
            </p:nvSpPr>
            <p:spPr bwMode="auto">
              <a:xfrm rot="-5400000" flipH="1" flipV="1">
                <a:off x="342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24" name="Line 1164">
                <a:extLst>
                  <a:ext uri="{FF2B5EF4-FFF2-40B4-BE49-F238E27FC236}">
                    <a16:creationId xmlns:a16="http://schemas.microsoft.com/office/drawing/2014/main" id="{0C696AED-2F07-8E86-B153-F583F5CECAC3}"/>
                  </a:ext>
                </a:extLst>
              </p:cNvPr>
              <p:cNvSpPr>
                <a:spLocks noChangeShapeType="1"/>
              </p:cNvSpPr>
              <p:nvPr/>
            </p:nvSpPr>
            <p:spPr bwMode="auto">
              <a:xfrm rot="16200000" flipH="1">
                <a:off x="342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25" name="Line 1165">
                <a:extLst>
                  <a:ext uri="{FF2B5EF4-FFF2-40B4-BE49-F238E27FC236}">
                    <a16:creationId xmlns:a16="http://schemas.microsoft.com/office/drawing/2014/main" id="{713A0EC1-44BB-522C-2522-DF44E06ACD2D}"/>
                  </a:ext>
                </a:extLst>
              </p:cNvPr>
              <p:cNvSpPr>
                <a:spLocks noChangeShapeType="1"/>
              </p:cNvSpPr>
              <p:nvPr/>
            </p:nvSpPr>
            <p:spPr bwMode="auto">
              <a:xfrm rot="-5400000" flipH="1" flipV="1">
                <a:off x="216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26" name="Line 1166">
                <a:extLst>
                  <a:ext uri="{FF2B5EF4-FFF2-40B4-BE49-F238E27FC236}">
                    <a16:creationId xmlns:a16="http://schemas.microsoft.com/office/drawing/2014/main" id="{9989B7FD-E1D2-F175-8B15-EE4DE80EC796}"/>
                  </a:ext>
                </a:extLst>
              </p:cNvPr>
              <p:cNvSpPr>
                <a:spLocks noChangeShapeType="1"/>
              </p:cNvSpPr>
              <p:nvPr/>
            </p:nvSpPr>
            <p:spPr bwMode="auto">
              <a:xfrm rot="16200000" flipV="1">
                <a:off x="2038" y="1865"/>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27" name="Line 1167">
                <a:extLst>
                  <a:ext uri="{FF2B5EF4-FFF2-40B4-BE49-F238E27FC236}">
                    <a16:creationId xmlns:a16="http://schemas.microsoft.com/office/drawing/2014/main" id="{50F61AD4-1E27-D381-AB49-F394A141E08F}"/>
                  </a:ext>
                </a:extLst>
              </p:cNvPr>
              <p:cNvSpPr>
                <a:spLocks noChangeShapeType="1"/>
              </p:cNvSpPr>
              <p:nvPr/>
            </p:nvSpPr>
            <p:spPr bwMode="auto">
              <a:xfrm rot="16200000" flipV="1">
                <a:off x="3558" y="1865"/>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28" name="Line 1168">
                <a:extLst>
                  <a:ext uri="{FF2B5EF4-FFF2-40B4-BE49-F238E27FC236}">
                    <a16:creationId xmlns:a16="http://schemas.microsoft.com/office/drawing/2014/main" id="{AF659B59-9A30-4C5B-7160-FD17A88B5EFD}"/>
                  </a:ext>
                </a:extLst>
              </p:cNvPr>
              <p:cNvSpPr>
                <a:spLocks noChangeShapeType="1"/>
              </p:cNvSpPr>
              <p:nvPr/>
            </p:nvSpPr>
            <p:spPr bwMode="auto">
              <a:xfrm rot="-5400000" flipH="1" flipV="1">
                <a:off x="2039" y="2510"/>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29" name="Line 1169">
                <a:extLst>
                  <a:ext uri="{FF2B5EF4-FFF2-40B4-BE49-F238E27FC236}">
                    <a16:creationId xmlns:a16="http://schemas.microsoft.com/office/drawing/2014/main" id="{95C546D4-7F77-3031-5A15-F6451BDEF94B}"/>
                  </a:ext>
                </a:extLst>
              </p:cNvPr>
              <p:cNvSpPr>
                <a:spLocks noChangeShapeType="1"/>
              </p:cNvSpPr>
              <p:nvPr/>
            </p:nvSpPr>
            <p:spPr bwMode="auto">
              <a:xfrm rot="-5400000" flipH="1" flipV="1">
                <a:off x="3559" y="2510"/>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30" name="Line 1170">
                <a:extLst>
                  <a:ext uri="{FF2B5EF4-FFF2-40B4-BE49-F238E27FC236}">
                    <a16:creationId xmlns:a16="http://schemas.microsoft.com/office/drawing/2014/main" id="{D96FD8BD-A2D1-F16F-11FA-24C096C749F2}"/>
                  </a:ext>
                </a:extLst>
              </p:cNvPr>
              <p:cNvSpPr>
                <a:spLocks noChangeShapeType="1"/>
              </p:cNvSpPr>
              <p:nvPr/>
            </p:nvSpPr>
            <p:spPr bwMode="auto">
              <a:xfrm rot="-5400000">
                <a:off x="3451"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31" name="Line 1171">
                <a:extLst>
                  <a:ext uri="{FF2B5EF4-FFF2-40B4-BE49-F238E27FC236}">
                    <a16:creationId xmlns:a16="http://schemas.microsoft.com/office/drawing/2014/main" id="{C79D588A-3803-9B0B-B519-968C8868A95F}"/>
                  </a:ext>
                </a:extLst>
              </p:cNvPr>
              <p:cNvSpPr>
                <a:spLocks noChangeShapeType="1"/>
              </p:cNvSpPr>
              <p:nvPr/>
            </p:nvSpPr>
            <p:spPr bwMode="auto">
              <a:xfrm rot="-5400000">
                <a:off x="3450"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32" name="Line 1172">
                <a:extLst>
                  <a:ext uri="{FF2B5EF4-FFF2-40B4-BE49-F238E27FC236}">
                    <a16:creationId xmlns:a16="http://schemas.microsoft.com/office/drawing/2014/main" id="{6E43CB37-E2DE-DF26-A370-334C1F06FEE6}"/>
                  </a:ext>
                </a:extLst>
              </p:cNvPr>
              <p:cNvSpPr>
                <a:spLocks noChangeShapeType="1"/>
              </p:cNvSpPr>
              <p:nvPr/>
            </p:nvSpPr>
            <p:spPr bwMode="auto">
              <a:xfrm rot="-5400000">
                <a:off x="1936"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33" name="Line 1173">
                <a:extLst>
                  <a:ext uri="{FF2B5EF4-FFF2-40B4-BE49-F238E27FC236}">
                    <a16:creationId xmlns:a16="http://schemas.microsoft.com/office/drawing/2014/main" id="{5BA61D46-D709-5DB5-D1EE-D983BA681C78}"/>
                  </a:ext>
                </a:extLst>
              </p:cNvPr>
              <p:cNvSpPr>
                <a:spLocks noChangeShapeType="1"/>
              </p:cNvSpPr>
              <p:nvPr/>
            </p:nvSpPr>
            <p:spPr bwMode="auto">
              <a:xfrm rot="-5400000" flipH="1" flipV="1">
                <a:off x="304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34" name="Line 1174">
                <a:extLst>
                  <a:ext uri="{FF2B5EF4-FFF2-40B4-BE49-F238E27FC236}">
                    <a16:creationId xmlns:a16="http://schemas.microsoft.com/office/drawing/2014/main" id="{A986B423-7A52-C75D-F897-3553993594E8}"/>
                  </a:ext>
                </a:extLst>
              </p:cNvPr>
              <p:cNvSpPr>
                <a:spLocks noChangeShapeType="1"/>
              </p:cNvSpPr>
              <p:nvPr/>
            </p:nvSpPr>
            <p:spPr bwMode="auto">
              <a:xfrm rot="-5400000" flipH="1" flipV="1">
                <a:off x="255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35" name="Line 1175">
                <a:extLst>
                  <a:ext uri="{FF2B5EF4-FFF2-40B4-BE49-F238E27FC236}">
                    <a16:creationId xmlns:a16="http://schemas.microsoft.com/office/drawing/2014/main" id="{343D0310-4125-E191-70CE-23F41584A90E}"/>
                  </a:ext>
                </a:extLst>
              </p:cNvPr>
              <p:cNvSpPr>
                <a:spLocks noChangeShapeType="1"/>
              </p:cNvSpPr>
              <p:nvPr/>
            </p:nvSpPr>
            <p:spPr bwMode="auto">
              <a:xfrm rot="16200000" flipV="1">
                <a:off x="254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36" name="Line 1176">
                <a:extLst>
                  <a:ext uri="{FF2B5EF4-FFF2-40B4-BE49-F238E27FC236}">
                    <a16:creationId xmlns:a16="http://schemas.microsoft.com/office/drawing/2014/main" id="{42CFB105-D808-5182-D299-380941DED7CA}"/>
                  </a:ext>
                </a:extLst>
              </p:cNvPr>
              <p:cNvSpPr>
                <a:spLocks noChangeShapeType="1"/>
              </p:cNvSpPr>
              <p:nvPr/>
            </p:nvSpPr>
            <p:spPr bwMode="auto">
              <a:xfrm rot="16200000" flipV="1">
                <a:off x="304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37" name="Line 1177">
                <a:extLst>
                  <a:ext uri="{FF2B5EF4-FFF2-40B4-BE49-F238E27FC236}">
                    <a16:creationId xmlns:a16="http://schemas.microsoft.com/office/drawing/2014/main" id="{4FA53058-A3CA-118B-3EB3-FFF6C8776FB0}"/>
                  </a:ext>
                </a:extLst>
              </p:cNvPr>
              <p:cNvSpPr>
                <a:spLocks noChangeShapeType="1"/>
              </p:cNvSpPr>
              <p:nvPr/>
            </p:nvSpPr>
            <p:spPr bwMode="auto">
              <a:xfrm rot="16200000" flipH="1">
                <a:off x="2322"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38" name="Line 1178">
                <a:extLst>
                  <a:ext uri="{FF2B5EF4-FFF2-40B4-BE49-F238E27FC236}">
                    <a16:creationId xmlns:a16="http://schemas.microsoft.com/office/drawing/2014/main" id="{647916FF-C26C-E0F1-CC3D-C388FEC9ACEB}"/>
                  </a:ext>
                </a:extLst>
              </p:cNvPr>
              <p:cNvSpPr>
                <a:spLocks noChangeShapeType="1"/>
              </p:cNvSpPr>
              <p:nvPr/>
            </p:nvSpPr>
            <p:spPr bwMode="auto">
              <a:xfrm rot="16200000" flipH="1">
                <a:off x="2327"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39" name="Line 1179">
                <a:extLst>
                  <a:ext uri="{FF2B5EF4-FFF2-40B4-BE49-F238E27FC236}">
                    <a16:creationId xmlns:a16="http://schemas.microsoft.com/office/drawing/2014/main" id="{2A006556-B737-509A-9F2E-1A465BCFE79E}"/>
                  </a:ext>
                </a:extLst>
              </p:cNvPr>
              <p:cNvSpPr>
                <a:spLocks noChangeShapeType="1"/>
              </p:cNvSpPr>
              <p:nvPr/>
            </p:nvSpPr>
            <p:spPr bwMode="auto">
              <a:xfrm rot="16200000" flipH="1">
                <a:off x="2678"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40" name="Line 1180">
                <a:extLst>
                  <a:ext uri="{FF2B5EF4-FFF2-40B4-BE49-F238E27FC236}">
                    <a16:creationId xmlns:a16="http://schemas.microsoft.com/office/drawing/2014/main" id="{F8F631DD-6FA0-E5C7-DE9B-551EAFF6939E}"/>
                  </a:ext>
                </a:extLst>
              </p:cNvPr>
              <p:cNvSpPr>
                <a:spLocks noChangeShapeType="1"/>
              </p:cNvSpPr>
              <p:nvPr/>
            </p:nvSpPr>
            <p:spPr bwMode="auto">
              <a:xfrm rot="16200000" flipH="1">
                <a:off x="2920"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41" name="Line 1181">
                <a:extLst>
                  <a:ext uri="{FF2B5EF4-FFF2-40B4-BE49-F238E27FC236}">
                    <a16:creationId xmlns:a16="http://schemas.microsoft.com/office/drawing/2014/main" id="{7B4DA6A4-3162-07C9-F646-616C7778EAF6}"/>
                  </a:ext>
                </a:extLst>
              </p:cNvPr>
              <p:cNvSpPr>
                <a:spLocks noChangeShapeType="1"/>
              </p:cNvSpPr>
              <p:nvPr/>
            </p:nvSpPr>
            <p:spPr bwMode="auto">
              <a:xfrm rot="-5400000" flipH="1" flipV="1">
                <a:off x="2672"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42" name="Line 1182">
                <a:extLst>
                  <a:ext uri="{FF2B5EF4-FFF2-40B4-BE49-F238E27FC236}">
                    <a16:creationId xmlns:a16="http://schemas.microsoft.com/office/drawing/2014/main" id="{1EF45F87-99B5-C328-FC5E-428AACD4884F}"/>
                  </a:ext>
                </a:extLst>
              </p:cNvPr>
              <p:cNvSpPr>
                <a:spLocks noChangeShapeType="1"/>
              </p:cNvSpPr>
              <p:nvPr/>
            </p:nvSpPr>
            <p:spPr bwMode="auto">
              <a:xfrm rot="-5400000" flipH="1" flipV="1">
                <a:off x="2914"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43" name="Line 1183">
                <a:extLst>
                  <a:ext uri="{FF2B5EF4-FFF2-40B4-BE49-F238E27FC236}">
                    <a16:creationId xmlns:a16="http://schemas.microsoft.com/office/drawing/2014/main" id="{0D7C5455-57F9-7757-0AED-B6F3851A2C4E}"/>
                  </a:ext>
                </a:extLst>
              </p:cNvPr>
              <p:cNvSpPr>
                <a:spLocks noChangeShapeType="1"/>
              </p:cNvSpPr>
              <p:nvPr/>
            </p:nvSpPr>
            <p:spPr bwMode="auto">
              <a:xfrm rot="-5400000" flipH="1" flipV="1">
                <a:off x="2799" y="2970"/>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44" name="Line 1184">
                <a:extLst>
                  <a:ext uri="{FF2B5EF4-FFF2-40B4-BE49-F238E27FC236}">
                    <a16:creationId xmlns:a16="http://schemas.microsoft.com/office/drawing/2014/main" id="{14FADE0D-EE4A-DECF-FE66-345E6652B6D6}"/>
                  </a:ext>
                </a:extLst>
              </p:cNvPr>
              <p:cNvSpPr>
                <a:spLocks noChangeShapeType="1"/>
              </p:cNvSpPr>
              <p:nvPr/>
            </p:nvSpPr>
            <p:spPr bwMode="auto">
              <a:xfrm rot="16200000" flipV="1">
                <a:off x="2793" y="1433"/>
                <a:ext cx="80"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45" name="Line 1185">
                <a:extLst>
                  <a:ext uri="{FF2B5EF4-FFF2-40B4-BE49-F238E27FC236}">
                    <a16:creationId xmlns:a16="http://schemas.microsoft.com/office/drawing/2014/main" id="{5951FE6F-5C01-7C27-488C-9BFA42BCD554}"/>
                  </a:ext>
                </a:extLst>
              </p:cNvPr>
              <p:cNvSpPr>
                <a:spLocks noChangeShapeType="1"/>
              </p:cNvSpPr>
              <p:nvPr/>
            </p:nvSpPr>
            <p:spPr bwMode="auto">
              <a:xfrm rot="16200000" flipV="1">
                <a:off x="3559" y="2291"/>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46" name="Line 1186">
                <a:extLst>
                  <a:ext uri="{FF2B5EF4-FFF2-40B4-BE49-F238E27FC236}">
                    <a16:creationId xmlns:a16="http://schemas.microsoft.com/office/drawing/2014/main" id="{775F2B12-79F6-BD65-43CF-B52B27E60FF0}"/>
                  </a:ext>
                </a:extLst>
              </p:cNvPr>
              <p:cNvSpPr>
                <a:spLocks noChangeShapeType="1"/>
              </p:cNvSpPr>
              <p:nvPr/>
            </p:nvSpPr>
            <p:spPr bwMode="auto">
              <a:xfrm rot="16200000" flipV="1">
                <a:off x="2039" y="2291"/>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47" name="Line 1187">
                <a:extLst>
                  <a:ext uri="{FF2B5EF4-FFF2-40B4-BE49-F238E27FC236}">
                    <a16:creationId xmlns:a16="http://schemas.microsoft.com/office/drawing/2014/main" id="{F81325A9-FF77-0994-647E-420FA6224CFC}"/>
                  </a:ext>
                </a:extLst>
              </p:cNvPr>
              <p:cNvSpPr>
                <a:spLocks noChangeShapeType="1"/>
              </p:cNvSpPr>
              <p:nvPr/>
            </p:nvSpPr>
            <p:spPr bwMode="auto">
              <a:xfrm rot="-5400000" flipH="1" flipV="1">
                <a:off x="2038" y="2084"/>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48" name="Line 1188">
                <a:extLst>
                  <a:ext uri="{FF2B5EF4-FFF2-40B4-BE49-F238E27FC236}">
                    <a16:creationId xmlns:a16="http://schemas.microsoft.com/office/drawing/2014/main" id="{41A2258F-E1E2-02A4-E9DA-22F2EDA6487E}"/>
                  </a:ext>
                </a:extLst>
              </p:cNvPr>
              <p:cNvSpPr>
                <a:spLocks noChangeShapeType="1"/>
              </p:cNvSpPr>
              <p:nvPr/>
            </p:nvSpPr>
            <p:spPr bwMode="auto">
              <a:xfrm rot="-5400000" flipH="1" flipV="1">
                <a:off x="3558" y="2084"/>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49" name="Line 1189">
                <a:extLst>
                  <a:ext uri="{FF2B5EF4-FFF2-40B4-BE49-F238E27FC236}">
                    <a16:creationId xmlns:a16="http://schemas.microsoft.com/office/drawing/2014/main" id="{88F95BB5-908C-0F3A-D734-72E9A1D04414}"/>
                  </a:ext>
                </a:extLst>
              </p:cNvPr>
              <p:cNvSpPr>
                <a:spLocks noChangeShapeType="1"/>
              </p:cNvSpPr>
              <p:nvPr/>
            </p:nvSpPr>
            <p:spPr bwMode="auto">
              <a:xfrm rot="16200000" flipV="1">
                <a:off x="2292"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50" name="Line 1190">
                <a:extLst>
                  <a:ext uri="{FF2B5EF4-FFF2-40B4-BE49-F238E27FC236}">
                    <a16:creationId xmlns:a16="http://schemas.microsoft.com/office/drawing/2014/main" id="{FBE9C28F-D7E2-914A-BF97-6983F57631A6}"/>
                  </a:ext>
                </a:extLst>
              </p:cNvPr>
              <p:cNvSpPr>
                <a:spLocks noChangeShapeType="1"/>
              </p:cNvSpPr>
              <p:nvPr/>
            </p:nvSpPr>
            <p:spPr bwMode="auto">
              <a:xfrm rot="-5400000" flipH="1" flipV="1">
                <a:off x="2291"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51" name="Line 1191">
                <a:extLst>
                  <a:ext uri="{FF2B5EF4-FFF2-40B4-BE49-F238E27FC236}">
                    <a16:creationId xmlns:a16="http://schemas.microsoft.com/office/drawing/2014/main" id="{68CEC8A0-7951-3D68-8F6F-5CF307CCD796}"/>
                  </a:ext>
                </a:extLst>
              </p:cNvPr>
              <p:cNvSpPr>
                <a:spLocks noChangeShapeType="1"/>
              </p:cNvSpPr>
              <p:nvPr/>
            </p:nvSpPr>
            <p:spPr bwMode="auto">
              <a:xfrm rot="16200000" flipV="1">
                <a:off x="3294"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52" name="Line 1192">
                <a:extLst>
                  <a:ext uri="{FF2B5EF4-FFF2-40B4-BE49-F238E27FC236}">
                    <a16:creationId xmlns:a16="http://schemas.microsoft.com/office/drawing/2014/main" id="{F18AC9CF-1FD0-45CF-5DF7-E48F51121890}"/>
                  </a:ext>
                </a:extLst>
              </p:cNvPr>
              <p:cNvSpPr>
                <a:spLocks noChangeShapeType="1"/>
              </p:cNvSpPr>
              <p:nvPr/>
            </p:nvSpPr>
            <p:spPr bwMode="auto">
              <a:xfrm rot="-5400000" flipH="1" flipV="1">
                <a:off x="3293"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53" name="Line 1193">
                <a:extLst>
                  <a:ext uri="{FF2B5EF4-FFF2-40B4-BE49-F238E27FC236}">
                    <a16:creationId xmlns:a16="http://schemas.microsoft.com/office/drawing/2014/main" id="{165CF01C-1C55-7E5B-0C7A-5ED44CA1F93B}"/>
                  </a:ext>
                </a:extLst>
              </p:cNvPr>
              <p:cNvSpPr>
                <a:spLocks noChangeShapeType="1"/>
              </p:cNvSpPr>
              <p:nvPr/>
            </p:nvSpPr>
            <p:spPr bwMode="auto">
              <a:xfrm rot="16200000" flipH="1">
                <a:off x="3071"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54" name="Line 1194">
                <a:extLst>
                  <a:ext uri="{FF2B5EF4-FFF2-40B4-BE49-F238E27FC236}">
                    <a16:creationId xmlns:a16="http://schemas.microsoft.com/office/drawing/2014/main" id="{643364F3-0059-117E-0192-DCB57F300D8B}"/>
                  </a:ext>
                </a:extLst>
              </p:cNvPr>
              <p:cNvSpPr>
                <a:spLocks noChangeShapeType="1"/>
              </p:cNvSpPr>
              <p:nvPr/>
            </p:nvSpPr>
            <p:spPr bwMode="auto">
              <a:xfrm rot="16200000" flipH="1">
                <a:off x="2069"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55" name="Line 1195">
                <a:extLst>
                  <a:ext uri="{FF2B5EF4-FFF2-40B4-BE49-F238E27FC236}">
                    <a16:creationId xmlns:a16="http://schemas.microsoft.com/office/drawing/2014/main" id="{55258D50-1215-88D4-932E-CF24B1BFA47D}"/>
                  </a:ext>
                </a:extLst>
              </p:cNvPr>
              <p:cNvSpPr>
                <a:spLocks noChangeShapeType="1"/>
              </p:cNvSpPr>
              <p:nvPr/>
            </p:nvSpPr>
            <p:spPr bwMode="auto">
              <a:xfrm rot="16200000" flipH="1">
                <a:off x="2068"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56" name="Line 1196">
                <a:extLst>
                  <a:ext uri="{FF2B5EF4-FFF2-40B4-BE49-F238E27FC236}">
                    <a16:creationId xmlns:a16="http://schemas.microsoft.com/office/drawing/2014/main" id="{D9693E3A-73C5-281C-B8C7-435541CD5512}"/>
                  </a:ext>
                </a:extLst>
              </p:cNvPr>
              <p:cNvSpPr>
                <a:spLocks noChangeShapeType="1"/>
              </p:cNvSpPr>
              <p:nvPr/>
            </p:nvSpPr>
            <p:spPr bwMode="auto">
              <a:xfrm rot="16200000" flipH="1">
                <a:off x="3076"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57" name="Line 1197">
                <a:extLst>
                  <a:ext uri="{FF2B5EF4-FFF2-40B4-BE49-F238E27FC236}">
                    <a16:creationId xmlns:a16="http://schemas.microsoft.com/office/drawing/2014/main" id="{282489F4-5BDA-523B-0C26-70A75FB1EE7D}"/>
                  </a:ext>
                </a:extLst>
              </p:cNvPr>
              <p:cNvSpPr>
                <a:spLocks noChangeShapeType="1"/>
              </p:cNvSpPr>
              <p:nvPr/>
            </p:nvSpPr>
            <p:spPr bwMode="auto">
              <a:xfrm rot="-5400000">
                <a:off x="2195"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58" name="Line 1198">
                <a:extLst>
                  <a:ext uri="{FF2B5EF4-FFF2-40B4-BE49-F238E27FC236}">
                    <a16:creationId xmlns:a16="http://schemas.microsoft.com/office/drawing/2014/main" id="{B6A11DED-A211-2168-D71E-C0DE20C8441D}"/>
                  </a:ext>
                </a:extLst>
              </p:cNvPr>
              <p:cNvSpPr>
                <a:spLocks noChangeShapeType="1"/>
              </p:cNvSpPr>
              <p:nvPr/>
            </p:nvSpPr>
            <p:spPr bwMode="auto">
              <a:xfrm rot="-5400000">
                <a:off x="2196"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59" name="Line 1199">
                <a:extLst>
                  <a:ext uri="{FF2B5EF4-FFF2-40B4-BE49-F238E27FC236}">
                    <a16:creationId xmlns:a16="http://schemas.microsoft.com/office/drawing/2014/main" id="{DDF13A8F-A24B-495B-2DAF-67037AFEA56B}"/>
                  </a:ext>
                </a:extLst>
              </p:cNvPr>
              <p:cNvSpPr>
                <a:spLocks noChangeShapeType="1"/>
              </p:cNvSpPr>
              <p:nvPr/>
            </p:nvSpPr>
            <p:spPr bwMode="auto">
              <a:xfrm rot="-5400000" flipH="1" flipV="1">
                <a:off x="342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60" name="Line 1200">
                <a:extLst>
                  <a:ext uri="{FF2B5EF4-FFF2-40B4-BE49-F238E27FC236}">
                    <a16:creationId xmlns:a16="http://schemas.microsoft.com/office/drawing/2014/main" id="{AAB9B1A2-8936-00E1-ECDB-4993D1CE73BF}"/>
                  </a:ext>
                </a:extLst>
              </p:cNvPr>
              <p:cNvSpPr>
                <a:spLocks noChangeShapeType="1"/>
              </p:cNvSpPr>
              <p:nvPr/>
            </p:nvSpPr>
            <p:spPr bwMode="auto">
              <a:xfrm rot="-5400000" flipH="1" flipV="1">
                <a:off x="217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61" name="Line 1201">
                <a:extLst>
                  <a:ext uri="{FF2B5EF4-FFF2-40B4-BE49-F238E27FC236}">
                    <a16:creationId xmlns:a16="http://schemas.microsoft.com/office/drawing/2014/main" id="{85440009-30C5-A032-6D03-74C202138A89}"/>
                  </a:ext>
                </a:extLst>
              </p:cNvPr>
              <p:cNvSpPr>
                <a:spLocks noChangeShapeType="1"/>
              </p:cNvSpPr>
              <p:nvPr/>
            </p:nvSpPr>
            <p:spPr bwMode="auto">
              <a:xfrm rot="16200000" flipH="1">
                <a:off x="217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62" name="Line 1202">
                <a:extLst>
                  <a:ext uri="{FF2B5EF4-FFF2-40B4-BE49-F238E27FC236}">
                    <a16:creationId xmlns:a16="http://schemas.microsoft.com/office/drawing/2014/main" id="{48446A6E-4847-F2FB-27E7-7FFEB29968E6}"/>
                  </a:ext>
                </a:extLst>
              </p:cNvPr>
              <p:cNvSpPr>
                <a:spLocks noChangeShapeType="1"/>
              </p:cNvSpPr>
              <p:nvPr/>
            </p:nvSpPr>
            <p:spPr bwMode="auto">
              <a:xfrm rot="16200000" flipH="1">
                <a:off x="342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63" name="Line 1203">
                <a:extLst>
                  <a:ext uri="{FF2B5EF4-FFF2-40B4-BE49-F238E27FC236}">
                    <a16:creationId xmlns:a16="http://schemas.microsoft.com/office/drawing/2014/main" id="{D8AC3BCA-F1F4-1D93-1614-FABFF799F6AB}"/>
                  </a:ext>
                </a:extLst>
              </p:cNvPr>
              <p:cNvSpPr>
                <a:spLocks noChangeShapeType="1"/>
              </p:cNvSpPr>
              <p:nvPr/>
            </p:nvSpPr>
            <p:spPr bwMode="auto">
              <a:xfrm rot="-5400000">
                <a:off x="3456"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64" name="Line 1204">
                <a:extLst>
                  <a:ext uri="{FF2B5EF4-FFF2-40B4-BE49-F238E27FC236}">
                    <a16:creationId xmlns:a16="http://schemas.microsoft.com/office/drawing/2014/main" id="{67123346-CA41-7DE6-2EDB-56BD29B787CB}"/>
                  </a:ext>
                </a:extLst>
              </p:cNvPr>
              <p:cNvSpPr>
                <a:spLocks noChangeShapeType="1"/>
              </p:cNvSpPr>
              <p:nvPr/>
            </p:nvSpPr>
            <p:spPr bwMode="auto">
              <a:xfrm rot="16200000" flipH="1">
                <a:off x="2576"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65" name="Line 1205">
                <a:extLst>
                  <a:ext uri="{FF2B5EF4-FFF2-40B4-BE49-F238E27FC236}">
                    <a16:creationId xmlns:a16="http://schemas.microsoft.com/office/drawing/2014/main" id="{838E355B-74B5-ECBE-E034-384386572054}"/>
                  </a:ext>
                </a:extLst>
              </p:cNvPr>
              <p:cNvSpPr>
                <a:spLocks noChangeShapeType="1"/>
              </p:cNvSpPr>
              <p:nvPr/>
            </p:nvSpPr>
            <p:spPr bwMode="auto">
              <a:xfrm rot="16200000" flipH="1">
                <a:off x="2581"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66" name="Line 1206">
                <a:extLst>
                  <a:ext uri="{FF2B5EF4-FFF2-40B4-BE49-F238E27FC236}">
                    <a16:creationId xmlns:a16="http://schemas.microsoft.com/office/drawing/2014/main" id="{1077D889-8ACD-AA2B-E527-F43AAC9920F1}"/>
                  </a:ext>
                </a:extLst>
              </p:cNvPr>
              <p:cNvSpPr>
                <a:spLocks noChangeShapeType="1"/>
              </p:cNvSpPr>
              <p:nvPr/>
            </p:nvSpPr>
            <p:spPr bwMode="auto">
              <a:xfrm rot="16200000" flipH="1">
                <a:off x="2418"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67" name="Line 1207">
                <a:extLst>
                  <a:ext uri="{FF2B5EF4-FFF2-40B4-BE49-F238E27FC236}">
                    <a16:creationId xmlns:a16="http://schemas.microsoft.com/office/drawing/2014/main" id="{7258E0D5-2EB0-D825-A928-6746252653E4}"/>
                  </a:ext>
                </a:extLst>
              </p:cNvPr>
              <p:cNvSpPr>
                <a:spLocks noChangeShapeType="1"/>
              </p:cNvSpPr>
              <p:nvPr/>
            </p:nvSpPr>
            <p:spPr bwMode="auto">
              <a:xfrm rot="-5400000" flipH="1" flipV="1">
                <a:off x="2419"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68" name="Line 1208">
                <a:extLst>
                  <a:ext uri="{FF2B5EF4-FFF2-40B4-BE49-F238E27FC236}">
                    <a16:creationId xmlns:a16="http://schemas.microsoft.com/office/drawing/2014/main" id="{5EC54BAE-8C3C-BE54-401A-7286EFC089E3}"/>
                  </a:ext>
                </a:extLst>
              </p:cNvPr>
              <p:cNvSpPr>
                <a:spLocks noChangeShapeType="1"/>
              </p:cNvSpPr>
              <p:nvPr/>
            </p:nvSpPr>
            <p:spPr bwMode="auto">
              <a:xfrm rot="16200000" flipH="1">
                <a:off x="3167"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69" name="Line 1209">
                <a:extLst>
                  <a:ext uri="{FF2B5EF4-FFF2-40B4-BE49-F238E27FC236}">
                    <a16:creationId xmlns:a16="http://schemas.microsoft.com/office/drawing/2014/main" id="{95FF5E48-1F0D-3114-5689-8C3A3F732878}"/>
                  </a:ext>
                </a:extLst>
              </p:cNvPr>
              <p:cNvSpPr>
                <a:spLocks noChangeShapeType="1"/>
              </p:cNvSpPr>
              <p:nvPr/>
            </p:nvSpPr>
            <p:spPr bwMode="auto">
              <a:xfrm rot="-5400000" flipH="1" flipV="1">
                <a:off x="3168"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70" name="Line 1210">
                <a:extLst>
                  <a:ext uri="{FF2B5EF4-FFF2-40B4-BE49-F238E27FC236}">
                    <a16:creationId xmlns:a16="http://schemas.microsoft.com/office/drawing/2014/main" id="{AB45E97C-6279-DB18-7E92-AA39794CEB6B}"/>
                  </a:ext>
                </a:extLst>
              </p:cNvPr>
              <p:cNvSpPr>
                <a:spLocks noChangeShapeType="1"/>
              </p:cNvSpPr>
              <p:nvPr/>
            </p:nvSpPr>
            <p:spPr bwMode="auto">
              <a:xfrm rot="16200000" flipH="1">
                <a:off x="2818"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71" name="Line 1211">
                <a:extLst>
                  <a:ext uri="{FF2B5EF4-FFF2-40B4-BE49-F238E27FC236}">
                    <a16:creationId xmlns:a16="http://schemas.microsoft.com/office/drawing/2014/main" id="{BE682C7C-0102-A8ED-A4BE-CF6611C52CC2}"/>
                  </a:ext>
                </a:extLst>
              </p:cNvPr>
              <p:cNvSpPr>
                <a:spLocks noChangeShapeType="1"/>
              </p:cNvSpPr>
              <p:nvPr/>
            </p:nvSpPr>
            <p:spPr bwMode="auto">
              <a:xfrm rot="16200000" flipH="1">
                <a:off x="2823"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72" name="Line 1212">
                <a:extLst>
                  <a:ext uri="{FF2B5EF4-FFF2-40B4-BE49-F238E27FC236}">
                    <a16:creationId xmlns:a16="http://schemas.microsoft.com/office/drawing/2014/main" id="{672BD0AA-A334-22A2-03E2-483182D280AA}"/>
                  </a:ext>
                </a:extLst>
              </p:cNvPr>
              <p:cNvSpPr>
                <a:spLocks noChangeShapeType="1"/>
              </p:cNvSpPr>
              <p:nvPr/>
            </p:nvSpPr>
            <p:spPr bwMode="auto">
              <a:xfrm rot="-5400000" flipH="1" flipV="1">
                <a:off x="217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73" name="Line 1213">
                <a:extLst>
                  <a:ext uri="{FF2B5EF4-FFF2-40B4-BE49-F238E27FC236}">
                    <a16:creationId xmlns:a16="http://schemas.microsoft.com/office/drawing/2014/main" id="{2C18C6AE-7F7B-F51F-73FF-F84E56476EA3}"/>
                  </a:ext>
                </a:extLst>
              </p:cNvPr>
              <p:cNvSpPr>
                <a:spLocks noChangeShapeType="1"/>
              </p:cNvSpPr>
              <p:nvPr/>
            </p:nvSpPr>
            <p:spPr bwMode="auto">
              <a:xfrm rot="-5400000" flipH="1" flipV="1">
                <a:off x="342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74" name="Line 1214">
                <a:extLst>
                  <a:ext uri="{FF2B5EF4-FFF2-40B4-BE49-F238E27FC236}">
                    <a16:creationId xmlns:a16="http://schemas.microsoft.com/office/drawing/2014/main" id="{627CB760-3534-56D2-FDD7-F125DB0EA8C5}"/>
                  </a:ext>
                </a:extLst>
              </p:cNvPr>
              <p:cNvSpPr>
                <a:spLocks noChangeShapeType="1"/>
              </p:cNvSpPr>
              <p:nvPr/>
            </p:nvSpPr>
            <p:spPr bwMode="auto">
              <a:xfrm rot="16200000" flipH="1">
                <a:off x="217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75" name="Line 1215">
                <a:extLst>
                  <a:ext uri="{FF2B5EF4-FFF2-40B4-BE49-F238E27FC236}">
                    <a16:creationId xmlns:a16="http://schemas.microsoft.com/office/drawing/2014/main" id="{2FAC6A81-2CAB-3355-FF91-AE37975E9D32}"/>
                  </a:ext>
                </a:extLst>
              </p:cNvPr>
              <p:cNvSpPr>
                <a:spLocks noChangeShapeType="1"/>
              </p:cNvSpPr>
              <p:nvPr/>
            </p:nvSpPr>
            <p:spPr bwMode="auto">
              <a:xfrm rot="16200000" flipH="1">
                <a:off x="342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76" name="Line 1216">
                <a:extLst>
                  <a:ext uri="{FF2B5EF4-FFF2-40B4-BE49-F238E27FC236}">
                    <a16:creationId xmlns:a16="http://schemas.microsoft.com/office/drawing/2014/main" id="{3D544FA9-570C-46D0-E7F9-B456361D183E}"/>
                  </a:ext>
                </a:extLst>
              </p:cNvPr>
              <p:cNvSpPr>
                <a:spLocks noChangeShapeType="1"/>
              </p:cNvSpPr>
              <p:nvPr/>
            </p:nvSpPr>
            <p:spPr bwMode="auto">
              <a:xfrm rot="-5400000">
                <a:off x="3197"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77" name="Line 1217">
                <a:extLst>
                  <a:ext uri="{FF2B5EF4-FFF2-40B4-BE49-F238E27FC236}">
                    <a16:creationId xmlns:a16="http://schemas.microsoft.com/office/drawing/2014/main" id="{2DF7C876-1BDB-61E9-D076-B285DE1BF85C}"/>
                  </a:ext>
                </a:extLst>
              </p:cNvPr>
              <p:cNvSpPr>
                <a:spLocks noChangeShapeType="1"/>
              </p:cNvSpPr>
              <p:nvPr/>
            </p:nvSpPr>
            <p:spPr bwMode="auto">
              <a:xfrm rot="-5400000">
                <a:off x="3198"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78" name="Line 1218">
                <a:extLst>
                  <a:ext uri="{FF2B5EF4-FFF2-40B4-BE49-F238E27FC236}">
                    <a16:creationId xmlns:a16="http://schemas.microsoft.com/office/drawing/2014/main" id="{E5EEEF78-024B-1FB1-3E90-63578FA7ADD4}"/>
                  </a:ext>
                </a:extLst>
              </p:cNvPr>
              <p:cNvSpPr>
                <a:spLocks noChangeShapeType="1"/>
              </p:cNvSpPr>
              <p:nvPr/>
            </p:nvSpPr>
            <p:spPr bwMode="auto">
              <a:xfrm rot="16200000" flipH="1">
                <a:off x="3324"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79" name="Line 1219">
                <a:extLst>
                  <a:ext uri="{FF2B5EF4-FFF2-40B4-BE49-F238E27FC236}">
                    <a16:creationId xmlns:a16="http://schemas.microsoft.com/office/drawing/2014/main" id="{2CAEC3C1-8752-7E06-9673-10A3D720212A}"/>
                  </a:ext>
                </a:extLst>
              </p:cNvPr>
              <p:cNvSpPr>
                <a:spLocks noChangeShapeType="1"/>
              </p:cNvSpPr>
              <p:nvPr/>
            </p:nvSpPr>
            <p:spPr bwMode="auto">
              <a:xfrm rot="16200000" flipH="1">
                <a:off x="3323"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80" name="Line 1220">
                <a:extLst>
                  <a:ext uri="{FF2B5EF4-FFF2-40B4-BE49-F238E27FC236}">
                    <a16:creationId xmlns:a16="http://schemas.microsoft.com/office/drawing/2014/main" id="{BD1638E2-578C-E859-D676-65033C6252F4}"/>
                  </a:ext>
                </a:extLst>
              </p:cNvPr>
              <p:cNvSpPr>
                <a:spLocks noChangeShapeType="1"/>
              </p:cNvSpPr>
              <p:nvPr/>
            </p:nvSpPr>
            <p:spPr bwMode="auto">
              <a:xfrm rot="-5400000" flipH="1" flipV="1">
                <a:off x="254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81" name="Line 1221">
                <a:extLst>
                  <a:ext uri="{FF2B5EF4-FFF2-40B4-BE49-F238E27FC236}">
                    <a16:creationId xmlns:a16="http://schemas.microsoft.com/office/drawing/2014/main" id="{F8890602-3AA6-64F8-9E85-6F1BA61DDF74}"/>
                  </a:ext>
                </a:extLst>
              </p:cNvPr>
              <p:cNvSpPr>
                <a:spLocks noChangeShapeType="1"/>
              </p:cNvSpPr>
              <p:nvPr/>
            </p:nvSpPr>
            <p:spPr bwMode="auto">
              <a:xfrm rot="16200000" flipV="1">
                <a:off x="254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82" name="Line 1222">
                <a:extLst>
                  <a:ext uri="{FF2B5EF4-FFF2-40B4-BE49-F238E27FC236}">
                    <a16:creationId xmlns:a16="http://schemas.microsoft.com/office/drawing/2014/main" id="{825F8222-B06C-EA45-52CA-AB9E50996A11}"/>
                  </a:ext>
                </a:extLst>
              </p:cNvPr>
              <p:cNvSpPr>
                <a:spLocks noChangeShapeType="1"/>
              </p:cNvSpPr>
              <p:nvPr/>
            </p:nvSpPr>
            <p:spPr bwMode="auto">
              <a:xfrm rot="-5400000" flipH="1" flipV="1">
                <a:off x="304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83" name="Line 1223">
                <a:extLst>
                  <a:ext uri="{FF2B5EF4-FFF2-40B4-BE49-F238E27FC236}">
                    <a16:creationId xmlns:a16="http://schemas.microsoft.com/office/drawing/2014/main" id="{6AB4FB93-921C-2B46-FA40-1AA02E72CDDC}"/>
                  </a:ext>
                </a:extLst>
              </p:cNvPr>
              <p:cNvSpPr>
                <a:spLocks noChangeShapeType="1"/>
              </p:cNvSpPr>
              <p:nvPr/>
            </p:nvSpPr>
            <p:spPr bwMode="auto">
              <a:xfrm rot="16200000" flipV="1">
                <a:off x="304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84" name="Line 1224">
                <a:extLst>
                  <a:ext uri="{FF2B5EF4-FFF2-40B4-BE49-F238E27FC236}">
                    <a16:creationId xmlns:a16="http://schemas.microsoft.com/office/drawing/2014/main" id="{C1AF2BD2-95D9-AA6E-CAD2-59C6D3F8E35E}"/>
                  </a:ext>
                </a:extLst>
              </p:cNvPr>
              <p:cNvSpPr>
                <a:spLocks noChangeShapeType="1"/>
              </p:cNvSpPr>
              <p:nvPr/>
            </p:nvSpPr>
            <p:spPr bwMode="auto">
              <a:xfrm rot="16200000" flipV="1">
                <a:off x="3299"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85" name="Line 1225">
                <a:extLst>
                  <a:ext uri="{FF2B5EF4-FFF2-40B4-BE49-F238E27FC236}">
                    <a16:creationId xmlns:a16="http://schemas.microsoft.com/office/drawing/2014/main" id="{CF2846D4-5680-0043-362B-671F5DCBDE00}"/>
                  </a:ext>
                </a:extLst>
              </p:cNvPr>
              <p:cNvSpPr>
                <a:spLocks noChangeShapeType="1"/>
              </p:cNvSpPr>
              <p:nvPr/>
            </p:nvSpPr>
            <p:spPr bwMode="auto">
              <a:xfrm rot="-5400000" flipH="1" flipV="1">
                <a:off x="3300"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86" name="Line 1226">
                <a:extLst>
                  <a:ext uri="{FF2B5EF4-FFF2-40B4-BE49-F238E27FC236}">
                    <a16:creationId xmlns:a16="http://schemas.microsoft.com/office/drawing/2014/main" id="{4FC5DD33-33E2-4141-8F22-A0E2C98B5696}"/>
                  </a:ext>
                </a:extLst>
              </p:cNvPr>
              <p:cNvSpPr>
                <a:spLocks noChangeShapeType="1"/>
              </p:cNvSpPr>
              <p:nvPr/>
            </p:nvSpPr>
            <p:spPr bwMode="auto">
              <a:xfrm rot="-5400000" flipH="1" flipV="1">
                <a:off x="2298"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87" name="Line 1227">
                <a:extLst>
                  <a:ext uri="{FF2B5EF4-FFF2-40B4-BE49-F238E27FC236}">
                    <a16:creationId xmlns:a16="http://schemas.microsoft.com/office/drawing/2014/main" id="{2F1C4DF9-701E-D683-BDF6-1E15A74BF4B9}"/>
                  </a:ext>
                </a:extLst>
              </p:cNvPr>
              <p:cNvSpPr>
                <a:spLocks noChangeShapeType="1"/>
              </p:cNvSpPr>
              <p:nvPr/>
            </p:nvSpPr>
            <p:spPr bwMode="auto">
              <a:xfrm rot="16200000" flipV="1">
                <a:off x="2297"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88" name="Line 1228">
                <a:extLst>
                  <a:ext uri="{FF2B5EF4-FFF2-40B4-BE49-F238E27FC236}">
                    <a16:creationId xmlns:a16="http://schemas.microsoft.com/office/drawing/2014/main" id="{6729529E-545A-87F5-9B90-FA5A24719158}"/>
                  </a:ext>
                </a:extLst>
              </p:cNvPr>
              <p:cNvSpPr>
                <a:spLocks noChangeShapeType="1"/>
              </p:cNvSpPr>
              <p:nvPr/>
            </p:nvSpPr>
            <p:spPr bwMode="auto">
              <a:xfrm rot="-5400000">
                <a:off x="2201"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89" name="Line 1229">
                <a:extLst>
                  <a:ext uri="{FF2B5EF4-FFF2-40B4-BE49-F238E27FC236}">
                    <a16:creationId xmlns:a16="http://schemas.microsoft.com/office/drawing/2014/main" id="{FBBC2A69-43D1-90C8-49FD-56A2222C22F5}"/>
                  </a:ext>
                </a:extLst>
              </p:cNvPr>
              <p:cNvSpPr>
                <a:spLocks noChangeShapeType="1"/>
              </p:cNvSpPr>
              <p:nvPr/>
            </p:nvSpPr>
            <p:spPr bwMode="auto">
              <a:xfrm rot="16200000" flipH="1">
                <a:off x="2913"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90" name="Line 1230">
                <a:extLst>
                  <a:ext uri="{FF2B5EF4-FFF2-40B4-BE49-F238E27FC236}">
                    <a16:creationId xmlns:a16="http://schemas.microsoft.com/office/drawing/2014/main" id="{D71778C4-DFB5-FB8A-741E-C0FAF992E09C}"/>
                  </a:ext>
                </a:extLst>
              </p:cNvPr>
              <p:cNvSpPr>
                <a:spLocks noChangeShapeType="1"/>
              </p:cNvSpPr>
              <p:nvPr/>
            </p:nvSpPr>
            <p:spPr bwMode="auto">
              <a:xfrm rot="-5400000" flipH="1" flipV="1">
                <a:off x="2914"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91" name="Line 1231">
                <a:extLst>
                  <a:ext uri="{FF2B5EF4-FFF2-40B4-BE49-F238E27FC236}">
                    <a16:creationId xmlns:a16="http://schemas.microsoft.com/office/drawing/2014/main" id="{AFE16802-B5CB-63A0-B0A4-BEAAC43CDF1B}"/>
                  </a:ext>
                </a:extLst>
              </p:cNvPr>
              <p:cNvSpPr>
                <a:spLocks noChangeShapeType="1"/>
              </p:cNvSpPr>
              <p:nvPr/>
            </p:nvSpPr>
            <p:spPr bwMode="auto">
              <a:xfrm rot="16200000" flipH="1">
                <a:off x="2671"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92" name="Line 1232">
                <a:extLst>
                  <a:ext uri="{FF2B5EF4-FFF2-40B4-BE49-F238E27FC236}">
                    <a16:creationId xmlns:a16="http://schemas.microsoft.com/office/drawing/2014/main" id="{DFFFC5CE-CEDC-B398-2C76-2914BEAC95BF}"/>
                  </a:ext>
                </a:extLst>
              </p:cNvPr>
              <p:cNvSpPr>
                <a:spLocks noChangeShapeType="1"/>
              </p:cNvSpPr>
              <p:nvPr/>
            </p:nvSpPr>
            <p:spPr bwMode="auto">
              <a:xfrm rot="-5400000" flipH="1" flipV="1">
                <a:off x="2672"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93" name="Line 1233">
                <a:extLst>
                  <a:ext uri="{FF2B5EF4-FFF2-40B4-BE49-F238E27FC236}">
                    <a16:creationId xmlns:a16="http://schemas.microsoft.com/office/drawing/2014/main" id="{DE5B96E9-3B3B-CB65-D64A-7AB79C085892}"/>
                  </a:ext>
                </a:extLst>
              </p:cNvPr>
              <p:cNvSpPr>
                <a:spLocks noChangeShapeType="1"/>
              </p:cNvSpPr>
              <p:nvPr/>
            </p:nvSpPr>
            <p:spPr bwMode="auto">
              <a:xfrm rot="16200000" flipV="1">
                <a:off x="2793" y="2746"/>
                <a:ext cx="81"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94" name="Line 1234">
                <a:extLst>
                  <a:ext uri="{FF2B5EF4-FFF2-40B4-BE49-F238E27FC236}">
                    <a16:creationId xmlns:a16="http://schemas.microsoft.com/office/drawing/2014/main" id="{2954F88C-E7E1-2222-B226-D0337EF9DCA1}"/>
                  </a:ext>
                </a:extLst>
              </p:cNvPr>
              <p:cNvSpPr>
                <a:spLocks noChangeShapeType="1"/>
              </p:cNvSpPr>
              <p:nvPr/>
            </p:nvSpPr>
            <p:spPr bwMode="auto">
              <a:xfrm rot="-5400000" flipH="1" flipV="1">
                <a:off x="2792" y="1651"/>
                <a:ext cx="81"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95" name="Line 1235">
                <a:extLst>
                  <a:ext uri="{FF2B5EF4-FFF2-40B4-BE49-F238E27FC236}">
                    <a16:creationId xmlns:a16="http://schemas.microsoft.com/office/drawing/2014/main" id="{11F9CBC7-9BE9-0B9B-D410-3FC15096CF58}"/>
                  </a:ext>
                </a:extLst>
              </p:cNvPr>
              <p:cNvSpPr>
                <a:spLocks noChangeShapeType="1"/>
              </p:cNvSpPr>
              <p:nvPr/>
            </p:nvSpPr>
            <p:spPr bwMode="auto">
              <a:xfrm rot="-5400000">
                <a:off x="2449"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96" name="Line 1236">
                <a:extLst>
                  <a:ext uri="{FF2B5EF4-FFF2-40B4-BE49-F238E27FC236}">
                    <a16:creationId xmlns:a16="http://schemas.microsoft.com/office/drawing/2014/main" id="{41B8DBDF-F740-580F-48C0-1D41A5AE1800}"/>
                  </a:ext>
                </a:extLst>
              </p:cNvPr>
              <p:cNvSpPr>
                <a:spLocks noChangeShapeType="1"/>
              </p:cNvSpPr>
              <p:nvPr/>
            </p:nvSpPr>
            <p:spPr bwMode="auto">
              <a:xfrm rot="-5400000">
                <a:off x="2448"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97" name="Line 1237">
                <a:extLst>
                  <a:ext uri="{FF2B5EF4-FFF2-40B4-BE49-F238E27FC236}">
                    <a16:creationId xmlns:a16="http://schemas.microsoft.com/office/drawing/2014/main" id="{DEAC980D-7407-C1B0-9A4E-750101852984}"/>
                  </a:ext>
                </a:extLst>
              </p:cNvPr>
              <p:cNvSpPr>
                <a:spLocks noChangeShapeType="1"/>
              </p:cNvSpPr>
              <p:nvPr/>
            </p:nvSpPr>
            <p:spPr bwMode="auto">
              <a:xfrm rot="16200000" flipV="1">
                <a:off x="2298"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98" name="Line 1238">
                <a:extLst>
                  <a:ext uri="{FF2B5EF4-FFF2-40B4-BE49-F238E27FC236}">
                    <a16:creationId xmlns:a16="http://schemas.microsoft.com/office/drawing/2014/main" id="{A2C7CBDF-BCF9-66F5-BC98-C38F7D93BD1D}"/>
                  </a:ext>
                </a:extLst>
              </p:cNvPr>
              <p:cNvSpPr>
                <a:spLocks noChangeShapeType="1"/>
              </p:cNvSpPr>
              <p:nvPr/>
            </p:nvSpPr>
            <p:spPr bwMode="auto">
              <a:xfrm rot="16200000" flipV="1">
                <a:off x="3300"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399" name="Line 1239">
                <a:extLst>
                  <a:ext uri="{FF2B5EF4-FFF2-40B4-BE49-F238E27FC236}">
                    <a16:creationId xmlns:a16="http://schemas.microsoft.com/office/drawing/2014/main" id="{3CB16010-C109-7BDE-2074-597D057C95CD}"/>
                  </a:ext>
                </a:extLst>
              </p:cNvPr>
              <p:cNvSpPr>
                <a:spLocks noChangeShapeType="1"/>
              </p:cNvSpPr>
              <p:nvPr/>
            </p:nvSpPr>
            <p:spPr bwMode="auto">
              <a:xfrm rot="-5400000" flipH="1" flipV="1">
                <a:off x="2297"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00" name="Line 1240">
                <a:extLst>
                  <a:ext uri="{FF2B5EF4-FFF2-40B4-BE49-F238E27FC236}">
                    <a16:creationId xmlns:a16="http://schemas.microsoft.com/office/drawing/2014/main" id="{20AB7218-C2FA-A7F2-CDF0-179B65523F3F}"/>
                  </a:ext>
                </a:extLst>
              </p:cNvPr>
              <p:cNvSpPr>
                <a:spLocks noChangeShapeType="1"/>
              </p:cNvSpPr>
              <p:nvPr/>
            </p:nvSpPr>
            <p:spPr bwMode="auto">
              <a:xfrm rot="-5400000" flipH="1" flipV="1">
                <a:off x="3299"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01" name="Line 1241">
                <a:extLst>
                  <a:ext uri="{FF2B5EF4-FFF2-40B4-BE49-F238E27FC236}">
                    <a16:creationId xmlns:a16="http://schemas.microsoft.com/office/drawing/2014/main" id="{85C9DF85-CE4E-DCF4-EB72-7AAC1431DBB9}"/>
                  </a:ext>
                </a:extLst>
              </p:cNvPr>
              <p:cNvSpPr>
                <a:spLocks noChangeShapeType="1"/>
              </p:cNvSpPr>
              <p:nvPr/>
            </p:nvSpPr>
            <p:spPr bwMode="auto">
              <a:xfrm rot="-5400000" flipH="1" flipV="1">
                <a:off x="3173"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02" name="Line 1242">
                <a:extLst>
                  <a:ext uri="{FF2B5EF4-FFF2-40B4-BE49-F238E27FC236}">
                    <a16:creationId xmlns:a16="http://schemas.microsoft.com/office/drawing/2014/main" id="{6C9EEB80-2B9D-AB3F-5255-BBF846801B4F}"/>
                  </a:ext>
                </a:extLst>
              </p:cNvPr>
              <p:cNvSpPr>
                <a:spLocks noChangeShapeType="1"/>
              </p:cNvSpPr>
              <p:nvPr/>
            </p:nvSpPr>
            <p:spPr bwMode="auto">
              <a:xfrm rot="-5400000" flipH="1" flipV="1">
                <a:off x="2424"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03" name="Line 1243">
                <a:extLst>
                  <a:ext uri="{FF2B5EF4-FFF2-40B4-BE49-F238E27FC236}">
                    <a16:creationId xmlns:a16="http://schemas.microsoft.com/office/drawing/2014/main" id="{7B8B3AEC-0894-42E7-2C9E-4361E4DB6196}"/>
                  </a:ext>
                </a:extLst>
              </p:cNvPr>
              <p:cNvSpPr>
                <a:spLocks noChangeShapeType="1"/>
              </p:cNvSpPr>
              <p:nvPr/>
            </p:nvSpPr>
            <p:spPr bwMode="auto">
              <a:xfrm rot="16200000" flipH="1">
                <a:off x="2425"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04" name="Line 1244">
                <a:extLst>
                  <a:ext uri="{FF2B5EF4-FFF2-40B4-BE49-F238E27FC236}">
                    <a16:creationId xmlns:a16="http://schemas.microsoft.com/office/drawing/2014/main" id="{285FCFF9-B5F1-98DF-33C3-D2B35EB99072}"/>
                  </a:ext>
                </a:extLst>
              </p:cNvPr>
              <p:cNvSpPr>
                <a:spLocks noChangeShapeType="1"/>
              </p:cNvSpPr>
              <p:nvPr/>
            </p:nvSpPr>
            <p:spPr bwMode="auto">
              <a:xfrm rot="16200000" flipH="1">
                <a:off x="3174"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05" name="Line 1245">
                <a:extLst>
                  <a:ext uri="{FF2B5EF4-FFF2-40B4-BE49-F238E27FC236}">
                    <a16:creationId xmlns:a16="http://schemas.microsoft.com/office/drawing/2014/main" id="{F88AE8FF-EE7F-23E7-646B-3628EEF078DE}"/>
                  </a:ext>
                </a:extLst>
              </p:cNvPr>
              <p:cNvSpPr>
                <a:spLocks noChangeShapeType="1"/>
              </p:cNvSpPr>
              <p:nvPr/>
            </p:nvSpPr>
            <p:spPr bwMode="auto">
              <a:xfrm rot="16200000" flipH="1">
                <a:off x="2322"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06" name="Line 1246">
                <a:extLst>
                  <a:ext uri="{FF2B5EF4-FFF2-40B4-BE49-F238E27FC236}">
                    <a16:creationId xmlns:a16="http://schemas.microsoft.com/office/drawing/2014/main" id="{D4D94F60-7571-0A33-4106-1CBF0789FB96}"/>
                  </a:ext>
                </a:extLst>
              </p:cNvPr>
              <p:cNvSpPr>
                <a:spLocks noChangeShapeType="1"/>
              </p:cNvSpPr>
              <p:nvPr/>
            </p:nvSpPr>
            <p:spPr bwMode="auto">
              <a:xfrm rot="16200000" flipH="1">
                <a:off x="2321"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07" name="Line 1247">
                <a:extLst>
                  <a:ext uri="{FF2B5EF4-FFF2-40B4-BE49-F238E27FC236}">
                    <a16:creationId xmlns:a16="http://schemas.microsoft.com/office/drawing/2014/main" id="{CF7B2ED6-8EEA-0D4B-C453-D7FE4913ED34}"/>
                  </a:ext>
                </a:extLst>
              </p:cNvPr>
              <p:cNvSpPr>
                <a:spLocks noChangeShapeType="1"/>
              </p:cNvSpPr>
              <p:nvPr/>
            </p:nvSpPr>
            <p:spPr bwMode="auto">
              <a:xfrm rot="-5400000">
                <a:off x="2944"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08" name="Line 1248">
                <a:extLst>
                  <a:ext uri="{FF2B5EF4-FFF2-40B4-BE49-F238E27FC236}">
                    <a16:creationId xmlns:a16="http://schemas.microsoft.com/office/drawing/2014/main" id="{90349433-A5F8-8920-BC86-EAE1B663F563}"/>
                  </a:ext>
                </a:extLst>
              </p:cNvPr>
              <p:cNvSpPr>
                <a:spLocks noChangeShapeType="1"/>
              </p:cNvSpPr>
              <p:nvPr/>
            </p:nvSpPr>
            <p:spPr bwMode="auto">
              <a:xfrm rot="-5400000">
                <a:off x="2943"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09" name="Line 1249">
                <a:extLst>
                  <a:ext uri="{FF2B5EF4-FFF2-40B4-BE49-F238E27FC236}">
                    <a16:creationId xmlns:a16="http://schemas.microsoft.com/office/drawing/2014/main" id="{32FF5FA7-C2F7-1EEA-75E8-386A92924817}"/>
                  </a:ext>
                </a:extLst>
              </p:cNvPr>
              <p:cNvSpPr>
                <a:spLocks noChangeShapeType="1"/>
              </p:cNvSpPr>
              <p:nvPr/>
            </p:nvSpPr>
            <p:spPr bwMode="auto">
              <a:xfrm rot="-5400000">
                <a:off x="2702"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10" name="Line 1250">
                <a:extLst>
                  <a:ext uri="{FF2B5EF4-FFF2-40B4-BE49-F238E27FC236}">
                    <a16:creationId xmlns:a16="http://schemas.microsoft.com/office/drawing/2014/main" id="{FEB10754-9FFE-608B-7ED7-BB54A8D7EBAB}"/>
                  </a:ext>
                </a:extLst>
              </p:cNvPr>
              <p:cNvSpPr>
                <a:spLocks noChangeShapeType="1"/>
              </p:cNvSpPr>
              <p:nvPr/>
            </p:nvSpPr>
            <p:spPr bwMode="auto">
              <a:xfrm rot="-5400000">
                <a:off x="2701"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11" name="Line 1251">
                <a:extLst>
                  <a:ext uri="{FF2B5EF4-FFF2-40B4-BE49-F238E27FC236}">
                    <a16:creationId xmlns:a16="http://schemas.microsoft.com/office/drawing/2014/main" id="{16894B61-A012-5766-2A90-F5EACC432949}"/>
                  </a:ext>
                </a:extLst>
              </p:cNvPr>
              <p:cNvSpPr>
                <a:spLocks noChangeShapeType="1"/>
              </p:cNvSpPr>
              <p:nvPr/>
            </p:nvSpPr>
            <p:spPr bwMode="auto">
              <a:xfrm rot="-5400000">
                <a:off x="3203"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12" name="Line 1252">
                <a:extLst>
                  <a:ext uri="{FF2B5EF4-FFF2-40B4-BE49-F238E27FC236}">
                    <a16:creationId xmlns:a16="http://schemas.microsoft.com/office/drawing/2014/main" id="{A0E6608E-3815-3DDE-433C-13F8DDA25303}"/>
                  </a:ext>
                </a:extLst>
              </p:cNvPr>
              <p:cNvSpPr>
                <a:spLocks noChangeShapeType="1"/>
              </p:cNvSpPr>
              <p:nvPr/>
            </p:nvSpPr>
            <p:spPr bwMode="auto">
              <a:xfrm rot="-5400000" flipH="1" flipV="1">
                <a:off x="304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13" name="Line 1253">
                <a:extLst>
                  <a:ext uri="{FF2B5EF4-FFF2-40B4-BE49-F238E27FC236}">
                    <a16:creationId xmlns:a16="http://schemas.microsoft.com/office/drawing/2014/main" id="{902AFE38-834A-1C88-228C-6116229C26E7}"/>
                  </a:ext>
                </a:extLst>
              </p:cNvPr>
              <p:cNvSpPr>
                <a:spLocks noChangeShapeType="1"/>
              </p:cNvSpPr>
              <p:nvPr/>
            </p:nvSpPr>
            <p:spPr bwMode="auto">
              <a:xfrm rot="16200000" flipV="1">
                <a:off x="304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14" name="Line 1254">
                <a:extLst>
                  <a:ext uri="{FF2B5EF4-FFF2-40B4-BE49-F238E27FC236}">
                    <a16:creationId xmlns:a16="http://schemas.microsoft.com/office/drawing/2014/main" id="{6F5D76A9-2EC4-8E64-AA9E-22B3F0021DAB}"/>
                  </a:ext>
                </a:extLst>
              </p:cNvPr>
              <p:cNvSpPr>
                <a:spLocks noChangeShapeType="1"/>
              </p:cNvSpPr>
              <p:nvPr/>
            </p:nvSpPr>
            <p:spPr bwMode="auto">
              <a:xfrm rot="-5400000" flipH="1" flipV="1">
                <a:off x="255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15" name="Line 1255">
                <a:extLst>
                  <a:ext uri="{FF2B5EF4-FFF2-40B4-BE49-F238E27FC236}">
                    <a16:creationId xmlns:a16="http://schemas.microsoft.com/office/drawing/2014/main" id="{2A825ED6-8EAD-A1BD-DEB4-458CA46C0E29}"/>
                  </a:ext>
                </a:extLst>
              </p:cNvPr>
              <p:cNvSpPr>
                <a:spLocks noChangeShapeType="1"/>
              </p:cNvSpPr>
              <p:nvPr/>
            </p:nvSpPr>
            <p:spPr bwMode="auto">
              <a:xfrm rot="16200000" flipV="1">
                <a:off x="255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16" name="Line 1256">
                <a:extLst>
                  <a:ext uri="{FF2B5EF4-FFF2-40B4-BE49-F238E27FC236}">
                    <a16:creationId xmlns:a16="http://schemas.microsoft.com/office/drawing/2014/main" id="{DF781378-C937-E242-8C91-CC79A9E66142}"/>
                  </a:ext>
                </a:extLst>
              </p:cNvPr>
              <p:cNvSpPr>
                <a:spLocks noChangeShapeType="1"/>
              </p:cNvSpPr>
              <p:nvPr/>
            </p:nvSpPr>
            <p:spPr bwMode="auto">
              <a:xfrm rot="-5400000" flipH="1" flipV="1">
                <a:off x="3174"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17" name="Line 1257">
                <a:extLst>
                  <a:ext uri="{FF2B5EF4-FFF2-40B4-BE49-F238E27FC236}">
                    <a16:creationId xmlns:a16="http://schemas.microsoft.com/office/drawing/2014/main" id="{39278CDA-D1B9-063D-A966-A1F9A1469C60}"/>
                  </a:ext>
                </a:extLst>
              </p:cNvPr>
              <p:cNvSpPr>
                <a:spLocks noChangeShapeType="1"/>
              </p:cNvSpPr>
              <p:nvPr/>
            </p:nvSpPr>
            <p:spPr bwMode="auto">
              <a:xfrm rot="-5400000" flipH="1" flipV="1">
                <a:off x="2425"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18" name="Line 1258">
                <a:extLst>
                  <a:ext uri="{FF2B5EF4-FFF2-40B4-BE49-F238E27FC236}">
                    <a16:creationId xmlns:a16="http://schemas.microsoft.com/office/drawing/2014/main" id="{B0A794A5-5BBD-BCD7-4391-4256532368DD}"/>
                  </a:ext>
                </a:extLst>
              </p:cNvPr>
              <p:cNvSpPr>
                <a:spLocks noChangeShapeType="1"/>
              </p:cNvSpPr>
              <p:nvPr/>
            </p:nvSpPr>
            <p:spPr bwMode="auto">
              <a:xfrm rot="16200000" flipH="1">
                <a:off x="2424"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19" name="Line 1259">
                <a:extLst>
                  <a:ext uri="{FF2B5EF4-FFF2-40B4-BE49-F238E27FC236}">
                    <a16:creationId xmlns:a16="http://schemas.microsoft.com/office/drawing/2014/main" id="{DBFBD291-5A09-5DE3-8F44-996F75F860CC}"/>
                  </a:ext>
                </a:extLst>
              </p:cNvPr>
              <p:cNvSpPr>
                <a:spLocks noChangeShapeType="1"/>
              </p:cNvSpPr>
              <p:nvPr/>
            </p:nvSpPr>
            <p:spPr bwMode="auto">
              <a:xfrm rot="16200000" flipH="1">
                <a:off x="3173"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20" name="Line 1260">
                <a:extLst>
                  <a:ext uri="{FF2B5EF4-FFF2-40B4-BE49-F238E27FC236}">
                    <a16:creationId xmlns:a16="http://schemas.microsoft.com/office/drawing/2014/main" id="{3CAC37E3-2E55-F6B4-E5C3-C3B4878C6395}"/>
                  </a:ext>
                </a:extLst>
              </p:cNvPr>
              <p:cNvSpPr>
                <a:spLocks noChangeShapeType="1"/>
              </p:cNvSpPr>
              <p:nvPr/>
            </p:nvSpPr>
            <p:spPr bwMode="auto">
              <a:xfrm rot="16200000" flipH="1">
                <a:off x="3071"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21" name="Line 1261">
                <a:extLst>
                  <a:ext uri="{FF2B5EF4-FFF2-40B4-BE49-F238E27FC236}">
                    <a16:creationId xmlns:a16="http://schemas.microsoft.com/office/drawing/2014/main" id="{41DE8BC2-B983-9A8B-8A59-9635F73F50B7}"/>
                  </a:ext>
                </a:extLst>
              </p:cNvPr>
              <p:cNvSpPr>
                <a:spLocks noChangeShapeType="1"/>
              </p:cNvSpPr>
              <p:nvPr/>
            </p:nvSpPr>
            <p:spPr bwMode="auto">
              <a:xfrm rot="16200000" flipH="1">
                <a:off x="3070"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22" name="Line 1262">
                <a:extLst>
                  <a:ext uri="{FF2B5EF4-FFF2-40B4-BE49-F238E27FC236}">
                    <a16:creationId xmlns:a16="http://schemas.microsoft.com/office/drawing/2014/main" id="{4A9E234B-3DC5-02B8-9972-FBE03AFDD69F}"/>
                  </a:ext>
                </a:extLst>
              </p:cNvPr>
              <p:cNvSpPr>
                <a:spLocks noChangeShapeType="1"/>
              </p:cNvSpPr>
              <p:nvPr/>
            </p:nvSpPr>
            <p:spPr bwMode="auto">
              <a:xfrm rot="16200000" flipH="1">
                <a:off x="2920"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23" name="Line 1263">
                <a:extLst>
                  <a:ext uri="{FF2B5EF4-FFF2-40B4-BE49-F238E27FC236}">
                    <a16:creationId xmlns:a16="http://schemas.microsoft.com/office/drawing/2014/main" id="{67EBC376-9DD2-C764-FC55-1D2FCCF53562}"/>
                  </a:ext>
                </a:extLst>
              </p:cNvPr>
              <p:cNvSpPr>
                <a:spLocks noChangeShapeType="1"/>
              </p:cNvSpPr>
              <p:nvPr/>
            </p:nvSpPr>
            <p:spPr bwMode="auto">
              <a:xfrm rot="-5400000" flipH="1" flipV="1">
                <a:off x="2919"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24" name="Line 1264">
                <a:extLst>
                  <a:ext uri="{FF2B5EF4-FFF2-40B4-BE49-F238E27FC236}">
                    <a16:creationId xmlns:a16="http://schemas.microsoft.com/office/drawing/2014/main" id="{754311A1-D4BC-4E91-F5C0-FA77C67008A9}"/>
                  </a:ext>
                </a:extLst>
              </p:cNvPr>
              <p:cNvSpPr>
                <a:spLocks noChangeShapeType="1"/>
              </p:cNvSpPr>
              <p:nvPr/>
            </p:nvSpPr>
            <p:spPr bwMode="auto">
              <a:xfrm rot="-5400000" flipH="1" flipV="1">
                <a:off x="2677"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25" name="Line 1265">
                <a:extLst>
                  <a:ext uri="{FF2B5EF4-FFF2-40B4-BE49-F238E27FC236}">
                    <a16:creationId xmlns:a16="http://schemas.microsoft.com/office/drawing/2014/main" id="{EA5CE42D-A10B-8E63-183F-1F44632FCE72}"/>
                  </a:ext>
                </a:extLst>
              </p:cNvPr>
              <p:cNvSpPr>
                <a:spLocks noChangeShapeType="1"/>
              </p:cNvSpPr>
              <p:nvPr/>
            </p:nvSpPr>
            <p:spPr bwMode="auto">
              <a:xfrm rot="16200000" flipH="1">
                <a:off x="2678"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26" name="Line 1266">
                <a:extLst>
                  <a:ext uri="{FF2B5EF4-FFF2-40B4-BE49-F238E27FC236}">
                    <a16:creationId xmlns:a16="http://schemas.microsoft.com/office/drawing/2014/main" id="{75F3A018-EC4C-44AD-271F-31D44307D668}"/>
                  </a:ext>
                </a:extLst>
              </p:cNvPr>
              <p:cNvSpPr>
                <a:spLocks noChangeShapeType="1"/>
              </p:cNvSpPr>
              <p:nvPr/>
            </p:nvSpPr>
            <p:spPr bwMode="auto">
              <a:xfrm rot="16200000" flipV="1">
                <a:off x="2798" y="1876"/>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27" name="Line 1267">
                <a:extLst>
                  <a:ext uri="{FF2B5EF4-FFF2-40B4-BE49-F238E27FC236}">
                    <a16:creationId xmlns:a16="http://schemas.microsoft.com/office/drawing/2014/main" id="{43C8B69D-0F65-D763-D3D5-5F57AE061AB8}"/>
                  </a:ext>
                </a:extLst>
              </p:cNvPr>
              <p:cNvSpPr>
                <a:spLocks noChangeShapeType="1"/>
              </p:cNvSpPr>
              <p:nvPr/>
            </p:nvSpPr>
            <p:spPr bwMode="auto">
              <a:xfrm rot="-5400000" flipH="1" flipV="1">
                <a:off x="2799" y="2521"/>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28" name="Line 1268">
                <a:extLst>
                  <a:ext uri="{FF2B5EF4-FFF2-40B4-BE49-F238E27FC236}">
                    <a16:creationId xmlns:a16="http://schemas.microsoft.com/office/drawing/2014/main" id="{14F1356B-D821-3993-C72C-FE0F23A75921}"/>
                  </a:ext>
                </a:extLst>
              </p:cNvPr>
              <p:cNvSpPr>
                <a:spLocks noChangeShapeType="1"/>
              </p:cNvSpPr>
              <p:nvPr/>
            </p:nvSpPr>
            <p:spPr bwMode="auto">
              <a:xfrm rot="-5400000">
                <a:off x="2454"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29" name="Line 1269">
                <a:extLst>
                  <a:ext uri="{FF2B5EF4-FFF2-40B4-BE49-F238E27FC236}">
                    <a16:creationId xmlns:a16="http://schemas.microsoft.com/office/drawing/2014/main" id="{EEEDCEA9-C60F-1759-D36A-26417BE63A2C}"/>
                  </a:ext>
                </a:extLst>
              </p:cNvPr>
              <p:cNvSpPr>
                <a:spLocks noChangeShapeType="1"/>
              </p:cNvSpPr>
              <p:nvPr/>
            </p:nvSpPr>
            <p:spPr bwMode="auto">
              <a:xfrm rot="16200000" flipH="1">
                <a:off x="2575"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30" name="Line 1270">
                <a:extLst>
                  <a:ext uri="{FF2B5EF4-FFF2-40B4-BE49-F238E27FC236}">
                    <a16:creationId xmlns:a16="http://schemas.microsoft.com/office/drawing/2014/main" id="{C1A849AB-4577-578B-5B24-8FFAD03563BF}"/>
                  </a:ext>
                </a:extLst>
              </p:cNvPr>
              <p:cNvSpPr>
                <a:spLocks noChangeShapeType="1"/>
              </p:cNvSpPr>
              <p:nvPr/>
            </p:nvSpPr>
            <p:spPr bwMode="auto">
              <a:xfrm rot="16200000" flipH="1">
                <a:off x="2576"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31" name="Line 1271">
                <a:extLst>
                  <a:ext uri="{FF2B5EF4-FFF2-40B4-BE49-F238E27FC236}">
                    <a16:creationId xmlns:a16="http://schemas.microsoft.com/office/drawing/2014/main" id="{F8F4A7DB-23E0-4909-14DF-DFFE71842222}"/>
                  </a:ext>
                </a:extLst>
              </p:cNvPr>
              <p:cNvSpPr>
                <a:spLocks noChangeShapeType="1"/>
              </p:cNvSpPr>
              <p:nvPr/>
            </p:nvSpPr>
            <p:spPr bwMode="auto">
              <a:xfrm rot="16200000" flipV="1">
                <a:off x="304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32" name="Line 1272">
                <a:extLst>
                  <a:ext uri="{FF2B5EF4-FFF2-40B4-BE49-F238E27FC236}">
                    <a16:creationId xmlns:a16="http://schemas.microsoft.com/office/drawing/2014/main" id="{AF3C1AA8-8402-4669-59A1-D99A5A8ACAAF}"/>
                  </a:ext>
                </a:extLst>
              </p:cNvPr>
              <p:cNvSpPr>
                <a:spLocks noChangeShapeType="1"/>
              </p:cNvSpPr>
              <p:nvPr/>
            </p:nvSpPr>
            <p:spPr bwMode="auto">
              <a:xfrm rot="16200000" flipV="1">
                <a:off x="255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33" name="Line 1273">
                <a:extLst>
                  <a:ext uri="{FF2B5EF4-FFF2-40B4-BE49-F238E27FC236}">
                    <a16:creationId xmlns:a16="http://schemas.microsoft.com/office/drawing/2014/main" id="{8636184A-F14A-D7CF-4D64-9CCFF94B5AC7}"/>
                  </a:ext>
                </a:extLst>
              </p:cNvPr>
              <p:cNvSpPr>
                <a:spLocks noChangeShapeType="1"/>
              </p:cNvSpPr>
              <p:nvPr/>
            </p:nvSpPr>
            <p:spPr bwMode="auto">
              <a:xfrm rot="-5400000" flipH="1" flipV="1">
                <a:off x="304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34" name="Line 1274">
                <a:extLst>
                  <a:ext uri="{FF2B5EF4-FFF2-40B4-BE49-F238E27FC236}">
                    <a16:creationId xmlns:a16="http://schemas.microsoft.com/office/drawing/2014/main" id="{719AF2AF-0998-DF00-8996-C8E7BDEF7838}"/>
                  </a:ext>
                </a:extLst>
              </p:cNvPr>
              <p:cNvSpPr>
                <a:spLocks noChangeShapeType="1"/>
              </p:cNvSpPr>
              <p:nvPr/>
            </p:nvSpPr>
            <p:spPr bwMode="auto">
              <a:xfrm rot="-5400000" flipH="1" flipV="1">
                <a:off x="255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35" name="Line 1275">
                <a:extLst>
                  <a:ext uri="{FF2B5EF4-FFF2-40B4-BE49-F238E27FC236}">
                    <a16:creationId xmlns:a16="http://schemas.microsoft.com/office/drawing/2014/main" id="{1AB5E23D-BED0-A889-B688-A739E4DA1EE3}"/>
                  </a:ext>
                </a:extLst>
              </p:cNvPr>
              <p:cNvSpPr>
                <a:spLocks noChangeShapeType="1"/>
              </p:cNvSpPr>
              <p:nvPr/>
            </p:nvSpPr>
            <p:spPr bwMode="auto">
              <a:xfrm rot="16200000" flipH="1">
                <a:off x="2818"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36" name="Line 1276">
                <a:extLst>
                  <a:ext uri="{FF2B5EF4-FFF2-40B4-BE49-F238E27FC236}">
                    <a16:creationId xmlns:a16="http://schemas.microsoft.com/office/drawing/2014/main" id="{9B94E78E-C180-FFC8-FFD9-98A5B01A0507}"/>
                  </a:ext>
                </a:extLst>
              </p:cNvPr>
              <p:cNvSpPr>
                <a:spLocks noChangeShapeType="1"/>
              </p:cNvSpPr>
              <p:nvPr/>
            </p:nvSpPr>
            <p:spPr bwMode="auto">
              <a:xfrm rot="16200000" flipH="1">
                <a:off x="2817"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37" name="Line 1277">
                <a:extLst>
                  <a:ext uri="{FF2B5EF4-FFF2-40B4-BE49-F238E27FC236}">
                    <a16:creationId xmlns:a16="http://schemas.microsoft.com/office/drawing/2014/main" id="{D7C45F36-13A2-66F7-EEF3-86F0FDFC006E}"/>
                  </a:ext>
                </a:extLst>
              </p:cNvPr>
              <p:cNvSpPr>
                <a:spLocks noChangeShapeType="1"/>
              </p:cNvSpPr>
              <p:nvPr/>
            </p:nvSpPr>
            <p:spPr bwMode="auto">
              <a:xfrm rot="-5400000">
                <a:off x="2949"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38" name="Line 1278">
                <a:extLst>
                  <a:ext uri="{FF2B5EF4-FFF2-40B4-BE49-F238E27FC236}">
                    <a16:creationId xmlns:a16="http://schemas.microsoft.com/office/drawing/2014/main" id="{10D7DFC7-506F-6C3E-2EEC-B2E263B78578}"/>
                  </a:ext>
                </a:extLst>
              </p:cNvPr>
              <p:cNvSpPr>
                <a:spLocks noChangeShapeType="1"/>
              </p:cNvSpPr>
              <p:nvPr/>
            </p:nvSpPr>
            <p:spPr bwMode="auto">
              <a:xfrm rot="-5400000" flipH="1" flipV="1">
                <a:off x="2678"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39" name="Line 1279">
                <a:extLst>
                  <a:ext uri="{FF2B5EF4-FFF2-40B4-BE49-F238E27FC236}">
                    <a16:creationId xmlns:a16="http://schemas.microsoft.com/office/drawing/2014/main" id="{F7F19747-B609-F17F-D1FE-6FA57E54BA0D}"/>
                  </a:ext>
                </a:extLst>
              </p:cNvPr>
              <p:cNvSpPr>
                <a:spLocks noChangeShapeType="1"/>
              </p:cNvSpPr>
              <p:nvPr/>
            </p:nvSpPr>
            <p:spPr bwMode="auto">
              <a:xfrm rot="-5400000" flipH="1" flipV="1">
                <a:off x="2920"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40" name="Line 1280">
                <a:extLst>
                  <a:ext uri="{FF2B5EF4-FFF2-40B4-BE49-F238E27FC236}">
                    <a16:creationId xmlns:a16="http://schemas.microsoft.com/office/drawing/2014/main" id="{39BC4000-5A09-FDD1-7653-3926DFAA6E2C}"/>
                  </a:ext>
                </a:extLst>
              </p:cNvPr>
              <p:cNvSpPr>
                <a:spLocks noChangeShapeType="1"/>
              </p:cNvSpPr>
              <p:nvPr/>
            </p:nvSpPr>
            <p:spPr bwMode="auto">
              <a:xfrm rot="16200000" flipH="1">
                <a:off x="2919"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41" name="Line 1281">
                <a:extLst>
                  <a:ext uri="{FF2B5EF4-FFF2-40B4-BE49-F238E27FC236}">
                    <a16:creationId xmlns:a16="http://schemas.microsoft.com/office/drawing/2014/main" id="{1E3328DC-B81C-D6D2-61AD-77B2B4AFCD32}"/>
                  </a:ext>
                </a:extLst>
              </p:cNvPr>
              <p:cNvSpPr>
                <a:spLocks noChangeShapeType="1"/>
              </p:cNvSpPr>
              <p:nvPr/>
            </p:nvSpPr>
            <p:spPr bwMode="auto">
              <a:xfrm rot="16200000" flipH="1">
                <a:off x="2677"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42" name="Line 1282">
                <a:extLst>
                  <a:ext uri="{FF2B5EF4-FFF2-40B4-BE49-F238E27FC236}">
                    <a16:creationId xmlns:a16="http://schemas.microsoft.com/office/drawing/2014/main" id="{8A3C1487-36C8-2385-2820-0D0913953E61}"/>
                  </a:ext>
                </a:extLst>
              </p:cNvPr>
              <p:cNvSpPr>
                <a:spLocks noChangeShapeType="1"/>
              </p:cNvSpPr>
              <p:nvPr/>
            </p:nvSpPr>
            <p:spPr bwMode="auto">
              <a:xfrm rot="16200000" flipV="1">
                <a:off x="2799" y="2302"/>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43" name="Line 1283">
                <a:extLst>
                  <a:ext uri="{FF2B5EF4-FFF2-40B4-BE49-F238E27FC236}">
                    <a16:creationId xmlns:a16="http://schemas.microsoft.com/office/drawing/2014/main" id="{533986ED-3AF8-9F02-F310-7608BFB45C93}"/>
                  </a:ext>
                </a:extLst>
              </p:cNvPr>
              <p:cNvSpPr>
                <a:spLocks noChangeShapeType="1"/>
              </p:cNvSpPr>
              <p:nvPr/>
            </p:nvSpPr>
            <p:spPr bwMode="auto">
              <a:xfrm rot="-5400000" flipH="1" flipV="1">
                <a:off x="2798" y="2095"/>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44" name="Line 1284">
                <a:extLst>
                  <a:ext uri="{FF2B5EF4-FFF2-40B4-BE49-F238E27FC236}">
                    <a16:creationId xmlns:a16="http://schemas.microsoft.com/office/drawing/2014/main" id="{6810CC57-E732-5FCD-9E85-7B060E886AAD}"/>
                  </a:ext>
                </a:extLst>
              </p:cNvPr>
              <p:cNvSpPr>
                <a:spLocks noChangeShapeType="1"/>
              </p:cNvSpPr>
              <p:nvPr/>
            </p:nvSpPr>
            <p:spPr bwMode="auto">
              <a:xfrm rot="-5400000">
                <a:off x="2707"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17445" name="Group 1285">
              <a:extLst>
                <a:ext uri="{FF2B5EF4-FFF2-40B4-BE49-F238E27FC236}">
                  <a16:creationId xmlns:a16="http://schemas.microsoft.com/office/drawing/2014/main" id="{F5BED351-4165-0CEC-028D-31BAB727F677}"/>
                </a:ext>
              </a:extLst>
            </p:cNvPr>
            <p:cNvGrpSpPr>
              <a:grpSpLocks/>
            </p:cNvGrpSpPr>
            <p:nvPr/>
          </p:nvGrpSpPr>
          <p:grpSpPr bwMode="auto">
            <a:xfrm>
              <a:off x="3383" y="2592"/>
              <a:ext cx="3056" cy="2489"/>
              <a:chOff x="1369" y="1011"/>
              <a:chExt cx="3056" cy="2489"/>
            </a:xfrm>
          </p:grpSpPr>
          <p:sp>
            <p:nvSpPr>
              <p:cNvPr id="1117446" name="Line 1286">
                <a:extLst>
                  <a:ext uri="{FF2B5EF4-FFF2-40B4-BE49-F238E27FC236}">
                    <a16:creationId xmlns:a16="http://schemas.microsoft.com/office/drawing/2014/main" id="{FEE768C4-D7BD-318B-D30A-E2C7BD009A3D}"/>
                  </a:ext>
                </a:extLst>
              </p:cNvPr>
              <p:cNvSpPr>
                <a:spLocks noChangeShapeType="1"/>
              </p:cNvSpPr>
              <p:nvPr/>
            </p:nvSpPr>
            <p:spPr bwMode="auto">
              <a:xfrm rot="16200000" flipV="1">
                <a:off x="4325"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47" name="Line 1287">
                <a:extLst>
                  <a:ext uri="{FF2B5EF4-FFF2-40B4-BE49-F238E27FC236}">
                    <a16:creationId xmlns:a16="http://schemas.microsoft.com/office/drawing/2014/main" id="{871C8195-70FE-DFCC-F557-975D079C32A0}"/>
                  </a:ext>
                </a:extLst>
              </p:cNvPr>
              <p:cNvSpPr>
                <a:spLocks noChangeShapeType="1"/>
              </p:cNvSpPr>
              <p:nvPr/>
            </p:nvSpPr>
            <p:spPr bwMode="auto">
              <a:xfrm rot="-5400000" flipH="1" flipV="1">
                <a:off x="4326"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48" name="Line 1288">
                <a:extLst>
                  <a:ext uri="{FF2B5EF4-FFF2-40B4-BE49-F238E27FC236}">
                    <a16:creationId xmlns:a16="http://schemas.microsoft.com/office/drawing/2014/main" id="{EE3B3B0E-220A-77A2-894F-56D11E17407B}"/>
                  </a:ext>
                </a:extLst>
              </p:cNvPr>
              <p:cNvSpPr>
                <a:spLocks noChangeShapeType="1"/>
              </p:cNvSpPr>
              <p:nvPr/>
            </p:nvSpPr>
            <p:spPr bwMode="auto">
              <a:xfrm rot="16200000" flipH="1">
                <a:off x="4350"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49" name="Line 1289">
                <a:extLst>
                  <a:ext uri="{FF2B5EF4-FFF2-40B4-BE49-F238E27FC236}">
                    <a16:creationId xmlns:a16="http://schemas.microsoft.com/office/drawing/2014/main" id="{18BB263A-FC58-764F-1667-E0BD06E141AF}"/>
                  </a:ext>
                </a:extLst>
              </p:cNvPr>
              <p:cNvSpPr>
                <a:spLocks noChangeShapeType="1"/>
              </p:cNvSpPr>
              <p:nvPr/>
            </p:nvSpPr>
            <p:spPr bwMode="auto">
              <a:xfrm rot="16200000" flipH="1">
                <a:off x="4349"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50" name="Line 1290">
                <a:extLst>
                  <a:ext uri="{FF2B5EF4-FFF2-40B4-BE49-F238E27FC236}">
                    <a16:creationId xmlns:a16="http://schemas.microsoft.com/office/drawing/2014/main" id="{3024CF8C-3A12-7EB4-D10E-5FDC4CBBE2CD}"/>
                  </a:ext>
                </a:extLst>
              </p:cNvPr>
              <p:cNvSpPr>
                <a:spLocks noChangeShapeType="1"/>
              </p:cNvSpPr>
              <p:nvPr/>
            </p:nvSpPr>
            <p:spPr bwMode="auto">
              <a:xfrm rot="16200000" flipH="1">
                <a:off x="1400"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51" name="Line 1291">
                <a:extLst>
                  <a:ext uri="{FF2B5EF4-FFF2-40B4-BE49-F238E27FC236}">
                    <a16:creationId xmlns:a16="http://schemas.microsoft.com/office/drawing/2014/main" id="{308A1EAC-E2AF-2FAD-A434-B2071DD14DD5}"/>
                  </a:ext>
                </a:extLst>
              </p:cNvPr>
              <p:cNvSpPr>
                <a:spLocks noChangeShapeType="1"/>
              </p:cNvSpPr>
              <p:nvPr/>
            </p:nvSpPr>
            <p:spPr bwMode="auto">
              <a:xfrm rot="-5400000" flipH="1" flipV="1">
                <a:off x="1399"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52" name="Line 1292">
                <a:extLst>
                  <a:ext uri="{FF2B5EF4-FFF2-40B4-BE49-F238E27FC236}">
                    <a16:creationId xmlns:a16="http://schemas.microsoft.com/office/drawing/2014/main" id="{34C75B2E-438D-99FD-05D8-F1696361265C}"/>
                  </a:ext>
                </a:extLst>
              </p:cNvPr>
              <p:cNvSpPr>
                <a:spLocks noChangeShapeType="1"/>
              </p:cNvSpPr>
              <p:nvPr/>
            </p:nvSpPr>
            <p:spPr bwMode="auto">
              <a:xfrm rot="16200000" flipH="1">
                <a:off x="4199"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53" name="Line 1293">
                <a:extLst>
                  <a:ext uri="{FF2B5EF4-FFF2-40B4-BE49-F238E27FC236}">
                    <a16:creationId xmlns:a16="http://schemas.microsoft.com/office/drawing/2014/main" id="{2D5D6E4D-D670-3F5C-F6F5-CF3EDD5A6D55}"/>
                  </a:ext>
                </a:extLst>
              </p:cNvPr>
              <p:cNvSpPr>
                <a:spLocks noChangeShapeType="1"/>
              </p:cNvSpPr>
              <p:nvPr/>
            </p:nvSpPr>
            <p:spPr bwMode="auto">
              <a:xfrm rot="-5400000" flipH="1" flipV="1">
                <a:off x="4198"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54" name="Line 1294">
                <a:extLst>
                  <a:ext uri="{FF2B5EF4-FFF2-40B4-BE49-F238E27FC236}">
                    <a16:creationId xmlns:a16="http://schemas.microsoft.com/office/drawing/2014/main" id="{F3BB1040-A8B1-BD8E-5F4C-4021817C99B7}"/>
                  </a:ext>
                </a:extLst>
              </p:cNvPr>
              <p:cNvSpPr>
                <a:spLocks noChangeShapeType="1"/>
              </p:cNvSpPr>
              <p:nvPr/>
            </p:nvSpPr>
            <p:spPr bwMode="auto">
              <a:xfrm rot="16200000" flipH="1">
                <a:off x="1297"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55" name="Line 1295">
                <a:extLst>
                  <a:ext uri="{FF2B5EF4-FFF2-40B4-BE49-F238E27FC236}">
                    <a16:creationId xmlns:a16="http://schemas.microsoft.com/office/drawing/2014/main" id="{954357A3-BEE4-74D6-CADE-935A4115A939}"/>
                  </a:ext>
                </a:extLst>
              </p:cNvPr>
              <p:cNvSpPr>
                <a:spLocks noChangeShapeType="1"/>
              </p:cNvSpPr>
              <p:nvPr/>
            </p:nvSpPr>
            <p:spPr bwMode="auto">
              <a:xfrm rot="16200000" flipH="1">
                <a:off x="1296"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56" name="Line 1296">
                <a:extLst>
                  <a:ext uri="{FF2B5EF4-FFF2-40B4-BE49-F238E27FC236}">
                    <a16:creationId xmlns:a16="http://schemas.microsoft.com/office/drawing/2014/main" id="{33BF972C-0E30-B9A4-88D8-73F2805E2C2C}"/>
                  </a:ext>
                </a:extLst>
              </p:cNvPr>
              <p:cNvSpPr>
                <a:spLocks noChangeShapeType="1"/>
              </p:cNvSpPr>
              <p:nvPr/>
            </p:nvSpPr>
            <p:spPr bwMode="auto">
              <a:xfrm rot="16200000" flipV="1">
                <a:off x="4326"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57" name="Line 1297">
                <a:extLst>
                  <a:ext uri="{FF2B5EF4-FFF2-40B4-BE49-F238E27FC236}">
                    <a16:creationId xmlns:a16="http://schemas.microsoft.com/office/drawing/2014/main" id="{D72D76D8-63FB-7D96-3825-85203CBBCD8C}"/>
                  </a:ext>
                </a:extLst>
              </p:cNvPr>
              <p:cNvSpPr>
                <a:spLocks noChangeShapeType="1"/>
              </p:cNvSpPr>
              <p:nvPr/>
            </p:nvSpPr>
            <p:spPr bwMode="auto">
              <a:xfrm rot="-5400000" flipH="1" flipV="1">
                <a:off x="4325"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58" name="Line 1298">
                <a:extLst>
                  <a:ext uri="{FF2B5EF4-FFF2-40B4-BE49-F238E27FC236}">
                    <a16:creationId xmlns:a16="http://schemas.microsoft.com/office/drawing/2014/main" id="{B8DA37FF-7304-8DA7-FF8A-5EE2955D9F11}"/>
                  </a:ext>
                </a:extLst>
              </p:cNvPr>
              <p:cNvSpPr>
                <a:spLocks noChangeShapeType="1"/>
              </p:cNvSpPr>
              <p:nvPr/>
            </p:nvSpPr>
            <p:spPr bwMode="auto">
              <a:xfrm rot="-5400000" flipH="1" flipV="1">
                <a:off x="1526"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59" name="Line 1299">
                <a:extLst>
                  <a:ext uri="{FF2B5EF4-FFF2-40B4-BE49-F238E27FC236}">
                    <a16:creationId xmlns:a16="http://schemas.microsoft.com/office/drawing/2014/main" id="{8FAA0518-128F-3F35-50CC-12EFFEBB10D2}"/>
                  </a:ext>
                </a:extLst>
              </p:cNvPr>
              <p:cNvSpPr>
                <a:spLocks noChangeShapeType="1"/>
              </p:cNvSpPr>
              <p:nvPr/>
            </p:nvSpPr>
            <p:spPr bwMode="auto">
              <a:xfrm rot="16200000" flipV="1">
                <a:off x="1525"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60" name="Line 1300">
                <a:extLst>
                  <a:ext uri="{FF2B5EF4-FFF2-40B4-BE49-F238E27FC236}">
                    <a16:creationId xmlns:a16="http://schemas.microsoft.com/office/drawing/2014/main" id="{DE1502CF-0342-FC7B-DB44-F8B28C35AD5F}"/>
                  </a:ext>
                </a:extLst>
              </p:cNvPr>
              <p:cNvSpPr>
                <a:spLocks noChangeShapeType="1"/>
              </p:cNvSpPr>
              <p:nvPr/>
            </p:nvSpPr>
            <p:spPr bwMode="auto">
              <a:xfrm rot="16200000" flipV="1">
                <a:off x="4071"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61" name="Line 1301">
                <a:extLst>
                  <a:ext uri="{FF2B5EF4-FFF2-40B4-BE49-F238E27FC236}">
                    <a16:creationId xmlns:a16="http://schemas.microsoft.com/office/drawing/2014/main" id="{6F9F7AF8-D961-3EB6-1ED7-838193B0DC6E}"/>
                  </a:ext>
                </a:extLst>
              </p:cNvPr>
              <p:cNvSpPr>
                <a:spLocks noChangeShapeType="1"/>
              </p:cNvSpPr>
              <p:nvPr/>
            </p:nvSpPr>
            <p:spPr bwMode="auto">
              <a:xfrm rot="-5400000" flipH="1" flipV="1">
                <a:off x="4072"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62" name="Line 1302">
                <a:extLst>
                  <a:ext uri="{FF2B5EF4-FFF2-40B4-BE49-F238E27FC236}">
                    <a16:creationId xmlns:a16="http://schemas.microsoft.com/office/drawing/2014/main" id="{AD641527-5C7D-D6CB-FB15-D2E487F8B34E}"/>
                  </a:ext>
                </a:extLst>
              </p:cNvPr>
              <p:cNvSpPr>
                <a:spLocks noChangeShapeType="1"/>
              </p:cNvSpPr>
              <p:nvPr/>
            </p:nvSpPr>
            <p:spPr bwMode="auto">
              <a:xfrm rot="16200000" flipH="1">
                <a:off x="4096"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63" name="Line 1303">
                <a:extLst>
                  <a:ext uri="{FF2B5EF4-FFF2-40B4-BE49-F238E27FC236}">
                    <a16:creationId xmlns:a16="http://schemas.microsoft.com/office/drawing/2014/main" id="{C61A1B95-5AB8-FF33-E7E3-B71C89C7CA0D}"/>
                  </a:ext>
                </a:extLst>
              </p:cNvPr>
              <p:cNvSpPr>
                <a:spLocks noChangeShapeType="1"/>
              </p:cNvSpPr>
              <p:nvPr/>
            </p:nvSpPr>
            <p:spPr bwMode="auto">
              <a:xfrm rot="16200000" flipH="1">
                <a:off x="4095"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64" name="Line 1304">
                <a:extLst>
                  <a:ext uri="{FF2B5EF4-FFF2-40B4-BE49-F238E27FC236}">
                    <a16:creationId xmlns:a16="http://schemas.microsoft.com/office/drawing/2014/main" id="{113AB0B4-9B45-49AD-9C0B-651A4825BAC0}"/>
                  </a:ext>
                </a:extLst>
              </p:cNvPr>
              <p:cNvSpPr>
                <a:spLocks noChangeShapeType="1"/>
              </p:cNvSpPr>
              <p:nvPr/>
            </p:nvSpPr>
            <p:spPr bwMode="auto">
              <a:xfrm rot="16200000" flipH="1">
                <a:off x="4350"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65" name="Line 1305">
                <a:extLst>
                  <a:ext uri="{FF2B5EF4-FFF2-40B4-BE49-F238E27FC236}">
                    <a16:creationId xmlns:a16="http://schemas.microsoft.com/office/drawing/2014/main" id="{83EB3793-9514-97D0-E000-1E7FEB524452}"/>
                  </a:ext>
                </a:extLst>
              </p:cNvPr>
              <p:cNvSpPr>
                <a:spLocks noChangeShapeType="1"/>
              </p:cNvSpPr>
              <p:nvPr/>
            </p:nvSpPr>
            <p:spPr bwMode="auto">
              <a:xfrm rot="16200000" flipH="1">
                <a:off x="4355"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66" name="Line 1306">
                <a:extLst>
                  <a:ext uri="{FF2B5EF4-FFF2-40B4-BE49-F238E27FC236}">
                    <a16:creationId xmlns:a16="http://schemas.microsoft.com/office/drawing/2014/main" id="{39C5ED2D-1C8B-8ADC-441A-DE5549E67ED6}"/>
                  </a:ext>
                </a:extLst>
              </p:cNvPr>
              <p:cNvSpPr>
                <a:spLocks noChangeShapeType="1"/>
              </p:cNvSpPr>
              <p:nvPr/>
            </p:nvSpPr>
            <p:spPr bwMode="auto">
              <a:xfrm rot="-5400000" flipH="1" flipV="1">
                <a:off x="4199"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67" name="Line 1307">
                <a:extLst>
                  <a:ext uri="{FF2B5EF4-FFF2-40B4-BE49-F238E27FC236}">
                    <a16:creationId xmlns:a16="http://schemas.microsoft.com/office/drawing/2014/main" id="{42951203-44D5-C900-A7F2-09F14206264C}"/>
                  </a:ext>
                </a:extLst>
              </p:cNvPr>
              <p:cNvSpPr>
                <a:spLocks noChangeShapeType="1"/>
              </p:cNvSpPr>
              <p:nvPr/>
            </p:nvSpPr>
            <p:spPr bwMode="auto">
              <a:xfrm rot="-5400000" flipH="1" flipV="1">
                <a:off x="1400"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68" name="Line 1308">
                <a:extLst>
                  <a:ext uri="{FF2B5EF4-FFF2-40B4-BE49-F238E27FC236}">
                    <a16:creationId xmlns:a16="http://schemas.microsoft.com/office/drawing/2014/main" id="{2F1C9DC4-BEA5-B6FE-EA53-6CAEC2B33A89}"/>
                  </a:ext>
                </a:extLst>
              </p:cNvPr>
              <p:cNvSpPr>
                <a:spLocks noChangeShapeType="1"/>
              </p:cNvSpPr>
              <p:nvPr/>
            </p:nvSpPr>
            <p:spPr bwMode="auto">
              <a:xfrm rot="16200000" flipH="1">
                <a:off x="1399"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69" name="Line 1309">
                <a:extLst>
                  <a:ext uri="{FF2B5EF4-FFF2-40B4-BE49-F238E27FC236}">
                    <a16:creationId xmlns:a16="http://schemas.microsoft.com/office/drawing/2014/main" id="{97A4971A-D8D9-0794-9A1B-5232072D706F}"/>
                  </a:ext>
                </a:extLst>
              </p:cNvPr>
              <p:cNvSpPr>
                <a:spLocks noChangeShapeType="1"/>
              </p:cNvSpPr>
              <p:nvPr/>
            </p:nvSpPr>
            <p:spPr bwMode="auto">
              <a:xfrm rot="16200000" flipH="1">
                <a:off x="4198"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70" name="Line 1310">
                <a:extLst>
                  <a:ext uri="{FF2B5EF4-FFF2-40B4-BE49-F238E27FC236}">
                    <a16:creationId xmlns:a16="http://schemas.microsoft.com/office/drawing/2014/main" id="{A8ED69BE-2C8E-C9DE-3B82-C200157F7850}"/>
                  </a:ext>
                </a:extLst>
              </p:cNvPr>
              <p:cNvSpPr>
                <a:spLocks noChangeShapeType="1"/>
              </p:cNvSpPr>
              <p:nvPr/>
            </p:nvSpPr>
            <p:spPr bwMode="auto">
              <a:xfrm rot="-5400000" flipH="1" flipV="1">
                <a:off x="4326"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71" name="Line 1311">
                <a:extLst>
                  <a:ext uri="{FF2B5EF4-FFF2-40B4-BE49-F238E27FC236}">
                    <a16:creationId xmlns:a16="http://schemas.microsoft.com/office/drawing/2014/main" id="{07465211-625C-217C-986A-9B55617D7F2C}"/>
                  </a:ext>
                </a:extLst>
              </p:cNvPr>
              <p:cNvSpPr>
                <a:spLocks noChangeShapeType="1"/>
              </p:cNvSpPr>
              <p:nvPr/>
            </p:nvSpPr>
            <p:spPr bwMode="auto">
              <a:xfrm rot="16200000" flipV="1">
                <a:off x="4320"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72" name="Line 1312">
                <a:extLst>
                  <a:ext uri="{FF2B5EF4-FFF2-40B4-BE49-F238E27FC236}">
                    <a16:creationId xmlns:a16="http://schemas.microsoft.com/office/drawing/2014/main" id="{A14042D8-590E-E8B8-8A46-C5534A792547}"/>
                  </a:ext>
                </a:extLst>
              </p:cNvPr>
              <p:cNvSpPr>
                <a:spLocks noChangeShapeType="1"/>
              </p:cNvSpPr>
              <p:nvPr/>
            </p:nvSpPr>
            <p:spPr bwMode="auto">
              <a:xfrm rot="-5400000">
                <a:off x="4222"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73" name="Line 1313">
                <a:extLst>
                  <a:ext uri="{FF2B5EF4-FFF2-40B4-BE49-F238E27FC236}">
                    <a16:creationId xmlns:a16="http://schemas.microsoft.com/office/drawing/2014/main" id="{C55667D0-2DAD-819D-65F6-604AC513901D}"/>
                  </a:ext>
                </a:extLst>
              </p:cNvPr>
              <p:cNvSpPr>
                <a:spLocks noChangeShapeType="1"/>
              </p:cNvSpPr>
              <p:nvPr/>
            </p:nvSpPr>
            <p:spPr bwMode="auto">
              <a:xfrm rot="-5400000">
                <a:off x="4223"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74" name="Line 1314">
                <a:extLst>
                  <a:ext uri="{FF2B5EF4-FFF2-40B4-BE49-F238E27FC236}">
                    <a16:creationId xmlns:a16="http://schemas.microsoft.com/office/drawing/2014/main" id="{A029F4B0-0E76-8BE0-C261-B90E0B06E7A1}"/>
                  </a:ext>
                </a:extLst>
              </p:cNvPr>
              <p:cNvSpPr>
                <a:spLocks noChangeShapeType="1"/>
              </p:cNvSpPr>
              <p:nvPr/>
            </p:nvSpPr>
            <p:spPr bwMode="auto">
              <a:xfrm rot="-5400000" flipH="1" flipV="1">
                <a:off x="1652"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75" name="Line 1315">
                <a:extLst>
                  <a:ext uri="{FF2B5EF4-FFF2-40B4-BE49-F238E27FC236}">
                    <a16:creationId xmlns:a16="http://schemas.microsoft.com/office/drawing/2014/main" id="{D878CA1D-B2D2-473D-0558-0EA1434E5FA4}"/>
                  </a:ext>
                </a:extLst>
              </p:cNvPr>
              <p:cNvSpPr>
                <a:spLocks noChangeShapeType="1"/>
              </p:cNvSpPr>
              <p:nvPr/>
            </p:nvSpPr>
            <p:spPr bwMode="auto">
              <a:xfrm rot="-5400000" flipH="1" flipV="1">
                <a:off x="3945"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76" name="Line 1316">
                <a:extLst>
                  <a:ext uri="{FF2B5EF4-FFF2-40B4-BE49-F238E27FC236}">
                    <a16:creationId xmlns:a16="http://schemas.microsoft.com/office/drawing/2014/main" id="{FBCAB294-C3AD-4E82-14F7-BA0FFE9B1E80}"/>
                  </a:ext>
                </a:extLst>
              </p:cNvPr>
              <p:cNvSpPr>
                <a:spLocks noChangeShapeType="1"/>
              </p:cNvSpPr>
              <p:nvPr/>
            </p:nvSpPr>
            <p:spPr bwMode="auto">
              <a:xfrm rot="16200000" flipH="1">
                <a:off x="1653"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77" name="Line 1317">
                <a:extLst>
                  <a:ext uri="{FF2B5EF4-FFF2-40B4-BE49-F238E27FC236}">
                    <a16:creationId xmlns:a16="http://schemas.microsoft.com/office/drawing/2014/main" id="{2C8373A2-0F15-F705-ECD8-E5CAC24CC2CB}"/>
                  </a:ext>
                </a:extLst>
              </p:cNvPr>
              <p:cNvSpPr>
                <a:spLocks noChangeShapeType="1"/>
              </p:cNvSpPr>
              <p:nvPr/>
            </p:nvSpPr>
            <p:spPr bwMode="auto">
              <a:xfrm rot="16200000" flipH="1">
                <a:off x="3945"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78" name="Line 1318">
                <a:extLst>
                  <a:ext uri="{FF2B5EF4-FFF2-40B4-BE49-F238E27FC236}">
                    <a16:creationId xmlns:a16="http://schemas.microsoft.com/office/drawing/2014/main" id="{91977FCC-89E2-C4D4-641C-7EC7BE1B6C3F}"/>
                  </a:ext>
                </a:extLst>
              </p:cNvPr>
              <p:cNvSpPr>
                <a:spLocks noChangeShapeType="1"/>
              </p:cNvSpPr>
              <p:nvPr/>
            </p:nvSpPr>
            <p:spPr bwMode="auto">
              <a:xfrm rot="16200000" flipH="1">
                <a:off x="1549"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79" name="Line 1319">
                <a:extLst>
                  <a:ext uri="{FF2B5EF4-FFF2-40B4-BE49-F238E27FC236}">
                    <a16:creationId xmlns:a16="http://schemas.microsoft.com/office/drawing/2014/main" id="{D86B537D-898A-B3CB-A3FE-BF11CB44A777}"/>
                  </a:ext>
                </a:extLst>
              </p:cNvPr>
              <p:cNvSpPr>
                <a:spLocks noChangeShapeType="1"/>
              </p:cNvSpPr>
              <p:nvPr/>
            </p:nvSpPr>
            <p:spPr bwMode="auto">
              <a:xfrm rot="16200000" flipH="1">
                <a:off x="1548"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80" name="Line 1320">
                <a:extLst>
                  <a:ext uri="{FF2B5EF4-FFF2-40B4-BE49-F238E27FC236}">
                    <a16:creationId xmlns:a16="http://schemas.microsoft.com/office/drawing/2014/main" id="{E9B67589-45C5-9B95-267A-4C9452AD7DDC}"/>
                  </a:ext>
                </a:extLst>
              </p:cNvPr>
              <p:cNvSpPr>
                <a:spLocks noChangeShapeType="1"/>
              </p:cNvSpPr>
              <p:nvPr/>
            </p:nvSpPr>
            <p:spPr bwMode="auto">
              <a:xfrm rot="16200000" flipV="1">
                <a:off x="4319"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81" name="Line 1321">
                <a:extLst>
                  <a:ext uri="{FF2B5EF4-FFF2-40B4-BE49-F238E27FC236}">
                    <a16:creationId xmlns:a16="http://schemas.microsoft.com/office/drawing/2014/main" id="{93F41A90-9E78-E5F5-F2F9-56AC34D6DBDC}"/>
                  </a:ext>
                </a:extLst>
              </p:cNvPr>
              <p:cNvSpPr>
                <a:spLocks noChangeShapeType="1"/>
              </p:cNvSpPr>
              <p:nvPr/>
            </p:nvSpPr>
            <p:spPr bwMode="auto">
              <a:xfrm rot="-5400000" flipH="1" flipV="1">
                <a:off x="4318"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82" name="Line 1322">
                <a:extLst>
                  <a:ext uri="{FF2B5EF4-FFF2-40B4-BE49-F238E27FC236}">
                    <a16:creationId xmlns:a16="http://schemas.microsoft.com/office/drawing/2014/main" id="{45796CF7-E0FC-95CC-BD00-1B30FBA466B7}"/>
                  </a:ext>
                </a:extLst>
              </p:cNvPr>
              <p:cNvSpPr>
                <a:spLocks noChangeShapeType="1"/>
              </p:cNvSpPr>
              <p:nvPr/>
            </p:nvSpPr>
            <p:spPr bwMode="auto">
              <a:xfrm rot="16200000" flipV="1">
                <a:off x="4071" y="31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83" name="Line 1323">
                <a:extLst>
                  <a:ext uri="{FF2B5EF4-FFF2-40B4-BE49-F238E27FC236}">
                    <a16:creationId xmlns:a16="http://schemas.microsoft.com/office/drawing/2014/main" id="{83716CCB-8452-56B1-88FD-BD6FE8353490}"/>
                  </a:ext>
                </a:extLst>
              </p:cNvPr>
              <p:cNvSpPr>
                <a:spLocks noChangeShapeType="1"/>
              </p:cNvSpPr>
              <p:nvPr/>
            </p:nvSpPr>
            <p:spPr bwMode="auto">
              <a:xfrm rot="16200000" flipV="1">
                <a:off x="1525" y="31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84" name="Line 1324">
                <a:extLst>
                  <a:ext uri="{FF2B5EF4-FFF2-40B4-BE49-F238E27FC236}">
                    <a16:creationId xmlns:a16="http://schemas.microsoft.com/office/drawing/2014/main" id="{5B873883-CF2A-A857-D50A-61818EAFAC97}"/>
                  </a:ext>
                </a:extLst>
              </p:cNvPr>
              <p:cNvSpPr>
                <a:spLocks noChangeShapeType="1"/>
              </p:cNvSpPr>
              <p:nvPr/>
            </p:nvSpPr>
            <p:spPr bwMode="auto">
              <a:xfrm rot="-5400000" flipH="1" flipV="1">
                <a:off x="1524" y="12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85" name="Line 1325">
                <a:extLst>
                  <a:ext uri="{FF2B5EF4-FFF2-40B4-BE49-F238E27FC236}">
                    <a16:creationId xmlns:a16="http://schemas.microsoft.com/office/drawing/2014/main" id="{B9D444CB-C007-B15D-8F66-FCB6F1E9CEE2}"/>
                  </a:ext>
                </a:extLst>
              </p:cNvPr>
              <p:cNvSpPr>
                <a:spLocks noChangeShapeType="1"/>
              </p:cNvSpPr>
              <p:nvPr/>
            </p:nvSpPr>
            <p:spPr bwMode="auto">
              <a:xfrm rot="-5400000" flipH="1" flipV="1">
                <a:off x="4070" y="12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86" name="Line 1326">
                <a:extLst>
                  <a:ext uri="{FF2B5EF4-FFF2-40B4-BE49-F238E27FC236}">
                    <a16:creationId xmlns:a16="http://schemas.microsoft.com/office/drawing/2014/main" id="{1B3DA56E-0B4B-F2E5-9E7E-1F1E5B2C4D9C}"/>
                  </a:ext>
                </a:extLst>
              </p:cNvPr>
              <p:cNvSpPr>
                <a:spLocks noChangeShapeType="1"/>
              </p:cNvSpPr>
              <p:nvPr/>
            </p:nvSpPr>
            <p:spPr bwMode="auto">
              <a:xfrm rot="16200000" flipH="1">
                <a:off x="1296"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87" name="Line 1327">
                <a:extLst>
                  <a:ext uri="{FF2B5EF4-FFF2-40B4-BE49-F238E27FC236}">
                    <a16:creationId xmlns:a16="http://schemas.microsoft.com/office/drawing/2014/main" id="{BE6C47C2-E3F2-1C42-7F7E-95237FE7E21F}"/>
                  </a:ext>
                </a:extLst>
              </p:cNvPr>
              <p:cNvSpPr>
                <a:spLocks noChangeShapeType="1"/>
              </p:cNvSpPr>
              <p:nvPr/>
            </p:nvSpPr>
            <p:spPr bwMode="auto">
              <a:xfrm rot="16200000" flipH="1">
                <a:off x="1301"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88" name="Line 1328">
                <a:extLst>
                  <a:ext uri="{FF2B5EF4-FFF2-40B4-BE49-F238E27FC236}">
                    <a16:creationId xmlns:a16="http://schemas.microsoft.com/office/drawing/2014/main" id="{FD986EAD-E2F9-279D-DE3B-45342D1A7477}"/>
                  </a:ext>
                </a:extLst>
              </p:cNvPr>
              <p:cNvSpPr>
                <a:spLocks noChangeShapeType="1"/>
              </p:cNvSpPr>
              <p:nvPr/>
            </p:nvSpPr>
            <p:spPr bwMode="auto">
              <a:xfrm rot="16200000" flipH="1">
                <a:off x="4349"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89" name="Line 1329">
                <a:extLst>
                  <a:ext uri="{FF2B5EF4-FFF2-40B4-BE49-F238E27FC236}">
                    <a16:creationId xmlns:a16="http://schemas.microsoft.com/office/drawing/2014/main" id="{003ECB60-43EB-7ED6-2A50-6F266A6EF279}"/>
                  </a:ext>
                </a:extLst>
              </p:cNvPr>
              <p:cNvSpPr>
                <a:spLocks noChangeShapeType="1"/>
              </p:cNvSpPr>
              <p:nvPr/>
            </p:nvSpPr>
            <p:spPr bwMode="auto">
              <a:xfrm rot="16200000" flipH="1">
                <a:off x="4348"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90" name="Line 1330">
                <a:extLst>
                  <a:ext uri="{FF2B5EF4-FFF2-40B4-BE49-F238E27FC236}">
                    <a16:creationId xmlns:a16="http://schemas.microsoft.com/office/drawing/2014/main" id="{59DA6F82-9797-44DC-1111-08D5BB790FBC}"/>
                  </a:ext>
                </a:extLst>
              </p:cNvPr>
              <p:cNvSpPr>
                <a:spLocks noChangeShapeType="1"/>
              </p:cNvSpPr>
              <p:nvPr/>
            </p:nvSpPr>
            <p:spPr bwMode="auto">
              <a:xfrm rot="-5400000">
                <a:off x="1422"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91" name="Line 1331">
                <a:extLst>
                  <a:ext uri="{FF2B5EF4-FFF2-40B4-BE49-F238E27FC236}">
                    <a16:creationId xmlns:a16="http://schemas.microsoft.com/office/drawing/2014/main" id="{8CEC30D9-34C5-8D19-DE85-305E2BCF0ECF}"/>
                  </a:ext>
                </a:extLst>
              </p:cNvPr>
              <p:cNvSpPr>
                <a:spLocks noChangeShapeType="1"/>
              </p:cNvSpPr>
              <p:nvPr/>
            </p:nvSpPr>
            <p:spPr bwMode="auto">
              <a:xfrm rot="-5400000">
                <a:off x="1423"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92" name="Line 1332">
                <a:extLst>
                  <a:ext uri="{FF2B5EF4-FFF2-40B4-BE49-F238E27FC236}">
                    <a16:creationId xmlns:a16="http://schemas.microsoft.com/office/drawing/2014/main" id="{54EA158D-10CB-36FC-B787-72ED8C49CB9B}"/>
                  </a:ext>
                </a:extLst>
              </p:cNvPr>
              <p:cNvSpPr>
                <a:spLocks noChangeShapeType="1"/>
              </p:cNvSpPr>
              <p:nvPr/>
            </p:nvSpPr>
            <p:spPr bwMode="auto">
              <a:xfrm rot="16200000" flipH="1">
                <a:off x="1399"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93" name="Line 1333">
                <a:extLst>
                  <a:ext uri="{FF2B5EF4-FFF2-40B4-BE49-F238E27FC236}">
                    <a16:creationId xmlns:a16="http://schemas.microsoft.com/office/drawing/2014/main" id="{517271D0-ECC9-E520-1F52-8BB2FC2C975C}"/>
                  </a:ext>
                </a:extLst>
              </p:cNvPr>
              <p:cNvSpPr>
                <a:spLocks noChangeShapeType="1"/>
              </p:cNvSpPr>
              <p:nvPr/>
            </p:nvSpPr>
            <p:spPr bwMode="auto">
              <a:xfrm rot="16200000" flipH="1">
                <a:off x="4198"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94" name="Line 1334">
                <a:extLst>
                  <a:ext uri="{FF2B5EF4-FFF2-40B4-BE49-F238E27FC236}">
                    <a16:creationId xmlns:a16="http://schemas.microsoft.com/office/drawing/2014/main" id="{C566A6A9-61FD-6284-4C89-AACAE47DA6EE}"/>
                  </a:ext>
                </a:extLst>
              </p:cNvPr>
              <p:cNvSpPr>
                <a:spLocks noChangeShapeType="1"/>
              </p:cNvSpPr>
              <p:nvPr/>
            </p:nvSpPr>
            <p:spPr bwMode="auto">
              <a:xfrm rot="-5400000" flipH="1" flipV="1">
                <a:off x="4192"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95" name="Line 1335">
                <a:extLst>
                  <a:ext uri="{FF2B5EF4-FFF2-40B4-BE49-F238E27FC236}">
                    <a16:creationId xmlns:a16="http://schemas.microsoft.com/office/drawing/2014/main" id="{D5D2982D-1696-521E-E4FB-2E1D646FF32E}"/>
                  </a:ext>
                </a:extLst>
              </p:cNvPr>
              <p:cNvSpPr>
                <a:spLocks noChangeShapeType="1"/>
              </p:cNvSpPr>
              <p:nvPr/>
            </p:nvSpPr>
            <p:spPr bwMode="auto">
              <a:xfrm rot="-5400000" flipH="1" flipV="1">
                <a:off x="1393"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96" name="Line 1336">
                <a:extLst>
                  <a:ext uri="{FF2B5EF4-FFF2-40B4-BE49-F238E27FC236}">
                    <a16:creationId xmlns:a16="http://schemas.microsoft.com/office/drawing/2014/main" id="{831F6FD0-4659-9D7C-E327-7184BD8914F9}"/>
                  </a:ext>
                </a:extLst>
              </p:cNvPr>
              <p:cNvSpPr>
                <a:spLocks noChangeShapeType="1"/>
              </p:cNvSpPr>
              <p:nvPr/>
            </p:nvSpPr>
            <p:spPr bwMode="auto">
              <a:xfrm rot="-5400000" flipH="1" flipV="1">
                <a:off x="1779"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97" name="Line 1337">
                <a:extLst>
                  <a:ext uri="{FF2B5EF4-FFF2-40B4-BE49-F238E27FC236}">
                    <a16:creationId xmlns:a16="http://schemas.microsoft.com/office/drawing/2014/main" id="{9C702C3F-548D-9956-E051-A5C224C25C3E}"/>
                  </a:ext>
                </a:extLst>
              </p:cNvPr>
              <p:cNvSpPr>
                <a:spLocks noChangeShapeType="1"/>
              </p:cNvSpPr>
              <p:nvPr/>
            </p:nvSpPr>
            <p:spPr bwMode="auto">
              <a:xfrm rot="16200000" flipV="1">
                <a:off x="3817"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98" name="Line 1338">
                <a:extLst>
                  <a:ext uri="{FF2B5EF4-FFF2-40B4-BE49-F238E27FC236}">
                    <a16:creationId xmlns:a16="http://schemas.microsoft.com/office/drawing/2014/main" id="{AF32BEBF-5274-0C8C-DE13-9C9E9CFD1543}"/>
                  </a:ext>
                </a:extLst>
              </p:cNvPr>
              <p:cNvSpPr>
                <a:spLocks noChangeShapeType="1"/>
              </p:cNvSpPr>
              <p:nvPr/>
            </p:nvSpPr>
            <p:spPr bwMode="auto">
              <a:xfrm rot="16200000" flipV="1">
                <a:off x="1778"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499" name="Line 1339">
                <a:extLst>
                  <a:ext uri="{FF2B5EF4-FFF2-40B4-BE49-F238E27FC236}">
                    <a16:creationId xmlns:a16="http://schemas.microsoft.com/office/drawing/2014/main" id="{7B457622-4322-0032-19F2-52DB9159B7B9}"/>
                  </a:ext>
                </a:extLst>
              </p:cNvPr>
              <p:cNvSpPr>
                <a:spLocks noChangeShapeType="1"/>
              </p:cNvSpPr>
              <p:nvPr/>
            </p:nvSpPr>
            <p:spPr bwMode="auto">
              <a:xfrm rot="-5400000" flipH="1" flipV="1">
                <a:off x="3818"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00" name="Line 1340">
                <a:extLst>
                  <a:ext uri="{FF2B5EF4-FFF2-40B4-BE49-F238E27FC236}">
                    <a16:creationId xmlns:a16="http://schemas.microsoft.com/office/drawing/2014/main" id="{9283D6B0-4C16-8235-58B6-9955EEB4DE15}"/>
                  </a:ext>
                </a:extLst>
              </p:cNvPr>
              <p:cNvSpPr>
                <a:spLocks noChangeShapeType="1"/>
              </p:cNvSpPr>
              <p:nvPr/>
            </p:nvSpPr>
            <p:spPr bwMode="auto">
              <a:xfrm rot="-5400000" flipH="1" flipV="1">
                <a:off x="4325"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01" name="Line 1341">
                <a:extLst>
                  <a:ext uri="{FF2B5EF4-FFF2-40B4-BE49-F238E27FC236}">
                    <a16:creationId xmlns:a16="http://schemas.microsoft.com/office/drawing/2014/main" id="{A581050F-F445-1B7E-A553-1DB98268366F}"/>
                  </a:ext>
                </a:extLst>
              </p:cNvPr>
              <p:cNvSpPr>
                <a:spLocks noChangeShapeType="1"/>
              </p:cNvSpPr>
              <p:nvPr/>
            </p:nvSpPr>
            <p:spPr bwMode="auto">
              <a:xfrm rot="16200000" flipV="1">
                <a:off x="4324"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02" name="Line 1342">
                <a:extLst>
                  <a:ext uri="{FF2B5EF4-FFF2-40B4-BE49-F238E27FC236}">
                    <a16:creationId xmlns:a16="http://schemas.microsoft.com/office/drawing/2014/main" id="{A1EF732A-2FE5-2D02-AD08-96DDF8CAC1A3}"/>
                  </a:ext>
                </a:extLst>
              </p:cNvPr>
              <p:cNvSpPr>
                <a:spLocks noChangeShapeType="1"/>
              </p:cNvSpPr>
              <p:nvPr/>
            </p:nvSpPr>
            <p:spPr bwMode="auto">
              <a:xfrm rot="16200000" flipH="1">
                <a:off x="3842"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03" name="Line 1343">
                <a:extLst>
                  <a:ext uri="{FF2B5EF4-FFF2-40B4-BE49-F238E27FC236}">
                    <a16:creationId xmlns:a16="http://schemas.microsoft.com/office/drawing/2014/main" id="{C794B9DB-5C98-E7B7-D0A5-F4EF89995C3F}"/>
                  </a:ext>
                </a:extLst>
              </p:cNvPr>
              <p:cNvSpPr>
                <a:spLocks noChangeShapeType="1"/>
              </p:cNvSpPr>
              <p:nvPr/>
            </p:nvSpPr>
            <p:spPr bwMode="auto">
              <a:xfrm rot="16200000" flipH="1">
                <a:off x="3841"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04" name="Line 1344">
                <a:extLst>
                  <a:ext uri="{FF2B5EF4-FFF2-40B4-BE49-F238E27FC236}">
                    <a16:creationId xmlns:a16="http://schemas.microsoft.com/office/drawing/2014/main" id="{4D2EBF91-11A7-BBA1-F400-569DD3F8C362}"/>
                  </a:ext>
                </a:extLst>
              </p:cNvPr>
              <p:cNvSpPr>
                <a:spLocks noChangeShapeType="1"/>
              </p:cNvSpPr>
              <p:nvPr/>
            </p:nvSpPr>
            <p:spPr bwMode="auto">
              <a:xfrm rot="16200000" flipV="1">
                <a:off x="4325"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05" name="Line 1345">
                <a:extLst>
                  <a:ext uri="{FF2B5EF4-FFF2-40B4-BE49-F238E27FC236}">
                    <a16:creationId xmlns:a16="http://schemas.microsoft.com/office/drawing/2014/main" id="{5B9FEDDF-C5FE-5AEE-C08C-22B90C565484}"/>
                  </a:ext>
                </a:extLst>
              </p:cNvPr>
              <p:cNvSpPr>
                <a:spLocks noChangeShapeType="1"/>
              </p:cNvSpPr>
              <p:nvPr/>
            </p:nvSpPr>
            <p:spPr bwMode="auto">
              <a:xfrm rot="-5400000" flipH="1" flipV="1">
                <a:off x="4324"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06" name="Line 1346">
                <a:extLst>
                  <a:ext uri="{FF2B5EF4-FFF2-40B4-BE49-F238E27FC236}">
                    <a16:creationId xmlns:a16="http://schemas.microsoft.com/office/drawing/2014/main" id="{3E98FCC1-6FD4-BE68-6BDD-93E4C07F40E9}"/>
                  </a:ext>
                </a:extLst>
              </p:cNvPr>
              <p:cNvSpPr>
                <a:spLocks noChangeShapeType="1"/>
              </p:cNvSpPr>
              <p:nvPr/>
            </p:nvSpPr>
            <p:spPr bwMode="auto">
              <a:xfrm rot="-5400000">
                <a:off x="4221"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07" name="Line 1347">
                <a:extLst>
                  <a:ext uri="{FF2B5EF4-FFF2-40B4-BE49-F238E27FC236}">
                    <a16:creationId xmlns:a16="http://schemas.microsoft.com/office/drawing/2014/main" id="{9B0E3F76-E66D-3F2F-4AD1-35486C54EC0D}"/>
                  </a:ext>
                </a:extLst>
              </p:cNvPr>
              <p:cNvSpPr>
                <a:spLocks noChangeShapeType="1"/>
              </p:cNvSpPr>
              <p:nvPr/>
            </p:nvSpPr>
            <p:spPr bwMode="auto">
              <a:xfrm rot="-5400000">
                <a:off x="4222"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08" name="Line 1348">
                <a:extLst>
                  <a:ext uri="{FF2B5EF4-FFF2-40B4-BE49-F238E27FC236}">
                    <a16:creationId xmlns:a16="http://schemas.microsoft.com/office/drawing/2014/main" id="{9B01176B-A851-78AD-C0BC-50BFAB7D76D4}"/>
                  </a:ext>
                </a:extLst>
              </p:cNvPr>
              <p:cNvSpPr>
                <a:spLocks noChangeShapeType="1"/>
              </p:cNvSpPr>
              <p:nvPr/>
            </p:nvSpPr>
            <p:spPr bwMode="auto">
              <a:xfrm rot="-5400000" flipH="1" flipV="1">
                <a:off x="1652"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09" name="Line 1349">
                <a:extLst>
                  <a:ext uri="{FF2B5EF4-FFF2-40B4-BE49-F238E27FC236}">
                    <a16:creationId xmlns:a16="http://schemas.microsoft.com/office/drawing/2014/main" id="{B6104EF4-81EC-D07E-81A9-46A18B1A7B5E}"/>
                  </a:ext>
                </a:extLst>
              </p:cNvPr>
              <p:cNvSpPr>
                <a:spLocks noChangeShapeType="1"/>
              </p:cNvSpPr>
              <p:nvPr/>
            </p:nvSpPr>
            <p:spPr bwMode="auto">
              <a:xfrm rot="-5400000" flipH="1" flipV="1">
                <a:off x="3945"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10" name="Line 1350">
                <a:extLst>
                  <a:ext uri="{FF2B5EF4-FFF2-40B4-BE49-F238E27FC236}">
                    <a16:creationId xmlns:a16="http://schemas.microsoft.com/office/drawing/2014/main" id="{52925FB4-DEB9-0CF0-850B-AFAB3C9600F9}"/>
                  </a:ext>
                </a:extLst>
              </p:cNvPr>
              <p:cNvSpPr>
                <a:spLocks noChangeShapeType="1"/>
              </p:cNvSpPr>
              <p:nvPr/>
            </p:nvSpPr>
            <p:spPr bwMode="auto">
              <a:xfrm rot="16200000" flipH="1">
                <a:off x="1651"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11" name="Line 1351">
                <a:extLst>
                  <a:ext uri="{FF2B5EF4-FFF2-40B4-BE49-F238E27FC236}">
                    <a16:creationId xmlns:a16="http://schemas.microsoft.com/office/drawing/2014/main" id="{85E0B66F-41D8-233C-0DAE-FE9D74A2E5F6}"/>
                  </a:ext>
                </a:extLst>
              </p:cNvPr>
              <p:cNvSpPr>
                <a:spLocks noChangeShapeType="1"/>
              </p:cNvSpPr>
              <p:nvPr/>
            </p:nvSpPr>
            <p:spPr bwMode="auto">
              <a:xfrm rot="16200000" flipH="1">
                <a:off x="3944"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12" name="Line 1352">
                <a:extLst>
                  <a:ext uri="{FF2B5EF4-FFF2-40B4-BE49-F238E27FC236}">
                    <a16:creationId xmlns:a16="http://schemas.microsoft.com/office/drawing/2014/main" id="{380243F2-1B29-0A72-446E-47E0072F52C0}"/>
                  </a:ext>
                </a:extLst>
              </p:cNvPr>
              <p:cNvSpPr>
                <a:spLocks noChangeShapeType="1"/>
              </p:cNvSpPr>
              <p:nvPr/>
            </p:nvSpPr>
            <p:spPr bwMode="auto">
              <a:xfrm rot="-5400000" flipH="1" flipV="1">
                <a:off x="1393"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13" name="Line 1353">
                <a:extLst>
                  <a:ext uri="{FF2B5EF4-FFF2-40B4-BE49-F238E27FC236}">
                    <a16:creationId xmlns:a16="http://schemas.microsoft.com/office/drawing/2014/main" id="{7D2E3B06-8318-6292-3E40-FB8D76E9093E}"/>
                  </a:ext>
                </a:extLst>
              </p:cNvPr>
              <p:cNvSpPr>
                <a:spLocks noChangeShapeType="1"/>
              </p:cNvSpPr>
              <p:nvPr/>
            </p:nvSpPr>
            <p:spPr bwMode="auto">
              <a:xfrm rot="16200000" flipH="1">
                <a:off x="1392"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14" name="Line 1354">
                <a:extLst>
                  <a:ext uri="{FF2B5EF4-FFF2-40B4-BE49-F238E27FC236}">
                    <a16:creationId xmlns:a16="http://schemas.microsoft.com/office/drawing/2014/main" id="{1B9F6DE8-22A9-FCE4-3B86-0EF008C3263E}"/>
                  </a:ext>
                </a:extLst>
              </p:cNvPr>
              <p:cNvSpPr>
                <a:spLocks noChangeShapeType="1"/>
              </p:cNvSpPr>
              <p:nvPr/>
            </p:nvSpPr>
            <p:spPr bwMode="auto">
              <a:xfrm rot="16200000" flipH="1">
                <a:off x="4191"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15" name="Line 1355">
                <a:extLst>
                  <a:ext uri="{FF2B5EF4-FFF2-40B4-BE49-F238E27FC236}">
                    <a16:creationId xmlns:a16="http://schemas.microsoft.com/office/drawing/2014/main" id="{F77EA0B2-44C1-9E8C-3A1B-E8DC64FA90BE}"/>
                  </a:ext>
                </a:extLst>
              </p:cNvPr>
              <p:cNvSpPr>
                <a:spLocks noChangeShapeType="1"/>
              </p:cNvSpPr>
              <p:nvPr/>
            </p:nvSpPr>
            <p:spPr bwMode="auto">
              <a:xfrm rot="-5400000" flipH="1" flipV="1">
                <a:off x="4192"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16" name="Line 1356">
                <a:extLst>
                  <a:ext uri="{FF2B5EF4-FFF2-40B4-BE49-F238E27FC236}">
                    <a16:creationId xmlns:a16="http://schemas.microsoft.com/office/drawing/2014/main" id="{69FB0AC4-73E8-5741-796B-2281776AB246}"/>
                  </a:ext>
                </a:extLst>
              </p:cNvPr>
              <p:cNvSpPr>
                <a:spLocks noChangeShapeType="1"/>
              </p:cNvSpPr>
              <p:nvPr/>
            </p:nvSpPr>
            <p:spPr bwMode="auto">
              <a:xfrm rot="-5400000" flipH="1" flipV="1">
                <a:off x="3690"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17" name="Line 1357">
                <a:extLst>
                  <a:ext uri="{FF2B5EF4-FFF2-40B4-BE49-F238E27FC236}">
                    <a16:creationId xmlns:a16="http://schemas.microsoft.com/office/drawing/2014/main" id="{D72A2A1D-56FB-018B-1CE8-3A6B12B84E52}"/>
                  </a:ext>
                </a:extLst>
              </p:cNvPr>
              <p:cNvSpPr>
                <a:spLocks noChangeShapeType="1"/>
              </p:cNvSpPr>
              <p:nvPr/>
            </p:nvSpPr>
            <p:spPr bwMode="auto">
              <a:xfrm rot="-5400000" flipH="1" flipV="1">
                <a:off x="1905"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18" name="Line 1358">
                <a:extLst>
                  <a:ext uri="{FF2B5EF4-FFF2-40B4-BE49-F238E27FC236}">
                    <a16:creationId xmlns:a16="http://schemas.microsoft.com/office/drawing/2014/main" id="{AC6E4C9A-F0FE-0C67-260E-6BB5A569D46E}"/>
                  </a:ext>
                </a:extLst>
              </p:cNvPr>
              <p:cNvSpPr>
                <a:spLocks noChangeShapeType="1"/>
              </p:cNvSpPr>
              <p:nvPr/>
            </p:nvSpPr>
            <p:spPr bwMode="auto">
              <a:xfrm rot="16200000" flipH="1">
                <a:off x="3691"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19" name="Line 1359">
                <a:extLst>
                  <a:ext uri="{FF2B5EF4-FFF2-40B4-BE49-F238E27FC236}">
                    <a16:creationId xmlns:a16="http://schemas.microsoft.com/office/drawing/2014/main" id="{3697F607-9DF2-55BC-5CD7-2A4E06016994}"/>
                  </a:ext>
                </a:extLst>
              </p:cNvPr>
              <p:cNvSpPr>
                <a:spLocks noChangeShapeType="1"/>
              </p:cNvSpPr>
              <p:nvPr/>
            </p:nvSpPr>
            <p:spPr bwMode="auto">
              <a:xfrm rot="16200000" flipH="1">
                <a:off x="1906"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20" name="Line 1360">
                <a:extLst>
                  <a:ext uri="{FF2B5EF4-FFF2-40B4-BE49-F238E27FC236}">
                    <a16:creationId xmlns:a16="http://schemas.microsoft.com/office/drawing/2014/main" id="{7FC82594-C5D1-7F5F-BCD0-FD951A2A525C}"/>
                  </a:ext>
                </a:extLst>
              </p:cNvPr>
              <p:cNvSpPr>
                <a:spLocks noChangeShapeType="1"/>
              </p:cNvSpPr>
              <p:nvPr/>
            </p:nvSpPr>
            <p:spPr bwMode="auto">
              <a:xfrm rot="-5400000">
                <a:off x="3969"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21" name="Line 1361">
                <a:extLst>
                  <a:ext uri="{FF2B5EF4-FFF2-40B4-BE49-F238E27FC236}">
                    <a16:creationId xmlns:a16="http://schemas.microsoft.com/office/drawing/2014/main" id="{FC057D52-CFEE-D3AE-DEBE-DB68B91DA40F}"/>
                  </a:ext>
                </a:extLst>
              </p:cNvPr>
              <p:cNvSpPr>
                <a:spLocks noChangeShapeType="1"/>
              </p:cNvSpPr>
              <p:nvPr/>
            </p:nvSpPr>
            <p:spPr bwMode="auto">
              <a:xfrm rot="-5400000">
                <a:off x="3968"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22" name="Line 1362">
                <a:extLst>
                  <a:ext uri="{FF2B5EF4-FFF2-40B4-BE49-F238E27FC236}">
                    <a16:creationId xmlns:a16="http://schemas.microsoft.com/office/drawing/2014/main" id="{E36C4D76-8A23-6CAC-EEF7-131712442DAD}"/>
                  </a:ext>
                </a:extLst>
              </p:cNvPr>
              <p:cNvSpPr>
                <a:spLocks noChangeShapeType="1"/>
              </p:cNvSpPr>
              <p:nvPr/>
            </p:nvSpPr>
            <p:spPr bwMode="auto">
              <a:xfrm rot="16200000" flipH="1">
                <a:off x="4095"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23" name="Line 1363">
                <a:extLst>
                  <a:ext uri="{FF2B5EF4-FFF2-40B4-BE49-F238E27FC236}">
                    <a16:creationId xmlns:a16="http://schemas.microsoft.com/office/drawing/2014/main" id="{114C97D4-9001-5576-92E2-8D6A8917C686}"/>
                  </a:ext>
                </a:extLst>
              </p:cNvPr>
              <p:cNvSpPr>
                <a:spLocks noChangeShapeType="1"/>
              </p:cNvSpPr>
              <p:nvPr/>
            </p:nvSpPr>
            <p:spPr bwMode="auto">
              <a:xfrm rot="16200000" flipH="1">
                <a:off x="4100"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24" name="Line 1364">
                <a:extLst>
                  <a:ext uri="{FF2B5EF4-FFF2-40B4-BE49-F238E27FC236}">
                    <a16:creationId xmlns:a16="http://schemas.microsoft.com/office/drawing/2014/main" id="{376D212E-AF1E-5DCA-6279-7F658D888406}"/>
                  </a:ext>
                </a:extLst>
              </p:cNvPr>
              <p:cNvSpPr>
                <a:spLocks noChangeShapeType="1"/>
              </p:cNvSpPr>
              <p:nvPr/>
            </p:nvSpPr>
            <p:spPr bwMode="auto">
              <a:xfrm rot="-5400000" flipH="1" flipV="1">
                <a:off x="4071" y="296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25" name="Line 1365">
                <a:extLst>
                  <a:ext uri="{FF2B5EF4-FFF2-40B4-BE49-F238E27FC236}">
                    <a16:creationId xmlns:a16="http://schemas.microsoft.com/office/drawing/2014/main" id="{077E8D9F-385E-4EC7-8E44-A9114AA0EB37}"/>
                  </a:ext>
                </a:extLst>
              </p:cNvPr>
              <p:cNvSpPr>
                <a:spLocks noChangeShapeType="1"/>
              </p:cNvSpPr>
              <p:nvPr/>
            </p:nvSpPr>
            <p:spPr bwMode="auto">
              <a:xfrm rot="-5400000" flipH="1" flipV="1">
                <a:off x="1525" y="296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26" name="Line 1366">
                <a:extLst>
                  <a:ext uri="{FF2B5EF4-FFF2-40B4-BE49-F238E27FC236}">
                    <a16:creationId xmlns:a16="http://schemas.microsoft.com/office/drawing/2014/main" id="{E4BBF1DB-90EE-AC0F-8825-7FA6523357C8}"/>
                  </a:ext>
                </a:extLst>
              </p:cNvPr>
              <p:cNvSpPr>
                <a:spLocks noChangeShapeType="1"/>
              </p:cNvSpPr>
              <p:nvPr/>
            </p:nvSpPr>
            <p:spPr bwMode="auto">
              <a:xfrm rot="16200000" flipV="1">
                <a:off x="1519" y="1427"/>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27" name="Line 1367">
                <a:extLst>
                  <a:ext uri="{FF2B5EF4-FFF2-40B4-BE49-F238E27FC236}">
                    <a16:creationId xmlns:a16="http://schemas.microsoft.com/office/drawing/2014/main" id="{6CDD14EA-07E6-D7B1-C1D1-43A6863852BC}"/>
                  </a:ext>
                </a:extLst>
              </p:cNvPr>
              <p:cNvSpPr>
                <a:spLocks noChangeShapeType="1"/>
              </p:cNvSpPr>
              <p:nvPr/>
            </p:nvSpPr>
            <p:spPr bwMode="auto">
              <a:xfrm rot="16200000" flipV="1">
                <a:off x="4065" y="1427"/>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28" name="Line 1368">
                <a:extLst>
                  <a:ext uri="{FF2B5EF4-FFF2-40B4-BE49-F238E27FC236}">
                    <a16:creationId xmlns:a16="http://schemas.microsoft.com/office/drawing/2014/main" id="{4825417E-12EC-7DEB-7B05-2ED2678EE97D}"/>
                  </a:ext>
                </a:extLst>
              </p:cNvPr>
              <p:cNvSpPr>
                <a:spLocks noChangeShapeType="1"/>
              </p:cNvSpPr>
              <p:nvPr/>
            </p:nvSpPr>
            <p:spPr bwMode="auto">
              <a:xfrm rot="16200000" flipH="1">
                <a:off x="1296"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29" name="Line 1369">
                <a:extLst>
                  <a:ext uri="{FF2B5EF4-FFF2-40B4-BE49-F238E27FC236}">
                    <a16:creationId xmlns:a16="http://schemas.microsoft.com/office/drawing/2014/main" id="{96A64DB0-422A-B923-16BB-05B2A3DD3349}"/>
                  </a:ext>
                </a:extLst>
              </p:cNvPr>
              <p:cNvSpPr>
                <a:spLocks noChangeShapeType="1"/>
              </p:cNvSpPr>
              <p:nvPr/>
            </p:nvSpPr>
            <p:spPr bwMode="auto">
              <a:xfrm rot="16200000" flipH="1">
                <a:off x="1295"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30" name="Line 1370">
                <a:extLst>
                  <a:ext uri="{FF2B5EF4-FFF2-40B4-BE49-F238E27FC236}">
                    <a16:creationId xmlns:a16="http://schemas.microsoft.com/office/drawing/2014/main" id="{78EB430B-D5D9-34F1-DA8B-123D79BB239E}"/>
                  </a:ext>
                </a:extLst>
              </p:cNvPr>
              <p:cNvSpPr>
                <a:spLocks noChangeShapeType="1"/>
              </p:cNvSpPr>
              <p:nvPr/>
            </p:nvSpPr>
            <p:spPr bwMode="auto">
              <a:xfrm rot="-5400000">
                <a:off x="4227" y="2255"/>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31" name="Line 1371">
                <a:extLst>
                  <a:ext uri="{FF2B5EF4-FFF2-40B4-BE49-F238E27FC236}">
                    <a16:creationId xmlns:a16="http://schemas.microsoft.com/office/drawing/2014/main" id="{D3782D32-FCF1-DB6B-6882-DC72E165EC74}"/>
                  </a:ext>
                </a:extLst>
              </p:cNvPr>
              <p:cNvSpPr>
                <a:spLocks noChangeShapeType="1"/>
              </p:cNvSpPr>
              <p:nvPr/>
            </p:nvSpPr>
            <p:spPr bwMode="auto">
              <a:xfrm rot="16200000" flipH="1">
                <a:off x="1803"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32" name="Line 1372">
                <a:extLst>
                  <a:ext uri="{FF2B5EF4-FFF2-40B4-BE49-F238E27FC236}">
                    <a16:creationId xmlns:a16="http://schemas.microsoft.com/office/drawing/2014/main" id="{3A2B00C8-7A14-B155-4D07-FAB3BAA6E57E}"/>
                  </a:ext>
                </a:extLst>
              </p:cNvPr>
              <p:cNvSpPr>
                <a:spLocks noChangeShapeType="1"/>
              </p:cNvSpPr>
              <p:nvPr/>
            </p:nvSpPr>
            <p:spPr bwMode="auto">
              <a:xfrm rot="16200000" flipH="1">
                <a:off x="1802"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33" name="Line 1373">
                <a:extLst>
                  <a:ext uri="{FF2B5EF4-FFF2-40B4-BE49-F238E27FC236}">
                    <a16:creationId xmlns:a16="http://schemas.microsoft.com/office/drawing/2014/main" id="{9C2AA502-7B92-EECB-9EF6-54A6BF72BADF}"/>
                  </a:ext>
                </a:extLst>
              </p:cNvPr>
              <p:cNvSpPr>
                <a:spLocks noChangeShapeType="1"/>
              </p:cNvSpPr>
              <p:nvPr/>
            </p:nvSpPr>
            <p:spPr bwMode="auto">
              <a:xfrm rot="-5400000" flipH="1" flipV="1">
                <a:off x="4197"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34" name="Line 1374">
                <a:extLst>
                  <a:ext uri="{FF2B5EF4-FFF2-40B4-BE49-F238E27FC236}">
                    <a16:creationId xmlns:a16="http://schemas.microsoft.com/office/drawing/2014/main" id="{6B90AB66-4882-C3DE-1023-1281ECBA733F}"/>
                  </a:ext>
                </a:extLst>
              </p:cNvPr>
              <p:cNvSpPr>
                <a:spLocks noChangeShapeType="1"/>
              </p:cNvSpPr>
              <p:nvPr/>
            </p:nvSpPr>
            <p:spPr bwMode="auto">
              <a:xfrm rot="16200000" flipH="1">
                <a:off x="4198"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35" name="Line 1375">
                <a:extLst>
                  <a:ext uri="{FF2B5EF4-FFF2-40B4-BE49-F238E27FC236}">
                    <a16:creationId xmlns:a16="http://schemas.microsoft.com/office/drawing/2014/main" id="{589DD2C9-3DE9-A55C-E868-A9271036BF71}"/>
                  </a:ext>
                </a:extLst>
              </p:cNvPr>
              <p:cNvSpPr>
                <a:spLocks noChangeShapeType="1"/>
              </p:cNvSpPr>
              <p:nvPr/>
            </p:nvSpPr>
            <p:spPr bwMode="auto">
              <a:xfrm rot="16200000" flipH="1">
                <a:off x="1399"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36" name="Line 1376">
                <a:extLst>
                  <a:ext uri="{FF2B5EF4-FFF2-40B4-BE49-F238E27FC236}">
                    <a16:creationId xmlns:a16="http://schemas.microsoft.com/office/drawing/2014/main" id="{15288E3A-B535-6E38-A7B8-9E823EECE95F}"/>
                  </a:ext>
                </a:extLst>
              </p:cNvPr>
              <p:cNvSpPr>
                <a:spLocks noChangeShapeType="1"/>
              </p:cNvSpPr>
              <p:nvPr/>
            </p:nvSpPr>
            <p:spPr bwMode="auto">
              <a:xfrm rot="-5400000" flipH="1" flipV="1">
                <a:off x="1398"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37" name="Line 1377">
                <a:extLst>
                  <a:ext uri="{FF2B5EF4-FFF2-40B4-BE49-F238E27FC236}">
                    <a16:creationId xmlns:a16="http://schemas.microsoft.com/office/drawing/2014/main" id="{D1EAAECA-EA8D-C1EB-C98A-2E3759D1FA1B}"/>
                  </a:ext>
                </a:extLst>
              </p:cNvPr>
              <p:cNvSpPr>
                <a:spLocks noChangeShapeType="1"/>
              </p:cNvSpPr>
              <p:nvPr/>
            </p:nvSpPr>
            <p:spPr bwMode="auto">
              <a:xfrm rot="16200000" flipV="1">
                <a:off x="2037" y="97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38" name="Line 1378">
                <a:extLst>
                  <a:ext uri="{FF2B5EF4-FFF2-40B4-BE49-F238E27FC236}">
                    <a16:creationId xmlns:a16="http://schemas.microsoft.com/office/drawing/2014/main" id="{C5AC3F45-1C90-38F5-3FE8-2953BF1D9319}"/>
                  </a:ext>
                </a:extLst>
              </p:cNvPr>
              <p:cNvSpPr>
                <a:spLocks noChangeShapeType="1"/>
              </p:cNvSpPr>
              <p:nvPr/>
            </p:nvSpPr>
            <p:spPr bwMode="auto">
              <a:xfrm rot="-5400000" flipH="1" flipV="1">
                <a:off x="2038" y="3396"/>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39" name="Line 1379">
                <a:extLst>
                  <a:ext uri="{FF2B5EF4-FFF2-40B4-BE49-F238E27FC236}">
                    <a16:creationId xmlns:a16="http://schemas.microsoft.com/office/drawing/2014/main" id="{410E54F3-6B7F-FA8F-EC9F-8CEE12B61B72}"/>
                  </a:ext>
                </a:extLst>
              </p:cNvPr>
              <p:cNvSpPr>
                <a:spLocks noChangeShapeType="1"/>
              </p:cNvSpPr>
              <p:nvPr/>
            </p:nvSpPr>
            <p:spPr bwMode="auto">
              <a:xfrm rot="-5400000" flipH="1" flipV="1">
                <a:off x="3558" y="3396"/>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40" name="Line 1380">
                <a:extLst>
                  <a:ext uri="{FF2B5EF4-FFF2-40B4-BE49-F238E27FC236}">
                    <a16:creationId xmlns:a16="http://schemas.microsoft.com/office/drawing/2014/main" id="{5E75ECFA-F8A5-CAA6-456C-831CD5006A93}"/>
                  </a:ext>
                </a:extLst>
              </p:cNvPr>
              <p:cNvSpPr>
                <a:spLocks noChangeShapeType="1"/>
              </p:cNvSpPr>
              <p:nvPr/>
            </p:nvSpPr>
            <p:spPr bwMode="auto">
              <a:xfrm rot="16200000" flipV="1">
                <a:off x="3557" y="97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41" name="Line 1381">
                <a:extLst>
                  <a:ext uri="{FF2B5EF4-FFF2-40B4-BE49-F238E27FC236}">
                    <a16:creationId xmlns:a16="http://schemas.microsoft.com/office/drawing/2014/main" id="{A29C5D82-47C2-DBAD-DCD9-7B7C5C4D1C82}"/>
                  </a:ext>
                </a:extLst>
              </p:cNvPr>
              <p:cNvSpPr>
                <a:spLocks noChangeShapeType="1"/>
              </p:cNvSpPr>
              <p:nvPr/>
            </p:nvSpPr>
            <p:spPr bwMode="auto">
              <a:xfrm rot="16200000" flipV="1">
                <a:off x="3818"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42" name="Line 1382">
                <a:extLst>
                  <a:ext uri="{FF2B5EF4-FFF2-40B4-BE49-F238E27FC236}">
                    <a16:creationId xmlns:a16="http://schemas.microsoft.com/office/drawing/2014/main" id="{2ECFE8AC-C588-A5F5-28CF-F74872C194B5}"/>
                  </a:ext>
                </a:extLst>
              </p:cNvPr>
              <p:cNvSpPr>
                <a:spLocks noChangeShapeType="1"/>
              </p:cNvSpPr>
              <p:nvPr/>
            </p:nvSpPr>
            <p:spPr bwMode="auto">
              <a:xfrm rot="16200000" flipV="1">
                <a:off x="1779"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43" name="Line 1383">
                <a:extLst>
                  <a:ext uri="{FF2B5EF4-FFF2-40B4-BE49-F238E27FC236}">
                    <a16:creationId xmlns:a16="http://schemas.microsoft.com/office/drawing/2014/main" id="{A6E98BB1-92C5-694E-357E-50829FA96655}"/>
                  </a:ext>
                </a:extLst>
              </p:cNvPr>
              <p:cNvSpPr>
                <a:spLocks noChangeShapeType="1"/>
              </p:cNvSpPr>
              <p:nvPr/>
            </p:nvSpPr>
            <p:spPr bwMode="auto">
              <a:xfrm rot="-5400000" flipH="1" flipV="1">
                <a:off x="1778"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44" name="Line 1384">
                <a:extLst>
                  <a:ext uri="{FF2B5EF4-FFF2-40B4-BE49-F238E27FC236}">
                    <a16:creationId xmlns:a16="http://schemas.microsoft.com/office/drawing/2014/main" id="{90450FAC-650C-3F3C-D4DF-30412043C480}"/>
                  </a:ext>
                </a:extLst>
              </p:cNvPr>
              <p:cNvSpPr>
                <a:spLocks noChangeShapeType="1"/>
              </p:cNvSpPr>
              <p:nvPr/>
            </p:nvSpPr>
            <p:spPr bwMode="auto">
              <a:xfrm rot="-5400000" flipH="1" flipV="1">
                <a:off x="3817"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45" name="Line 1385">
                <a:extLst>
                  <a:ext uri="{FF2B5EF4-FFF2-40B4-BE49-F238E27FC236}">
                    <a16:creationId xmlns:a16="http://schemas.microsoft.com/office/drawing/2014/main" id="{7250B67B-C588-1B1F-BB72-4A986724D843}"/>
                  </a:ext>
                </a:extLst>
              </p:cNvPr>
              <p:cNvSpPr>
                <a:spLocks noChangeShapeType="1"/>
              </p:cNvSpPr>
              <p:nvPr/>
            </p:nvSpPr>
            <p:spPr bwMode="auto">
              <a:xfrm rot="-5400000">
                <a:off x="1423"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46" name="Line 1386">
                <a:extLst>
                  <a:ext uri="{FF2B5EF4-FFF2-40B4-BE49-F238E27FC236}">
                    <a16:creationId xmlns:a16="http://schemas.microsoft.com/office/drawing/2014/main" id="{EF61241E-78FE-30B0-FA64-BF1DEFC99676}"/>
                  </a:ext>
                </a:extLst>
              </p:cNvPr>
              <p:cNvSpPr>
                <a:spLocks noChangeShapeType="1"/>
              </p:cNvSpPr>
              <p:nvPr/>
            </p:nvSpPr>
            <p:spPr bwMode="auto">
              <a:xfrm rot="-5400000">
                <a:off x="1422"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47" name="Line 1387">
                <a:extLst>
                  <a:ext uri="{FF2B5EF4-FFF2-40B4-BE49-F238E27FC236}">
                    <a16:creationId xmlns:a16="http://schemas.microsoft.com/office/drawing/2014/main" id="{FAE18B74-BEE3-5594-7CBC-4D0A99CB69D9}"/>
                  </a:ext>
                </a:extLst>
              </p:cNvPr>
              <p:cNvSpPr>
                <a:spLocks noChangeShapeType="1"/>
              </p:cNvSpPr>
              <p:nvPr/>
            </p:nvSpPr>
            <p:spPr bwMode="auto">
              <a:xfrm rot="-5400000" flipH="1" flipV="1">
                <a:off x="1399"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48" name="Line 1388">
                <a:extLst>
                  <a:ext uri="{FF2B5EF4-FFF2-40B4-BE49-F238E27FC236}">
                    <a16:creationId xmlns:a16="http://schemas.microsoft.com/office/drawing/2014/main" id="{AAC7FA37-417C-4CBE-321E-AC19BEBE922A}"/>
                  </a:ext>
                </a:extLst>
              </p:cNvPr>
              <p:cNvSpPr>
                <a:spLocks noChangeShapeType="1"/>
              </p:cNvSpPr>
              <p:nvPr/>
            </p:nvSpPr>
            <p:spPr bwMode="auto">
              <a:xfrm rot="-5400000" flipH="1" flipV="1">
                <a:off x="4198"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49" name="Line 1389">
                <a:extLst>
                  <a:ext uri="{FF2B5EF4-FFF2-40B4-BE49-F238E27FC236}">
                    <a16:creationId xmlns:a16="http://schemas.microsoft.com/office/drawing/2014/main" id="{044F11A2-AB2B-B306-0667-6AEA715BDDF6}"/>
                  </a:ext>
                </a:extLst>
              </p:cNvPr>
              <p:cNvSpPr>
                <a:spLocks noChangeShapeType="1"/>
              </p:cNvSpPr>
              <p:nvPr/>
            </p:nvSpPr>
            <p:spPr bwMode="auto">
              <a:xfrm rot="16200000" flipH="1">
                <a:off x="1398"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50" name="Line 1390">
                <a:extLst>
                  <a:ext uri="{FF2B5EF4-FFF2-40B4-BE49-F238E27FC236}">
                    <a16:creationId xmlns:a16="http://schemas.microsoft.com/office/drawing/2014/main" id="{60DF09FC-88BF-B726-4872-DB72F0DAD0A0}"/>
                  </a:ext>
                </a:extLst>
              </p:cNvPr>
              <p:cNvSpPr>
                <a:spLocks noChangeShapeType="1"/>
              </p:cNvSpPr>
              <p:nvPr/>
            </p:nvSpPr>
            <p:spPr bwMode="auto">
              <a:xfrm rot="16200000" flipH="1">
                <a:off x="4197"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51" name="Line 1391">
                <a:extLst>
                  <a:ext uri="{FF2B5EF4-FFF2-40B4-BE49-F238E27FC236}">
                    <a16:creationId xmlns:a16="http://schemas.microsoft.com/office/drawing/2014/main" id="{6AACDFDC-0540-8D91-D575-8A949A5FC00F}"/>
                  </a:ext>
                </a:extLst>
              </p:cNvPr>
              <p:cNvSpPr>
                <a:spLocks noChangeShapeType="1"/>
              </p:cNvSpPr>
              <p:nvPr/>
            </p:nvSpPr>
            <p:spPr bwMode="auto">
              <a:xfrm rot="-5400000">
                <a:off x="1676"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52" name="Line 1392">
                <a:extLst>
                  <a:ext uri="{FF2B5EF4-FFF2-40B4-BE49-F238E27FC236}">
                    <a16:creationId xmlns:a16="http://schemas.microsoft.com/office/drawing/2014/main" id="{E6611FCE-6027-B64D-7AE2-44A820C8CD1C}"/>
                  </a:ext>
                </a:extLst>
              </p:cNvPr>
              <p:cNvSpPr>
                <a:spLocks noChangeShapeType="1"/>
              </p:cNvSpPr>
              <p:nvPr/>
            </p:nvSpPr>
            <p:spPr bwMode="auto">
              <a:xfrm rot="-5400000">
                <a:off x="1675"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53" name="Line 1393">
                <a:extLst>
                  <a:ext uri="{FF2B5EF4-FFF2-40B4-BE49-F238E27FC236}">
                    <a16:creationId xmlns:a16="http://schemas.microsoft.com/office/drawing/2014/main" id="{20C44615-F343-EB45-CC80-F1C279734DA9}"/>
                  </a:ext>
                </a:extLst>
              </p:cNvPr>
              <p:cNvSpPr>
                <a:spLocks noChangeShapeType="1"/>
              </p:cNvSpPr>
              <p:nvPr/>
            </p:nvSpPr>
            <p:spPr bwMode="auto">
              <a:xfrm rot="16200000" flipV="1">
                <a:off x="1519" y="2740"/>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54" name="Line 1394">
                <a:extLst>
                  <a:ext uri="{FF2B5EF4-FFF2-40B4-BE49-F238E27FC236}">
                    <a16:creationId xmlns:a16="http://schemas.microsoft.com/office/drawing/2014/main" id="{D197AD6F-0346-3324-7987-26E62F58FBE2}"/>
                  </a:ext>
                </a:extLst>
              </p:cNvPr>
              <p:cNvSpPr>
                <a:spLocks noChangeShapeType="1"/>
              </p:cNvSpPr>
              <p:nvPr/>
            </p:nvSpPr>
            <p:spPr bwMode="auto">
              <a:xfrm rot="-5400000" flipH="1" flipV="1">
                <a:off x="4064" y="1645"/>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55" name="Line 1395">
                <a:extLst>
                  <a:ext uri="{FF2B5EF4-FFF2-40B4-BE49-F238E27FC236}">
                    <a16:creationId xmlns:a16="http://schemas.microsoft.com/office/drawing/2014/main" id="{CF84A1D1-E54B-CEBF-558C-D28F4EB424FA}"/>
                  </a:ext>
                </a:extLst>
              </p:cNvPr>
              <p:cNvSpPr>
                <a:spLocks noChangeShapeType="1"/>
              </p:cNvSpPr>
              <p:nvPr/>
            </p:nvSpPr>
            <p:spPr bwMode="auto">
              <a:xfrm rot="16200000" flipV="1">
                <a:off x="4065" y="2740"/>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56" name="Line 1396">
                <a:extLst>
                  <a:ext uri="{FF2B5EF4-FFF2-40B4-BE49-F238E27FC236}">
                    <a16:creationId xmlns:a16="http://schemas.microsoft.com/office/drawing/2014/main" id="{FFF9CE6D-9FE3-1D8A-35A8-CD8BEDB6F0A3}"/>
                  </a:ext>
                </a:extLst>
              </p:cNvPr>
              <p:cNvSpPr>
                <a:spLocks noChangeShapeType="1"/>
              </p:cNvSpPr>
              <p:nvPr/>
            </p:nvSpPr>
            <p:spPr bwMode="auto">
              <a:xfrm rot="-5400000" flipH="1" flipV="1">
                <a:off x="1518" y="1645"/>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57" name="Line 1397">
                <a:extLst>
                  <a:ext uri="{FF2B5EF4-FFF2-40B4-BE49-F238E27FC236}">
                    <a16:creationId xmlns:a16="http://schemas.microsoft.com/office/drawing/2014/main" id="{344783E1-7E18-B34B-BFA0-19F2C0F89F1B}"/>
                  </a:ext>
                </a:extLst>
              </p:cNvPr>
              <p:cNvSpPr>
                <a:spLocks noChangeShapeType="1"/>
              </p:cNvSpPr>
              <p:nvPr/>
            </p:nvSpPr>
            <p:spPr bwMode="auto">
              <a:xfrm rot="16200000" flipH="1">
                <a:off x="1652"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58" name="Line 1398">
                <a:extLst>
                  <a:ext uri="{FF2B5EF4-FFF2-40B4-BE49-F238E27FC236}">
                    <a16:creationId xmlns:a16="http://schemas.microsoft.com/office/drawing/2014/main" id="{BF0B99BB-D16E-7391-175B-60098B4CA657}"/>
                  </a:ext>
                </a:extLst>
              </p:cNvPr>
              <p:cNvSpPr>
                <a:spLocks noChangeShapeType="1"/>
              </p:cNvSpPr>
              <p:nvPr/>
            </p:nvSpPr>
            <p:spPr bwMode="auto">
              <a:xfrm rot="16200000" flipH="1">
                <a:off x="3945"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59" name="Line 1399">
                <a:extLst>
                  <a:ext uri="{FF2B5EF4-FFF2-40B4-BE49-F238E27FC236}">
                    <a16:creationId xmlns:a16="http://schemas.microsoft.com/office/drawing/2014/main" id="{4423952F-2BFD-D2F0-48A6-F1D6C7996C07}"/>
                  </a:ext>
                </a:extLst>
              </p:cNvPr>
              <p:cNvSpPr>
                <a:spLocks noChangeShapeType="1"/>
              </p:cNvSpPr>
              <p:nvPr/>
            </p:nvSpPr>
            <p:spPr bwMode="auto">
              <a:xfrm rot="-5400000" flipH="1" flipV="1">
                <a:off x="3939"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60" name="Line 1400">
                <a:extLst>
                  <a:ext uri="{FF2B5EF4-FFF2-40B4-BE49-F238E27FC236}">
                    <a16:creationId xmlns:a16="http://schemas.microsoft.com/office/drawing/2014/main" id="{B26F8EBF-084A-E67F-56DE-B95BF81CE368}"/>
                  </a:ext>
                </a:extLst>
              </p:cNvPr>
              <p:cNvSpPr>
                <a:spLocks noChangeShapeType="1"/>
              </p:cNvSpPr>
              <p:nvPr/>
            </p:nvSpPr>
            <p:spPr bwMode="auto">
              <a:xfrm rot="-5400000" flipH="1" flipV="1">
                <a:off x="1646"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61" name="Line 1401">
                <a:extLst>
                  <a:ext uri="{FF2B5EF4-FFF2-40B4-BE49-F238E27FC236}">
                    <a16:creationId xmlns:a16="http://schemas.microsoft.com/office/drawing/2014/main" id="{9B030DFA-263E-8C31-2451-81F742CB1BB5}"/>
                  </a:ext>
                </a:extLst>
              </p:cNvPr>
              <p:cNvSpPr>
                <a:spLocks noChangeShapeType="1"/>
              </p:cNvSpPr>
              <p:nvPr/>
            </p:nvSpPr>
            <p:spPr bwMode="auto">
              <a:xfrm rot="16200000" flipH="1">
                <a:off x="1549"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62" name="Line 1402">
                <a:extLst>
                  <a:ext uri="{FF2B5EF4-FFF2-40B4-BE49-F238E27FC236}">
                    <a16:creationId xmlns:a16="http://schemas.microsoft.com/office/drawing/2014/main" id="{6F931346-3134-160D-52D7-F8DF98364B7F}"/>
                  </a:ext>
                </a:extLst>
              </p:cNvPr>
              <p:cNvSpPr>
                <a:spLocks noChangeShapeType="1"/>
              </p:cNvSpPr>
              <p:nvPr/>
            </p:nvSpPr>
            <p:spPr bwMode="auto">
              <a:xfrm rot="16200000" flipH="1">
                <a:off x="1554"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63" name="Line 1403">
                <a:extLst>
                  <a:ext uri="{FF2B5EF4-FFF2-40B4-BE49-F238E27FC236}">
                    <a16:creationId xmlns:a16="http://schemas.microsoft.com/office/drawing/2014/main" id="{768FEB41-3B1F-FC45-6067-E7C6C398A368}"/>
                  </a:ext>
                </a:extLst>
              </p:cNvPr>
              <p:cNvSpPr>
                <a:spLocks noChangeShapeType="1"/>
              </p:cNvSpPr>
              <p:nvPr/>
            </p:nvSpPr>
            <p:spPr bwMode="auto">
              <a:xfrm rot="16200000" flipH="1">
                <a:off x="3588"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64" name="Line 1404">
                <a:extLst>
                  <a:ext uri="{FF2B5EF4-FFF2-40B4-BE49-F238E27FC236}">
                    <a16:creationId xmlns:a16="http://schemas.microsoft.com/office/drawing/2014/main" id="{B54A42EE-5679-FE25-F1A3-DD1623052E3A}"/>
                  </a:ext>
                </a:extLst>
              </p:cNvPr>
              <p:cNvSpPr>
                <a:spLocks noChangeShapeType="1"/>
              </p:cNvSpPr>
              <p:nvPr/>
            </p:nvSpPr>
            <p:spPr bwMode="auto">
              <a:xfrm rot="16200000" flipH="1">
                <a:off x="3587"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65" name="Line 1405">
                <a:extLst>
                  <a:ext uri="{FF2B5EF4-FFF2-40B4-BE49-F238E27FC236}">
                    <a16:creationId xmlns:a16="http://schemas.microsoft.com/office/drawing/2014/main" id="{085A6A00-F5DE-8B41-E453-98E37ECA0BB8}"/>
                  </a:ext>
                </a:extLst>
              </p:cNvPr>
              <p:cNvSpPr>
                <a:spLocks noChangeShapeType="1"/>
              </p:cNvSpPr>
              <p:nvPr/>
            </p:nvSpPr>
            <p:spPr bwMode="auto">
              <a:xfrm rot="16200000" flipH="1">
                <a:off x="2171"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66" name="Line 1406">
                <a:extLst>
                  <a:ext uri="{FF2B5EF4-FFF2-40B4-BE49-F238E27FC236}">
                    <a16:creationId xmlns:a16="http://schemas.microsoft.com/office/drawing/2014/main" id="{26BC71BF-B864-2CB2-DFCF-71BD55F44809}"/>
                  </a:ext>
                </a:extLst>
              </p:cNvPr>
              <p:cNvSpPr>
                <a:spLocks noChangeShapeType="1"/>
              </p:cNvSpPr>
              <p:nvPr/>
            </p:nvSpPr>
            <p:spPr bwMode="auto">
              <a:xfrm rot="-5400000" flipH="1" flipV="1">
                <a:off x="3425"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67" name="Line 1407">
                <a:extLst>
                  <a:ext uri="{FF2B5EF4-FFF2-40B4-BE49-F238E27FC236}">
                    <a16:creationId xmlns:a16="http://schemas.microsoft.com/office/drawing/2014/main" id="{36F1B9EC-2152-25B0-AA84-84E5CC3AFEDC}"/>
                  </a:ext>
                </a:extLst>
              </p:cNvPr>
              <p:cNvSpPr>
                <a:spLocks noChangeShapeType="1"/>
              </p:cNvSpPr>
              <p:nvPr/>
            </p:nvSpPr>
            <p:spPr bwMode="auto">
              <a:xfrm rot="16200000" flipH="1">
                <a:off x="3426"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68" name="Line 1408">
                <a:extLst>
                  <a:ext uri="{FF2B5EF4-FFF2-40B4-BE49-F238E27FC236}">
                    <a16:creationId xmlns:a16="http://schemas.microsoft.com/office/drawing/2014/main" id="{9527FC97-E213-5810-2FF6-5479A8030121}"/>
                  </a:ext>
                </a:extLst>
              </p:cNvPr>
              <p:cNvSpPr>
                <a:spLocks noChangeShapeType="1"/>
              </p:cNvSpPr>
              <p:nvPr/>
            </p:nvSpPr>
            <p:spPr bwMode="auto">
              <a:xfrm rot="-5400000" flipH="1" flipV="1">
                <a:off x="2170"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69" name="Line 1409">
                <a:extLst>
                  <a:ext uri="{FF2B5EF4-FFF2-40B4-BE49-F238E27FC236}">
                    <a16:creationId xmlns:a16="http://schemas.microsoft.com/office/drawing/2014/main" id="{DA4FB3EE-563B-6D9F-F81D-ACD6134E12F9}"/>
                  </a:ext>
                </a:extLst>
              </p:cNvPr>
              <p:cNvSpPr>
                <a:spLocks noChangeShapeType="1"/>
              </p:cNvSpPr>
              <p:nvPr/>
            </p:nvSpPr>
            <p:spPr bwMode="auto">
              <a:xfrm rot="16200000" flipH="1">
                <a:off x="4095"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70" name="Line 1410">
                <a:extLst>
                  <a:ext uri="{FF2B5EF4-FFF2-40B4-BE49-F238E27FC236}">
                    <a16:creationId xmlns:a16="http://schemas.microsoft.com/office/drawing/2014/main" id="{A2CC60F6-46A8-C9D2-EFA2-FADDD11B60A3}"/>
                  </a:ext>
                </a:extLst>
              </p:cNvPr>
              <p:cNvSpPr>
                <a:spLocks noChangeShapeType="1"/>
              </p:cNvSpPr>
              <p:nvPr/>
            </p:nvSpPr>
            <p:spPr bwMode="auto">
              <a:xfrm rot="16200000" flipH="1">
                <a:off x="4094"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71" name="Line 1411">
                <a:extLst>
                  <a:ext uri="{FF2B5EF4-FFF2-40B4-BE49-F238E27FC236}">
                    <a16:creationId xmlns:a16="http://schemas.microsoft.com/office/drawing/2014/main" id="{5EA35774-4105-2CDE-D415-3FDAF82CEE00}"/>
                  </a:ext>
                </a:extLst>
              </p:cNvPr>
              <p:cNvSpPr>
                <a:spLocks noChangeShapeType="1"/>
              </p:cNvSpPr>
              <p:nvPr/>
            </p:nvSpPr>
            <p:spPr bwMode="auto">
              <a:xfrm rot="-5400000">
                <a:off x="1428" y="2255"/>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72" name="Line 1412">
                <a:extLst>
                  <a:ext uri="{FF2B5EF4-FFF2-40B4-BE49-F238E27FC236}">
                    <a16:creationId xmlns:a16="http://schemas.microsoft.com/office/drawing/2014/main" id="{AF3CD6CA-C4D4-29E8-3907-F0D019AC04A3}"/>
                  </a:ext>
                </a:extLst>
              </p:cNvPr>
              <p:cNvSpPr>
                <a:spLocks noChangeShapeType="1"/>
              </p:cNvSpPr>
              <p:nvPr/>
            </p:nvSpPr>
            <p:spPr bwMode="auto">
              <a:xfrm rot="-5400000" flipH="1" flipV="1">
                <a:off x="3691"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73" name="Line 1413">
                <a:extLst>
                  <a:ext uri="{FF2B5EF4-FFF2-40B4-BE49-F238E27FC236}">
                    <a16:creationId xmlns:a16="http://schemas.microsoft.com/office/drawing/2014/main" id="{7AF37331-2A29-3443-C84B-47B0D0C5422E}"/>
                  </a:ext>
                </a:extLst>
              </p:cNvPr>
              <p:cNvSpPr>
                <a:spLocks noChangeShapeType="1"/>
              </p:cNvSpPr>
              <p:nvPr/>
            </p:nvSpPr>
            <p:spPr bwMode="auto">
              <a:xfrm rot="-5400000" flipH="1" flipV="1">
                <a:off x="1906"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74" name="Line 1414">
                <a:extLst>
                  <a:ext uri="{FF2B5EF4-FFF2-40B4-BE49-F238E27FC236}">
                    <a16:creationId xmlns:a16="http://schemas.microsoft.com/office/drawing/2014/main" id="{625CF8A0-51BC-B18D-D4D6-D3DC9540D0E1}"/>
                  </a:ext>
                </a:extLst>
              </p:cNvPr>
              <p:cNvSpPr>
                <a:spLocks noChangeShapeType="1"/>
              </p:cNvSpPr>
              <p:nvPr/>
            </p:nvSpPr>
            <p:spPr bwMode="auto">
              <a:xfrm rot="16200000" flipH="1">
                <a:off x="1905"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75" name="Line 1415">
                <a:extLst>
                  <a:ext uri="{FF2B5EF4-FFF2-40B4-BE49-F238E27FC236}">
                    <a16:creationId xmlns:a16="http://schemas.microsoft.com/office/drawing/2014/main" id="{FF625A07-C1FA-961D-F728-5F1A5145EEDB}"/>
                  </a:ext>
                </a:extLst>
              </p:cNvPr>
              <p:cNvSpPr>
                <a:spLocks noChangeShapeType="1"/>
              </p:cNvSpPr>
              <p:nvPr/>
            </p:nvSpPr>
            <p:spPr bwMode="auto">
              <a:xfrm rot="16200000" flipH="1">
                <a:off x="3690"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76" name="Line 1416">
                <a:extLst>
                  <a:ext uri="{FF2B5EF4-FFF2-40B4-BE49-F238E27FC236}">
                    <a16:creationId xmlns:a16="http://schemas.microsoft.com/office/drawing/2014/main" id="{2ACD7707-B676-DF14-536B-BDD38D2B3CCF}"/>
                  </a:ext>
                </a:extLst>
              </p:cNvPr>
              <p:cNvSpPr>
                <a:spLocks noChangeShapeType="1"/>
              </p:cNvSpPr>
              <p:nvPr/>
            </p:nvSpPr>
            <p:spPr bwMode="auto">
              <a:xfrm rot="-5400000" flipH="1" flipV="1">
                <a:off x="4071" y="251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77" name="Line 1417">
                <a:extLst>
                  <a:ext uri="{FF2B5EF4-FFF2-40B4-BE49-F238E27FC236}">
                    <a16:creationId xmlns:a16="http://schemas.microsoft.com/office/drawing/2014/main" id="{6610AD9B-A1B5-91FC-6EAC-5F1ABE08A0BA}"/>
                  </a:ext>
                </a:extLst>
              </p:cNvPr>
              <p:cNvSpPr>
                <a:spLocks noChangeShapeType="1"/>
              </p:cNvSpPr>
              <p:nvPr/>
            </p:nvSpPr>
            <p:spPr bwMode="auto">
              <a:xfrm rot="16200000" flipV="1">
                <a:off x="1524" y="187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78" name="Line 1418">
                <a:extLst>
                  <a:ext uri="{FF2B5EF4-FFF2-40B4-BE49-F238E27FC236}">
                    <a16:creationId xmlns:a16="http://schemas.microsoft.com/office/drawing/2014/main" id="{68929F25-7607-9829-4568-3BFDBE06482C}"/>
                  </a:ext>
                </a:extLst>
              </p:cNvPr>
              <p:cNvSpPr>
                <a:spLocks noChangeShapeType="1"/>
              </p:cNvSpPr>
              <p:nvPr/>
            </p:nvSpPr>
            <p:spPr bwMode="auto">
              <a:xfrm rot="-5400000" flipH="1" flipV="1">
                <a:off x="1525" y="251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79" name="Line 1419">
                <a:extLst>
                  <a:ext uri="{FF2B5EF4-FFF2-40B4-BE49-F238E27FC236}">
                    <a16:creationId xmlns:a16="http://schemas.microsoft.com/office/drawing/2014/main" id="{51CF59B9-9537-F080-67BD-E55F81F622CE}"/>
                  </a:ext>
                </a:extLst>
              </p:cNvPr>
              <p:cNvSpPr>
                <a:spLocks noChangeShapeType="1"/>
              </p:cNvSpPr>
              <p:nvPr/>
            </p:nvSpPr>
            <p:spPr bwMode="auto">
              <a:xfrm rot="16200000" flipV="1">
                <a:off x="4070" y="187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80" name="Line 1420">
                <a:extLst>
                  <a:ext uri="{FF2B5EF4-FFF2-40B4-BE49-F238E27FC236}">
                    <a16:creationId xmlns:a16="http://schemas.microsoft.com/office/drawing/2014/main" id="{6D57C2CE-4111-F7CE-A9CE-2CE1DF842D92}"/>
                  </a:ext>
                </a:extLst>
              </p:cNvPr>
              <p:cNvSpPr>
                <a:spLocks noChangeShapeType="1"/>
              </p:cNvSpPr>
              <p:nvPr/>
            </p:nvSpPr>
            <p:spPr bwMode="auto">
              <a:xfrm rot="16200000" flipV="1">
                <a:off x="2296" y="9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81" name="Line 1421">
                <a:extLst>
                  <a:ext uri="{FF2B5EF4-FFF2-40B4-BE49-F238E27FC236}">
                    <a16:creationId xmlns:a16="http://schemas.microsoft.com/office/drawing/2014/main" id="{250ED154-D6CF-FF73-EE9E-5057A1C7074A}"/>
                  </a:ext>
                </a:extLst>
              </p:cNvPr>
              <p:cNvSpPr>
                <a:spLocks noChangeShapeType="1"/>
              </p:cNvSpPr>
              <p:nvPr/>
            </p:nvSpPr>
            <p:spPr bwMode="auto">
              <a:xfrm rot="-5400000" flipH="1" flipV="1">
                <a:off x="3299" y="34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82" name="Line 1422">
                <a:extLst>
                  <a:ext uri="{FF2B5EF4-FFF2-40B4-BE49-F238E27FC236}">
                    <a16:creationId xmlns:a16="http://schemas.microsoft.com/office/drawing/2014/main" id="{6F124004-7260-6E64-E113-0545B664AC41}"/>
                  </a:ext>
                </a:extLst>
              </p:cNvPr>
              <p:cNvSpPr>
                <a:spLocks noChangeShapeType="1"/>
              </p:cNvSpPr>
              <p:nvPr/>
            </p:nvSpPr>
            <p:spPr bwMode="auto">
              <a:xfrm rot="16200000" flipV="1">
                <a:off x="3298" y="9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83" name="Line 1423">
                <a:extLst>
                  <a:ext uri="{FF2B5EF4-FFF2-40B4-BE49-F238E27FC236}">
                    <a16:creationId xmlns:a16="http://schemas.microsoft.com/office/drawing/2014/main" id="{56CD9B35-2DE0-4360-0FEB-E84B927E3828}"/>
                  </a:ext>
                </a:extLst>
              </p:cNvPr>
              <p:cNvSpPr>
                <a:spLocks noChangeShapeType="1"/>
              </p:cNvSpPr>
              <p:nvPr/>
            </p:nvSpPr>
            <p:spPr bwMode="auto">
              <a:xfrm rot="-5400000" flipH="1" flipV="1">
                <a:off x="2297" y="34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84" name="Line 1424">
                <a:extLst>
                  <a:ext uri="{FF2B5EF4-FFF2-40B4-BE49-F238E27FC236}">
                    <a16:creationId xmlns:a16="http://schemas.microsoft.com/office/drawing/2014/main" id="{8A9789EF-2E1B-2670-0591-5D9F2EE54910}"/>
                  </a:ext>
                </a:extLst>
              </p:cNvPr>
              <p:cNvSpPr>
                <a:spLocks noChangeShapeType="1"/>
              </p:cNvSpPr>
              <p:nvPr/>
            </p:nvSpPr>
            <p:spPr bwMode="auto">
              <a:xfrm rot="16200000" flipH="1">
                <a:off x="2068"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85" name="Line 1425">
                <a:extLst>
                  <a:ext uri="{FF2B5EF4-FFF2-40B4-BE49-F238E27FC236}">
                    <a16:creationId xmlns:a16="http://schemas.microsoft.com/office/drawing/2014/main" id="{7E435773-484C-35BF-993E-94599750B15E}"/>
                  </a:ext>
                </a:extLst>
              </p:cNvPr>
              <p:cNvSpPr>
                <a:spLocks noChangeShapeType="1"/>
              </p:cNvSpPr>
              <p:nvPr/>
            </p:nvSpPr>
            <p:spPr bwMode="auto">
              <a:xfrm rot="16200000" flipH="1">
                <a:off x="2067"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86" name="Line 1426">
                <a:extLst>
                  <a:ext uri="{FF2B5EF4-FFF2-40B4-BE49-F238E27FC236}">
                    <a16:creationId xmlns:a16="http://schemas.microsoft.com/office/drawing/2014/main" id="{153C5B4F-82A3-5B50-626D-51F3AD32B930}"/>
                  </a:ext>
                </a:extLst>
              </p:cNvPr>
              <p:cNvSpPr>
                <a:spLocks noChangeShapeType="1"/>
              </p:cNvSpPr>
              <p:nvPr/>
            </p:nvSpPr>
            <p:spPr bwMode="auto">
              <a:xfrm rot="-5400000">
                <a:off x="3714"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87" name="Line 1427">
                <a:extLst>
                  <a:ext uri="{FF2B5EF4-FFF2-40B4-BE49-F238E27FC236}">
                    <a16:creationId xmlns:a16="http://schemas.microsoft.com/office/drawing/2014/main" id="{75D05F32-802D-A74D-CBAB-4D2986EB3615}"/>
                  </a:ext>
                </a:extLst>
              </p:cNvPr>
              <p:cNvSpPr>
                <a:spLocks noChangeShapeType="1"/>
              </p:cNvSpPr>
              <p:nvPr/>
            </p:nvSpPr>
            <p:spPr bwMode="auto">
              <a:xfrm rot="-5400000">
                <a:off x="3715"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88" name="Line 1428">
                <a:extLst>
                  <a:ext uri="{FF2B5EF4-FFF2-40B4-BE49-F238E27FC236}">
                    <a16:creationId xmlns:a16="http://schemas.microsoft.com/office/drawing/2014/main" id="{CBB17D2A-68EE-EAD0-B5E8-B257A40B5C09}"/>
                  </a:ext>
                </a:extLst>
              </p:cNvPr>
              <p:cNvSpPr>
                <a:spLocks noChangeShapeType="1"/>
              </p:cNvSpPr>
              <p:nvPr/>
            </p:nvSpPr>
            <p:spPr bwMode="auto">
              <a:xfrm rot="-5400000">
                <a:off x="3968"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89" name="Line 1429">
                <a:extLst>
                  <a:ext uri="{FF2B5EF4-FFF2-40B4-BE49-F238E27FC236}">
                    <a16:creationId xmlns:a16="http://schemas.microsoft.com/office/drawing/2014/main" id="{7C59BB84-6C78-29D9-053D-C3B6AC6C215C}"/>
                  </a:ext>
                </a:extLst>
              </p:cNvPr>
              <p:cNvSpPr>
                <a:spLocks noChangeShapeType="1"/>
              </p:cNvSpPr>
              <p:nvPr/>
            </p:nvSpPr>
            <p:spPr bwMode="auto">
              <a:xfrm rot="-5400000">
                <a:off x="3969"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90" name="Line 1430">
                <a:extLst>
                  <a:ext uri="{FF2B5EF4-FFF2-40B4-BE49-F238E27FC236}">
                    <a16:creationId xmlns:a16="http://schemas.microsoft.com/office/drawing/2014/main" id="{1493AD53-7AD1-CB35-7CAD-33049E6F95EE}"/>
                  </a:ext>
                </a:extLst>
              </p:cNvPr>
              <p:cNvSpPr>
                <a:spLocks noChangeShapeType="1"/>
              </p:cNvSpPr>
              <p:nvPr/>
            </p:nvSpPr>
            <p:spPr bwMode="auto">
              <a:xfrm rot="-5400000" flipH="1" flipV="1">
                <a:off x="1779"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91" name="Line 1431">
                <a:extLst>
                  <a:ext uri="{FF2B5EF4-FFF2-40B4-BE49-F238E27FC236}">
                    <a16:creationId xmlns:a16="http://schemas.microsoft.com/office/drawing/2014/main" id="{CF9A9F04-AD0D-6E82-E735-084BB2833D9B}"/>
                  </a:ext>
                </a:extLst>
              </p:cNvPr>
              <p:cNvSpPr>
                <a:spLocks noChangeShapeType="1"/>
              </p:cNvSpPr>
              <p:nvPr/>
            </p:nvSpPr>
            <p:spPr bwMode="auto">
              <a:xfrm rot="-5400000" flipH="1" flipV="1">
                <a:off x="3818"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92" name="Line 1432">
                <a:extLst>
                  <a:ext uri="{FF2B5EF4-FFF2-40B4-BE49-F238E27FC236}">
                    <a16:creationId xmlns:a16="http://schemas.microsoft.com/office/drawing/2014/main" id="{622FC88F-7B28-4FDD-74CF-791CB0B78070}"/>
                  </a:ext>
                </a:extLst>
              </p:cNvPr>
              <p:cNvSpPr>
                <a:spLocks noChangeShapeType="1"/>
              </p:cNvSpPr>
              <p:nvPr/>
            </p:nvSpPr>
            <p:spPr bwMode="auto">
              <a:xfrm rot="16200000" flipV="1">
                <a:off x="1773"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93" name="Line 1433">
                <a:extLst>
                  <a:ext uri="{FF2B5EF4-FFF2-40B4-BE49-F238E27FC236}">
                    <a16:creationId xmlns:a16="http://schemas.microsoft.com/office/drawing/2014/main" id="{83D2A858-0C6C-F0BB-5146-6919884718B8}"/>
                  </a:ext>
                </a:extLst>
              </p:cNvPr>
              <p:cNvSpPr>
                <a:spLocks noChangeShapeType="1"/>
              </p:cNvSpPr>
              <p:nvPr/>
            </p:nvSpPr>
            <p:spPr bwMode="auto">
              <a:xfrm rot="16200000" flipV="1">
                <a:off x="3812"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94" name="Line 1434">
                <a:extLst>
                  <a:ext uri="{FF2B5EF4-FFF2-40B4-BE49-F238E27FC236}">
                    <a16:creationId xmlns:a16="http://schemas.microsoft.com/office/drawing/2014/main" id="{0B976A6C-BE40-B6A7-2A3C-60C48161A6DC}"/>
                  </a:ext>
                </a:extLst>
              </p:cNvPr>
              <p:cNvSpPr>
                <a:spLocks noChangeShapeType="1"/>
              </p:cNvSpPr>
              <p:nvPr/>
            </p:nvSpPr>
            <p:spPr bwMode="auto">
              <a:xfrm rot="16200000" flipV="1">
                <a:off x="1525" y="229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95" name="Line 1435">
                <a:extLst>
                  <a:ext uri="{FF2B5EF4-FFF2-40B4-BE49-F238E27FC236}">
                    <a16:creationId xmlns:a16="http://schemas.microsoft.com/office/drawing/2014/main" id="{9D0575B3-C25E-317B-1EA9-2FC4434F5A40}"/>
                  </a:ext>
                </a:extLst>
              </p:cNvPr>
              <p:cNvSpPr>
                <a:spLocks noChangeShapeType="1"/>
              </p:cNvSpPr>
              <p:nvPr/>
            </p:nvSpPr>
            <p:spPr bwMode="auto">
              <a:xfrm rot="16200000" flipV="1">
                <a:off x="4071" y="229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96" name="Line 1436">
                <a:extLst>
                  <a:ext uri="{FF2B5EF4-FFF2-40B4-BE49-F238E27FC236}">
                    <a16:creationId xmlns:a16="http://schemas.microsoft.com/office/drawing/2014/main" id="{0407752B-C261-B33F-DFF3-F64F0AEDCB1A}"/>
                  </a:ext>
                </a:extLst>
              </p:cNvPr>
              <p:cNvSpPr>
                <a:spLocks noChangeShapeType="1"/>
              </p:cNvSpPr>
              <p:nvPr/>
            </p:nvSpPr>
            <p:spPr bwMode="auto">
              <a:xfrm rot="-5400000" flipH="1" flipV="1">
                <a:off x="4070" y="2089"/>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97" name="Line 1437">
                <a:extLst>
                  <a:ext uri="{FF2B5EF4-FFF2-40B4-BE49-F238E27FC236}">
                    <a16:creationId xmlns:a16="http://schemas.microsoft.com/office/drawing/2014/main" id="{CB9C2B7D-1A88-269D-D452-5D3679B13D5F}"/>
                  </a:ext>
                </a:extLst>
              </p:cNvPr>
              <p:cNvSpPr>
                <a:spLocks noChangeShapeType="1"/>
              </p:cNvSpPr>
              <p:nvPr/>
            </p:nvSpPr>
            <p:spPr bwMode="auto">
              <a:xfrm rot="-5400000" flipH="1" flipV="1">
                <a:off x="1524" y="2089"/>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98" name="Line 1438">
                <a:extLst>
                  <a:ext uri="{FF2B5EF4-FFF2-40B4-BE49-F238E27FC236}">
                    <a16:creationId xmlns:a16="http://schemas.microsoft.com/office/drawing/2014/main" id="{A8255D47-DEA3-27A3-60FD-FB545B207811}"/>
                  </a:ext>
                </a:extLst>
              </p:cNvPr>
              <p:cNvSpPr>
                <a:spLocks noChangeShapeType="1"/>
              </p:cNvSpPr>
              <p:nvPr/>
            </p:nvSpPr>
            <p:spPr bwMode="auto">
              <a:xfrm rot="-5400000" flipH="1" flipV="1">
                <a:off x="3939"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599" name="Line 1439">
                <a:extLst>
                  <a:ext uri="{FF2B5EF4-FFF2-40B4-BE49-F238E27FC236}">
                    <a16:creationId xmlns:a16="http://schemas.microsoft.com/office/drawing/2014/main" id="{25789A7A-9FC4-F9CB-3ED5-29BF209F1FD0}"/>
                  </a:ext>
                </a:extLst>
              </p:cNvPr>
              <p:cNvSpPr>
                <a:spLocks noChangeShapeType="1"/>
              </p:cNvSpPr>
              <p:nvPr/>
            </p:nvSpPr>
            <p:spPr bwMode="auto">
              <a:xfrm rot="16200000" flipH="1">
                <a:off x="1645"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00" name="Line 1440">
                <a:extLst>
                  <a:ext uri="{FF2B5EF4-FFF2-40B4-BE49-F238E27FC236}">
                    <a16:creationId xmlns:a16="http://schemas.microsoft.com/office/drawing/2014/main" id="{166EA6C7-AAC2-67E7-DE33-24E37C14A3ED}"/>
                  </a:ext>
                </a:extLst>
              </p:cNvPr>
              <p:cNvSpPr>
                <a:spLocks noChangeShapeType="1"/>
              </p:cNvSpPr>
              <p:nvPr/>
            </p:nvSpPr>
            <p:spPr bwMode="auto">
              <a:xfrm rot="-5400000" flipH="1" flipV="1">
                <a:off x="1646"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01" name="Line 1441">
                <a:extLst>
                  <a:ext uri="{FF2B5EF4-FFF2-40B4-BE49-F238E27FC236}">
                    <a16:creationId xmlns:a16="http://schemas.microsoft.com/office/drawing/2014/main" id="{71CAF233-7908-E123-0D0D-ED71CBBD02F5}"/>
                  </a:ext>
                </a:extLst>
              </p:cNvPr>
              <p:cNvSpPr>
                <a:spLocks noChangeShapeType="1"/>
              </p:cNvSpPr>
              <p:nvPr/>
            </p:nvSpPr>
            <p:spPr bwMode="auto">
              <a:xfrm rot="16200000" flipH="1">
                <a:off x="3938"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02" name="Line 1442">
                <a:extLst>
                  <a:ext uri="{FF2B5EF4-FFF2-40B4-BE49-F238E27FC236}">
                    <a16:creationId xmlns:a16="http://schemas.microsoft.com/office/drawing/2014/main" id="{FD7F1360-A214-9B84-51C1-8C2337E44AC6}"/>
                  </a:ext>
                </a:extLst>
              </p:cNvPr>
              <p:cNvSpPr>
                <a:spLocks noChangeShapeType="1"/>
              </p:cNvSpPr>
              <p:nvPr/>
            </p:nvSpPr>
            <p:spPr bwMode="auto">
              <a:xfrm rot="-5400000" flipH="1" flipV="1">
                <a:off x="3172"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03" name="Line 1443">
                <a:extLst>
                  <a:ext uri="{FF2B5EF4-FFF2-40B4-BE49-F238E27FC236}">
                    <a16:creationId xmlns:a16="http://schemas.microsoft.com/office/drawing/2014/main" id="{AFDBF865-6F59-A670-DED5-B59F5D6E755E}"/>
                  </a:ext>
                </a:extLst>
              </p:cNvPr>
              <p:cNvSpPr>
                <a:spLocks noChangeShapeType="1"/>
              </p:cNvSpPr>
              <p:nvPr/>
            </p:nvSpPr>
            <p:spPr bwMode="auto">
              <a:xfrm rot="16200000" flipH="1">
                <a:off x="3173"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04" name="Line 1444">
                <a:extLst>
                  <a:ext uri="{FF2B5EF4-FFF2-40B4-BE49-F238E27FC236}">
                    <a16:creationId xmlns:a16="http://schemas.microsoft.com/office/drawing/2014/main" id="{E3F8213A-5CE9-B55A-7B95-B997BCFC0F5F}"/>
                  </a:ext>
                </a:extLst>
              </p:cNvPr>
              <p:cNvSpPr>
                <a:spLocks noChangeShapeType="1"/>
              </p:cNvSpPr>
              <p:nvPr/>
            </p:nvSpPr>
            <p:spPr bwMode="auto">
              <a:xfrm rot="16200000" flipH="1">
                <a:off x="2424"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05" name="Line 1445">
                <a:extLst>
                  <a:ext uri="{FF2B5EF4-FFF2-40B4-BE49-F238E27FC236}">
                    <a16:creationId xmlns:a16="http://schemas.microsoft.com/office/drawing/2014/main" id="{34F6C91C-23E8-02B1-648B-5E66D969A6E2}"/>
                  </a:ext>
                </a:extLst>
              </p:cNvPr>
              <p:cNvSpPr>
                <a:spLocks noChangeShapeType="1"/>
              </p:cNvSpPr>
              <p:nvPr/>
            </p:nvSpPr>
            <p:spPr bwMode="auto">
              <a:xfrm rot="-5400000" flipH="1" flipV="1">
                <a:off x="2423"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06" name="Line 1446">
                <a:extLst>
                  <a:ext uri="{FF2B5EF4-FFF2-40B4-BE49-F238E27FC236}">
                    <a16:creationId xmlns:a16="http://schemas.microsoft.com/office/drawing/2014/main" id="{7546FBDB-738D-12BB-AFF9-91BA8BEDECCA}"/>
                  </a:ext>
                </a:extLst>
              </p:cNvPr>
              <p:cNvSpPr>
                <a:spLocks noChangeShapeType="1"/>
              </p:cNvSpPr>
              <p:nvPr/>
            </p:nvSpPr>
            <p:spPr bwMode="auto">
              <a:xfrm rot="16200000" flipH="1">
                <a:off x="3843"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07" name="Line 1447">
                <a:extLst>
                  <a:ext uri="{FF2B5EF4-FFF2-40B4-BE49-F238E27FC236}">
                    <a16:creationId xmlns:a16="http://schemas.microsoft.com/office/drawing/2014/main" id="{ED8FF129-6313-2559-1771-BEF19B31B09A}"/>
                  </a:ext>
                </a:extLst>
              </p:cNvPr>
              <p:cNvSpPr>
                <a:spLocks noChangeShapeType="1"/>
              </p:cNvSpPr>
              <p:nvPr/>
            </p:nvSpPr>
            <p:spPr bwMode="auto">
              <a:xfrm rot="16200000" flipH="1">
                <a:off x="3848"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08" name="Line 1448">
                <a:extLst>
                  <a:ext uri="{FF2B5EF4-FFF2-40B4-BE49-F238E27FC236}">
                    <a16:creationId xmlns:a16="http://schemas.microsoft.com/office/drawing/2014/main" id="{A1565B4B-F2E0-EEF4-C3BF-ED26537D0914}"/>
                  </a:ext>
                </a:extLst>
              </p:cNvPr>
              <p:cNvSpPr>
                <a:spLocks noChangeShapeType="1"/>
              </p:cNvSpPr>
              <p:nvPr/>
            </p:nvSpPr>
            <p:spPr bwMode="auto">
              <a:xfrm rot="16200000" flipV="1">
                <a:off x="3559" y="3178"/>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09" name="Line 1449">
                <a:extLst>
                  <a:ext uri="{FF2B5EF4-FFF2-40B4-BE49-F238E27FC236}">
                    <a16:creationId xmlns:a16="http://schemas.microsoft.com/office/drawing/2014/main" id="{6CEB802C-9EB8-9062-10ED-55DB31A844EA}"/>
                  </a:ext>
                </a:extLst>
              </p:cNvPr>
              <p:cNvSpPr>
                <a:spLocks noChangeShapeType="1"/>
              </p:cNvSpPr>
              <p:nvPr/>
            </p:nvSpPr>
            <p:spPr bwMode="auto">
              <a:xfrm rot="16200000" flipV="1">
                <a:off x="2039" y="3178"/>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10" name="Line 1450">
                <a:extLst>
                  <a:ext uri="{FF2B5EF4-FFF2-40B4-BE49-F238E27FC236}">
                    <a16:creationId xmlns:a16="http://schemas.microsoft.com/office/drawing/2014/main" id="{077FF4F2-B477-40AE-960B-8D9994043417}"/>
                  </a:ext>
                </a:extLst>
              </p:cNvPr>
              <p:cNvSpPr>
                <a:spLocks noChangeShapeType="1"/>
              </p:cNvSpPr>
              <p:nvPr/>
            </p:nvSpPr>
            <p:spPr bwMode="auto">
              <a:xfrm rot="-5400000" flipH="1" flipV="1">
                <a:off x="2038" y="119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11" name="Line 1451">
                <a:extLst>
                  <a:ext uri="{FF2B5EF4-FFF2-40B4-BE49-F238E27FC236}">
                    <a16:creationId xmlns:a16="http://schemas.microsoft.com/office/drawing/2014/main" id="{3FF9EFD1-9D70-68DF-F287-14B973E55386}"/>
                  </a:ext>
                </a:extLst>
              </p:cNvPr>
              <p:cNvSpPr>
                <a:spLocks noChangeShapeType="1"/>
              </p:cNvSpPr>
              <p:nvPr/>
            </p:nvSpPr>
            <p:spPr bwMode="auto">
              <a:xfrm rot="-5400000" flipH="1" flipV="1">
                <a:off x="3558" y="119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12" name="Line 1452">
                <a:extLst>
                  <a:ext uri="{FF2B5EF4-FFF2-40B4-BE49-F238E27FC236}">
                    <a16:creationId xmlns:a16="http://schemas.microsoft.com/office/drawing/2014/main" id="{194FD4F8-BF45-16AD-A69B-C9D7921A15B6}"/>
                  </a:ext>
                </a:extLst>
              </p:cNvPr>
              <p:cNvSpPr>
                <a:spLocks noChangeShapeType="1"/>
              </p:cNvSpPr>
              <p:nvPr/>
            </p:nvSpPr>
            <p:spPr bwMode="auto">
              <a:xfrm rot="16200000" flipH="1">
                <a:off x="3324"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13" name="Line 1453">
                <a:extLst>
                  <a:ext uri="{FF2B5EF4-FFF2-40B4-BE49-F238E27FC236}">
                    <a16:creationId xmlns:a16="http://schemas.microsoft.com/office/drawing/2014/main" id="{372729CA-F87C-B2F8-FBF8-95D0F8A5B790}"/>
                  </a:ext>
                </a:extLst>
              </p:cNvPr>
              <p:cNvSpPr>
                <a:spLocks noChangeShapeType="1"/>
              </p:cNvSpPr>
              <p:nvPr/>
            </p:nvSpPr>
            <p:spPr bwMode="auto">
              <a:xfrm rot="16200000" flipH="1">
                <a:off x="3323"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14" name="Line 1454">
                <a:extLst>
                  <a:ext uri="{FF2B5EF4-FFF2-40B4-BE49-F238E27FC236}">
                    <a16:creationId xmlns:a16="http://schemas.microsoft.com/office/drawing/2014/main" id="{09188728-ABD6-EE51-F414-BC104F1DA463}"/>
                  </a:ext>
                </a:extLst>
              </p:cNvPr>
              <p:cNvSpPr>
                <a:spLocks noChangeShapeType="1"/>
              </p:cNvSpPr>
              <p:nvPr/>
            </p:nvSpPr>
            <p:spPr bwMode="auto">
              <a:xfrm rot="-5400000" flipH="1" flipV="1">
                <a:off x="3047"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15" name="Line 1455">
                <a:extLst>
                  <a:ext uri="{FF2B5EF4-FFF2-40B4-BE49-F238E27FC236}">
                    <a16:creationId xmlns:a16="http://schemas.microsoft.com/office/drawing/2014/main" id="{9901A801-4DE9-1058-C31C-BDAFD71235A9}"/>
                  </a:ext>
                </a:extLst>
              </p:cNvPr>
              <p:cNvSpPr>
                <a:spLocks noChangeShapeType="1"/>
              </p:cNvSpPr>
              <p:nvPr/>
            </p:nvSpPr>
            <p:spPr bwMode="auto">
              <a:xfrm rot="16200000" flipV="1">
                <a:off x="2551"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16" name="Line 1456">
                <a:extLst>
                  <a:ext uri="{FF2B5EF4-FFF2-40B4-BE49-F238E27FC236}">
                    <a16:creationId xmlns:a16="http://schemas.microsoft.com/office/drawing/2014/main" id="{414E213C-B721-46D4-3C32-D04622EC1B10}"/>
                  </a:ext>
                </a:extLst>
              </p:cNvPr>
              <p:cNvSpPr>
                <a:spLocks noChangeShapeType="1"/>
              </p:cNvSpPr>
              <p:nvPr/>
            </p:nvSpPr>
            <p:spPr bwMode="auto">
              <a:xfrm rot="16200000" flipV="1">
                <a:off x="3046"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17" name="Line 1457">
                <a:extLst>
                  <a:ext uri="{FF2B5EF4-FFF2-40B4-BE49-F238E27FC236}">
                    <a16:creationId xmlns:a16="http://schemas.microsoft.com/office/drawing/2014/main" id="{BF701C3F-069C-B32A-EB2A-CB96F5051C43}"/>
                  </a:ext>
                </a:extLst>
              </p:cNvPr>
              <p:cNvSpPr>
                <a:spLocks noChangeShapeType="1"/>
              </p:cNvSpPr>
              <p:nvPr/>
            </p:nvSpPr>
            <p:spPr bwMode="auto">
              <a:xfrm rot="-5400000" flipH="1" flipV="1">
                <a:off x="2552"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18" name="Line 1458">
                <a:extLst>
                  <a:ext uri="{FF2B5EF4-FFF2-40B4-BE49-F238E27FC236}">
                    <a16:creationId xmlns:a16="http://schemas.microsoft.com/office/drawing/2014/main" id="{9A66704E-C588-0747-2238-B26683F7F110}"/>
                  </a:ext>
                </a:extLst>
              </p:cNvPr>
              <p:cNvSpPr>
                <a:spLocks noChangeShapeType="1"/>
              </p:cNvSpPr>
              <p:nvPr/>
            </p:nvSpPr>
            <p:spPr bwMode="auto">
              <a:xfrm rot="16200000" flipH="1">
                <a:off x="1550"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19" name="Line 1459">
                <a:extLst>
                  <a:ext uri="{FF2B5EF4-FFF2-40B4-BE49-F238E27FC236}">
                    <a16:creationId xmlns:a16="http://schemas.microsoft.com/office/drawing/2014/main" id="{3F4AC9DB-B975-D167-9AF2-0C187A5DF660}"/>
                  </a:ext>
                </a:extLst>
              </p:cNvPr>
              <p:cNvSpPr>
                <a:spLocks noChangeShapeType="1"/>
              </p:cNvSpPr>
              <p:nvPr/>
            </p:nvSpPr>
            <p:spPr bwMode="auto">
              <a:xfrm rot="16200000" flipH="1">
                <a:off x="1549"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20" name="Line 1460">
                <a:extLst>
                  <a:ext uri="{FF2B5EF4-FFF2-40B4-BE49-F238E27FC236}">
                    <a16:creationId xmlns:a16="http://schemas.microsoft.com/office/drawing/2014/main" id="{4743DF35-86E1-282C-95DD-0FA43EF9C13E}"/>
                  </a:ext>
                </a:extLst>
              </p:cNvPr>
              <p:cNvSpPr>
                <a:spLocks noChangeShapeType="1"/>
              </p:cNvSpPr>
              <p:nvPr/>
            </p:nvSpPr>
            <p:spPr bwMode="auto">
              <a:xfrm rot="-5400000" flipH="1" flipV="1">
                <a:off x="2677"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21" name="Line 1461">
                <a:extLst>
                  <a:ext uri="{FF2B5EF4-FFF2-40B4-BE49-F238E27FC236}">
                    <a16:creationId xmlns:a16="http://schemas.microsoft.com/office/drawing/2014/main" id="{5CE8A838-3E3C-074C-1DA0-355444121ACC}"/>
                  </a:ext>
                </a:extLst>
              </p:cNvPr>
              <p:cNvSpPr>
                <a:spLocks noChangeShapeType="1"/>
              </p:cNvSpPr>
              <p:nvPr/>
            </p:nvSpPr>
            <p:spPr bwMode="auto">
              <a:xfrm rot="16200000" flipH="1">
                <a:off x="2920"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22" name="Line 1462">
                <a:extLst>
                  <a:ext uri="{FF2B5EF4-FFF2-40B4-BE49-F238E27FC236}">
                    <a16:creationId xmlns:a16="http://schemas.microsoft.com/office/drawing/2014/main" id="{C6B988A3-9D96-B91B-4D4B-54A1C5F4E1F0}"/>
                  </a:ext>
                </a:extLst>
              </p:cNvPr>
              <p:cNvSpPr>
                <a:spLocks noChangeShapeType="1"/>
              </p:cNvSpPr>
              <p:nvPr/>
            </p:nvSpPr>
            <p:spPr bwMode="auto">
              <a:xfrm rot="16200000" flipH="1">
                <a:off x="2678"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23" name="Line 1463">
                <a:extLst>
                  <a:ext uri="{FF2B5EF4-FFF2-40B4-BE49-F238E27FC236}">
                    <a16:creationId xmlns:a16="http://schemas.microsoft.com/office/drawing/2014/main" id="{526B3853-8BE5-CD42-79C5-9046107DBCF7}"/>
                  </a:ext>
                </a:extLst>
              </p:cNvPr>
              <p:cNvSpPr>
                <a:spLocks noChangeShapeType="1"/>
              </p:cNvSpPr>
              <p:nvPr/>
            </p:nvSpPr>
            <p:spPr bwMode="auto">
              <a:xfrm rot="-5400000" flipH="1" flipV="1">
                <a:off x="2919"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24" name="Line 1464">
                <a:extLst>
                  <a:ext uri="{FF2B5EF4-FFF2-40B4-BE49-F238E27FC236}">
                    <a16:creationId xmlns:a16="http://schemas.microsoft.com/office/drawing/2014/main" id="{8E76A5C1-8FF6-A306-3F3B-2E851E8A19A3}"/>
                  </a:ext>
                </a:extLst>
              </p:cNvPr>
              <p:cNvSpPr>
                <a:spLocks noChangeShapeType="1"/>
              </p:cNvSpPr>
              <p:nvPr/>
            </p:nvSpPr>
            <p:spPr bwMode="auto">
              <a:xfrm rot="-5400000" flipH="1" flipV="1">
                <a:off x="2799" y="3408"/>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25" name="Line 1465">
                <a:extLst>
                  <a:ext uri="{FF2B5EF4-FFF2-40B4-BE49-F238E27FC236}">
                    <a16:creationId xmlns:a16="http://schemas.microsoft.com/office/drawing/2014/main" id="{8B14CCE4-E6C3-B33C-850B-9554D941468F}"/>
                  </a:ext>
                </a:extLst>
              </p:cNvPr>
              <p:cNvSpPr>
                <a:spLocks noChangeShapeType="1"/>
              </p:cNvSpPr>
              <p:nvPr/>
            </p:nvSpPr>
            <p:spPr bwMode="auto">
              <a:xfrm rot="16200000" flipV="1">
                <a:off x="2798" y="989"/>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26" name="Line 1466">
                <a:extLst>
                  <a:ext uri="{FF2B5EF4-FFF2-40B4-BE49-F238E27FC236}">
                    <a16:creationId xmlns:a16="http://schemas.microsoft.com/office/drawing/2014/main" id="{0DCC94C1-B8CB-2B59-DE40-DA8CD97BA5ED}"/>
                  </a:ext>
                </a:extLst>
              </p:cNvPr>
              <p:cNvSpPr>
                <a:spLocks noChangeShapeType="1"/>
              </p:cNvSpPr>
              <p:nvPr/>
            </p:nvSpPr>
            <p:spPr bwMode="auto">
              <a:xfrm rot="-5400000">
                <a:off x="3975"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27" name="Line 1467">
                <a:extLst>
                  <a:ext uri="{FF2B5EF4-FFF2-40B4-BE49-F238E27FC236}">
                    <a16:creationId xmlns:a16="http://schemas.microsoft.com/office/drawing/2014/main" id="{A17D9BEA-4CE8-0B4E-4960-7386BB63FAA0}"/>
                  </a:ext>
                </a:extLst>
              </p:cNvPr>
              <p:cNvSpPr>
                <a:spLocks noChangeShapeType="1"/>
              </p:cNvSpPr>
              <p:nvPr/>
            </p:nvSpPr>
            <p:spPr bwMode="auto">
              <a:xfrm rot="-5400000">
                <a:off x="1931"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28" name="Line 1468">
                <a:extLst>
                  <a:ext uri="{FF2B5EF4-FFF2-40B4-BE49-F238E27FC236}">
                    <a16:creationId xmlns:a16="http://schemas.microsoft.com/office/drawing/2014/main" id="{785B3032-5A0A-B1A2-23B4-B45AB0F97A6A}"/>
                  </a:ext>
                </a:extLst>
              </p:cNvPr>
              <p:cNvSpPr>
                <a:spLocks noChangeShapeType="1"/>
              </p:cNvSpPr>
              <p:nvPr/>
            </p:nvSpPr>
            <p:spPr bwMode="auto">
              <a:xfrm rot="-5400000">
                <a:off x="1930"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29" name="Line 1469">
                <a:extLst>
                  <a:ext uri="{FF2B5EF4-FFF2-40B4-BE49-F238E27FC236}">
                    <a16:creationId xmlns:a16="http://schemas.microsoft.com/office/drawing/2014/main" id="{789E6937-7E38-9E68-C14A-CFB3E981419B}"/>
                  </a:ext>
                </a:extLst>
              </p:cNvPr>
              <p:cNvSpPr>
                <a:spLocks noChangeShapeType="1"/>
              </p:cNvSpPr>
              <p:nvPr/>
            </p:nvSpPr>
            <p:spPr bwMode="auto">
              <a:xfrm rot="-5400000" flipH="1" flipV="1">
                <a:off x="3945"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30" name="Line 1470">
                <a:extLst>
                  <a:ext uri="{FF2B5EF4-FFF2-40B4-BE49-F238E27FC236}">
                    <a16:creationId xmlns:a16="http://schemas.microsoft.com/office/drawing/2014/main" id="{6FB0459F-EEBA-A7B5-2F32-A2E402AB7660}"/>
                  </a:ext>
                </a:extLst>
              </p:cNvPr>
              <p:cNvSpPr>
                <a:spLocks noChangeShapeType="1"/>
              </p:cNvSpPr>
              <p:nvPr/>
            </p:nvSpPr>
            <p:spPr bwMode="auto">
              <a:xfrm rot="16200000" flipH="1">
                <a:off x="3946"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31" name="Line 1471">
                <a:extLst>
                  <a:ext uri="{FF2B5EF4-FFF2-40B4-BE49-F238E27FC236}">
                    <a16:creationId xmlns:a16="http://schemas.microsoft.com/office/drawing/2014/main" id="{08CE2C61-7890-AA2F-7B9A-131ABFB6B95D}"/>
                  </a:ext>
                </a:extLst>
              </p:cNvPr>
              <p:cNvSpPr>
                <a:spLocks noChangeShapeType="1"/>
              </p:cNvSpPr>
              <p:nvPr/>
            </p:nvSpPr>
            <p:spPr bwMode="auto">
              <a:xfrm rot="-5400000" flipH="1" flipV="1">
                <a:off x="1652"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32" name="Line 1472">
                <a:extLst>
                  <a:ext uri="{FF2B5EF4-FFF2-40B4-BE49-F238E27FC236}">
                    <a16:creationId xmlns:a16="http://schemas.microsoft.com/office/drawing/2014/main" id="{A895EDF7-10BF-9F3B-56FE-1F70B49E550D}"/>
                  </a:ext>
                </a:extLst>
              </p:cNvPr>
              <p:cNvSpPr>
                <a:spLocks noChangeShapeType="1"/>
              </p:cNvSpPr>
              <p:nvPr/>
            </p:nvSpPr>
            <p:spPr bwMode="auto">
              <a:xfrm rot="16200000" flipH="1">
                <a:off x="1653"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33" name="Line 1473">
                <a:extLst>
                  <a:ext uri="{FF2B5EF4-FFF2-40B4-BE49-F238E27FC236}">
                    <a16:creationId xmlns:a16="http://schemas.microsoft.com/office/drawing/2014/main" id="{1BCD24ED-5FE9-9251-C9DE-02B9867BE3C9}"/>
                  </a:ext>
                </a:extLst>
              </p:cNvPr>
              <p:cNvSpPr>
                <a:spLocks noChangeShapeType="1"/>
              </p:cNvSpPr>
              <p:nvPr/>
            </p:nvSpPr>
            <p:spPr bwMode="auto">
              <a:xfrm rot="16200000" flipH="1">
                <a:off x="2322"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34" name="Line 1474">
                <a:extLst>
                  <a:ext uri="{FF2B5EF4-FFF2-40B4-BE49-F238E27FC236}">
                    <a16:creationId xmlns:a16="http://schemas.microsoft.com/office/drawing/2014/main" id="{9515E6D5-5B6F-6061-3D34-9F8E991DD0D4}"/>
                  </a:ext>
                </a:extLst>
              </p:cNvPr>
              <p:cNvSpPr>
                <a:spLocks noChangeShapeType="1"/>
              </p:cNvSpPr>
              <p:nvPr/>
            </p:nvSpPr>
            <p:spPr bwMode="auto">
              <a:xfrm rot="16200000" flipH="1">
                <a:off x="2321"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35" name="Line 1475">
                <a:extLst>
                  <a:ext uri="{FF2B5EF4-FFF2-40B4-BE49-F238E27FC236}">
                    <a16:creationId xmlns:a16="http://schemas.microsoft.com/office/drawing/2014/main" id="{0E30F71D-C35F-30D3-571C-4707F513F70B}"/>
                  </a:ext>
                </a:extLst>
              </p:cNvPr>
              <p:cNvSpPr>
                <a:spLocks noChangeShapeType="1"/>
              </p:cNvSpPr>
              <p:nvPr/>
            </p:nvSpPr>
            <p:spPr bwMode="auto">
              <a:xfrm rot="16200000" flipH="1">
                <a:off x="369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36" name="Line 1476">
                <a:extLst>
                  <a:ext uri="{FF2B5EF4-FFF2-40B4-BE49-F238E27FC236}">
                    <a16:creationId xmlns:a16="http://schemas.microsoft.com/office/drawing/2014/main" id="{51CA7EA3-740D-C882-3930-124747B80D81}"/>
                  </a:ext>
                </a:extLst>
              </p:cNvPr>
              <p:cNvSpPr>
                <a:spLocks noChangeShapeType="1"/>
              </p:cNvSpPr>
              <p:nvPr/>
            </p:nvSpPr>
            <p:spPr bwMode="auto">
              <a:xfrm rot="16200000" flipH="1">
                <a:off x="190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37" name="Line 1477">
                <a:extLst>
                  <a:ext uri="{FF2B5EF4-FFF2-40B4-BE49-F238E27FC236}">
                    <a16:creationId xmlns:a16="http://schemas.microsoft.com/office/drawing/2014/main" id="{94CBFBE7-C90C-8AAC-9563-9DB89DC49F25}"/>
                  </a:ext>
                </a:extLst>
              </p:cNvPr>
              <p:cNvSpPr>
                <a:spLocks noChangeShapeType="1"/>
              </p:cNvSpPr>
              <p:nvPr/>
            </p:nvSpPr>
            <p:spPr bwMode="auto">
              <a:xfrm rot="-5400000" flipH="1" flipV="1">
                <a:off x="2172"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38" name="Line 1478">
                <a:extLst>
                  <a:ext uri="{FF2B5EF4-FFF2-40B4-BE49-F238E27FC236}">
                    <a16:creationId xmlns:a16="http://schemas.microsoft.com/office/drawing/2014/main" id="{7256019A-FBB6-E94B-0D70-FCACCBCECD60}"/>
                  </a:ext>
                </a:extLst>
              </p:cNvPr>
              <p:cNvSpPr>
                <a:spLocks noChangeShapeType="1"/>
              </p:cNvSpPr>
              <p:nvPr/>
            </p:nvSpPr>
            <p:spPr bwMode="auto">
              <a:xfrm rot="-5400000" flipH="1" flipV="1">
                <a:off x="3427"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39" name="Line 1479">
                <a:extLst>
                  <a:ext uri="{FF2B5EF4-FFF2-40B4-BE49-F238E27FC236}">
                    <a16:creationId xmlns:a16="http://schemas.microsoft.com/office/drawing/2014/main" id="{E6F9041D-1D75-CA5A-2CAE-331D6939C311}"/>
                  </a:ext>
                </a:extLst>
              </p:cNvPr>
              <p:cNvSpPr>
                <a:spLocks noChangeShapeType="1"/>
              </p:cNvSpPr>
              <p:nvPr/>
            </p:nvSpPr>
            <p:spPr bwMode="auto">
              <a:xfrm rot="-5400000" flipH="1" flipV="1">
                <a:off x="190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40" name="Line 1480">
                <a:extLst>
                  <a:ext uri="{FF2B5EF4-FFF2-40B4-BE49-F238E27FC236}">
                    <a16:creationId xmlns:a16="http://schemas.microsoft.com/office/drawing/2014/main" id="{597DCCD5-2C3A-8D42-8AC2-8C633AEA2B48}"/>
                  </a:ext>
                </a:extLst>
              </p:cNvPr>
              <p:cNvSpPr>
                <a:spLocks noChangeShapeType="1"/>
              </p:cNvSpPr>
              <p:nvPr/>
            </p:nvSpPr>
            <p:spPr bwMode="auto">
              <a:xfrm rot="-5400000" flipH="1" flipV="1">
                <a:off x="368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41" name="Line 1481">
                <a:extLst>
                  <a:ext uri="{FF2B5EF4-FFF2-40B4-BE49-F238E27FC236}">
                    <a16:creationId xmlns:a16="http://schemas.microsoft.com/office/drawing/2014/main" id="{34F2CCD6-BE81-D783-46BE-FD64D8388044}"/>
                  </a:ext>
                </a:extLst>
              </p:cNvPr>
              <p:cNvSpPr>
                <a:spLocks noChangeShapeType="1"/>
              </p:cNvSpPr>
              <p:nvPr/>
            </p:nvSpPr>
            <p:spPr bwMode="auto">
              <a:xfrm rot="16200000" flipH="1">
                <a:off x="3426"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42" name="Line 1482">
                <a:extLst>
                  <a:ext uri="{FF2B5EF4-FFF2-40B4-BE49-F238E27FC236}">
                    <a16:creationId xmlns:a16="http://schemas.microsoft.com/office/drawing/2014/main" id="{1BF9EC31-925E-B26A-8EC9-EEB9A6B30C38}"/>
                  </a:ext>
                </a:extLst>
              </p:cNvPr>
              <p:cNvSpPr>
                <a:spLocks noChangeShapeType="1"/>
              </p:cNvSpPr>
              <p:nvPr/>
            </p:nvSpPr>
            <p:spPr bwMode="auto">
              <a:xfrm rot="16200000" flipH="1">
                <a:off x="2171"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43" name="Line 1483">
                <a:extLst>
                  <a:ext uri="{FF2B5EF4-FFF2-40B4-BE49-F238E27FC236}">
                    <a16:creationId xmlns:a16="http://schemas.microsoft.com/office/drawing/2014/main" id="{AAF42DF5-420B-0EA7-E06A-554E5023EC13}"/>
                  </a:ext>
                </a:extLst>
              </p:cNvPr>
              <p:cNvSpPr>
                <a:spLocks noChangeShapeType="1"/>
              </p:cNvSpPr>
              <p:nvPr/>
            </p:nvSpPr>
            <p:spPr bwMode="auto">
              <a:xfrm rot="-5400000">
                <a:off x="1676"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44" name="Line 1484">
                <a:extLst>
                  <a:ext uri="{FF2B5EF4-FFF2-40B4-BE49-F238E27FC236}">
                    <a16:creationId xmlns:a16="http://schemas.microsoft.com/office/drawing/2014/main" id="{5F3B6EB8-0F5D-19AA-C2F8-B592769E3D2E}"/>
                  </a:ext>
                </a:extLst>
              </p:cNvPr>
              <p:cNvSpPr>
                <a:spLocks noChangeShapeType="1"/>
              </p:cNvSpPr>
              <p:nvPr/>
            </p:nvSpPr>
            <p:spPr bwMode="auto">
              <a:xfrm rot="-5400000">
                <a:off x="1677"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45" name="Line 1485">
                <a:extLst>
                  <a:ext uri="{FF2B5EF4-FFF2-40B4-BE49-F238E27FC236}">
                    <a16:creationId xmlns:a16="http://schemas.microsoft.com/office/drawing/2014/main" id="{C4232AC4-6928-19AD-9D05-BF7D2026AC05}"/>
                  </a:ext>
                </a:extLst>
              </p:cNvPr>
              <p:cNvSpPr>
                <a:spLocks noChangeShapeType="1"/>
              </p:cNvSpPr>
              <p:nvPr/>
            </p:nvSpPr>
            <p:spPr bwMode="auto">
              <a:xfrm rot="16200000" flipH="1">
                <a:off x="1804"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46" name="Line 1486">
                <a:extLst>
                  <a:ext uri="{FF2B5EF4-FFF2-40B4-BE49-F238E27FC236}">
                    <a16:creationId xmlns:a16="http://schemas.microsoft.com/office/drawing/2014/main" id="{3470A4CA-8443-7B23-A977-F431A98FB98A}"/>
                  </a:ext>
                </a:extLst>
              </p:cNvPr>
              <p:cNvSpPr>
                <a:spLocks noChangeShapeType="1"/>
              </p:cNvSpPr>
              <p:nvPr/>
            </p:nvSpPr>
            <p:spPr bwMode="auto">
              <a:xfrm rot="16200000" flipH="1">
                <a:off x="1809"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47" name="Line 1487">
                <a:extLst>
                  <a:ext uri="{FF2B5EF4-FFF2-40B4-BE49-F238E27FC236}">
                    <a16:creationId xmlns:a16="http://schemas.microsoft.com/office/drawing/2014/main" id="{2E7D8512-7010-7FD4-D0B2-A83DAB9864B0}"/>
                  </a:ext>
                </a:extLst>
              </p:cNvPr>
              <p:cNvSpPr>
                <a:spLocks noChangeShapeType="1"/>
              </p:cNvSpPr>
              <p:nvPr/>
            </p:nvSpPr>
            <p:spPr bwMode="auto">
              <a:xfrm rot="-5400000" flipH="1" flipV="1">
                <a:off x="3812"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48" name="Line 1488">
                <a:extLst>
                  <a:ext uri="{FF2B5EF4-FFF2-40B4-BE49-F238E27FC236}">
                    <a16:creationId xmlns:a16="http://schemas.microsoft.com/office/drawing/2014/main" id="{F2AF3252-4FF5-BE4C-B7E5-E65A20F65EAD}"/>
                  </a:ext>
                </a:extLst>
              </p:cNvPr>
              <p:cNvSpPr>
                <a:spLocks noChangeShapeType="1"/>
              </p:cNvSpPr>
              <p:nvPr/>
            </p:nvSpPr>
            <p:spPr bwMode="auto">
              <a:xfrm rot="-5400000" flipH="1" flipV="1">
                <a:off x="1773"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49" name="Line 1489">
                <a:extLst>
                  <a:ext uri="{FF2B5EF4-FFF2-40B4-BE49-F238E27FC236}">
                    <a16:creationId xmlns:a16="http://schemas.microsoft.com/office/drawing/2014/main" id="{AF13248F-9320-95B1-5019-88803A8C7DC4}"/>
                  </a:ext>
                </a:extLst>
              </p:cNvPr>
              <p:cNvSpPr>
                <a:spLocks noChangeShapeType="1"/>
              </p:cNvSpPr>
              <p:nvPr/>
            </p:nvSpPr>
            <p:spPr bwMode="auto">
              <a:xfrm rot="16200000" flipV="1">
                <a:off x="3813"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50" name="Line 1490">
                <a:extLst>
                  <a:ext uri="{FF2B5EF4-FFF2-40B4-BE49-F238E27FC236}">
                    <a16:creationId xmlns:a16="http://schemas.microsoft.com/office/drawing/2014/main" id="{BCED3F06-0A22-9676-019B-C2A5C4719B49}"/>
                  </a:ext>
                </a:extLst>
              </p:cNvPr>
              <p:cNvSpPr>
                <a:spLocks noChangeShapeType="1"/>
              </p:cNvSpPr>
              <p:nvPr/>
            </p:nvSpPr>
            <p:spPr bwMode="auto">
              <a:xfrm rot="16200000" flipV="1">
                <a:off x="1774"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51" name="Line 1491">
                <a:extLst>
                  <a:ext uri="{FF2B5EF4-FFF2-40B4-BE49-F238E27FC236}">
                    <a16:creationId xmlns:a16="http://schemas.microsoft.com/office/drawing/2014/main" id="{983B1738-720C-A4F2-E00A-82435B3EAA96}"/>
                  </a:ext>
                </a:extLst>
              </p:cNvPr>
              <p:cNvSpPr>
                <a:spLocks noChangeShapeType="1"/>
              </p:cNvSpPr>
              <p:nvPr/>
            </p:nvSpPr>
            <p:spPr bwMode="auto">
              <a:xfrm rot="-5400000" flipH="1" flipV="1">
                <a:off x="3946"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52" name="Line 1492">
                <a:extLst>
                  <a:ext uri="{FF2B5EF4-FFF2-40B4-BE49-F238E27FC236}">
                    <a16:creationId xmlns:a16="http://schemas.microsoft.com/office/drawing/2014/main" id="{A94650FE-5165-6D2B-8A93-BDCD6816BD8F}"/>
                  </a:ext>
                </a:extLst>
              </p:cNvPr>
              <p:cNvSpPr>
                <a:spLocks noChangeShapeType="1"/>
              </p:cNvSpPr>
              <p:nvPr/>
            </p:nvSpPr>
            <p:spPr bwMode="auto">
              <a:xfrm rot="-5400000" flipH="1" flipV="1">
                <a:off x="1653"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53" name="Line 1493">
                <a:extLst>
                  <a:ext uri="{FF2B5EF4-FFF2-40B4-BE49-F238E27FC236}">
                    <a16:creationId xmlns:a16="http://schemas.microsoft.com/office/drawing/2014/main" id="{63844E16-5D39-3C9F-2C90-0B6E54B1E675}"/>
                  </a:ext>
                </a:extLst>
              </p:cNvPr>
              <p:cNvSpPr>
                <a:spLocks noChangeShapeType="1"/>
              </p:cNvSpPr>
              <p:nvPr/>
            </p:nvSpPr>
            <p:spPr bwMode="auto">
              <a:xfrm rot="16200000" flipH="1">
                <a:off x="1652"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54" name="Line 1494">
                <a:extLst>
                  <a:ext uri="{FF2B5EF4-FFF2-40B4-BE49-F238E27FC236}">
                    <a16:creationId xmlns:a16="http://schemas.microsoft.com/office/drawing/2014/main" id="{AF9A36F0-2E6A-65DD-AC6B-D3FBCAFC37EB}"/>
                  </a:ext>
                </a:extLst>
              </p:cNvPr>
              <p:cNvSpPr>
                <a:spLocks noChangeShapeType="1"/>
              </p:cNvSpPr>
              <p:nvPr/>
            </p:nvSpPr>
            <p:spPr bwMode="auto">
              <a:xfrm rot="16200000" flipH="1">
                <a:off x="3945"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55" name="Line 1495">
                <a:extLst>
                  <a:ext uri="{FF2B5EF4-FFF2-40B4-BE49-F238E27FC236}">
                    <a16:creationId xmlns:a16="http://schemas.microsoft.com/office/drawing/2014/main" id="{83EE7C6D-1EA3-0A51-4339-23365DA6BE0B}"/>
                  </a:ext>
                </a:extLst>
              </p:cNvPr>
              <p:cNvSpPr>
                <a:spLocks noChangeShapeType="1"/>
              </p:cNvSpPr>
              <p:nvPr/>
            </p:nvSpPr>
            <p:spPr bwMode="auto">
              <a:xfrm rot="16200000" flipH="1">
                <a:off x="3071"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56" name="Line 1496">
                <a:extLst>
                  <a:ext uri="{FF2B5EF4-FFF2-40B4-BE49-F238E27FC236}">
                    <a16:creationId xmlns:a16="http://schemas.microsoft.com/office/drawing/2014/main" id="{F84A98CB-CC8C-C4E0-4316-3699229EFBA2}"/>
                  </a:ext>
                </a:extLst>
              </p:cNvPr>
              <p:cNvSpPr>
                <a:spLocks noChangeShapeType="1"/>
              </p:cNvSpPr>
              <p:nvPr/>
            </p:nvSpPr>
            <p:spPr bwMode="auto">
              <a:xfrm rot="16200000" flipH="1">
                <a:off x="3070"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57" name="Line 1497">
                <a:extLst>
                  <a:ext uri="{FF2B5EF4-FFF2-40B4-BE49-F238E27FC236}">
                    <a16:creationId xmlns:a16="http://schemas.microsoft.com/office/drawing/2014/main" id="{D80DDC07-5C2A-241A-5C8B-BD112BB0E077}"/>
                  </a:ext>
                </a:extLst>
              </p:cNvPr>
              <p:cNvSpPr>
                <a:spLocks noChangeShapeType="1"/>
              </p:cNvSpPr>
              <p:nvPr/>
            </p:nvSpPr>
            <p:spPr bwMode="auto">
              <a:xfrm rot="-5400000">
                <a:off x="3451"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58" name="Line 1498">
                <a:extLst>
                  <a:ext uri="{FF2B5EF4-FFF2-40B4-BE49-F238E27FC236}">
                    <a16:creationId xmlns:a16="http://schemas.microsoft.com/office/drawing/2014/main" id="{E1C8F6B8-9CF3-3FD0-2842-8D7A9A1C2098}"/>
                  </a:ext>
                </a:extLst>
              </p:cNvPr>
              <p:cNvSpPr>
                <a:spLocks noChangeShapeType="1"/>
              </p:cNvSpPr>
              <p:nvPr/>
            </p:nvSpPr>
            <p:spPr bwMode="auto">
              <a:xfrm rot="-5400000">
                <a:off x="3450"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59" name="Line 1499">
                <a:extLst>
                  <a:ext uri="{FF2B5EF4-FFF2-40B4-BE49-F238E27FC236}">
                    <a16:creationId xmlns:a16="http://schemas.microsoft.com/office/drawing/2014/main" id="{5DF95D24-AB20-4380-D947-1363FB0EE5FD}"/>
                  </a:ext>
                </a:extLst>
              </p:cNvPr>
              <p:cNvSpPr>
                <a:spLocks noChangeShapeType="1"/>
              </p:cNvSpPr>
              <p:nvPr/>
            </p:nvSpPr>
            <p:spPr bwMode="auto">
              <a:xfrm rot="16200000" flipH="1">
                <a:off x="2576"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60" name="Line 1500">
                <a:extLst>
                  <a:ext uri="{FF2B5EF4-FFF2-40B4-BE49-F238E27FC236}">
                    <a16:creationId xmlns:a16="http://schemas.microsoft.com/office/drawing/2014/main" id="{C9A6EBBB-FD11-6047-FFBD-1F7FEAD7A0AB}"/>
                  </a:ext>
                </a:extLst>
              </p:cNvPr>
              <p:cNvSpPr>
                <a:spLocks noChangeShapeType="1"/>
              </p:cNvSpPr>
              <p:nvPr/>
            </p:nvSpPr>
            <p:spPr bwMode="auto">
              <a:xfrm rot="16200000" flipH="1">
                <a:off x="2575"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61" name="Line 1501">
                <a:extLst>
                  <a:ext uri="{FF2B5EF4-FFF2-40B4-BE49-F238E27FC236}">
                    <a16:creationId xmlns:a16="http://schemas.microsoft.com/office/drawing/2014/main" id="{EFBFB054-DA70-B801-176C-8F0FECEE8D15}"/>
                  </a:ext>
                </a:extLst>
              </p:cNvPr>
              <p:cNvSpPr>
                <a:spLocks noChangeShapeType="1"/>
              </p:cNvSpPr>
              <p:nvPr/>
            </p:nvSpPr>
            <p:spPr bwMode="auto">
              <a:xfrm rot="16200000" flipV="1">
                <a:off x="3300"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62" name="Line 1502">
                <a:extLst>
                  <a:ext uri="{FF2B5EF4-FFF2-40B4-BE49-F238E27FC236}">
                    <a16:creationId xmlns:a16="http://schemas.microsoft.com/office/drawing/2014/main" id="{490B882B-932D-3E5B-6181-A58827ED9ABB}"/>
                  </a:ext>
                </a:extLst>
              </p:cNvPr>
              <p:cNvSpPr>
                <a:spLocks noChangeShapeType="1"/>
              </p:cNvSpPr>
              <p:nvPr/>
            </p:nvSpPr>
            <p:spPr bwMode="auto">
              <a:xfrm rot="16200000" flipV="1">
                <a:off x="2298"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63" name="Line 1503">
                <a:extLst>
                  <a:ext uri="{FF2B5EF4-FFF2-40B4-BE49-F238E27FC236}">
                    <a16:creationId xmlns:a16="http://schemas.microsoft.com/office/drawing/2014/main" id="{D530A561-02B0-DC71-82C1-D62DD4BD76DF}"/>
                  </a:ext>
                </a:extLst>
              </p:cNvPr>
              <p:cNvSpPr>
                <a:spLocks noChangeShapeType="1"/>
              </p:cNvSpPr>
              <p:nvPr/>
            </p:nvSpPr>
            <p:spPr bwMode="auto">
              <a:xfrm rot="-5400000" flipH="1" flipV="1">
                <a:off x="2297"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64" name="Line 1504">
                <a:extLst>
                  <a:ext uri="{FF2B5EF4-FFF2-40B4-BE49-F238E27FC236}">
                    <a16:creationId xmlns:a16="http://schemas.microsoft.com/office/drawing/2014/main" id="{2FB5B2F9-7C6F-E469-104C-3095614C01EA}"/>
                  </a:ext>
                </a:extLst>
              </p:cNvPr>
              <p:cNvSpPr>
                <a:spLocks noChangeShapeType="1"/>
              </p:cNvSpPr>
              <p:nvPr/>
            </p:nvSpPr>
            <p:spPr bwMode="auto">
              <a:xfrm rot="-5400000" flipH="1" flipV="1">
                <a:off x="3299"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65" name="Line 1505">
                <a:extLst>
                  <a:ext uri="{FF2B5EF4-FFF2-40B4-BE49-F238E27FC236}">
                    <a16:creationId xmlns:a16="http://schemas.microsoft.com/office/drawing/2014/main" id="{B134D663-7C54-B11B-3BA5-63F3051B0FB0}"/>
                  </a:ext>
                </a:extLst>
              </p:cNvPr>
              <p:cNvSpPr>
                <a:spLocks noChangeShapeType="1"/>
              </p:cNvSpPr>
              <p:nvPr/>
            </p:nvSpPr>
            <p:spPr bwMode="auto">
              <a:xfrm rot="16200000" flipH="1">
                <a:off x="3843"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66" name="Line 1506">
                <a:extLst>
                  <a:ext uri="{FF2B5EF4-FFF2-40B4-BE49-F238E27FC236}">
                    <a16:creationId xmlns:a16="http://schemas.microsoft.com/office/drawing/2014/main" id="{3408D83F-FD83-362A-D661-D8B441D53172}"/>
                  </a:ext>
                </a:extLst>
              </p:cNvPr>
              <p:cNvSpPr>
                <a:spLocks noChangeShapeType="1"/>
              </p:cNvSpPr>
              <p:nvPr/>
            </p:nvSpPr>
            <p:spPr bwMode="auto">
              <a:xfrm rot="16200000" flipH="1">
                <a:off x="2818"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67" name="Line 1507">
                <a:extLst>
                  <a:ext uri="{FF2B5EF4-FFF2-40B4-BE49-F238E27FC236}">
                    <a16:creationId xmlns:a16="http://schemas.microsoft.com/office/drawing/2014/main" id="{AD75BBF1-4753-A949-C1C4-DEC1ABE1C0C5}"/>
                  </a:ext>
                </a:extLst>
              </p:cNvPr>
              <p:cNvSpPr>
                <a:spLocks noChangeShapeType="1"/>
              </p:cNvSpPr>
              <p:nvPr/>
            </p:nvSpPr>
            <p:spPr bwMode="auto">
              <a:xfrm rot="16200000" flipH="1">
                <a:off x="3842"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68" name="Line 1508">
                <a:extLst>
                  <a:ext uri="{FF2B5EF4-FFF2-40B4-BE49-F238E27FC236}">
                    <a16:creationId xmlns:a16="http://schemas.microsoft.com/office/drawing/2014/main" id="{88BEE87B-C49A-27EE-8D54-B8785CC5C087}"/>
                  </a:ext>
                </a:extLst>
              </p:cNvPr>
              <p:cNvSpPr>
                <a:spLocks noChangeShapeType="1"/>
              </p:cNvSpPr>
              <p:nvPr/>
            </p:nvSpPr>
            <p:spPr bwMode="auto">
              <a:xfrm rot="16200000" flipH="1">
                <a:off x="2817"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69" name="Line 1509">
                <a:extLst>
                  <a:ext uri="{FF2B5EF4-FFF2-40B4-BE49-F238E27FC236}">
                    <a16:creationId xmlns:a16="http://schemas.microsoft.com/office/drawing/2014/main" id="{B32F9C91-653F-F00E-66E8-0EAA04E6ED12}"/>
                  </a:ext>
                </a:extLst>
              </p:cNvPr>
              <p:cNvSpPr>
                <a:spLocks noChangeShapeType="1"/>
              </p:cNvSpPr>
              <p:nvPr/>
            </p:nvSpPr>
            <p:spPr bwMode="auto">
              <a:xfrm rot="-5400000" flipH="1" flipV="1">
                <a:off x="2039" y="2959"/>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70" name="Line 1510">
                <a:extLst>
                  <a:ext uri="{FF2B5EF4-FFF2-40B4-BE49-F238E27FC236}">
                    <a16:creationId xmlns:a16="http://schemas.microsoft.com/office/drawing/2014/main" id="{A6A41A7C-E45F-84A4-ED74-D30A90E87734}"/>
                  </a:ext>
                </a:extLst>
              </p:cNvPr>
              <p:cNvSpPr>
                <a:spLocks noChangeShapeType="1"/>
              </p:cNvSpPr>
              <p:nvPr/>
            </p:nvSpPr>
            <p:spPr bwMode="auto">
              <a:xfrm rot="-5400000" flipH="1" flipV="1">
                <a:off x="3559" y="2959"/>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71" name="Line 1511">
                <a:extLst>
                  <a:ext uri="{FF2B5EF4-FFF2-40B4-BE49-F238E27FC236}">
                    <a16:creationId xmlns:a16="http://schemas.microsoft.com/office/drawing/2014/main" id="{A84F00FC-1D71-2105-AEA0-5B62404F0437}"/>
                  </a:ext>
                </a:extLst>
              </p:cNvPr>
              <p:cNvSpPr>
                <a:spLocks noChangeShapeType="1"/>
              </p:cNvSpPr>
              <p:nvPr/>
            </p:nvSpPr>
            <p:spPr bwMode="auto">
              <a:xfrm rot="16200000" flipV="1">
                <a:off x="2033" y="1422"/>
                <a:ext cx="80"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72" name="Line 1512">
                <a:extLst>
                  <a:ext uri="{FF2B5EF4-FFF2-40B4-BE49-F238E27FC236}">
                    <a16:creationId xmlns:a16="http://schemas.microsoft.com/office/drawing/2014/main" id="{452788BF-D246-ACB2-BEE9-B3A9EF953F50}"/>
                  </a:ext>
                </a:extLst>
              </p:cNvPr>
              <p:cNvSpPr>
                <a:spLocks noChangeShapeType="1"/>
              </p:cNvSpPr>
              <p:nvPr/>
            </p:nvSpPr>
            <p:spPr bwMode="auto">
              <a:xfrm rot="16200000" flipV="1">
                <a:off x="3553" y="1422"/>
                <a:ext cx="80"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73" name="Line 1513">
                <a:extLst>
                  <a:ext uri="{FF2B5EF4-FFF2-40B4-BE49-F238E27FC236}">
                    <a16:creationId xmlns:a16="http://schemas.microsoft.com/office/drawing/2014/main" id="{14A01512-BB1F-2461-596C-D138F6810D7F}"/>
                  </a:ext>
                </a:extLst>
              </p:cNvPr>
              <p:cNvSpPr>
                <a:spLocks noChangeShapeType="1"/>
              </p:cNvSpPr>
              <p:nvPr/>
            </p:nvSpPr>
            <p:spPr bwMode="auto">
              <a:xfrm rot="-5400000">
                <a:off x="1682"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74" name="Line 1514">
                <a:extLst>
                  <a:ext uri="{FF2B5EF4-FFF2-40B4-BE49-F238E27FC236}">
                    <a16:creationId xmlns:a16="http://schemas.microsoft.com/office/drawing/2014/main" id="{FE885806-85FF-C15D-97AF-B66DF1537438}"/>
                  </a:ext>
                </a:extLst>
              </p:cNvPr>
              <p:cNvSpPr>
                <a:spLocks noChangeShapeType="1"/>
              </p:cNvSpPr>
              <p:nvPr/>
            </p:nvSpPr>
            <p:spPr bwMode="auto">
              <a:xfrm rot="-5400000" flipH="1" flipV="1">
                <a:off x="1780"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75" name="Line 1515">
                <a:extLst>
                  <a:ext uri="{FF2B5EF4-FFF2-40B4-BE49-F238E27FC236}">
                    <a16:creationId xmlns:a16="http://schemas.microsoft.com/office/drawing/2014/main" id="{B8C51DBB-1D70-2BAD-6650-1CCF21BCAE1F}"/>
                  </a:ext>
                </a:extLst>
              </p:cNvPr>
              <p:cNvSpPr>
                <a:spLocks noChangeShapeType="1"/>
              </p:cNvSpPr>
              <p:nvPr/>
            </p:nvSpPr>
            <p:spPr bwMode="auto">
              <a:xfrm rot="16200000" flipV="1">
                <a:off x="3818"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76" name="Line 1516">
                <a:extLst>
                  <a:ext uri="{FF2B5EF4-FFF2-40B4-BE49-F238E27FC236}">
                    <a16:creationId xmlns:a16="http://schemas.microsoft.com/office/drawing/2014/main" id="{4F6E232B-78AE-D519-25ED-919D6AFA0257}"/>
                  </a:ext>
                </a:extLst>
              </p:cNvPr>
              <p:cNvSpPr>
                <a:spLocks noChangeShapeType="1"/>
              </p:cNvSpPr>
              <p:nvPr/>
            </p:nvSpPr>
            <p:spPr bwMode="auto">
              <a:xfrm rot="-5400000" flipH="1" flipV="1">
                <a:off x="3819"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77" name="Line 1517">
                <a:extLst>
                  <a:ext uri="{FF2B5EF4-FFF2-40B4-BE49-F238E27FC236}">
                    <a16:creationId xmlns:a16="http://schemas.microsoft.com/office/drawing/2014/main" id="{F2394BDA-F975-FED8-2E10-A6BC01AD05A1}"/>
                  </a:ext>
                </a:extLst>
              </p:cNvPr>
              <p:cNvSpPr>
                <a:spLocks noChangeShapeType="1"/>
              </p:cNvSpPr>
              <p:nvPr/>
            </p:nvSpPr>
            <p:spPr bwMode="auto">
              <a:xfrm rot="16200000" flipV="1">
                <a:off x="1779"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78" name="Line 1518">
                <a:extLst>
                  <a:ext uri="{FF2B5EF4-FFF2-40B4-BE49-F238E27FC236}">
                    <a16:creationId xmlns:a16="http://schemas.microsoft.com/office/drawing/2014/main" id="{292C331A-8ABC-3AB7-3FA1-89BE031DB06C}"/>
                  </a:ext>
                </a:extLst>
              </p:cNvPr>
              <p:cNvSpPr>
                <a:spLocks noChangeShapeType="1"/>
              </p:cNvSpPr>
              <p:nvPr/>
            </p:nvSpPr>
            <p:spPr bwMode="auto">
              <a:xfrm rot="-5400000" flipH="1" flipV="1">
                <a:off x="2425"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79" name="Line 1519">
                <a:extLst>
                  <a:ext uri="{FF2B5EF4-FFF2-40B4-BE49-F238E27FC236}">
                    <a16:creationId xmlns:a16="http://schemas.microsoft.com/office/drawing/2014/main" id="{45CA72D5-30C0-EDA8-20E7-CA5C3892BD15}"/>
                  </a:ext>
                </a:extLst>
              </p:cNvPr>
              <p:cNvSpPr>
                <a:spLocks noChangeShapeType="1"/>
              </p:cNvSpPr>
              <p:nvPr/>
            </p:nvSpPr>
            <p:spPr bwMode="auto">
              <a:xfrm rot="-5400000" flipH="1" flipV="1">
                <a:off x="3174"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80" name="Line 1520">
                <a:extLst>
                  <a:ext uri="{FF2B5EF4-FFF2-40B4-BE49-F238E27FC236}">
                    <a16:creationId xmlns:a16="http://schemas.microsoft.com/office/drawing/2014/main" id="{940A4FEF-DE61-30FF-CE03-2B84375D0F65}"/>
                  </a:ext>
                </a:extLst>
              </p:cNvPr>
              <p:cNvSpPr>
                <a:spLocks noChangeShapeType="1"/>
              </p:cNvSpPr>
              <p:nvPr/>
            </p:nvSpPr>
            <p:spPr bwMode="auto">
              <a:xfrm rot="16200000" flipH="1">
                <a:off x="2424"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81" name="Line 1521">
                <a:extLst>
                  <a:ext uri="{FF2B5EF4-FFF2-40B4-BE49-F238E27FC236}">
                    <a16:creationId xmlns:a16="http://schemas.microsoft.com/office/drawing/2014/main" id="{73C97D2F-FB3F-94B9-D5C3-D9EB301EF1F8}"/>
                  </a:ext>
                </a:extLst>
              </p:cNvPr>
              <p:cNvSpPr>
                <a:spLocks noChangeShapeType="1"/>
              </p:cNvSpPr>
              <p:nvPr/>
            </p:nvSpPr>
            <p:spPr bwMode="auto">
              <a:xfrm rot="16200000" flipH="1">
                <a:off x="3173"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82" name="Line 1522">
                <a:extLst>
                  <a:ext uri="{FF2B5EF4-FFF2-40B4-BE49-F238E27FC236}">
                    <a16:creationId xmlns:a16="http://schemas.microsoft.com/office/drawing/2014/main" id="{A13FE202-4E93-A37F-ADDB-44A186BF20AA}"/>
                  </a:ext>
                </a:extLst>
              </p:cNvPr>
              <p:cNvSpPr>
                <a:spLocks noChangeShapeType="1"/>
              </p:cNvSpPr>
              <p:nvPr/>
            </p:nvSpPr>
            <p:spPr bwMode="auto">
              <a:xfrm rot="16200000" flipH="1">
                <a:off x="3589"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83" name="Line 1523">
                <a:extLst>
                  <a:ext uri="{FF2B5EF4-FFF2-40B4-BE49-F238E27FC236}">
                    <a16:creationId xmlns:a16="http://schemas.microsoft.com/office/drawing/2014/main" id="{C85FBFE6-E9B8-5E32-543D-30FFA86156BC}"/>
                  </a:ext>
                </a:extLst>
              </p:cNvPr>
              <p:cNvSpPr>
                <a:spLocks noChangeShapeType="1"/>
              </p:cNvSpPr>
              <p:nvPr/>
            </p:nvSpPr>
            <p:spPr bwMode="auto">
              <a:xfrm rot="16200000" flipH="1">
                <a:off x="3594"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84" name="Line 1524">
                <a:extLst>
                  <a:ext uri="{FF2B5EF4-FFF2-40B4-BE49-F238E27FC236}">
                    <a16:creationId xmlns:a16="http://schemas.microsoft.com/office/drawing/2014/main" id="{91874D2A-5C70-0FA8-B866-1766D0E008A2}"/>
                  </a:ext>
                </a:extLst>
              </p:cNvPr>
              <p:cNvSpPr>
                <a:spLocks noChangeShapeType="1"/>
              </p:cNvSpPr>
              <p:nvPr/>
            </p:nvSpPr>
            <p:spPr bwMode="auto">
              <a:xfrm rot="-5400000">
                <a:off x="3716"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85" name="Line 1525">
                <a:extLst>
                  <a:ext uri="{FF2B5EF4-FFF2-40B4-BE49-F238E27FC236}">
                    <a16:creationId xmlns:a16="http://schemas.microsoft.com/office/drawing/2014/main" id="{8E3B3C3A-6E6A-B095-D68C-343224871FB1}"/>
                  </a:ext>
                </a:extLst>
              </p:cNvPr>
              <p:cNvSpPr>
                <a:spLocks noChangeShapeType="1"/>
              </p:cNvSpPr>
              <p:nvPr/>
            </p:nvSpPr>
            <p:spPr bwMode="auto">
              <a:xfrm rot="-5400000">
                <a:off x="3715"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86" name="Line 1526">
                <a:extLst>
                  <a:ext uri="{FF2B5EF4-FFF2-40B4-BE49-F238E27FC236}">
                    <a16:creationId xmlns:a16="http://schemas.microsoft.com/office/drawing/2014/main" id="{1742CA0E-9305-4750-DBB2-A82C8B95B188}"/>
                  </a:ext>
                </a:extLst>
              </p:cNvPr>
              <p:cNvSpPr>
                <a:spLocks noChangeShapeType="1"/>
              </p:cNvSpPr>
              <p:nvPr/>
            </p:nvSpPr>
            <p:spPr bwMode="auto">
              <a:xfrm rot="-5400000">
                <a:off x="2195"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87" name="Line 1527">
                <a:extLst>
                  <a:ext uri="{FF2B5EF4-FFF2-40B4-BE49-F238E27FC236}">
                    <a16:creationId xmlns:a16="http://schemas.microsoft.com/office/drawing/2014/main" id="{4D7AEB22-3DA2-34D4-0A25-0B8FDEFE4DC5}"/>
                  </a:ext>
                </a:extLst>
              </p:cNvPr>
              <p:cNvSpPr>
                <a:spLocks noChangeShapeType="1"/>
              </p:cNvSpPr>
              <p:nvPr/>
            </p:nvSpPr>
            <p:spPr bwMode="auto">
              <a:xfrm rot="-5400000">
                <a:off x="2196"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88" name="Line 1528">
                <a:extLst>
                  <a:ext uri="{FF2B5EF4-FFF2-40B4-BE49-F238E27FC236}">
                    <a16:creationId xmlns:a16="http://schemas.microsoft.com/office/drawing/2014/main" id="{6E6155E5-DAD5-0A96-C6DE-2251614A7AAD}"/>
                  </a:ext>
                </a:extLst>
              </p:cNvPr>
              <p:cNvSpPr>
                <a:spLocks noChangeShapeType="1"/>
              </p:cNvSpPr>
              <p:nvPr/>
            </p:nvSpPr>
            <p:spPr bwMode="auto">
              <a:xfrm rot="-5400000" flipH="1" flipV="1">
                <a:off x="368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89" name="Line 1529">
                <a:extLst>
                  <a:ext uri="{FF2B5EF4-FFF2-40B4-BE49-F238E27FC236}">
                    <a16:creationId xmlns:a16="http://schemas.microsoft.com/office/drawing/2014/main" id="{4CBFC098-066F-3902-5D96-E22CD80E0CCB}"/>
                  </a:ext>
                </a:extLst>
              </p:cNvPr>
              <p:cNvSpPr>
                <a:spLocks noChangeShapeType="1"/>
              </p:cNvSpPr>
              <p:nvPr/>
            </p:nvSpPr>
            <p:spPr bwMode="auto">
              <a:xfrm rot="16200000" flipH="1">
                <a:off x="368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90" name="Line 1530">
                <a:extLst>
                  <a:ext uri="{FF2B5EF4-FFF2-40B4-BE49-F238E27FC236}">
                    <a16:creationId xmlns:a16="http://schemas.microsoft.com/office/drawing/2014/main" id="{FA2F8E5A-1556-C495-12D3-9D1E72AF3751}"/>
                  </a:ext>
                </a:extLst>
              </p:cNvPr>
              <p:cNvSpPr>
                <a:spLocks noChangeShapeType="1"/>
              </p:cNvSpPr>
              <p:nvPr/>
            </p:nvSpPr>
            <p:spPr bwMode="auto">
              <a:xfrm rot="-5400000" flipH="1" flipV="1">
                <a:off x="190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91" name="Line 1531">
                <a:extLst>
                  <a:ext uri="{FF2B5EF4-FFF2-40B4-BE49-F238E27FC236}">
                    <a16:creationId xmlns:a16="http://schemas.microsoft.com/office/drawing/2014/main" id="{5BA634EB-6CB6-D967-4ACA-EA86B0429390}"/>
                  </a:ext>
                </a:extLst>
              </p:cNvPr>
              <p:cNvSpPr>
                <a:spLocks noChangeShapeType="1"/>
              </p:cNvSpPr>
              <p:nvPr/>
            </p:nvSpPr>
            <p:spPr bwMode="auto">
              <a:xfrm rot="16200000" flipH="1">
                <a:off x="190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92" name="Line 1532">
                <a:extLst>
                  <a:ext uri="{FF2B5EF4-FFF2-40B4-BE49-F238E27FC236}">
                    <a16:creationId xmlns:a16="http://schemas.microsoft.com/office/drawing/2014/main" id="{D60ADC64-AED4-A196-6DB5-197B729CBB30}"/>
                  </a:ext>
                </a:extLst>
              </p:cNvPr>
              <p:cNvSpPr>
                <a:spLocks noChangeShapeType="1"/>
              </p:cNvSpPr>
              <p:nvPr/>
            </p:nvSpPr>
            <p:spPr bwMode="auto">
              <a:xfrm rot="16200000" flipV="1">
                <a:off x="3819"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93" name="Line 1533">
                <a:extLst>
                  <a:ext uri="{FF2B5EF4-FFF2-40B4-BE49-F238E27FC236}">
                    <a16:creationId xmlns:a16="http://schemas.microsoft.com/office/drawing/2014/main" id="{6A3DAE2E-8658-D11F-2C5D-7C59C48252AD}"/>
                  </a:ext>
                </a:extLst>
              </p:cNvPr>
              <p:cNvSpPr>
                <a:spLocks noChangeShapeType="1"/>
              </p:cNvSpPr>
              <p:nvPr/>
            </p:nvSpPr>
            <p:spPr bwMode="auto">
              <a:xfrm rot="16200000" flipV="1">
                <a:off x="1780"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94" name="Line 1534">
                <a:extLst>
                  <a:ext uri="{FF2B5EF4-FFF2-40B4-BE49-F238E27FC236}">
                    <a16:creationId xmlns:a16="http://schemas.microsoft.com/office/drawing/2014/main" id="{A8E659C5-9075-81FC-F03B-C518AABF5902}"/>
                  </a:ext>
                </a:extLst>
              </p:cNvPr>
              <p:cNvSpPr>
                <a:spLocks noChangeShapeType="1"/>
              </p:cNvSpPr>
              <p:nvPr/>
            </p:nvSpPr>
            <p:spPr bwMode="auto">
              <a:xfrm rot="-5400000" flipH="1" flipV="1">
                <a:off x="1779"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95" name="Line 1535">
                <a:extLst>
                  <a:ext uri="{FF2B5EF4-FFF2-40B4-BE49-F238E27FC236}">
                    <a16:creationId xmlns:a16="http://schemas.microsoft.com/office/drawing/2014/main" id="{9DA1A616-75F7-E495-59DC-6EB3EF9DCE4E}"/>
                  </a:ext>
                </a:extLst>
              </p:cNvPr>
              <p:cNvSpPr>
                <a:spLocks noChangeShapeType="1"/>
              </p:cNvSpPr>
              <p:nvPr/>
            </p:nvSpPr>
            <p:spPr bwMode="auto">
              <a:xfrm rot="-5400000" flipH="1" flipV="1">
                <a:off x="3818"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96" name="Line 1536">
                <a:extLst>
                  <a:ext uri="{FF2B5EF4-FFF2-40B4-BE49-F238E27FC236}">
                    <a16:creationId xmlns:a16="http://schemas.microsoft.com/office/drawing/2014/main" id="{3CB560EF-5E49-85C8-9105-86B61D5FE3FA}"/>
                  </a:ext>
                </a:extLst>
              </p:cNvPr>
              <p:cNvSpPr>
                <a:spLocks noChangeShapeType="1"/>
              </p:cNvSpPr>
              <p:nvPr/>
            </p:nvSpPr>
            <p:spPr bwMode="auto">
              <a:xfrm rot="16200000" flipV="1">
                <a:off x="2552"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97" name="Line 1537">
                <a:extLst>
                  <a:ext uri="{FF2B5EF4-FFF2-40B4-BE49-F238E27FC236}">
                    <a16:creationId xmlns:a16="http://schemas.microsoft.com/office/drawing/2014/main" id="{706E8B9C-917C-623B-47BC-907412753AE4}"/>
                  </a:ext>
                </a:extLst>
              </p:cNvPr>
              <p:cNvSpPr>
                <a:spLocks noChangeShapeType="1"/>
              </p:cNvSpPr>
              <p:nvPr/>
            </p:nvSpPr>
            <p:spPr bwMode="auto">
              <a:xfrm rot="16200000" flipV="1">
                <a:off x="3047"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98" name="Line 1538">
                <a:extLst>
                  <a:ext uri="{FF2B5EF4-FFF2-40B4-BE49-F238E27FC236}">
                    <a16:creationId xmlns:a16="http://schemas.microsoft.com/office/drawing/2014/main" id="{4A6CFAD4-3300-DD7D-98AD-A3FFC5A0EAD4}"/>
                  </a:ext>
                </a:extLst>
              </p:cNvPr>
              <p:cNvSpPr>
                <a:spLocks noChangeShapeType="1"/>
              </p:cNvSpPr>
              <p:nvPr/>
            </p:nvSpPr>
            <p:spPr bwMode="auto">
              <a:xfrm rot="-5400000" flipH="1" flipV="1">
                <a:off x="3046"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699" name="Line 1539">
                <a:extLst>
                  <a:ext uri="{FF2B5EF4-FFF2-40B4-BE49-F238E27FC236}">
                    <a16:creationId xmlns:a16="http://schemas.microsoft.com/office/drawing/2014/main" id="{30FF6C57-8DBE-5490-09FC-813A6F02CB4A}"/>
                  </a:ext>
                </a:extLst>
              </p:cNvPr>
              <p:cNvSpPr>
                <a:spLocks noChangeShapeType="1"/>
              </p:cNvSpPr>
              <p:nvPr/>
            </p:nvSpPr>
            <p:spPr bwMode="auto">
              <a:xfrm rot="-5400000" flipH="1" flipV="1">
                <a:off x="2551"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00" name="Line 1540">
                <a:extLst>
                  <a:ext uri="{FF2B5EF4-FFF2-40B4-BE49-F238E27FC236}">
                    <a16:creationId xmlns:a16="http://schemas.microsoft.com/office/drawing/2014/main" id="{D2184BDA-8385-600F-12DA-EC91A11F1B3F}"/>
                  </a:ext>
                </a:extLst>
              </p:cNvPr>
              <p:cNvSpPr>
                <a:spLocks noChangeShapeType="1"/>
              </p:cNvSpPr>
              <p:nvPr/>
            </p:nvSpPr>
            <p:spPr bwMode="auto">
              <a:xfrm rot="-5400000" flipH="1" flipV="1">
                <a:off x="2920"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01" name="Line 1541">
                <a:extLst>
                  <a:ext uri="{FF2B5EF4-FFF2-40B4-BE49-F238E27FC236}">
                    <a16:creationId xmlns:a16="http://schemas.microsoft.com/office/drawing/2014/main" id="{64705E2C-9411-FE7A-835F-2920ECA33E16}"/>
                  </a:ext>
                </a:extLst>
              </p:cNvPr>
              <p:cNvSpPr>
                <a:spLocks noChangeShapeType="1"/>
              </p:cNvSpPr>
              <p:nvPr/>
            </p:nvSpPr>
            <p:spPr bwMode="auto">
              <a:xfrm rot="-5400000" flipH="1" flipV="1">
                <a:off x="2678"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02" name="Line 1542">
                <a:extLst>
                  <a:ext uri="{FF2B5EF4-FFF2-40B4-BE49-F238E27FC236}">
                    <a16:creationId xmlns:a16="http://schemas.microsoft.com/office/drawing/2014/main" id="{CE735721-70E1-DA0C-26DD-0B895A7DAF70}"/>
                  </a:ext>
                </a:extLst>
              </p:cNvPr>
              <p:cNvSpPr>
                <a:spLocks noChangeShapeType="1"/>
              </p:cNvSpPr>
              <p:nvPr/>
            </p:nvSpPr>
            <p:spPr bwMode="auto">
              <a:xfrm rot="16200000" flipH="1">
                <a:off x="342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03" name="Line 1543">
                <a:extLst>
                  <a:ext uri="{FF2B5EF4-FFF2-40B4-BE49-F238E27FC236}">
                    <a16:creationId xmlns:a16="http://schemas.microsoft.com/office/drawing/2014/main" id="{BD7ECA44-9F5E-112B-4ACD-17FBAA54AFC7}"/>
                  </a:ext>
                </a:extLst>
              </p:cNvPr>
              <p:cNvSpPr>
                <a:spLocks noChangeShapeType="1"/>
              </p:cNvSpPr>
              <p:nvPr/>
            </p:nvSpPr>
            <p:spPr bwMode="auto">
              <a:xfrm rot="16200000" flipH="1">
                <a:off x="217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04" name="Line 1544">
                <a:extLst>
                  <a:ext uri="{FF2B5EF4-FFF2-40B4-BE49-F238E27FC236}">
                    <a16:creationId xmlns:a16="http://schemas.microsoft.com/office/drawing/2014/main" id="{FEBB860D-865F-4B7D-3442-01A32CC3ACB7}"/>
                  </a:ext>
                </a:extLst>
              </p:cNvPr>
              <p:cNvSpPr>
                <a:spLocks noChangeShapeType="1"/>
              </p:cNvSpPr>
              <p:nvPr/>
            </p:nvSpPr>
            <p:spPr bwMode="auto">
              <a:xfrm rot="-5400000" flipH="1" flipV="1">
                <a:off x="342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05" name="Line 1545">
                <a:extLst>
                  <a:ext uri="{FF2B5EF4-FFF2-40B4-BE49-F238E27FC236}">
                    <a16:creationId xmlns:a16="http://schemas.microsoft.com/office/drawing/2014/main" id="{D881D983-C5E6-EEBB-EC59-EEA5F892A18D}"/>
                  </a:ext>
                </a:extLst>
              </p:cNvPr>
              <p:cNvSpPr>
                <a:spLocks noChangeShapeType="1"/>
              </p:cNvSpPr>
              <p:nvPr/>
            </p:nvSpPr>
            <p:spPr bwMode="auto">
              <a:xfrm rot="-5400000" flipH="1" flipV="1">
                <a:off x="216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06" name="Line 1546">
                <a:extLst>
                  <a:ext uri="{FF2B5EF4-FFF2-40B4-BE49-F238E27FC236}">
                    <a16:creationId xmlns:a16="http://schemas.microsoft.com/office/drawing/2014/main" id="{585FA403-748D-BF49-3318-287E4407A0E7}"/>
                  </a:ext>
                </a:extLst>
              </p:cNvPr>
              <p:cNvSpPr>
                <a:spLocks noChangeShapeType="1"/>
              </p:cNvSpPr>
              <p:nvPr/>
            </p:nvSpPr>
            <p:spPr bwMode="auto">
              <a:xfrm rot="16200000" flipH="1">
                <a:off x="2677"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07" name="Line 1547">
                <a:extLst>
                  <a:ext uri="{FF2B5EF4-FFF2-40B4-BE49-F238E27FC236}">
                    <a16:creationId xmlns:a16="http://schemas.microsoft.com/office/drawing/2014/main" id="{9E7BAC28-54BA-4A5F-C089-B87034342DB6}"/>
                  </a:ext>
                </a:extLst>
              </p:cNvPr>
              <p:cNvSpPr>
                <a:spLocks noChangeShapeType="1"/>
              </p:cNvSpPr>
              <p:nvPr/>
            </p:nvSpPr>
            <p:spPr bwMode="auto">
              <a:xfrm rot="16200000" flipH="1">
                <a:off x="2919"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08" name="Line 1548">
                <a:extLst>
                  <a:ext uri="{FF2B5EF4-FFF2-40B4-BE49-F238E27FC236}">
                    <a16:creationId xmlns:a16="http://schemas.microsoft.com/office/drawing/2014/main" id="{4FC061C8-B1B7-5D53-9C81-D1CBDA78F683}"/>
                  </a:ext>
                </a:extLst>
              </p:cNvPr>
              <p:cNvSpPr>
                <a:spLocks noChangeShapeType="1"/>
              </p:cNvSpPr>
              <p:nvPr/>
            </p:nvSpPr>
            <p:spPr bwMode="auto">
              <a:xfrm rot="16200000" flipV="1">
                <a:off x="2799" y="3189"/>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09" name="Line 1549">
                <a:extLst>
                  <a:ext uri="{FF2B5EF4-FFF2-40B4-BE49-F238E27FC236}">
                    <a16:creationId xmlns:a16="http://schemas.microsoft.com/office/drawing/2014/main" id="{4B24BCDE-51EA-04DA-A69E-D753CAB45443}"/>
                  </a:ext>
                </a:extLst>
              </p:cNvPr>
              <p:cNvSpPr>
                <a:spLocks noChangeShapeType="1"/>
              </p:cNvSpPr>
              <p:nvPr/>
            </p:nvSpPr>
            <p:spPr bwMode="auto">
              <a:xfrm rot="-5400000" flipH="1" flipV="1">
                <a:off x="2798" y="1208"/>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10" name="Line 1550">
                <a:extLst>
                  <a:ext uri="{FF2B5EF4-FFF2-40B4-BE49-F238E27FC236}">
                    <a16:creationId xmlns:a16="http://schemas.microsoft.com/office/drawing/2014/main" id="{9B207AB8-B599-7AF0-AF32-6264A7F68642}"/>
                  </a:ext>
                </a:extLst>
              </p:cNvPr>
              <p:cNvSpPr>
                <a:spLocks noChangeShapeType="1"/>
              </p:cNvSpPr>
              <p:nvPr/>
            </p:nvSpPr>
            <p:spPr bwMode="auto">
              <a:xfrm rot="-5400000">
                <a:off x="3197"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11" name="Line 1551">
                <a:extLst>
                  <a:ext uri="{FF2B5EF4-FFF2-40B4-BE49-F238E27FC236}">
                    <a16:creationId xmlns:a16="http://schemas.microsoft.com/office/drawing/2014/main" id="{75DC8CD3-C211-D96A-EEEC-128C1034D4D9}"/>
                  </a:ext>
                </a:extLst>
              </p:cNvPr>
              <p:cNvSpPr>
                <a:spLocks noChangeShapeType="1"/>
              </p:cNvSpPr>
              <p:nvPr/>
            </p:nvSpPr>
            <p:spPr bwMode="auto">
              <a:xfrm rot="-5400000">
                <a:off x="3198"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12" name="Line 1552">
                <a:extLst>
                  <a:ext uri="{FF2B5EF4-FFF2-40B4-BE49-F238E27FC236}">
                    <a16:creationId xmlns:a16="http://schemas.microsoft.com/office/drawing/2014/main" id="{955ED7D1-31F8-96DA-3A30-3A3CACDDEB8F}"/>
                  </a:ext>
                </a:extLst>
              </p:cNvPr>
              <p:cNvSpPr>
                <a:spLocks noChangeShapeType="1"/>
              </p:cNvSpPr>
              <p:nvPr/>
            </p:nvSpPr>
            <p:spPr bwMode="auto">
              <a:xfrm rot="16200000" flipH="1">
                <a:off x="1804"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13" name="Line 1553">
                <a:extLst>
                  <a:ext uri="{FF2B5EF4-FFF2-40B4-BE49-F238E27FC236}">
                    <a16:creationId xmlns:a16="http://schemas.microsoft.com/office/drawing/2014/main" id="{E1AC30A0-27E8-52F7-4684-4EC13486E8A1}"/>
                  </a:ext>
                </a:extLst>
              </p:cNvPr>
              <p:cNvSpPr>
                <a:spLocks noChangeShapeType="1"/>
              </p:cNvSpPr>
              <p:nvPr/>
            </p:nvSpPr>
            <p:spPr bwMode="auto">
              <a:xfrm rot="16200000" flipH="1">
                <a:off x="1803"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14" name="Line 1554">
                <a:extLst>
                  <a:ext uri="{FF2B5EF4-FFF2-40B4-BE49-F238E27FC236}">
                    <a16:creationId xmlns:a16="http://schemas.microsoft.com/office/drawing/2014/main" id="{9153FDAE-D326-2F9A-5F7F-D8D539F1B66B}"/>
                  </a:ext>
                </a:extLst>
              </p:cNvPr>
              <p:cNvSpPr>
                <a:spLocks noChangeShapeType="1"/>
              </p:cNvSpPr>
              <p:nvPr/>
            </p:nvSpPr>
            <p:spPr bwMode="auto">
              <a:xfrm rot="16200000" flipH="1">
                <a:off x="2069"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15" name="Line 1555">
                <a:extLst>
                  <a:ext uri="{FF2B5EF4-FFF2-40B4-BE49-F238E27FC236}">
                    <a16:creationId xmlns:a16="http://schemas.microsoft.com/office/drawing/2014/main" id="{DC64C0B1-4025-8E52-0E7C-652ECAFF2A94}"/>
                  </a:ext>
                </a:extLst>
              </p:cNvPr>
              <p:cNvSpPr>
                <a:spLocks noChangeShapeType="1"/>
              </p:cNvSpPr>
              <p:nvPr/>
            </p:nvSpPr>
            <p:spPr bwMode="auto">
              <a:xfrm rot="16200000" flipH="1">
                <a:off x="2074"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16" name="Line 1556">
                <a:extLst>
                  <a:ext uri="{FF2B5EF4-FFF2-40B4-BE49-F238E27FC236}">
                    <a16:creationId xmlns:a16="http://schemas.microsoft.com/office/drawing/2014/main" id="{B3F891CF-F0F7-77C2-F2C4-EFB79E558B23}"/>
                  </a:ext>
                </a:extLst>
              </p:cNvPr>
              <p:cNvSpPr>
                <a:spLocks noChangeShapeType="1"/>
              </p:cNvSpPr>
              <p:nvPr/>
            </p:nvSpPr>
            <p:spPr bwMode="auto">
              <a:xfrm rot="-5400000">
                <a:off x="3721"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17" name="Line 1557">
                <a:extLst>
                  <a:ext uri="{FF2B5EF4-FFF2-40B4-BE49-F238E27FC236}">
                    <a16:creationId xmlns:a16="http://schemas.microsoft.com/office/drawing/2014/main" id="{2CCD8136-22A3-5304-E8F9-2107190C9CD3}"/>
                  </a:ext>
                </a:extLst>
              </p:cNvPr>
              <p:cNvSpPr>
                <a:spLocks noChangeShapeType="1"/>
              </p:cNvSpPr>
              <p:nvPr/>
            </p:nvSpPr>
            <p:spPr bwMode="auto">
              <a:xfrm rot="16200000" flipH="1">
                <a:off x="369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18" name="Line 1558">
                <a:extLst>
                  <a:ext uri="{FF2B5EF4-FFF2-40B4-BE49-F238E27FC236}">
                    <a16:creationId xmlns:a16="http://schemas.microsoft.com/office/drawing/2014/main" id="{7312B391-614B-E99D-EA4A-8F0130226E01}"/>
                  </a:ext>
                </a:extLst>
              </p:cNvPr>
              <p:cNvSpPr>
                <a:spLocks noChangeShapeType="1"/>
              </p:cNvSpPr>
              <p:nvPr/>
            </p:nvSpPr>
            <p:spPr bwMode="auto">
              <a:xfrm rot="-5400000" flipH="1" flipV="1">
                <a:off x="190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19" name="Line 1559">
                <a:extLst>
                  <a:ext uri="{FF2B5EF4-FFF2-40B4-BE49-F238E27FC236}">
                    <a16:creationId xmlns:a16="http://schemas.microsoft.com/office/drawing/2014/main" id="{9B4B0FAA-1636-0389-1433-AB1B6B883DCD}"/>
                  </a:ext>
                </a:extLst>
              </p:cNvPr>
              <p:cNvSpPr>
                <a:spLocks noChangeShapeType="1"/>
              </p:cNvSpPr>
              <p:nvPr/>
            </p:nvSpPr>
            <p:spPr bwMode="auto">
              <a:xfrm rot="-5400000" flipH="1" flipV="1">
                <a:off x="369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20" name="Line 1560">
                <a:extLst>
                  <a:ext uri="{FF2B5EF4-FFF2-40B4-BE49-F238E27FC236}">
                    <a16:creationId xmlns:a16="http://schemas.microsoft.com/office/drawing/2014/main" id="{C8673161-8D11-2060-D0BF-6C02F094EBE6}"/>
                  </a:ext>
                </a:extLst>
              </p:cNvPr>
              <p:cNvSpPr>
                <a:spLocks noChangeShapeType="1"/>
              </p:cNvSpPr>
              <p:nvPr/>
            </p:nvSpPr>
            <p:spPr bwMode="auto">
              <a:xfrm rot="16200000" flipH="1">
                <a:off x="190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21" name="Line 1561">
                <a:extLst>
                  <a:ext uri="{FF2B5EF4-FFF2-40B4-BE49-F238E27FC236}">
                    <a16:creationId xmlns:a16="http://schemas.microsoft.com/office/drawing/2014/main" id="{B09994DE-D89D-4AC0-A0AB-3DAA7366186D}"/>
                  </a:ext>
                </a:extLst>
              </p:cNvPr>
              <p:cNvSpPr>
                <a:spLocks noChangeShapeType="1"/>
              </p:cNvSpPr>
              <p:nvPr/>
            </p:nvSpPr>
            <p:spPr bwMode="auto">
              <a:xfrm rot="16200000" flipV="1">
                <a:off x="3553" y="2735"/>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22" name="Line 1562">
                <a:extLst>
                  <a:ext uri="{FF2B5EF4-FFF2-40B4-BE49-F238E27FC236}">
                    <a16:creationId xmlns:a16="http://schemas.microsoft.com/office/drawing/2014/main" id="{F16CAB8D-5345-CB2D-8A5E-269A46E83696}"/>
                  </a:ext>
                </a:extLst>
              </p:cNvPr>
              <p:cNvSpPr>
                <a:spLocks noChangeShapeType="1"/>
              </p:cNvSpPr>
              <p:nvPr/>
            </p:nvSpPr>
            <p:spPr bwMode="auto">
              <a:xfrm rot="-5400000" flipH="1" flipV="1">
                <a:off x="2032" y="1640"/>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23" name="Line 1563">
                <a:extLst>
                  <a:ext uri="{FF2B5EF4-FFF2-40B4-BE49-F238E27FC236}">
                    <a16:creationId xmlns:a16="http://schemas.microsoft.com/office/drawing/2014/main" id="{A66227B2-9963-CD52-ADD4-F485694EA2A3}"/>
                  </a:ext>
                </a:extLst>
              </p:cNvPr>
              <p:cNvSpPr>
                <a:spLocks noChangeShapeType="1"/>
              </p:cNvSpPr>
              <p:nvPr/>
            </p:nvSpPr>
            <p:spPr bwMode="auto">
              <a:xfrm rot="-5400000" flipH="1" flipV="1">
                <a:off x="3552" y="1640"/>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24" name="Line 1564">
                <a:extLst>
                  <a:ext uri="{FF2B5EF4-FFF2-40B4-BE49-F238E27FC236}">
                    <a16:creationId xmlns:a16="http://schemas.microsoft.com/office/drawing/2014/main" id="{2D09BF98-2D5E-7EF8-B96F-59E706150F1B}"/>
                  </a:ext>
                </a:extLst>
              </p:cNvPr>
              <p:cNvSpPr>
                <a:spLocks noChangeShapeType="1"/>
              </p:cNvSpPr>
              <p:nvPr/>
            </p:nvSpPr>
            <p:spPr bwMode="auto">
              <a:xfrm rot="16200000" flipV="1">
                <a:off x="2033" y="2735"/>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25" name="Line 1565">
                <a:extLst>
                  <a:ext uri="{FF2B5EF4-FFF2-40B4-BE49-F238E27FC236}">
                    <a16:creationId xmlns:a16="http://schemas.microsoft.com/office/drawing/2014/main" id="{BD3C29C5-0A39-5767-F069-74ED9CF149CC}"/>
                  </a:ext>
                </a:extLst>
              </p:cNvPr>
              <p:cNvSpPr>
                <a:spLocks noChangeShapeType="1"/>
              </p:cNvSpPr>
              <p:nvPr/>
            </p:nvSpPr>
            <p:spPr bwMode="auto">
              <a:xfrm rot="-5400000">
                <a:off x="2448"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26" name="Line 1566">
                <a:extLst>
                  <a:ext uri="{FF2B5EF4-FFF2-40B4-BE49-F238E27FC236}">
                    <a16:creationId xmlns:a16="http://schemas.microsoft.com/office/drawing/2014/main" id="{FF5CC914-976F-4036-97B0-C7523D5D35D7}"/>
                  </a:ext>
                </a:extLst>
              </p:cNvPr>
              <p:cNvSpPr>
                <a:spLocks noChangeShapeType="1"/>
              </p:cNvSpPr>
              <p:nvPr/>
            </p:nvSpPr>
            <p:spPr bwMode="auto">
              <a:xfrm rot="-5400000">
                <a:off x="2449"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27" name="Line 1567">
                <a:extLst>
                  <a:ext uri="{FF2B5EF4-FFF2-40B4-BE49-F238E27FC236}">
                    <a16:creationId xmlns:a16="http://schemas.microsoft.com/office/drawing/2014/main" id="{00F71109-C2C1-297F-BEB2-5BF9EC95C4B7}"/>
                  </a:ext>
                </a:extLst>
              </p:cNvPr>
              <p:cNvSpPr>
                <a:spLocks noChangeShapeType="1"/>
              </p:cNvSpPr>
              <p:nvPr/>
            </p:nvSpPr>
            <p:spPr bwMode="auto">
              <a:xfrm rot="-5400000">
                <a:off x="1930"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28" name="Line 1568">
                <a:extLst>
                  <a:ext uri="{FF2B5EF4-FFF2-40B4-BE49-F238E27FC236}">
                    <a16:creationId xmlns:a16="http://schemas.microsoft.com/office/drawing/2014/main" id="{8F0179E3-F434-AB11-F500-27CCE43E80C9}"/>
                  </a:ext>
                </a:extLst>
              </p:cNvPr>
              <p:cNvSpPr>
                <a:spLocks noChangeShapeType="1"/>
              </p:cNvSpPr>
              <p:nvPr/>
            </p:nvSpPr>
            <p:spPr bwMode="auto">
              <a:xfrm rot="-5400000">
                <a:off x="1931"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29" name="Line 1569">
                <a:extLst>
                  <a:ext uri="{FF2B5EF4-FFF2-40B4-BE49-F238E27FC236}">
                    <a16:creationId xmlns:a16="http://schemas.microsoft.com/office/drawing/2014/main" id="{4CC3D177-C7C1-7D7A-FCFF-03C438D809C7}"/>
                  </a:ext>
                </a:extLst>
              </p:cNvPr>
              <p:cNvSpPr>
                <a:spLocks noChangeShapeType="1"/>
              </p:cNvSpPr>
              <p:nvPr/>
            </p:nvSpPr>
            <p:spPr bwMode="auto">
              <a:xfrm rot="-5400000" flipH="1" flipV="1">
                <a:off x="3300"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30" name="Line 1570">
                <a:extLst>
                  <a:ext uri="{FF2B5EF4-FFF2-40B4-BE49-F238E27FC236}">
                    <a16:creationId xmlns:a16="http://schemas.microsoft.com/office/drawing/2014/main" id="{490D99C8-060C-ABA2-8682-57D7A8A968C8}"/>
                  </a:ext>
                </a:extLst>
              </p:cNvPr>
              <p:cNvSpPr>
                <a:spLocks noChangeShapeType="1"/>
              </p:cNvSpPr>
              <p:nvPr/>
            </p:nvSpPr>
            <p:spPr bwMode="auto">
              <a:xfrm rot="-5400000" flipH="1" flipV="1">
                <a:off x="2298"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31" name="Line 1571">
                <a:extLst>
                  <a:ext uri="{FF2B5EF4-FFF2-40B4-BE49-F238E27FC236}">
                    <a16:creationId xmlns:a16="http://schemas.microsoft.com/office/drawing/2014/main" id="{20F607BC-2C32-6356-32A2-16731DC2B315}"/>
                  </a:ext>
                </a:extLst>
              </p:cNvPr>
              <p:cNvSpPr>
                <a:spLocks noChangeShapeType="1"/>
              </p:cNvSpPr>
              <p:nvPr/>
            </p:nvSpPr>
            <p:spPr bwMode="auto">
              <a:xfrm rot="16200000" flipV="1">
                <a:off x="3294"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32" name="Line 1572">
                <a:extLst>
                  <a:ext uri="{FF2B5EF4-FFF2-40B4-BE49-F238E27FC236}">
                    <a16:creationId xmlns:a16="http://schemas.microsoft.com/office/drawing/2014/main" id="{480AAB22-1F12-742B-85C5-FFF2BFB217E5}"/>
                  </a:ext>
                </a:extLst>
              </p:cNvPr>
              <p:cNvSpPr>
                <a:spLocks noChangeShapeType="1"/>
              </p:cNvSpPr>
              <p:nvPr/>
            </p:nvSpPr>
            <p:spPr bwMode="auto">
              <a:xfrm rot="16200000" flipV="1">
                <a:off x="2292"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33" name="Line 1573">
                <a:extLst>
                  <a:ext uri="{FF2B5EF4-FFF2-40B4-BE49-F238E27FC236}">
                    <a16:creationId xmlns:a16="http://schemas.microsoft.com/office/drawing/2014/main" id="{2152ACCB-EE82-1D21-5EF0-C7663D543B0B}"/>
                  </a:ext>
                </a:extLst>
              </p:cNvPr>
              <p:cNvSpPr>
                <a:spLocks noChangeShapeType="1"/>
              </p:cNvSpPr>
              <p:nvPr/>
            </p:nvSpPr>
            <p:spPr bwMode="auto">
              <a:xfrm rot="-5400000">
                <a:off x="2944"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34" name="Line 1574">
                <a:extLst>
                  <a:ext uri="{FF2B5EF4-FFF2-40B4-BE49-F238E27FC236}">
                    <a16:creationId xmlns:a16="http://schemas.microsoft.com/office/drawing/2014/main" id="{447D7103-E85C-140C-C04A-0104039A86B0}"/>
                  </a:ext>
                </a:extLst>
              </p:cNvPr>
              <p:cNvSpPr>
                <a:spLocks noChangeShapeType="1"/>
              </p:cNvSpPr>
              <p:nvPr/>
            </p:nvSpPr>
            <p:spPr bwMode="auto">
              <a:xfrm rot="-5400000">
                <a:off x="2943"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35" name="Line 1575">
                <a:extLst>
                  <a:ext uri="{FF2B5EF4-FFF2-40B4-BE49-F238E27FC236}">
                    <a16:creationId xmlns:a16="http://schemas.microsoft.com/office/drawing/2014/main" id="{A08063D9-C80C-F058-A3A2-405625C94003}"/>
                  </a:ext>
                </a:extLst>
              </p:cNvPr>
              <p:cNvSpPr>
                <a:spLocks noChangeShapeType="1"/>
              </p:cNvSpPr>
              <p:nvPr/>
            </p:nvSpPr>
            <p:spPr bwMode="auto">
              <a:xfrm rot="-5400000" flipH="1" flipV="1">
                <a:off x="369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36" name="Line 1576">
                <a:extLst>
                  <a:ext uri="{FF2B5EF4-FFF2-40B4-BE49-F238E27FC236}">
                    <a16:creationId xmlns:a16="http://schemas.microsoft.com/office/drawing/2014/main" id="{1AF4B664-53BA-6910-6429-CB063176426D}"/>
                  </a:ext>
                </a:extLst>
              </p:cNvPr>
              <p:cNvSpPr>
                <a:spLocks noChangeShapeType="1"/>
              </p:cNvSpPr>
              <p:nvPr/>
            </p:nvSpPr>
            <p:spPr bwMode="auto">
              <a:xfrm rot="16200000" flipH="1">
                <a:off x="369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37" name="Line 1577">
                <a:extLst>
                  <a:ext uri="{FF2B5EF4-FFF2-40B4-BE49-F238E27FC236}">
                    <a16:creationId xmlns:a16="http://schemas.microsoft.com/office/drawing/2014/main" id="{5A64C0DB-D97A-AD22-8A49-5F65904B7924}"/>
                  </a:ext>
                </a:extLst>
              </p:cNvPr>
              <p:cNvSpPr>
                <a:spLocks noChangeShapeType="1"/>
              </p:cNvSpPr>
              <p:nvPr/>
            </p:nvSpPr>
            <p:spPr bwMode="auto">
              <a:xfrm rot="-5400000" flipH="1" flipV="1">
                <a:off x="190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38" name="Line 1578">
                <a:extLst>
                  <a:ext uri="{FF2B5EF4-FFF2-40B4-BE49-F238E27FC236}">
                    <a16:creationId xmlns:a16="http://schemas.microsoft.com/office/drawing/2014/main" id="{E607BA29-5BAB-E16D-2ED5-236DB2BB85CF}"/>
                  </a:ext>
                </a:extLst>
              </p:cNvPr>
              <p:cNvSpPr>
                <a:spLocks noChangeShapeType="1"/>
              </p:cNvSpPr>
              <p:nvPr/>
            </p:nvSpPr>
            <p:spPr bwMode="auto">
              <a:xfrm rot="16200000" flipH="1">
                <a:off x="190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39" name="Line 1579">
                <a:extLst>
                  <a:ext uri="{FF2B5EF4-FFF2-40B4-BE49-F238E27FC236}">
                    <a16:creationId xmlns:a16="http://schemas.microsoft.com/office/drawing/2014/main" id="{8D356F51-A12C-4626-511A-03E1B4E98A73}"/>
                  </a:ext>
                </a:extLst>
              </p:cNvPr>
              <p:cNvSpPr>
                <a:spLocks noChangeShapeType="1"/>
              </p:cNvSpPr>
              <p:nvPr/>
            </p:nvSpPr>
            <p:spPr bwMode="auto">
              <a:xfrm rot="-5400000">
                <a:off x="2701"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40" name="Line 1580">
                <a:extLst>
                  <a:ext uri="{FF2B5EF4-FFF2-40B4-BE49-F238E27FC236}">
                    <a16:creationId xmlns:a16="http://schemas.microsoft.com/office/drawing/2014/main" id="{34BA058A-07DD-6CE1-448C-8014D8A5A06D}"/>
                  </a:ext>
                </a:extLst>
              </p:cNvPr>
              <p:cNvSpPr>
                <a:spLocks noChangeShapeType="1"/>
              </p:cNvSpPr>
              <p:nvPr/>
            </p:nvSpPr>
            <p:spPr bwMode="auto">
              <a:xfrm rot="-5400000">
                <a:off x="2702"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41" name="Line 1581">
                <a:extLst>
                  <a:ext uri="{FF2B5EF4-FFF2-40B4-BE49-F238E27FC236}">
                    <a16:creationId xmlns:a16="http://schemas.microsoft.com/office/drawing/2014/main" id="{E8C8E811-2DE9-96EA-BB89-5AF65456C745}"/>
                  </a:ext>
                </a:extLst>
              </p:cNvPr>
              <p:cNvSpPr>
                <a:spLocks noChangeShapeType="1"/>
              </p:cNvSpPr>
              <p:nvPr/>
            </p:nvSpPr>
            <p:spPr bwMode="auto">
              <a:xfrm rot="16200000" flipH="1">
                <a:off x="3324"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42" name="Line 1582">
                <a:extLst>
                  <a:ext uri="{FF2B5EF4-FFF2-40B4-BE49-F238E27FC236}">
                    <a16:creationId xmlns:a16="http://schemas.microsoft.com/office/drawing/2014/main" id="{F003E3C7-3DFE-B1EE-1790-96539C3A0AFF}"/>
                  </a:ext>
                </a:extLst>
              </p:cNvPr>
              <p:cNvSpPr>
                <a:spLocks noChangeShapeType="1"/>
              </p:cNvSpPr>
              <p:nvPr/>
            </p:nvSpPr>
            <p:spPr bwMode="auto">
              <a:xfrm rot="16200000" flipH="1">
                <a:off x="3329"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43" name="Line 1583">
                <a:extLst>
                  <a:ext uri="{FF2B5EF4-FFF2-40B4-BE49-F238E27FC236}">
                    <a16:creationId xmlns:a16="http://schemas.microsoft.com/office/drawing/2014/main" id="{5DFEE9A2-F176-2021-3C54-4DAE76F9FABF}"/>
                  </a:ext>
                </a:extLst>
              </p:cNvPr>
              <p:cNvSpPr>
                <a:spLocks noChangeShapeType="1"/>
              </p:cNvSpPr>
              <p:nvPr/>
            </p:nvSpPr>
            <p:spPr bwMode="auto">
              <a:xfrm rot="16200000" flipH="1">
                <a:off x="2425"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44" name="Line 1584">
                <a:extLst>
                  <a:ext uri="{FF2B5EF4-FFF2-40B4-BE49-F238E27FC236}">
                    <a16:creationId xmlns:a16="http://schemas.microsoft.com/office/drawing/2014/main" id="{622BC655-F35D-A597-4EB5-3EC056B5AB85}"/>
                  </a:ext>
                </a:extLst>
              </p:cNvPr>
              <p:cNvSpPr>
                <a:spLocks noChangeShapeType="1"/>
              </p:cNvSpPr>
              <p:nvPr/>
            </p:nvSpPr>
            <p:spPr bwMode="auto">
              <a:xfrm rot="16200000" flipH="1">
                <a:off x="3174"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45" name="Line 1585">
                <a:extLst>
                  <a:ext uri="{FF2B5EF4-FFF2-40B4-BE49-F238E27FC236}">
                    <a16:creationId xmlns:a16="http://schemas.microsoft.com/office/drawing/2014/main" id="{7BD9F201-EC01-C91B-9F7E-1263FDB49926}"/>
                  </a:ext>
                </a:extLst>
              </p:cNvPr>
              <p:cNvSpPr>
                <a:spLocks noChangeShapeType="1"/>
              </p:cNvSpPr>
              <p:nvPr/>
            </p:nvSpPr>
            <p:spPr bwMode="auto">
              <a:xfrm rot="-5400000" flipH="1" flipV="1">
                <a:off x="2419"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46" name="Line 1586">
                <a:extLst>
                  <a:ext uri="{FF2B5EF4-FFF2-40B4-BE49-F238E27FC236}">
                    <a16:creationId xmlns:a16="http://schemas.microsoft.com/office/drawing/2014/main" id="{00C192F4-0E36-6007-0C2A-E8275044047A}"/>
                  </a:ext>
                </a:extLst>
              </p:cNvPr>
              <p:cNvSpPr>
                <a:spLocks noChangeShapeType="1"/>
              </p:cNvSpPr>
              <p:nvPr/>
            </p:nvSpPr>
            <p:spPr bwMode="auto">
              <a:xfrm rot="-5400000" flipH="1" flipV="1">
                <a:off x="3168"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47" name="Line 1587">
                <a:extLst>
                  <a:ext uri="{FF2B5EF4-FFF2-40B4-BE49-F238E27FC236}">
                    <a16:creationId xmlns:a16="http://schemas.microsoft.com/office/drawing/2014/main" id="{7110F0DE-8333-D4C7-0A90-3A490F4FA232}"/>
                  </a:ext>
                </a:extLst>
              </p:cNvPr>
              <p:cNvSpPr>
                <a:spLocks noChangeShapeType="1"/>
              </p:cNvSpPr>
              <p:nvPr/>
            </p:nvSpPr>
            <p:spPr bwMode="auto">
              <a:xfrm rot="16200000" flipH="1">
                <a:off x="3589"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48" name="Line 1588">
                <a:extLst>
                  <a:ext uri="{FF2B5EF4-FFF2-40B4-BE49-F238E27FC236}">
                    <a16:creationId xmlns:a16="http://schemas.microsoft.com/office/drawing/2014/main" id="{D1F0D93D-DADB-4D58-B906-2745FDCA3284}"/>
                  </a:ext>
                </a:extLst>
              </p:cNvPr>
              <p:cNvSpPr>
                <a:spLocks noChangeShapeType="1"/>
              </p:cNvSpPr>
              <p:nvPr/>
            </p:nvSpPr>
            <p:spPr bwMode="auto">
              <a:xfrm rot="16200000" flipH="1">
                <a:off x="3588"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49" name="Line 1589">
                <a:extLst>
                  <a:ext uri="{FF2B5EF4-FFF2-40B4-BE49-F238E27FC236}">
                    <a16:creationId xmlns:a16="http://schemas.microsoft.com/office/drawing/2014/main" id="{E57DE144-95EE-9562-9138-DC37550AD005}"/>
                  </a:ext>
                </a:extLst>
              </p:cNvPr>
              <p:cNvSpPr>
                <a:spLocks noChangeShapeType="1"/>
              </p:cNvSpPr>
              <p:nvPr/>
            </p:nvSpPr>
            <p:spPr bwMode="auto">
              <a:xfrm rot="16200000" flipH="1">
                <a:off x="216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50" name="Line 1590">
                <a:extLst>
                  <a:ext uri="{FF2B5EF4-FFF2-40B4-BE49-F238E27FC236}">
                    <a16:creationId xmlns:a16="http://schemas.microsoft.com/office/drawing/2014/main" id="{A5FF9F3F-E09C-EC6F-8EC7-1F3193A932AD}"/>
                  </a:ext>
                </a:extLst>
              </p:cNvPr>
              <p:cNvSpPr>
                <a:spLocks noChangeShapeType="1"/>
              </p:cNvSpPr>
              <p:nvPr/>
            </p:nvSpPr>
            <p:spPr bwMode="auto">
              <a:xfrm rot="-5400000" flipH="1" flipV="1">
                <a:off x="342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51" name="Line 1591">
                <a:extLst>
                  <a:ext uri="{FF2B5EF4-FFF2-40B4-BE49-F238E27FC236}">
                    <a16:creationId xmlns:a16="http://schemas.microsoft.com/office/drawing/2014/main" id="{88A8E9F4-13C1-90D9-9380-D326C02840F3}"/>
                  </a:ext>
                </a:extLst>
              </p:cNvPr>
              <p:cNvSpPr>
                <a:spLocks noChangeShapeType="1"/>
              </p:cNvSpPr>
              <p:nvPr/>
            </p:nvSpPr>
            <p:spPr bwMode="auto">
              <a:xfrm rot="16200000" flipH="1">
                <a:off x="342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52" name="Line 1592">
                <a:extLst>
                  <a:ext uri="{FF2B5EF4-FFF2-40B4-BE49-F238E27FC236}">
                    <a16:creationId xmlns:a16="http://schemas.microsoft.com/office/drawing/2014/main" id="{1DF97655-8923-5D53-4412-8FA9B0E3C6A7}"/>
                  </a:ext>
                </a:extLst>
              </p:cNvPr>
              <p:cNvSpPr>
                <a:spLocks noChangeShapeType="1"/>
              </p:cNvSpPr>
              <p:nvPr/>
            </p:nvSpPr>
            <p:spPr bwMode="auto">
              <a:xfrm rot="-5400000" flipH="1" flipV="1">
                <a:off x="216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53" name="Line 1593">
                <a:extLst>
                  <a:ext uri="{FF2B5EF4-FFF2-40B4-BE49-F238E27FC236}">
                    <a16:creationId xmlns:a16="http://schemas.microsoft.com/office/drawing/2014/main" id="{6EA9C814-3199-9C91-E019-BEC1299B2721}"/>
                  </a:ext>
                </a:extLst>
              </p:cNvPr>
              <p:cNvSpPr>
                <a:spLocks noChangeShapeType="1"/>
              </p:cNvSpPr>
              <p:nvPr/>
            </p:nvSpPr>
            <p:spPr bwMode="auto">
              <a:xfrm rot="16200000" flipV="1">
                <a:off x="2038" y="1865"/>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54" name="Line 1594">
                <a:extLst>
                  <a:ext uri="{FF2B5EF4-FFF2-40B4-BE49-F238E27FC236}">
                    <a16:creationId xmlns:a16="http://schemas.microsoft.com/office/drawing/2014/main" id="{BDD473DA-510D-1389-7F72-4D168071734B}"/>
                  </a:ext>
                </a:extLst>
              </p:cNvPr>
              <p:cNvSpPr>
                <a:spLocks noChangeShapeType="1"/>
              </p:cNvSpPr>
              <p:nvPr/>
            </p:nvSpPr>
            <p:spPr bwMode="auto">
              <a:xfrm rot="16200000" flipV="1">
                <a:off x="3558" y="1865"/>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55" name="Line 1595">
                <a:extLst>
                  <a:ext uri="{FF2B5EF4-FFF2-40B4-BE49-F238E27FC236}">
                    <a16:creationId xmlns:a16="http://schemas.microsoft.com/office/drawing/2014/main" id="{A9222BC6-A8A9-2F95-0928-11B748E2B3D9}"/>
                  </a:ext>
                </a:extLst>
              </p:cNvPr>
              <p:cNvSpPr>
                <a:spLocks noChangeShapeType="1"/>
              </p:cNvSpPr>
              <p:nvPr/>
            </p:nvSpPr>
            <p:spPr bwMode="auto">
              <a:xfrm rot="-5400000" flipH="1" flipV="1">
                <a:off x="2039" y="2510"/>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56" name="Line 1596">
                <a:extLst>
                  <a:ext uri="{FF2B5EF4-FFF2-40B4-BE49-F238E27FC236}">
                    <a16:creationId xmlns:a16="http://schemas.microsoft.com/office/drawing/2014/main" id="{5EF0F78C-2BA4-F640-1D72-D3C2900C5F21}"/>
                  </a:ext>
                </a:extLst>
              </p:cNvPr>
              <p:cNvSpPr>
                <a:spLocks noChangeShapeType="1"/>
              </p:cNvSpPr>
              <p:nvPr/>
            </p:nvSpPr>
            <p:spPr bwMode="auto">
              <a:xfrm rot="-5400000" flipH="1" flipV="1">
                <a:off x="3559" y="2510"/>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57" name="Line 1597">
                <a:extLst>
                  <a:ext uri="{FF2B5EF4-FFF2-40B4-BE49-F238E27FC236}">
                    <a16:creationId xmlns:a16="http://schemas.microsoft.com/office/drawing/2014/main" id="{1357062F-1C1A-B000-87D0-74B021D38147}"/>
                  </a:ext>
                </a:extLst>
              </p:cNvPr>
              <p:cNvSpPr>
                <a:spLocks noChangeShapeType="1"/>
              </p:cNvSpPr>
              <p:nvPr/>
            </p:nvSpPr>
            <p:spPr bwMode="auto">
              <a:xfrm rot="-5400000">
                <a:off x="3451"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58" name="Line 1598">
                <a:extLst>
                  <a:ext uri="{FF2B5EF4-FFF2-40B4-BE49-F238E27FC236}">
                    <a16:creationId xmlns:a16="http://schemas.microsoft.com/office/drawing/2014/main" id="{840BD223-FACF-FB7F-9763-B55B77EB7118}"/>
                  </a:ext>
                </a:extLst>
              </p:cNvPr>
              <p:cNvSpPr>
                <a:spLocks noChangeShapeType="1"/>
              </p:cNvSpPr>
              <p:nvPr/>
            </p:nvSpPr>
            <p:spPr bwMode="auto">
              <a:xfrm rot="-5400000">
                <a:off x="3450"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59" name="Line 1599">
                <a:extLst>
                  <a:ext uri="{FF2B5EF4-FFF2-40B4-BE49-F238E27FC236}">
                    <a16:creationId xmlns:a16="http://schemas.microsoft.com/office/drawing/2014/main" id="{C100D602-54CA-2D8A-5388-5892FD5A5F03}"/>
                  </a:ext>
                </a:extLst>
              </p:cNvPr>
              <p:cNvSpPr>
                <a:spLocks noChangeShapeType="1"/>
              </p:cNvSpPr>
              <p:nvPr/>
            </p:nvSpPr>
            <p:spPr bwMode="auto">
              <a:xfrm rot="-5400000">
                <a:off x="1936"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60" name="Line 1600">
                <a:extLst>
                  <a:ext uri="{FF2B5EF4-FFF2-40B4-BE49-F238E27FC236}">
                    <a16:creationId xmlns:a16="http://schemas.microsoft.com/office/drawing/2014/main" id="{C84EF137-575B-A122-6DF2-06389F2E6960}"/>
                  </a:ext>
                </a:extLst>
              </p:cNvPr>
              <p:cNvSpPr>
                <a:spLocks noChangeShapeType="1"/>
              </p:cNvSpPr>
              <p:nvPr/>
            </p:nvSpPr>
            <p:spPr bwMode="auto">
              <a:xfrm rot="-5400000" flipH="1" flipV="1">
                <a:off x="304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61" name="Line 1601">
                <a:extLst>
                  <a:ext uri="{FF2B5EF4-FFF2-40B4-BE49-F238E27FC236}">
                    <a16:creationId xmlns:a16="http://schemas.microsoft.com/office/drawing/2014/main" id="{7FC07BD1-8CF8-92F2-2669-B675CF15E56F}"/>
                  </a:ext>
                </a:extLst>
              </p:cNvPr>
              <p:cNvSpPr>
                <a:spLocks noChangeShapeType="1"/>
              </p:cNvSpPr>
              <p:nvPr/>
            </p:nvSpPr>
            <p:spPr bwMode="auto">
              <a:xfrm rot="-5400000" flipH="1" flipV="1">
                <a:off x="255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62" name="Line 1602">
                <a:extLst>
                  <a:ext uri="{FF2B5EF4-FFF2-40B4-BE49-F238E27FC236}">
                    <a16:creationId xmlns:a16="http://schemas.microsoft.com/office/drawing/2014/main" id="{AC999AF6-868E-F999-21D9-C13B9E11C73E}"/>
                  </a:ext>
                </a:extLst>
              </p:cNvPr>
              <p:cNvSpPr>
                <a:spLocks noChangeShapeType="1"/>
              </p:cNvSpPr>
              <p:nvPr/>
            </p:nvSpPr>
            <p:spPr bwMode="auto">
              <a:xfrm rot="16200000" flipV="1">
                <a:off x="254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63" name="Line 1603">
                <a:extLst>
                  <a:ext uri="{FF2B5EF4-FFF2-40B4-BE49-F238E27FC236}">
                    <a16:creationId xmlns:a16="http://schemas.microsoft.com/office/drawing/2014/main" id="{E4164621-1367-29F0-D7FE-5E89AE34E5E1}"/>
                  </a:ext>
                </a:extLst>
              </p:cNvPr>
              <p:cNvSpPr>
                <a:spLocks noChangeShapeType="1"/>
              </p:cNvSpPr>
              <p:nvPr/>
            </p:nvSpPr>
            <p:spPr bwMode="auto">
              <a:xfrm rot="16200000" flipV="1">
                <a:off x="304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64" name="Line 1604">
                <a:extLst>
                  <a:ext uri="{FF2B5EF4-FFF2-40B4-BE49-F238E27FC236}">
                    <a16:creationId xmlns:a16="http://schemas.microsoft.com/office/drawing/2014/main" id="{1E7BD41B-285E-9AF9-E601-4209175512B3}"/>
                  </a:ext>
                </a:extLst>
              </p:cNvPr>
              <p:cNvSpPr>
                <a:spLocks noChangeShapeType="1"/>
              </p:cNvSpPr>
              <p:nvPr/>
            </p:nvSpPr>
            <p:spPr bwMode="auto">
              <a:xfrm rot="16200000" flipH="1">
                <a:off x="2322"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65" name="Line 1605">
                <a:extLst>
                  <a:ext uri="{FF2B5EF4-FFF2-40B4-BE49-F238E27FC236}">
                    <a16:creationId xmlns:a16="http://schemas.microsoft.com/office/drawing/2014/main" id="{1B5C6A71-0B20-36B9-6725-A966BADB3E6F}"/>
                  </a:ext>
                </a:extLst>
              </p:cNvPr>
              <p:cNvSpPr>
                <a:spLocks noChangeShapeType="1"/>
              </p:cNvSpPr>
              <p:nvPr/>
            </p:nvSpPr>
            <p:spPr bwMode="auto">
              <a:xfrm rot="16200000" flipH="1">
                <a:off x="2327"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66" name="Line 1606">
                <a:extLst>
                  <a:ext uri="{FF2B5EF4-FFF2-40B4-BE49-F238E27FC236}">
                    <a16:creationId xmlns:a16="http://schemas.microsoft.com/office/drawing/2014/main" id="{EC7E8A12-E0A5-7501-EE1D-91A067FCD652}"/>
                  </a:ext>
                </a:extLst>
              </p:cNvPr>
              <p:cNvSpPr>
                <a:spLocks noChangeShapeType="1"/>
              </p:cNvSpPr>
              <p:nvPr/>
            </p:nvSpPr>
            <p:spPr bwMode="auto">
              <a:xfrm rot="16200000" flipH="1">
                <a:off x="2678"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67" name="Line 1607">
                <a:extLst>
                  <a:ext uri="{FF2B5EF4-FFF2-40B4-BE49-F238E27FC236}">
                    <a16:creationId xmlns:a16="http://schemas.microsoft.com/office/drawing/2014/main" id="{B17768E4-647B-4B57-6D2A-242113A2288A}"/>
                  </a:ext>
                </a:extLst>
              </p:cNvPr>
              <p:cNvSpPr>
                <a:spLocks noChangeShapeType="1"/>
              </p:cNvSpPr>
              <p:nvPr/>
            </p:nvSpPr>
            <p:spPr bwMode="auto">
              <a:xfrm rot="16200000" flipH="1">
                <a:off x="2920"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68" name="Line 1608">
                <a:extLst>
                  <a:ext uri="{FF2B5EF4-FFF2-40B4-BE49-F238E27FC236}">
                    <a16:creationId xmlns:a16="http://schemas.microsoft.com/office/drawing/2014/main" id="{0FB64A92-0961-552D-B3D3-40F0208BA5E5}"/>
                  </a:ext>
                </a:extLst>
              </p:cNvPr>
              <p:cNvSpPr>
                <a:spLocks noChangeShapeType="1"/>
              </p:cNvSpPr>
              <p:nvPr/>
            </p:nvSpPr>
            <p:spPr bwMode="auto">
              <a:xfrm rot="-5400000" flipH="1" flipV="1">
                <a:off x="2672"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69" name="Line 1609">
                <a:extLst>
                  <a:ext uri="{FF2B5EF4-FFF2-40B4-BE49-F238E27FC236}">
                    <a16:creationId xmlns:a16="http://schemas.microsoft.com/office/drawing/2014/main" id="{48F3B030-0396-C51C-294E-F83AF9D5DDF6}"/>
                  </a:ext>
                </a:extLst>
              </p:cNvPr>
              <p:cNvSpPr>
                <a:spLocks noChangeShapeType="1"/>
              </p:cNvSpPr>
              <p:nvPr/>
            </p:nvSpPr>
            <p:spPr bwMode="auto">
              <a:xfrm rot="-5400000" flipH="1" flipV="1">
                <a:off x="2914"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70" name="Line 1610">
                <a:extLst>
                  <a:ext uri="{FF2B5EF4-FFF2-40B4-BE49-F238E27FC236}">
                    <a16:creationId xmlns:a16="http://schemas.microsoft.com/office/drawing/2014/main" id="{C45ABE75-72CC-BC79-0CBF-769F21C39542}"/>
                  </a:ext>
                </a:extLst>
              </p:cNvPr>
              <p:cNvSpPr>
                <a:spLocks noChangeShapeType="1"/>
              </p:cNvSpPr>
              <p:nvPr/>
            </p:nvSpPr>
            <p:spPr bwMode="auto">
              <a:xfrm rot="-5400000" flipH="1" flipV="1">
                <a:off x="2799" y="2970"/>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71" name="Line 1611">
                <a:extLst>
                  <a:ext uri="{FF2B5EF4-FFF2-40B4-BE49-F238E27FC236}">
                    <a16:creationId xmlns:a16="http://schemas.microsoft.com/office/drawing/2014/main" id="{9C63C716-E03F-0649-2D46-1365B390761B}"/>
                  </a:ext>
                </a:extLst>
              </p:cNvPr>
              <p:cNvSpPr>
                <a:spLocks noChangeShapeType="1"/>
              </p:cNvSpPr>
              <p:nvPr/>
            </p:nvSpPr>
            <p:spPr bwMode="auto">
              <a:xfrm rot="16200000" flipV="1">
                <a:off x="2793" y="1433"/>
                <a:ext cx="80"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72" name="Line 1612">
                <a:extLst>
                  <a:ext uri="{FF2B5EF4-FFF2-40B4-BE49-F238E27FC236}">
                    <a16:creationId xmlns:a16="http://schemas.microsoft.com/office/drawing/2014/main" id="{76E48AE8-792D-0DD4-FB99-812341613FC1}"/>
                  </a:ext>
                </a:extLst>
              </p:cNvPr>
              <p:cNvSpPr>
                <a:spLocks noChangeShapeType="1"/>
              </p:cNvSpPr>
              <p:nvPr/>
            </p:nvSpPr>
            <p:spPr bwMode="auto">
              <a:xfrm rot="16200000" flipV="1">
                <a:off x="3559" y="2291"/>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73" name="Line 1613">
                <a:extLst>
                  <a:ext uri="{FF2B5EF4-FFF2-40B4-BE49-F238E27FC236}">
                    <a16:creationId xmlns:a16="http://schemas.microsoft.com/office/drawing/2014/main" id="{D36E7B3C-EEC4-578F-0307-4C918F2A113B}"/>
                  </a:ext>
                </a:extLst>
              </p:cNvPr>
              <p:cNvSpPr>
                <a:spLocks noChangeShapeType="1"/>
              </p:cNvSpPr>
              <p:nvPr/>
            </p:nvSpPr>
            <p:spPr bwMode="auto">
              <a:xfrm rot="16200000" flipV="1">
                <a:off x="2039" y="2291"/>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74" name="Line 1614">
                <a:extLst>
                  <a:ext uri="{FF2B5EF4-FFF2-40B4-BE49-F238E27FC236}">
                    <a16:creationId xmlns:a16="http://schemas.microsoft.com/office/drawing/2014/main" id="{D8F95A36-D634-0543-F3DA-F097E0E46B02}"/>
                  </a:ext>
                </a:extLst>
              </p:cNvPr>
              <p:cNvSpPr>
                <a:spLocks noChangeShapeType="1"/>
              </p:cNvSpPr>
              <p:nvPr/>
            </p:nvSpPr>
            <p:spPr bwMode="auto">
              <a:xfrm rot="-5400000" flipH="1" flipV="1">
                <a:off x="2038" y="2084"/>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75" name="Line 1615">
                <a:extLst>
                  <a:ext uri="{FF2B5EF4-FFF2-40B4-BE49-F238E27FC236}">
                    <a16:creationId xmlns:a16="http://schemas.microsoft.com/office/drawing/2014/main" id="{B0FFB8A7-3634-9620-CE78-0082A1333E69}"/>
                  </a:ext>
                </a:extLst>
              </p:cNvPr>
              <p:cNvSpPr>
                <a:spLocks noChangeShapeType="1"/>
              </p:cNvSpPr>
              <p:nvPr/>
            </p:nvSpPr>
            <p:spPr bwMode="auto">
              <a:xfrm rot="-5400000" flipH="1" flipV="1">
                <a:off x="3558" y="2084"/>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76" name="Line 1616">
                <a:extLst>
                  <a:ext uri="{FF2B5EF4-FFF2-40B4-BE49-F238E27FC236}">
                    <a16:creationId xmlns:a16="http://schemas.microsoft.com/office/drawing/2014/main" id="{6BFBFA33-845B-70D0-80B4-5E235CD345E3}"/>
                  </a:ext>
                </a:extLst>
              </p:cNvPr>
              <p:cNvSpPr>
                <a:spLocks noChangeShapeType="1"/>
              </p:cNvSpPr>
              <p:nvPr/>
            </p:nvSpPr>
            <p:spPr bwMode="auto">
              <a:xfrm rot="16200000" flipV="1">
                <a:off x="2292"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77" name="Line 1617">
                <a:extLst>
                  <a:ext uri="{FF2B5EF4-FFF2-40B4-BE49-F238E27FC236}">
                    <a16:creationId xmlns:a16="http://schemas.microsoft.com/office/drawing/2014/main" id="{B31E54F4-6631-65DC-E1C3-CB4B899D5408}"/>
                  </a:ext>
                </a:extLst>
              </p:cNvPr>
              <p:cNvSpPr>
                <a:spLocks noChangeShapeType="1"/>
              </p:cNvSpPr>
              <p:nvPr/>
            </p:nvSpPr>
            <p:spPr bwMode="auto">
              <a:xfrm rot="-5400000" flipH="1" flipV="1">
                <a:off x="2291"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78" name="Line 1618">
                <a:extLst>
                  <a:ext uri="{FF2B5EF4-FFF2-40B4-BE49-F238E27FC236}">
                    <a16:creationId xmlns:a16="http://schemas.microsoft.com/office/drawing/2014/main" id="{AB70BD6B-A797-70ED-24A6-162561D3272A}"/>
                  </a:ext>
                </a:extLst>
              </p:cNvPr>
              <p:cNvSpPr>
                <a:spLocks noChangeShapeType="1"/>
              </p:cNvSpPr>
              <p:nvPr/>
            </p:nvSpPr>
            <p:spPr bwMode="auto">
              <a:xfrm rot="16200000" flipV="1">
                <a:off x="3294"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79" name="Line 1619">
                <a:extLst>
                  <a:ext uri="{FF2B5EF4-FFF2-40B4-BE49-F238E27FC236}">
                    <a16:creationId xmlns:a16="http://schemas.microsoft.com/office/drawing/2014/main" id="{631225A3-DA00-231E-EA53-75A805BA9EC4}"/>
                  </a:ext>
                </a:extLst>
              </p:cNvPr>
              <p:cNvSpPr>
                <a:spLocks noChangeShapeType="1"/>
              </p:cNvSpPr>
              <p:nvPr/>
            </p:nvSpPr>
            <p:spPr bwMode="auto">
              <a:xfrm rot="-5400000" flipH="1" flipV="1">
                <a:off x="3293"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80" name="Line 1620">
                <a:extLst>
                  <a:ext uri="{FF2B5EF4-FFF2-40B4-BE49-F238E27FC236}">
                    <a16:creationId xmlns:a16="http://schemas.microsoft.com/office/drawing/2014/main" id="{9A0869D2-0B43-52FD-7B75-12B519E83B02}"/>
                  </a:ext>
                </a:extLst>
              </p:cNvPr>
              <p:cNvSpPr>
                <a:spLocks noChangeShapeType="1"/>
              </p:cNvSpPr>
              <p:nvPr/>
            </p:nvSpPr>
            <p:spPr bwMode="auto">
              <a:xfrm rot="16200000" flipH="1">
                <a:off x="3071"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81" name="Line 1621">
                <a:extLst>
                  <a:ext uri="{FF2B5EF4-FFF2-40B4-BE49-F238E27FC236}">
                    <a16:creationId xmlns:a16="http://schemas.microsoft.com/office/drawing/2014/main" id="{6F80703F-3DCD-20DF-E102-7CF74358B945}"/>
                  </a:ext>
                </a:extLst>
              </p:cNvPr>
              <p:cNvSpPr>
                <a:spLocks noChangeShapeType="1"/>
              </p:cNvSpPr>
              <p:nvPr/>
            </p:nvSpPr>
            <p:spPr bwMode="auto">
              <a:xfrm rot="16200000" flipH="1">
                <a:off x="2069"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82" name="Line 1622">
                <a:extLst>
                  <a:ext uri="{FF2B5EF4-FFF2-40B4-BE49-F238E27FC236}">
                    <a16:creationId xmlns:a16="http://schemas.microsoft.com/office/drawing/2014/main" id="{7389BC8E-DE6F-624E-6470-2D2986FD4B58}"/>
                  </a:ext>
                </a:extLst>
              </p:cNvPr>
              <p:cNvSpPr>
                <a:spLocks noChangeShapeType="1"/>
              </p:cNvSpPr>
              <p:nvPr/>
            </p:nvSpPr>
            <p:spPr bwMode="auto">
              <a:xfrm rot="16200000" flipH="1">
                <a:off x="2068"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83" name="Line 1623">
                <a:extLst>
                  <a:ext uri="{FF2B5EF4-FFF2-40B4-BE49-F238E27FC236}">
                    <a16:creationId xmlns:a16="http://schemas.microsoft.com/office/drawing/2014/main" id="{C35B2D4D-1218-C5F2-AF0E-B0A2EEB58940}"/>
                  </a:ext>
                </a:extLst>
              </p:cNvPr>
              <p:cNvSpPr>
                <a:spLocks noChangeShapeType="1"/>
              </p:cNvSpPr>
              <p:nvPr/>
            </p:nvSpPr>
            <p:spPr bwMode="auto">
              <a:xfrm rot="16200000" flipH="1">
                <a:off x="3076"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84" name="Line 1624">
                <a:extLst>
                  <a:ext uri="{FF2B5EF4-FFF2-40B4-BE49-F238E27FC236}">
                    <a16:creationId xmlns:a16="http://schemas.microsoft.com/office/drawing/2014/main" id="{536D108B-899D-96C7-7625-CC3A84B52788}"/>
                  </a:ext>
                </a:extLst>
              </p:cNvPr>
              <p:cNvSpPr>
                <a:spLocks noChangeShapeType="1"/>
              </p:cNvSpPr>
              <p:nvPr/>
            </p:nvSpPr>
            <p:spPr bwMode="auto">
              <a:xfrm rot="-5400000">
                <a:off x="2195"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85" name="Line 1625">
                <a:extLst>
                  <a:ext uri="{FF2B5EF4-FFF2-40B4-BE49-F238E27FC236}">
                    <a16:creationId xmlns:a16="http://schemas.microsoft.com/office/drawing/2014/main" id="{39315825-E23B-C1FB-02A6-2D5689FB5A84}"/>
                  </a:ext>
                </a:extLst>
              </p:cNvPr>
              <p:cNvSpPr>
                <a:spLocks noChangeShapeType="1"/>
              </p:cNvSpPr>
              <p:nvPr/>
            </p:nvSpPr>
            <p:spPr bwMode="auto">
              <a:xfrm rot="-5400000">
                <a:off x="2196"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86" name="Line 1626">
                <a:extLst>
                  <a:ext uri="{FF2B5EF4-FFF2-40B4-BE49-F238E27FC236}">
                    <a16:creationId xmlns:a16="http://schemas.microsoft.com/office/drawing/2014/main" id="{74E8D49F-BEBB-D33D-CF5B-1A97CC3A09FF}"/>
                  </a:ext>
                </a:extLst>
              </p:cNvPr>
              <p:cNvSpPr>
                <a:spLocks noChangeShapeType="1"/>
              </p:cNvSpPr>
              <p:nvPr/>
            </p:nvSpPr>
            <p:spPr bwMode="auto">
              <a:xfrm rot="-5400000" flipH="1" flipV="1">
                <a:off x="342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87" name="Line 1627">
                <a:extLst>
                  <a:ext uri="{FF2B5EF4-FFF2-40B4-BE49-F238E27FC236}">
                    <a16:creationId xmlns:a16="http://schemas.microsoft.com/office/drawing/2014/main" id="{07B147EA-3937-8FD6-CA57-D1A0E343A5E6}"/>
                  </a:ext>
                </a:extLst>
              </p:cNvPr>
              <p:cNvSpPr>
                <a:spLocks noChangeShapeType="1"/>
              </p:cNvSpPr>
              <p:nvPr/>
            </p:nvSpPr>
            <p:spPr bwMode="auto">
              <a:xfrm rot="-5400000" flipH="1" flipV="1">
                <a:off x="217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88" name="Line 1628">
                <a:extLst>
                  <a:ext uri="{FF2B5EF4-FFF2-40B4-BE49-F238E27FC236}">
                    <a16:creationId xmlns:a16="http://schemas.microsoft.com/office/drawing/2014/main" id="{CBFAB0F0-A98F-3F72-D42C-BFB2A1771537}"/>
                  </a:ext>
                </a:extLst>
              </p:cNvPr>
              <p:cNvSpPr>
                <a:spLocks noChangeShapeType="1"/>
              </p:cNvSpPr>
              <p:nvPr/>
            </p:nvSpPr>
            <p:spPr bwMode="auto">
              <a:xfrm rot="16200000" flipH="1">
                <a:off x="217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89" name="Line 1629">
                <a:extLst>
                  <a:ext uri="{FF2B5EF4-FFF2-40B4-BE49-F238E27FC236}">
                    <a16:creationId xmlns:a16="http://schemas.microsoft.com/office/drawing/2014/main" id="{4FC38B4C-6894-3CE6-4862-5E5CCF2B77EA}"/>
                  </a:ext>
                </a:extLst>
              </p:cNvPr>
              <p:cNvSpPr>
                <a:spLocks noChangeShapeType="1"/>
              </p:cNvSpPr>
              <p:nvPr/>
            </p:nvSpPr>
            <p:spPr bwMode="auto">
              <a:xfrm rot="16200000" flipH="1">
                <a:off x="342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90" name="Line 1630">
                <a:extLst>
                  <a:ext uri="{FF2B5EF4-FFF2-40B4-BE49-F238E27FC236}">
                    <a16:creationId xmlns:a16="http://schemas.microsoft.com/office/drawing/2014/main" id="{82349A67-0C27-B6C1-503B-578B9B3CDFBE}"/>
                  </a:ext>
                </a:extLst>
              </p:cNvPr>
              <p:cNvSpPr>
                <a:spLocks noChangeShapeType="1"/>
              </p:cNvSpPr>
              <p:nvPr/>
            </p:nvSpPr>
            <p:spPr bwMode="auto">
              <a:xfrm rot="-5400000">
                <a:off x="3456"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91" name="Line 1631">
                <a:extLst>
                  <a:ext uri="{FF2B5EF4-FFF2-40B4-BE49-F238E27FC236}">
                    <a16:creationId xmlns:a16="http://schemas.microsoft.com/office/drawing/2014/main" id="{4F8B8DC2-238A-27C8-34D4-8FAC37C0A2F8}"/>
                  </a:ext>
                </a:extLst>
              </p:cNvPr>
              <p:cNvSpPr>
                <a:spLocks noChangeShapeType="1"/>
              </p:cNvSpPr>
              <p:nvPr/>
            </p:nvSpPr>
            <p:spPr bwMode="auto">
              <a:xfrm rot="16200000" flipH="1">
                <a:off x="2576"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92" name="Line 1632">
                <a:extLst>
                  <a:ext uri="{FF2B5EF4-FFF2-40B4-BE49-F238E27FC236}">
                    <a16:creationId xmlns:a16="http://schemas.microsoft.com/office/drawing/2014/main" id="{0DCA3314-8835-E9DA-4F17-E8CB9FCBCD89}"/>
                  </a:ext>
                </a:extLst>
              </p:cNvPr>
              <p:cNvSpPr>
                <a:spLocks noChangeShapeType="1"/>
              </p:cNvSpPr>
              <p:nvPr/>
            </p:nvSpPr>
            <p:spPr bwMode="auto">
              <a:xfrm rot="16200000" flipH="1">
                <a:off x="2581"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93" name="Line 1633">
                <a:extLst>
                  <a:ext uri="{FF2B5EF4-FFF2-40B4-BE49-F238E27FC236}">
                    <a16:creationId xmlns:a16="http://schemas.microsoft.com/office/drawing/2014/main" id="{270F6A3E-0A40-1F3A-4A54-AB6D3B6D739C}"/>
                  </a:ext>
                </a:extLst>
              </p:cNvPr>
              <p:cNvSpPr>
                <a:spLocks noChangeShapeType="1"/>
              </p:cNvSpPr>
              <p:nvPr/>
            </p:nvSpPr>
            <p:spPr bwMode="auto">
              <a:xfrm rot="16200000" flipH="1">
                <a:off x="2418"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94" name="Line 1634">
                <a:extLst>
                  <a:ext uri="{FF2B5EF4-FFF2-40B4-BE49-F238E27FC236}">
                    <a16:creationId xmlns:a16="http://schemas.microsoft.com/office/drawing/2014/main" id="{46AB9983-19CE-A4E2-4E04-21718B0F8BFA}"/>
                  </a:ext>
                </a:extLst>
              </p:cNvPr>
              <p:cNvSpPr>
                <a:spLocks noChangeShapeType="1"/>
              </p:cNvSpPr>
              <p:nvPr/>
            </p:nvSpPr>
            <p:spPr bwMode="auto">
              <a:xfrm rot="-5400000" flipH="1" flipV="1">
                <a:off x="2419"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95" name="Line 1635">
                <a:extLst>
                  <a:ext uri="{FF2B5EF4-FFF2-40B4-BE49-F238E27FC236}">
                    <a16:creationId xmlns:a16="http://schemas.microsoft.com/office/drawing/2014/main" id="{4B3CC7BE-68D2-D4DB-6AE8-F2201BEFA703}"/>
                  </a:ext>
                </a:extLst>
              </p:cNvPr>
              <p:cNvSpPr>
                <a:spLocks noChangeShapeType="1"/>
              </p:cNvSpPr>
              <p:nvPr/>
            </p:nvSpPr>
            <p:spPr bwMode="auto">
              <a:xfrm rot="16200000" flipH="1">
                <a:off x="3167"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96" name="Line 1636">
                <a:extLst>
                  <a:ext uri="{FF2B5EF4-FFF2-40B4-BE49-F238E27FC236}">
                    <a16:creationId xmlns:a16="http://schemas.microsoft.com/office/drawing/2014/main" id="{781A100E-0590-D312-CE06-73E731D7D7DA}"/>
                  </a:ext>
                </a:extLst>
              </p:cNvPr>
              <p:cNvSpPr>
                <a:spLocks noChangeShapeType="1"/>
              </p:cNvSpPr>
              <p:nvPr/>
            </p:nvSpPr>
            <p:spPr bwMode="auto">
              <a:xfrm rot="-5400000" flipH="1" flipV="1">
                <a:off x="3168"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97" name="Line 1637">
                <a:extLst>
                  <a:ext uri="{FF2B5EF4-FFF2-40B4-BE49-F238E27FC236}">
                    <a16:creationId xmlns:a16="http://schemas.microsoft.com/office/drawing/2014/main" id="{0845F4B0-82C8-23DC-0E95-175834C61696}"/>
                  </a:ext>
                </a:extLst>
              </p:cNvPr>
              <p:cNvSpPr>
                <a:spLocks noChangeShapeType="1"/>
              </p:cNvSpPr>
              <p:nvPr/>
            </p:nvSpPr>
            <p:spPr bwMode="auto">
              <a:xfrm rot="16200000" flipH="1">
                <a:off x="2818"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98" name="Line 1638">
                <a:extLst>
                  <a:ext uri="{FF2B5EF4-FFF2-40B4-BE49-F238E27FC236}">
                    <a16:creationId xmlns:a16="http://schemas.microsoft.com/office/drawing/2014/main" id="{C40C7D40-46D2-4BF1-887F-E6707C089470}"/>
                  </a:ext>
                </a:extLst>
              </p:cNvPr>
              <p:cNvSpPr>
                <a:spLocks noChangeShapeType="1"/>
              </p:cNvSpPr>
              <p:nvPr/>
            </p:nvSpPr>
            <p:spPr bwMode="auto">
              <a:xfrm rot="16200000" flipH="1">
                <a:off x="2823"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799" name="Line 1639">
                <a:extLst>
                  <a:ext uri="{FF2B5EF4-FFF2-40B4-BE49-F238E27FC236}">
                    <a16:creationId xmlns:a16="http://schemas.microsoft.com/office/drawing/2014/main" id="{08CFEF59-3A22-4AF7-D2D8-1559058935FB}"/>
                  </a:ext>
                </a:extLst>
              </p:cNvPr>
              <p:cNvSpPr>
                <a:spLocks noChangeShapeType="1"/>
              </p:cNvSpPr>
              <p:nvPr/>
            </p:nvSpPr>
            <p:spPr bwMode="auto">
              <a:xfrm rot="-5400000" flipH="1" flipV="1">
                <a:off x="217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00" name="Line 1640">
                <a:extLst>
                  <a:ext uri="{FF2B5EF4-FFF2-40B4-BE49-F238E27FC236}">
                    <a16:creationId xmlns:a16="http://schemas.microsoft.com/office/drawing/2014/main" id="{7200FDB0-F9C0-E20D-3930-73650ED1D6AF}"/>
                  </a:ext>
                </a:extLst>
              </p:cNvPr>
              <p:cNvSpPr>
                <a:spLocks noChangeShapeType="1"/>
              </p:cNvSpPr>
              <p:nvPr/>
            </p:nvSpPr>
            <p:spPr bwMode="auto">
              <a:xfrm rot="-5400000" flipH="1" flipV="1">
                <a:off x="342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01" name="Line 1641">
                <a:extLst>
                  <a:ext uri="{FF2B5EF4-FFF2-40B4-BE49-F238E27FC236}">
                    <a16:creationId xmlns:a16="http://schemas.microsoft.com/office/drawing/2014/main" id="{B81C8AC4-B578-466A-2F20-0D6DCFA027B2}"/>
                  </a:ext>
                </a:extLst>
              </p:cNvPr>
              <p:cNvSpPr>
                <a:spLocks noChangeShapeType="1"/>
              </p:cNvSpPr>
              <p:nvPr/>
            </p:nvSpPr>
            <p:spPr bwMode="auto">
              <a:xfrm rot="16200000" flipH="1">
                <a:off x="217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02" name="Line 1642">
                <a:extLst>
                  <a:ext uri="{FF2B5EF4-FFF2-40B4-BE49-F238E27FC236}">
                    <a16:creationId xmlns:a16="http://schemas.microsoft.com/office/drawing/2014/main" id="{DFA86008-70D3-CEED-1F97-283C6A3E83D4}"/>
                  </a:ext>
                </a:extLst>
              </p:cNvPr>
              <p:cNvSpPr>
                <a:spLocks noChangeShapeType="1"/>
              </p:cNvSpPr>
              <p:nvPr/>
            </p:nvSpPr>
            <p:spPr bwMode="auto">
              <a:xfrm rot="16200000" flipH="1">
                <a:off x="342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03" name="Line 1643">
                <a:extLst>
                  <a:ext uri="{FF2B5EF4-FFF2-40B4-BE49-F238E27FC236}">
                    <a16:creationId xmlns:a16="http://schemas.microsoft.com/office/drawing/2014/main" id="{FED4D292-C37D-286C-40E8-B750B4FB510B}"/>
                  </a:ext>
                </a:extLst>
              </p:cNvPr>
              <p:cNvSpPr>
                <a:spLocks noChangeShapeType="1"/>
              </p:cNvSpPr>
              <p:nvPr/>
            </p:nvSpPr>
            <p:spPr bwMode="auto">
              <a:xfrm rot="-5400000">
                <a:off x="3197"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04" name="Line 1644">
                <a:extLst>
                  <a:ext uri="{FF2B5EF4-FFF2-40B4-BE49-F238E27FC236}">
                    <a16:creationId xmlns:a16="http://schemas.microsoft.com/office/drawing/2014/main" id="{5F053911-1A65-EFF6-C9E4-0A066991CFC5}"/>
                  </a:ext>
                </a:extLst>
              </p:cNvPr>
              <p:cNvSpPr>
                <a:spLocks noChangeShapeType="1"/>
              </p:cNvSpPr>
              <p:nvPr/>
            </p:nvSpPr>
            <p:spPr bwMode="auto">
              <a:xfrm rot="-5400000">
                <a:off x="3198"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05" name="Line 1645">
                <a:extLst>
                  <a:ext uri="{FF2B5EF4-FFF2-40B4-BE49-F238E27FC236}">
                    <a16:creationId xmlns:a16="http://schemas.microsoft.com/office/drawing/2014/main" id="{13999EA2-5EDF-5DDB-7A6D-D2E9F78ACDB8}"/>
                  </a:ext>
                </a:extLst>
              </p:cNvPr>
              <p:cNvSpPr>
                <a:spLocks noChangeShapeType="1"/>
              </p:cNvSpPr>
              <p:nvPr/>
            </p:nvSpPr>
            <p:spPr bwMode="auto">
              <a:xfrm rot="16200000" flipH="1">
                <a:off x="3324"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06" name="Line 1646">
                <a:extLst>
                  <a:ext uri="{FF2B5EF4-FFF2-40B4-BE49-F238E27FC236}">
                    <a16:creationId xmlns:a16="http://schemas.microsoft.com/office/drawing/2014/main" id="{1B349F5D-4618-FDFF-00F3-DA6A20BFFE73}"/>
                  </a:ext>
                </a:extLst>
              </p:cNvPr>
              <p:cNvSpPr>
                <a:spLocks noChangeShapeType="1"/>
              </p:cNvSpPr>
              <p:nvPr/>
            </p:nvSpPr>
            <p:spPr bwMode="auto">
              <a:xfrm rot="16200000" flipH="1">
                <a:off x="3323"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07" name="Line 1647">
                <a:extLst>
                  <a:ext uri="{FF2B5EF4-FFF2-40B4-BE49-F238E27FC236}">
                    <a16:creationId xmlns:a16="http://schemas.microsoft.com/office/drawing/2014/main" id="{468D28EB-81CF-50EA-5171-2BD377F875B9}"/>
                  </a:ext>
                </a:extLst>
              </p:cNvPr>
              <p:cNvSpPr>
                <a:spLocks noChangeShapeType="1"/>
              </p:cNvSpPr>
              <p:nvPr/>
            </p:nvSpPr>
            <p:spPr bwMode="auto">
              <a:xfrm rot="-5400000" flipH="1" flipV="1">
                <a:off x="254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08" name="Line 1648">
                <a:extLst>
                  <a:ext uri="{FF2B5EF4-FFF2-40B4-BE49-F238E27FC236}">
                    <a16:creationId xmlns:a16="http://schemas.microsoft.com/office/drawing/2014/main" id="{674D47A1-A8BC-06BC-2457-FF3BD1020AE8}"/>
                  </a:ext>
                </a:extLst>
              </p:cNvPr>
              <p:cNvSpPr>
                <a:spLocks noChangeShapeType="1"/>
              </p:cNvSpPr>
              <p:nvPr/>
            </p:nvSpPr>
            <p:spPr bwMode="auto">
              <a:xfrm rot="16200000" flipV="1">
                <a:off x="254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09" name="Line 1649">
                <a:extLst>
                  <a:ext uri="{FF2B5EF4-FFF2-40B4-BE49-F238E27FC236}">
                    <a16:creationId xmlns:a16="http://schemas.microsoft.com/office/drawing/2014/main" id="{E14CB993-7CE8-5975-1C1A-05B77FD0E052}"/>
                  </a:ext>
                </a:extLst>
              </p:cNvPr>
              <p:cNvSpPr>
                <a:spLocks noChangeShapeType="1"/>
              </p:cNvSpPr>
              <p:nvPr/>
            </p:nvSpPr>
            <p:spPr bwMode="auto">
              <a:xfrm rot="-5400000" flipH="1" flipV="1">
                <a:off x="304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10" name="Line 1650">
                <a:extLst>
                  <a:ext uri="{FF2B5EF4-FFF2-40B4-BE49-F238E27FC236}">
                    <a16:creationId xmlns:a16="http://schemas.microsoft.com/office/drawing/2014/main" id="{4DCC8F08-203F-4F75-9BB2-44893F715831}"/>
                  </a:ext>
                </a:extLst>
              </p:cNvPr>
              <p:cNvSpPr>
                <a:spLocks noChangeShapeType="1"/>
              </p:cNvSpPr>
              <p:nvPr/>
            </p:nvSpPr>
            <p:spPr bwMode="auto">
              <a:xfrm rot="16200000" flipV="1">
                <a:off x="304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11" name="Line 1651">
                <a:extLst>
                  <a:ext uri="{FF2B5EF4-FFF2-40B4-BE49-F238E27FC236}">
                    <a16:creationId xmlns:a16="http://schemas.microsoft.com/office/drawing/2014/main" id="{B2304864-4E38-250A-3A2A-36084BE7F82F}"/>
                  </a:ext>
                </a:extLst>
              </p:cNvPr>
              <p:cNvSpPr>
                <a:spLocks noChangeShapeType="1"/>
              </p:cNvSpPr>
              <p:nvPr/>
            </p:nvSpPr>
            <p:spPr bwMode="auto">
              <a:xfrm rot="16200000" flipV="1">
                <a:off x="3299"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12" name="Line 1652">
                <a:extLst>
                  <a:ext uri="{FF2B5EF4-FFF2-40B4-BE49-F238E27FC236}">
                    <a16:creationId xmlns:a16="http://schemas.microsoft.com/office/drawing/2014/main" id="{D39E65F8-8906-36AB-491D-D4DD104E3EBE}"/>
                  </a:ext>
                </a:extLst>
              </p:cNvPr>
              <p:cNvSpPr>
                <a:spLocks noChangeShapeType="1"/>
              </p:cNvSpPr>
              <p:nvPr/>
            </p:nvSpPr>
            <p:spPr bwMode="auto">
              <a:xfrm rot="-5400000" flipH="1" flipV="1">
                <a:off x="3300"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13" name="Line 1653">
                <a:extLst>
                  <a:ext uri="{FF2B5EF4-FFF2-40B4-BE49-F238E27FC236}">
                    <a16:creationId xmlns:a16="http://schemas.microsoft.com/office/drawing/2014/main" id="{49882BF6-901F-758C-5552-F89DCA0462A8}"/>
                  </a:ext>
                </a:extLst>
              </p:cNvPr>
              <p:cNvSpPr>
                <a:spLocks noChangeShapeType="1"/>
              </p:cNvSpPr>
              <p:nvPr/>
            </p:nvSpPr>
            <p:spPr bwMode="auto">
              <a:xfrm rot="-5400000" flipH="1" flipV="1">
                <a:off x="2298"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14" name="Line 1654">
                <a:extLst>
                  <a:ext uri="{FF2B5EF4-FFF2-40B4-BE49-F238E27FC236}">
                    <a16:creationId xmlns:a16="http://schemas.microsoft.com/office/drawing/2014/main" id="{15A2AC61-6069-C477-F79F-664764D5A6D0}"/>
                  </a:ext>
                </a:extLst>
              </p:cNvPr>
              <p:cNvSpPr>
                <a:spLocks noChangeShapeType="1"/>
              </p:cNvSpPr>
              <p:nvPr/>
            </p:nvSpPr>
            <p:spPr bwMode="auto">
              <a:xfrm rot="16200000" flipV="1">
                <a:off x="2297"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15" name="Line 1655">
                <a:extLst>
                  <a:ext uri="{FF2B5EF4-FFF2-40B4-BE49-F238E27FC236}">
                    <a16:creationId xmlns:a16="http://schemas.microsoft.com/office/drawing/2014/main" id="{2B2026EA-981D-FBFA-4E18-8E1E0E1E866C}"/>
                  </a:ext>
                </a:extLst>
              </p:cNvPr>
              <p:cNvSpPr>
                <a:spLocks noChangeShapeType="1"/>
              </p:cNvSpPr>
              <p:nvPr/>
            </p:nvSpPr>
            <p:spPr bwMode="auto">
              <a:xfrm rot="-5400000">
                <a:off x="2201"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16" name="Line 1656">
                <a:extLst>
                  <a:ext uri="{FF2B5EF4-FFF2-40B4-BE49-F238E27FC236}">
                    <a16:creationId xmlns:a16="http://schemas.microsoft.com/office/drawing/2014/main" id="{F9D6FC31-13DB-6A08-1C73-D915A82AE0D7}"/>
                  </a:ext>
                </a:extLst>
              </p:cNvPr>
              <p:cNvSpPr>
                <a:spLocks noChangeShapeType="1"/>
              </p:cNvSpPr>
              <p:nvPr/>
            </p:nvSpPr>
            <p:spPr bwMode="auto">
              <a:xfrm rot="16200000" flipH="1">
                <a:off x="2913"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17" name="Line 1657">
                <a:extLst>
                  <a:ext uri="{FF2B5EF4-FFF2-40B4-BE49-F238E27FC236}">
                    <a16:creationId xmlns:a16="http://schemas.microsoft.com/office/drawing/2014/main" id="{CAED2BA7-E420-DB37-AAF8-D609BAE14CD7}"/>
                  </a:ext>
                </a:extLst>
              </p:cNvPr>
              <p:cNvSpPr>
                <a:spLocks noChangeShapeType="1"/>
              </p:cNvSpPr>
              <p:nvPr/>
            </p:nvSpPr>
            <p:spPr bwMode="auto">
              <a:xfrm rot="-5400000" flipH="1" flipV="1">
                <a:off x="2914"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18" name="Line 1658">
                <a:extLst>
                  <a:ext uri="{FF2B5EF4-FFF2-40B4-BE49-F238E27FC236}">
                    <a16:creationId xmlns:a16="http://schemas.microsoft.com/office/drawing/2014/main" id="{C852EF7A-4C9A-3638-54BD-2C124F634343}"/>
                  </a:ext>
                </a:extLst>
              </p:cNvPr>
              <p:cNvSpPr>
                <a:spLocks noChangeShapeType="1"/>
              </p:cNvSpPr>
              <p:nvPr/>
            </p:nvSpPr>
            <p:spPr bwMode="auto">
              <a:xfrm rot="16200000" flipH="1">
                <a:off x="2671"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19" name="Line 1659">
                <a:extLst>
                  <a:ext uri="{FF2B5EF4-FFF2-40B4-BE49-F238E27FC236}">
                    <a16:creationId xmlns:a16="http://schemas.microsoft.com/office/drawing/2014/main" id="{AB6C9098-DF26-A54C-7501-9ADD825F77F6}"/>
                  </a:ext>
                </a:extLst>
              </p:cNvPr>
              <p:cNvSpPr>
                <a:spLocks noChangeShapeType="1"/>
              </p:cNvSpPr>
              <p:nvPr/>
            </p:nvSpPr>
            <p:spPr bwMode="auto">
              <a:xfrm rot="-5400000" flipH="1" flipV="1">
                <a:off x="2672"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20" name="Line 1660">
                <a:extLst>
                  <a:ext uri="{FF2B5EF4-FFF2-40B4-BE49-F238E27FC236}">
                    <a16:creationId xmlns:a16="http://schemas.microsoft.com/office/drawing/2014/main" id="{027292B2-EE36-8A80-25A8-B6527D196ECC}"/>
                  </a:ext>
                </a:extLst>
              </p:cNvPr>
              <p:cNvSpPr>
                <a:spLocks noChangeShapeType="1"/>
              </p:cNvSpPr>
              <p:nvPr/>
            </p:nvSpPr>
            <p:spPr bwMode="auto">
              <a:xfrm rot="16200000" flipV="1">
                <a:off x="2793" y="2746"/>
                <a:ext cx="81"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21" name="Line 1661">
                <a:extLst>
                  <a:ext uri="{FF2B5EF4-FFF2-40B4-BE49-F238E27FC236}">
                    <a16:creationId xmlns:a16="http://schemas.microsoft.com/office/drawing/2014/main" id="{1E1063D7-6677-B112-3C60-96ED431495D6}"/>
                  </a:ext>
                </a:extLst>
              </p:cNvPr>
              <p:cNvSpPr>
                <a:spLocks noChangeShapeType="1"/>
              </p:cNvSpPr>
              <p:nvPr/>
            </p:nvSpPr>
            <p:spPr bwMode="auto">
              <a:xfrm rot="-5400000" flipH="1" flipV="1">
                <a:off x="2792" y="1651"/>
                <a:ext cx="81"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22" name="Line 1662">
                <a:extLst>
                  <a:ext uri="{FF2B5EF4-FFF2-40B4-BE49-F238E27FC236}">
                    <a16:creationId xmlns:a16="http://schemas.microsoft.com/office/drawing/2014/main" id="{A26F5E65-D984-44F7-CF75-F8E3288CFE76}"/>
                  </a:ext>
                </a:extLst>
              </p:cNvPr>
              <p:cNvSpPr>
                <a:spLocks noChangeShapeType="1"/>
              </p:cNvSpPr>
              <p:nvPr/>
            </p:nvSpPr>
            <p:spPr bwMode="auto">
              <a:xfrm rot="-5400000">
                <a:off x="2449"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23" name="Line 1663">
                <a:extLst>
                  <a:ext uri="{FF2B5EF4-FFF2-40B4-BE49-F238E27FC236}">
                    <a16:creationId xmlns:a16="http://schemas.microsoft.com/office/drawing/2014/main" id="{931AED48-C97C-19B9-B889-0BDBF00BE4B0}"/>
                  </a:ext>
                </a:extLst>
              </p:cNvPr>
              <p:cNvSpPr>
                <a:spLocks noChangeShapeType="1"/>
              </p:cNvSpPr>
              <p:nvPr/>
            </p:nvSpPr>
            <p:spPr bwMode="auto">
              <a:xfrm rot="-5400000">
                <a:off x="2448"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24" name="Line 1664">
                <a:extLst>
                  <a:ext uri="{FF2B5EF4-FFF2-40B4-BE49-F238E27FC236}">
                    <a16:creationId xmlns:a16="http://schemas.microsoft.com/office/drawing/2014/main" id="{1842C2C7-2F07-7E13-8D58-5373317E2E14}"/>
                  </a:ext>
                </a:extLst>
              </p:cNvPr>
              <p:cNvSpPr>
                <a:spLocks noChangeShapeType="1"/>
              </p:cNvSpPr>
              <p:nvPr/>
            </p:nvSpPr>
            <p:spPr bwMode="auto">
              <a:xfrm rot="16200000" flipV="1">
                <a:off x="2298"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25" name="Line 1665">
                <a:extLst>
                  <a:ext uri="{FF2B5EF4-FFF2-40B4-BE49-F238E27FC236}">
                    <a16:creationId xmlns:a16="http://schemas.microsoft.com/office/drawing/2014/main" id="{F4BD958E-DEE2-AC72-1C31-63926676A87C}"/>
                  </a:ext>
                </a:extLst>
              </p:cNvPr>
              <p:cNvSpPr>
                <a:spLocks noChangeShapeType="1"/>
              </p:cNvSpPr>
              <p:nvPr/>
            </p:nvSpPr>
            <p:spPr bwMode="auto">
              <a:xfrm rot="16200000" flipV="1">
                <a:off x="3300"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26" name="Line 1666">
                <a:extLst>
                  <a:ext uri="{FF2B5EF4-FFF2-40B4-BE49-F238E27FC236}">
                    <a16:creationId xmlns:a16="http://schemas.microsoft.com/office/drawing/2014/main" id="{17739330-A991-9764-15C0-084A5EF80784}"/>
                  </a:ext>
                </a:extLst>
              </p:cNvPr>
              <p:cNvSpPr>
                <a:spLocks noChangeShapeType="1"/>
              </p:cNvSpPr>
              <p:nvPr/>
            </p:nvSpPr>
            <p:spPr bwMode="auto">
              <a:xfrm rot="-5400000" flipH="1" flipV="1">
                <a:off x="2297"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27" name="Line 1667">
                <a:extLst>
                  <a:ext uri="{FF2B5EF4-FFF2-40B4-BE49-F238E27FC236}">
                    <a16:creationId xmlns:a16="http://schemas.microsoft.com/office/drawing/2014/main" id="{600017E6-4CD0-5569-DFBF-9082F36A6667}"/>
                  </a:ext>
                </a:extLst>
              </p:cNvPr>
              <p:cNvSpPr>
                <a:spLocks noChangeShapeType="1"/>
              </p:cNvSpPr>
              <p:nvPr/>
            </p:nvSpPr>
            <p:spPr bwMode="auto">
              <a:xfrm rot="-5400000" flipH="1" flipV="1">
                <a:off x="3299"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28" name="Line 1668">
                <a:extLst>
                  <a:ext uri="{FF2B5EF4-FFF2-40B4-BE49-F238E27FC236}">
                    <a16:creationId xmlns:a16="http://schemas.microsoft.com/office/drawing/2014/main" id="{C45BD0B3-6840-0D2D-D732-17736D628361}"/>
                  </a:ext>
                </a:extLst>
              </p:cNvPr>
              <p:cNvSpPr>
                <a:spLocks noChangeShapeType="1"/>
              </p:cNvSpPr>
              <p:nvPr/>
            </p:nvSpPr>
            <p:spPr bwMode="auto">
              <a:xfrm rot="-5400000" flipH="1" flipV="1">
                <a:off x="3173"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29" name="Line 1669">
                <a:extLst>
                  <a:ext uri="{FF2B5EF4-FFF2-40B4-BE49-F238E27FC236}">
                    <a16:creationId xmlns:a16="http://schemas.microsoft.com/office/drawing/2014/main" id="{036C05DB-9046-3102-D701-072B285D9F16}"/>
                  </a:ext>
                </a:extLst>
              </p:cNvPr>
              <p:cNvSpPr>
                <a:spLocks noChangeShapeType="1"/>
              </p:cNvSpPr>
              <p:nvPr/>
            </p:nvSpPr>
            <p:spPr bwMode="auto">
              <a:xfrm rot="-5400000" flipH="1" flipV="1">
                <a:off x="2424"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30" name="Line 1670">
                <a:extLst>
                  <a:ext uri="{FF2B5EF4-FFF2-40B4-BE49-F238E27FC236}">
                    <a16:creationId xmlns:a16="http://schemas.microsoft.com/office/drawing/2014/main" id="{079F59E3-BE6F-C760-72F5-403FF75EDCCB}"/>
                  </a:ext>
                </a:extLst>
              </p:cNvPr>
              <p:cNvSpPr>
                <a:spLocks noChangeShapeType="1"/>
              </p:cNvSpPr>
              <p:nvPr/>
            </p:nvSpPr>
            <p:spPr bwMode="auto">
              <a:xfrm rot="16200000" flipH="1">
                <a:off x="2425"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31" name="Line 1671">
                <a:extLst>
                  <a:ext uri="{FF2B5EF4-FFF2-40B4-BE49-F238E27FC236}">
                    <a16:creationId xmlns:a16="http://schemas.microsoft.com/office/drawing/2014/main" id="{11D94476-1C20-34E2-0584-A13D2E3CE3E5}"/>
                  </a:ext>
                </a:extLst>
              </p:cNvPr>
              <p:cNvSpPr>
                <a:spLocks noChangeShapeType="1"/>
              </p:cNvSpPr>
              <p:nvPr/>
            </p:nvSpPr>
            <p:spPr bwMode="auto">
              <a:xfrm rot="16200000" flipH="1">
                <a:off x="3174"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32" name="Line 1672">
                <a:extLst>
                  <a:ext uri="{FF2B5EF4-FFF2-40B4-BE49-F238E27FC236}">
                    <a16:creationId xmlns:a16="http://schemas.microsoft.com/office/drawing/2014/main" id="{F6368BC8-739E-56A8-4B41-F790909B3D0E}"/>
                  </a:ext>
                </a:extLst>
              </p:cNvPr>
              <p:cNvSpPr>
                <a:spLocks noChangeShapeType="1"/>
              </p:cNvSpPr>
              <p:nvPr/>
            </p:nvSpPr>
            <p:spPr bwMode="auto">
              <a:xfrm rot="16200000" flipH="1">
                <a:off x="2322"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33" name="Line 1673">
                <a:extLst>
                  <a:ext uri="{FF2B5EF4-FFF2-40B4-BE49-F238E27FC236}">
                    <a16:creationId xmlns:a16="http://schemas.microsoft.com/office/drawing/2014/main" id="{748E066D-9142-F19A-05BF-0CD210D2C9DE}"/>
                  </a:ext>
                </a:extLst>
              </p:cNvPr>
              <p:cNvSpPr>
                <a:spLocks noChangeShapeType="1"/>
              </p:cNvSpPr>
              <p:nvPr/>
            </p:nvSpPr>
            <p:spPr bwMode="auto">
              <a:xfrm rot="16200000" flipH="1">
                <a:off x="2321"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34" name="Line 1674">
                <a:extLst>
                  <a:ext uri="{FF2B5EF4-FFF2-40B4-BE49-F238E27FC236}">
                    <a16:creationId xmlns:a16="http://schemas.microsoft.com/office/drawing/2014/main" id="{82AE2EB5-E13C-478D-C522-4083AAFCEC46}"/>
                  </a:ext>
                </a:extLst>
              </p:cNvPr>
              <p:cNvSpPr>
                <a:spLocks noChangeShapeType="1"/>
              </p:cNvSpPr>
              <p:nvPr/>
            </p:nvSpPr>
            <p:spPr bwMode="auto">
              <a:xfrm rot="-5400000">
                <a:off x="2944"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35" name="Line 1675">
                <a:extLst>
                  <a:ext uri="{FF2B5EF4-FFF2-40B4-BE49-F238E27FC236}">
                    <a16:creationId xmlns:a16="http://schemas.microsoft.com/office/drawing/2014/main" id="{8491803A-F780-A91A-8E73-CBBF53E305A5}"/>
                  </a:ext>
                </a:extLst>
              </p:cNvPr>
              <p:cNvSpPr>
                <a:spLocks noChangeShapeType="1"/>
              </p:cNvSpPr>
              <p:nvPr/>
            </p:nvSpPr>
            <p:spPr bwMode="auto">
              <a:xfrm rot="-5400000">
                <a:off x="2943"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36" name="Line 1676">
                <a:extLst>
                  <a:ext uri="{FF2B5EF4-FFF2-40B4-BE49-F238E27FC236}">
                    <a16:creationId xmlns:a16="http://schemas.microsoft.com/office/drawing/2014/main" id="{1A5A54F6-8D98-0712-70CB-F951447EE892}"/>
                  </a:ext>
                </a:extLst>
              </p:cNvPr>
              <p:cNvSpPr>
                <a:spLocks noChangeShapeType="1"/>
              </p:cNvSpPr>
              <p:nvPr/>
            </p:nvSpPr>
            <p:spPr bwMode="auto">
              <a:xfrm rot="-5400000">
                <a:off x="2702"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37" name="Line 1677">
                <a:extLst>
                  <a:ext uri="{FF2B5EF4-FFF2-40B4-BE49-F238E27FC236}">
                    <a16:creationId xmlns:a16="http://schemas.microsoft.com/office/drawing/2014/main" id="{9ECCF807-FBEA-10A4-A164-2BBAA0ADB8C6}"/>
                  </a:ext>
                </a:extLst>
              </p:cNvPr>
              <p:cNvSpPr>
                <a:spLocks noChangeShapeType="1"/>
              </p:cNvSpPr>
              <p:nvPr/>
            </p:nvSpPr>
            <p:spPr bwMode="auto">
              <a:xfrm rot="-5400000">
                <a:off x="2701"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38" name="Line 1678">
                <a:extLst>
                  <a:ext uri="{FF2B5EF4-FFF2-40B4-BE49-F238E27FC236}">
                    <a16:creationId xmlns:a16="http://schemas.microsoft.com/office/drawing/2014/main" id="{67A1EBEE-DC88-EF58-1AA0-D38DD82DDBBB}"/>
                  </a:ext>
                </a:extLst>
              </p:cNvPr>
              <p:cNvSpPr>
                <a:spLocks noChangeShapeType="1"/>
              </p:cNvSpPr>
              <p:nvPr/>
            </p:nvSpPr>
            <p:spPr bwMode="auto">
              <a:xfrm rot="-5400000">
                <a:off x="3203"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39" name="Line 1679">
                <a:extLst>
                  <a:ext uri="{FF2B5EF4-FFF2-40B4-BE49-F238E27FC236}">
                    <a16:creationId xmlns:a16="http://schemas.microsoft.com/office/drawing/2014/main" id="{0B24AB4D-A459-1E3E-6483-967F2F7BDDFA}"/>
                  </a:ext>
                </a:extLst>
              </p:cNvPr>
              <p:cNvSpPr>
                <a:spLocks noChangeShapeType="1"/>
              </p:cNvSpPr>
              <p:nvPr/>
            </p:nvSpPr>
            <p:spPr bwMode="auto">
              <a:xfrm rot="-5400000" flipH="1" flipV="1">
                <a:off x="304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40" name="Line 1680">
                <a:extLst>
                  <a:ext uri="{FF2B5EF4-FFF2-40B4-BE49-F238E27FC236}">
                    <a16:creationId xmlns:a16="http://schemas.microsoft.com/office/drawing/2014/main" id="{D4A955EF-6BEA-2DB8-569A-D522A1FAB551}"/>
                  </a:ext>
                </a:extLst>
              </p:cNvPr>
              <p:cNvSpPr>
                <a:spLocks noChangeShapeType="1"/>
              </p:cNvSpPr>
              <p:nvPr/>
            </p:nvSpPr>
            <p:spPr bwMode="auto">
              <a:xfrm rot="16200000" flipV="1">
                <a:off x="304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41" name="Line 1681">
                <a:extLst>
                  <a:ext uri="{FF2B5EF4-FFF2-40B4-BE49-F238E27FC236}">
                    <a16:creationId xmlns:a16="http://schemas.microsoft.com/office/drawing/2014/main" id="{F49A2285-2F82-A727-1875-A886BF27102A}"/>
                  </a:ext>
                </a:extLst>
              </p:cNvPr>
              <p:cNvSpPr>
                <a:spLocks noChangeShapeType="1"/>
              </p:cNvSpPr>
              <p:nvPr/>
            </p:nvSpPr>
            <p:spPr bwMode="auto">
              <a:xfrm rot="-5400000" flipH="1" flipV="1">
                <a:off x="255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42" name="Line 1682">
                <a:extLst>
                  <a:ext uri="{FF2B5EF4-FFF2-40B4-BE49-F238E27FC236}">
                    <a16:creationId xmlns:a16="http://schemas.microsoft.com/office/drawing/2014/main" id="{1D7A7144-04B1-73CE-A5C5-CB8FD768EFF2}"/>
                  </a:ext>
                </a:extLst>
              </p:cNvPr>
              <p:cNvSpPr>
                <a:spLocks noChangeShapeType="1"/>
              </p:cNvSpPr>
              <p:nvPr/>
            </p:nvSpPr>
            <p:spPr bwMode="auto">
              <a:xfrm rot="16200000" flipV="1">
                <a:off x="255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43" name="Line 1683">
                <a:extLst>
                  <a:ext uri="{FF2B5EF4-FFF2-40B4-BE49-F238E27FC236}">
                    <a16:creationId xmlns:a16="http://schemas.microsoft.com/office/drawing/2014/main" id="{F50CB1AE-052B-D7DF-C4D8-8535D872D48C}"/>
                  </a:ext>
                </a:extLst>
              </p:cNvPr>
              <p:cNvSpPr>
                <a:spLocks noChangeShapeType="1"/>
              </p:cNvSpPr>
              <p:nvPr/>
            </p:nvSpPr>
            <p:spPr bwMode="auto">
              <a:xfrm rot="-5400000" flipH="1" flipV="1">
                <a:off x="3174"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44" name="Line 1684">
                <a:extLst>
                  <a:ext uri="{FF2B5EF4-FFF2-40B4-BE49-F238E27FC236}">
                    <a16:creationId xmlns:a16="http://schemas.microsoft.com/office/drawing/2014/main" id="{133EAFEA-43A5-5061-9B01-371E3A2952E7}"/>
                  </a:ext>
                </a:extLst>
              </p:cNvPr>
              <p:cNvSpPr>
                <a:spLocks noChangeShapeType="1"/>
              </p:cNvSpPr>
              <p:nvPr/>
            </p:nvSpPr>
            <p:spPr bwMode="auto">
              <a:xfrm rot="-5400000" flipH="1" flipV="1">
                <a:off x="2425"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45" name="Line 1685">
                <a:extLst>
                  <a:ext uri="{FF2B5EF4-FFF2-40B4-BE49-F238E27FC236}">
                    <a16:creationId xmlns:a16="http://schemas.microsoft.com/office/drawing/2014/main" id="{F23274CA-D514-0544-F4D3-EEDCF5CC1D93}"/>
                  </a:ext>
                </a:extLst>
              </p:cNvPr>
              <p:cNvSpPr>
                <a:spLocks noChangeShapeType="1"/>
              </p:cNvSpPr>
              <p:nvPr/>
            </p:nvSpPr>
            <p:spPr bwMode="auto">
              <a:xfrm rot="16200000" flipH="1">
                <a:off x="2424"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46" name="Line 1686">
                <a:extLst>
                  <a:ext uri="{FF2B5EF4-FFF2-40B4-BE49-F238E27FC236}">
                    <a16:creationId xmlns:a16="http://schemas.microsoft.com/office/drawing/2014/main" id="{73645D96-D94C-2C85-7C62-9E1BCAE350E6}"/>
                  </a:ext>
                </a:extLst>
              </p:cNvPr>
              <p:cNvSpPr>
                <a:spLocks noChangeShapeType="1"/>
              </p:cNvSpPr>
              <p:nvPr/>
            </p:nvSpPr>
            <p:spPr bwMode="auto">
              <a:xfrm rot="16200000" flipH="1">
                <a:off x="3173"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47" name="Line 1687">
                <a:extLst>
                  <a:ext uri="{FF2B5EF4-FFF2-40B4-BE49-F238E27FC236}">
                    <a16:creationId xmlns:a16="http://schemas.microsoft.com/office/drawing/2014/main" id="{57465A9A-5D1B-0100-DDC7-3C017965E809}"/>
                  </a:ext>
                </a:extLst>
              </p:cNvPr>
              <p:cNvSpPr>
                <a:spLocks noChangeShapeType="1"/>
              </p:cNvSpPr>
              <p:nvPr/>
            </p:nvSpPr>
            <p:spPr bwMode="auto">
              <a:xfrm rot="16200000" flipH="1">
                <a:off x="3071"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48" name="Line 1688">
                <a:extLst>
                  <a:ext uri="{FF2B5EF4-FFF2-40B4-BE49-F238E27FC236}">
                    <a16:creationId xmlns:a16="http://schemas.microsoft.com/office/drawing/2014/main" id="{08D6D739-B6D4-C5B3-A76C-AE3B206A10F1}"/>
                  </a:ext>
                </a:extLst>
              </p:cNvPr>
              <p:cNvSpPr>
                <a:spLocks noChangeShapeType="1"/>
              </p:cNvSpPr>
              <p:nvPr/>
            </p:nvSpPr>
            <p:spPr bwMode="auto">
              <a:xfrm rot="16200000" flipH="1">
                <a:off x="3070"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49" name="Line 1689">
                <a:extLst>
                  <a:ext uri="{FF2B5EF4-FFF2-40B4-BE49-F238E27FC236}">
                    <a16:creationId xmlns:a16="http://schemas.microsoft.com/office/drawing/2014/main" id="{55AEDE21-DB5D-D8A7-0C5D-F527B663FACF}"/>
                  </a:ext>
                </a:extLst>
              </p:cNvPr>
              <p:cNvSpPr>
                <a:spLocks noChangeShapeType="1"/>
              </p:cNvSpPr>
              <p:nvPr/>
            </p:nvSpPr>
            <p:spPr bwMode="auto">
              <a:xfrm rot="16200000" flipH="1">
                <a:off x="2920"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50" name="Line 1690">
                <a:extLst>
                  <a:ext uri="{FF2B5EF4-FFF2-40B4-BE49-F238E27FC236}">
                    <a16:creationId xmlns:a16="http://schemas.microsoft.com/office/drawing/2014/main" id="{BC1359D8-F176-9AE9-7034-47C9EFE2690A}"/>
                  </a:ext>
                </a:extLst>
              </p:cNvPr>
              <p:cNvSpPr>
                <a:spLocks noChangeShapeType="1"/>
              </p:cNvSpPr>
              <p:nvPr/>
            </p:nvSpPr>
            <p:spPr bwMode="auto">
              <a:xfrm rot="-5400000" flipH="1" flipV="1">
                <a:off x="2919"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51" name="Line 1691">
                <a:extLst>
                  <a:ext uri="{FF2B5EF4-FFF2-40B4-BE49-F238E27FC236}">
                    <a16:creationId xmlns:a16="http://schemas.microsoft.com/office/drawing/2014/main" id="{C30E9094-F874-12B6-9561-D72E6363D2A8}"/>
                  </a:ext>
                </a:extLst>
              </p:cNvPr>
              <p:cNvSpPr>
                <a:spLocks noChangeShapeType="1"/>
              </p:cNvSpPr>
              <p:nvPr/>
            </p:nvSpPr>
            <p:spPr bwMode="auto">
              <a:xfrm rot="-5400000" flipH="1" flipV="1">
                <a:off x="2677"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52" name="Line 1692">
                <a:extLst>
                  <a:ext uri="{FF2B5EF4-FFF2-40B4-BE49-F238E27FC236}">
                    <a16:creationId xmlns:a16="http://schemas.microsoft.com/office/drawing/2014/main" id="{1270DC45-CA7F-C94E-59F9-B4A16450DEF0}"/>
                  </a:ext>
                </a:extLst>
              </p:cNvPr>
              <p:cNvSpPr>
                <a:spLocks noChangeShapeType="1"/>
              </p:cNvSpPr>
              <p:nvPr/>
            </p:nvSpPr>
            <p:spPr bwMode="auto">
              <a:xfrm rot="16200000" flipH="1">
                <a:off x="2678"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53" name="Line 1693">
                <a:extLst>
                  <a:ext uri="{FF2B5EF4-FFF2-40B4-BE49-F238E27FC236}">
                    <a16:creationId xmlns:a16="http://schemas.microsoft.com/office/drawing/2014/main" id="{E63C2687-6807-25DB-F336-3AD6A130676E}"/>
                  </a:ext>
                </a:extLst>
              </p:cNvPr>
              <p:cNvSpPr>
                <a:spLocks noChangeShapeType="1"/>
              </p:cNvSpPr>
              <p:nvPr/>
            </p:nvSpPr>
            <p:spPr bwMode="auto">
              <a:xfrm rot="16200000" flipV="1">
                <a:off x="2798" y="1876"/>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54" name="Line 1694">
                <a:extLst>
                  <a:ext uri="{FF2B5EF4-FFF2-40B4-BE49-F238E27FC236}">
                    <a16:creationId xmlns:a16="http://schemas.microsoft.com/office/drawing/2014/main" id="{229F96B7-1635-2A9E-A5F4-6E0104C393A4}"/>
                  </a:ext>
                </a:extLst>
              </p:cNvPr>
              <p:cNvSpPr>
                <a:spLocks noChangeShapeType="1"/>
              </p:cNvSpPr>
              <p:nvPr/>
            </p:nvSpPr>
            <p:spPr bwMode="auto">
              <a:xfrm rot="-5400000" flipH="1" flipV="1">
                <a:off x="2799" y="2521"/>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55" name="Line 1695">
                <a:extLst>
                  <a:ext uri="{FF2B5EF4-FFF2-40B4-BE49-F238E27FC236}">
                    <a16:creationId xmlns:a16="http://schemas.microsoft.com/office/drawing/2014/main" id="{21C5EDAC-B5AA-F32A-6C52-79346DEE2F1C}"/>
                  </a:ext>
                </a:extLst>
              </p:cNvPr>
              <p:cNvSpPr>
                <a:spLocks noChangeShapeType="1"/>
              </p:cNvSpPr>
              <p:nvPr/>
            </p:nvSpPr>
            <p:spPr bwMode="auto">
              <a:xfrm rot="-5400000">
                <a:off x="2454"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56" name="Line 1696">
                <a:extLst>
                  <a:ext uri="{FF2B5EF4-FFF2-40B4-BE49-F238E27FC236}">
                    <a16:creationId xmlns:a16="http://schemas.microsoft.com/office/drawing/2014/main" id="{01218D2D-5DB4-DDA3-66DC-F66F6CFC7B7E}"/>
                  </a:ext>
                </a:extLst>
              </p:cNvPr>
              <p:cNvSpPr>
                <a:spLocks noChangeShapeType="1"/>
              </p:cNvSpPr>
              <p:nvPr/>
            </p:nvSpPr>
            <p:spPr bwMode="auto">
              <a:xfrm rot="16200000" flipH="1">
                <a:off x="2575"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57" name="Line 1697">
                <a:extLst>
                  <a:ext uri="{FF2B5EF4-FFF2-40B4-BE49-F238E27FC236}">
                    <a16:creationId xmlns:a16="http://schemas.microsoft.com/office/drawing/2014/main" id="{6D429357-3269-6F99-D565-4FE2CE4920F6}"/>
                  </a:ext>
                </a:extLst>
              </p:cNvPr>
              <p:cNvSpPr>
                <a:spLocks noChangeShapeType="1"/>
              </p:cNvSpPr>
              <p:nvPr/>
            </p:nvSpPr>
            <p:spPr bwMode="auto">
              <a:xfrm rot="16200000" flipH="1">
                <a:off x="2576"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58" name="Line 1698">
                <a:extLst>
                  <a:ext uri="{FF2B5EF4-FFF2-40B4-BE49-F238E27FC236}">
                    <a16:creationId xmlns:a16="http://schemas.microsoft.com/office/drawing/2014/main" id="{FBDDBE76-4726-F653-348B-DF0AB6C2BE6D}"/>
                  </a:ext>
                </a:extLst>
              </p:cNvPr>
              <p:cNvSpPr>
                <a:spLocks noChangeShapeType="1"/>
              </p:cNvSpPr>
              <p:nvPr/>
            </p:nvSpPr>
            <p:spPr bwMode="auto">
              <a:xfrm rot="16200000" flipV="1">
                <a:off x="304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59" name="Line 1699">
                <a:extLst>
                  <a:ext uri="{FF2B5EF4-FFF2-40B4-BE49-F238E27FC236}">
                    <a16:creationId xmlns:a16="http://schemas.microsoft.com/office/drawing/2014/main" id="{4418BCCD-1C8A-1AC1-89B4-D150E119EC69}"/>
                  </a:ext>
                </a:extLst>
              </p:cNvPr>
              <p:cNvSpPr>
                <a:spLocks noChangeShapeType="1"/>
              </p:cNvSpPr>
              <p:nvPr/>
            </p:nvSpPr>
            <p:spPr bwMode="auto">
              <a:xfrm rot="16200000" flipV="1">
                <a:off x="255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60" name="Line 1700">
                <a:extLst>
                  <a:ext uri="{FF2B5EF4-FFF2-40B4-BE49-F238E27FC236}">
                    <a16:creationId xmlns:a16="http://schemas.microsoft.com/office/drawing/2014/main" id="{D04322AE-20BE-1895-726D-C703E764D9B5}"/>
                  </a:ext>
                </a:extLst>
              </p:cNvPr>
              <p:cNvSpPr>
                <a:spLocks noChangeShapeType="1"/>
              </p:cNvSpPr>
              <p:nvPr/>
            </p:nvSpPr>
            <p:spPr bwMode="auto">
              <a:xfrm rot="-5400000" flipH="1" flipV="1">
                <a:off x="304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61" name="Line 1701">
                <a:extLst>
                  <a:ext uri="{FF2B5EF4-FFF2-40B4-BE49-F238E27FC236}">
                    <a16:creationId xmlns:a16="http://schemas.microsoft.com/office/drawing/2014/main" id="{40B430AC-1A44-98DC-2CE4-1B9661CA3167}"/>
                  </a:ext>
                </a:extLst>
              </p:cNvPr>
              <p:cNvSpPr>
                <a:spLocks noChangeShapeType="1"/>
              </p:cNvSpPr>
              <p:nvPr/>
            </p:nvSpPr>
            <p:spPr bwMode="auto">
              <a:xfrm rot="-5400000" flipH="1" flipV="1">
                <a:off x="255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62" name="Line 1702">
                <a:extLst>
                  <a:ext uri="{FF2B5EF4-FFF2-40B4-BE49-F238E27FC236}">
                    <a16:creationId xmlns:a16="http://schemas.microsoft.com/office/drawing/2014/main" id="{7CC7D63B-1C5E-B483-C4DA-197CC616AE79}"/>
                  </a:ext>
                </a:extLst>
              </p:cNvPr>
              <p:cNvSpPr>
                <a:spLocks noChangeShapeType="1"/>
              </p:cNvSpPr>
              <p:nvPr/>
            </p:nvSpPr>
            <p:spPr bwMode="auto">
              <a:xfrm rot="16200000" flipH="1">
                <a:off x="2818"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63" name="Line 1703">
                <a:extLst>
                  <a:ext uri="{FF2B5EF4-FFF2-40B4-BE49-F238E27FC236}">
                    <a16:creationId xmlns:a16="http://schemas.microsoft.com/office/drawing/2014/main" id="{E9FEAE60-B0E7-E9B5-1DF7-6D34010E4B1C}"/>
                  </a:ext>
                </a:extLst>
              </p:cNvPr>
              <p:cNvSpPr>
                <a:spLocks noChangeShapeType="1"/>
              </p:cNvSpPr>
              <p:nvPr/>
            </p:nvSpPr>
            <p:spPr bwMode="auto">
              <a:xfrm rot="16200000" flipH="1">
                <a:off x="2817"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64" name="Line 1704">
                <a:extLst>
                  <a:ext uri="{FF2B5EF4-FFF2-40B4-BE49-F238E27FC236}">
                    <a16:creationId xmlns:a16="http://schemas.microsoft.com/office/drawing/2014/main" id="{EB5A3D7E-BDFD-AF93-BF4C-DF190A4F54F1}"/>
                  </a:ext>
                </a:extLst>
              </p:cNvPr>
              <p:cNvSpPr>
                <a:spLocks noChangeShapeType="1"/>
              </p:cNvSpPr>
              <p:nvPr/>
            </p:nvSpPr>
            <p:spPr bwMode="auto">
              <a:xfrm rot="-5400000">
                <a:off x="2949"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65" name="Line 1705">
                <a:extLst>
                  <a:ext uri="{FF2B5EF4-FFF2-40B4-BE49-F238E27FC236}">
                    <a16:creationId xmlns:a16="http://schemas.microsoft.com/office/drawing/2014/main" id="{32FC85E2-9A3A-3891-D589-6F4212C31F84}"/>
                  </a:ext>
                </a:extLst>
              </p:cNvPr>
              <p:cNvSpPr>
                <a:spLocks noChangeShapeType="1"/>
              </p:cNvSpPr>
              <p:nvPr/>
            </p:nvSpPr>
            <p:spPr bwMode="auto">
              <a:xfrm rot="-5400000" flipH="1" flipV="1">
                <a:off x="2678"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66" name="Line 1706">
                <a:extLst>
                  <a:ext uri="{FF2B5EF4-FFF2-40B4-BE49-F238E27FC236}">
                    <a16:creationId xmlns:a16="http://schemas.microsoft.com/office/drawing/2014/main" id="{928CDFA6-B5BC-5A08-CB72-4300835BAAE9}"/>
                  </a:ext>
                </a:extLst>
              </p:cNvPr>
              <p:cNvSpPr>
                <a:spLocks noChangeShapeType="1"/>
              </p:cNvSpPr>
              <p:nvPr/>
            </p:nvSpPr>
            <p:spPr bwMode="auto">
              <a:xfrm rot="-5400000" flipH="1" flipV="1">
                <a:off x="2920"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67" name="Line 1707">
                <a:extLst>
                  <a:ext uri="{FF2B5EF4-FFF2-40B4-BE49-F238E27FC236}">
                    <a16:creationId xmlns:a16="http://schemas.microsoft.com/office/drawing/2014/main" id="{0FE62CA9-F31C-9E0C-8B08-4EA419711057}"/>
                  </a:ext>
                </a:extLst>
              </p:cNvPr>
              <p:cNvSpPr>
                <a:spLocks noChangeShapeType="1"/>
              </p:cNvSpPr>
              <p:nvPr/>
            </p:nvSpPr>
            <p:spPr bwMode="auto">
              <a:xfrm rot="16200000" flipH="1">
                <a:off x="2919"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68" name="Line 1708">
                <a:extLst>
                  <a:ext uri="{FF2B5EF4-FFF2-40B4-BE49-F238E27FC236}">
                    <a16:creationId xmlns:a16="http://schemas.microsoft.com/office/drawing/2014/main" id="{6ECD5C23-71B2-8BB7-3D51-60DA5A2323AC}"/>
                  </a:ext>
                </a:extLst>
              </p:cNvPr>
              <p:cNvSpPr>
                <a:spLocks noChangeShapeType="1"/>
              </p:cNvSpPr>
              <p:nvPr/>
            </p:nvSpPr>
            <p:spPr bwMode="auto">
              <a:xfrm rot="16200000" flipH="1">
                <a:off x="2677"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69" name="Line 1709">
                <a:extLst>
                  <a:ext uri="{FF2B5EF4-FFF2-40B4-BE49-F238E27FC236}">
                    <a16:creationId xmlns:a16="http://schemas.microsoft.com/office/drawing/2014/main" id="{7098AE03-FF0B-AE5D-E165-361192C4296E}"/>
                  </a:ext>
                </a:extLst>
              </p:cNvPr>
              <p:cNvSpPr>
                <a:spLocks noChangeShapeType="1"/>
              </p:cNvSpPr>
              <p:nvPr/>
            </p:nvSpPr>
            <p:spPr bwMode="auto">
              <a:xfrm rot="16200000" flipV="1">
                <a:off x="2799" y="2302"/>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70" name="Line 1710">
                <a:extLst>
                  <a:ext uri="{FF2B5EF4-FFF2-40B4-BE49-F238E27FC236}">
                    <a16:creationId xmlns:a16="http://schemas.microsoft.com/office/drawing/2014/main" id="{59EC5EEF-0B9C-16A2-C973-0617A6879D28}"/>
                  </a:ext>
                </a:extLst>
              </p:cNvPr>
              <p:cNvSpPr>
                <a:spLocks noChangeShapeType="1"/>
              </p:cNvSpPr>
              <p:nvPr/>
            </p:nvSpPr>
            <p:spPr bwMode="auto">
              <a:xfrm rot="-5400000" flipH="1" flipV="1">
                <a:off x="2798" y="2095"/>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871" name="Line 1711">
                <a:extLst>
                  <a:ext uri="{FF2B5EF4-FFF2-40B4-BE49-F238E27FC236}">
                    <a16:creationId xmlns:a16="http://schemas.microsoft.com/office/drawing/2014/main" id="{EEE74E7C-28EC-26B4-6A13-ACB527E5CF74}"/>
                  </a:ext>
                </a:extLst>
              </p:cNvPr>
              <p:cNvSpPr>
                <a:spLocks noChangeShapeType="1"/>
              </p:cNvSpPr>
              <p:nvPr/>
            </p:nvSpPr>
            <p:spPr bwMode="auto">
              <a:xfrm rot="-5400000">
                <a:off x="2707"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1117872" name="Text Box 1712">
            <a:extLst>
              <a:ext uri="{FF2B5EF4-FFF2-40B4-BE49-F238E27FC236}">
                <a16:creationId xmlns:a16="http://schemas.microsoft.com/office/drawing/2014/main" id="{4ECB38BB-6974-B58D-380F-921ABE8B84C4}"/>
              </a:ext>
            </a:extLst>
          </p:cNvPr>
          <p:cNvSpPr txBox="1">
            <a:spLocks noChangeArrowheads="1"/>
          </p:cNvSpPr>
          <p:nvPr/>
        </p:nvSpPr>
        <p:spPr bwMode="auto">
          <a:xfrm>
            <a:off x="2927351" y="1989138"/>
            <a:ext cx="659155" cy="369332"/>
          </a:xfrm>
          <a:prstGeom prst="rect">
            <a:avLst/>
          </a:prstGeom>
          <a:solidFill>
            <a:srgbClr val="F8F6A6"/>
          </a:solidFill>
          <a:ln>
            <a:noFill/>
          </a:ln>
          <a:effectLst/>
          <a:extLs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a:latin typeface="Arial" panose="020B0604020202020204" pitchFamily="34" charset="0"/>
              </a:rPr>
              <a:t>(0,0)</a:t>
            </a:r>
          </a:p>
        </p:txBody>
      </p:sp>
      <p:sp>
        <p:nvSpPr>
          <p:cNvPr id="1117873" name="Line 1713">
            <a:extLst>
              <a:ext uri="{FF2B5EF4-FFF2-40B4-BE49-F238E27FC236}">
                <a16:creationId xmlns:a16="http://schemas.microsoft.com/office/drawing/2014/main" id="{2125EDB9-E6FD-5856-C5E7-A753F9992596}"/>
              </a:ext>
            </a:extLst>
          </p:cNvPr>
          <p:cNvSpPr>
            <a:spLocks noChangeShapeType="1"/>
          </p:cNvSpPr>
          <p:nvPr/>
        </p:nvSpPr>
        <p:spPr bwMode="auto">
          <a:xfrm>
            <a:off x="3638551" y="2487614"/>
            <a:ext cx="3114675" cy="1785937"/>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17874" name="Oval 1714">
            <a:extLst>
              <a:ext uri="{FF2B5EF4-FFF2-40B4-BE49-F238E27FC236}">
                <a16:creationId xmlns:a16="http://schemas.microsoft.com/office/drawing/2014/main" id="{D7834018-7D06-964B-F2B0-150C31D06BAD}"/>
              </a:ext>
            </a:extLst>
          </p:cNvPr>
          <p:cNvSpPr>
            <a:spLocks noChangeArrowheads="1"/>
          </p:cNvSpPr>
          <p:nvPr/>
        </p:nvSpPr>
        <p:spPr bwMode="auto">
          <a:xfrm>
            <a:off x="7742239" y="4791076"/>
            <a:ext cx="219075" cy="219075"/>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17875" name="Text Box 1715">
            <a:extLst>
              <a:ext uri="{FF2B5EF4-FFF2-40B4-BE49-F238E27FC236}">
                <a16:creationId xmlns:a16="http://schemas.microsoft.com/office/drawing/2014/main" id="{387BDC90-7262-6501-A5A0-936A5DDC7456}"/>
              </a:ext>
            </a:extLst>
          </p:cNvPr>
          <p:cNvSpPr txBox="1">
            <a:spLocks noChangeArrowheads="1"/>
          </p:cNvSpPr>
          <p:nvPr/>
        </p:nvSpPr>
        <p:spPr bwMode="auto">
          <a:xfrm>
            <a:off x="7680326" y="5013325"/>
            <a:ext cx="1285875" cy="336550"/>
          </a:xfrm>
          <a:prstGeom prst="rect">
            <a:avLst/>
          </a:prstGeom>
          <a:solidFill>
            <a:srgbClr val="F8F6A6"/>
          </a:solidFill>
          <a:ln>
            <a:noFill/>
          </a:ln>
          <a:effectLst/>
          <a:extLs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600">
                <a:latin typeface="Arial" panose="020B0604020202020204" pitchFamily="34" charset="0"/>
              </a:rPr>
              <a:t>C</a:t>
            </a:r>
            <a:r>
              <a:rPr lang="en-US" altLang="ja-JP" sz="1600" baseline="-25000">
                <a:latin typeface="Arial" panose="020B0604020202020204" pitchFamily="34" charset="0"/>
              </a:rPr>
              <a:t>h</a:t>
            </a:r>
            <a:r>
              <a:rPr lang="en-US" altLang="ja-JP" sz="1600">
                <a:latin typeface="Arial" panose="020B0604020202020204" pitchFamily="34" charset="0"/>
              </a:rPr>
              <a:t> = (10,10)</a:t>
            </a:r>
          </a:p>
        </p:txBody>
      </p:sp>
      <p:sp>
        <p:nvSpPr>
          <p:cNvPr id="1117876" name="Rectangle 1716">
            <a:extLst>
              <a:ext uri="{FF2B5EF4-FFF2-40B4-BE49-F238E27FC236}">
                <a16:creationId xmlns:a16="http://schemas.microsoft.com/office/drawing/2014/main" id="{038D4035-7A19-37E6-CAC5-6F6B1DD84DD3}"/>
              </a:ext>
            </a:extLst>
          </p:cNvPr>
          <p:cNvSpPr>
            <a:spLocks noGrp="1" noChangeArrowheads="1"/>
          </p:cNvSpPr>
          <p:nvPr>
            <p:ph type="ctrTitle"/>
          </p:nvPr>
        </p:nvSpPr>
        <p:spPr>
          <a:xfrm>
            <a:off x="2711450" y="260350"/>
            <a:ext cx="6624638" cy="647700"/>
          </a:xfrm>
          <a:ln/>
        </p:spPr>
        <p:txBody>
          <a:bodyPr anchor="ctr"/>
          <a:lstStyle/>
          <a:p>
            <a:r>
              <a:rPr lang="en-US" altLang="ja-JP" sz="3200"/>
              <a:t>Wrapping (10,10) SWNT (armchair)</a:t>
            </a:r>
          </a:p>
        </p:txBody>
      </p:sp>
      <p:grpSp>
        <p:nvGrpSpPr>
          <p:cNvPr id="1117877" name="Group 1717">
            <a:extLst>
              <a:ext uri="{FF2B5EF4-FFF2-40B4-BE49-F238E27FC236}">
                <a16:creationId xmlns:a16="http://schemas.microsoft.com/office/drawing/2014/main" id="{D6EA2DD2-6B0D-46F4-0FC0-23B9EA657EDA}"/>
              </a:ext>
            </a:extLst>
          </p:cNvPr>
          <p:cNvGrpSpPr>
            <a:grpSpLocks/>
          </p:cNvGrpSpPr>
          <p:nvPr/>
        </p:nvGrpSpPr>
        <p:grpSpPr bwMode="auto">
          <a:xfrm>
            <a:off x="2754315" y="5122864"/>
            <a:ext cx="1252585" cy="1124847"/>
            <a:chOff x="2982" y="958"/>
            <a:chExt cx="1132" cy="1016"/>
          </a:xfrm>
        </p:grpSpPr>
        <p:sp>
          <p:nvSpPr>
            <p:cNvPr id="1117878" name="Line 1718">
              <a:extLst>
                <a:ext uri="{FF2B5EF4-FFF2-40B4-BE49-F238E27FC236}">
                  <a16:creationId xmlns:a16="http://schemas.microsoft.com/office/drawing/2014/main" id="{67564277-E972-092D-F1DD-90C791CA8DB9}"/>
                </a:ext>
              </a:extLst>
            </p:cNvPr>
            <p:cNvSpPr>
              <a:spLocks noChangeShapeType="1"/>
            </p:cNvSpPr>
            <p:nvPr/>
          </p:nvSpPr>
          <p:spPr bwMode="auto">
            <a:xfrm>
              <a:off x="3130" y="1402"/>
              <a:ext cx="252"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7879" name="Line 1719">
              <a:extLst>
                <a:ext uri="{FF2B5EF4-FFF2-40B4-BE49-F238E27FC236}">
                  <a16:creationId xmlns:a16="http://schemas.microsoft.com/office/drawing/2014/main" id="{9CB53826-02AC-7EC6-93F3-CCB8FD127EB2}"/>
                </a:ext>
              </a:extLst>
            </p:cNvPr>
            <p:cNvSpPr>
              <a:spLocks noChangeShapeType="1"/>
            </p:cNvSpPr>
            <p:nvPr/>
          </p:nvSpPr>
          <p:spPr bwMode="auto">
            <a:xfrm>
              <a:off x="3130" y="1396"/>
              <a:ext cx="132" cy="21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7880" name="Text Box 1720">
              <a:extLst>
                <a:ext uri="{FF2B5EF4-FFF2-40B4-BE49-F238E27FC236}">
                  <a16:creationId xmlns:a16="http://schemas.microsoft.com/office/drawing/2014/main" id="{A1605392-DA96-E87C-1B34-EB4C180B1912}"/>
                </a:ext>
              </a:extLst>
            </p:cNvPr>
            <p:cNvSpPr txBox="1">
              <a:spLocks noChangeArrowheads="1"/>
            </p:cNvSpPr>
            <p:nvPr/>
          </p:nvSpPr>
          <p:spPr bwMode="auto">
            <a:xfrm>
              <a:off x="3174" y="1091"/>
              <a:ext cx="422" cy="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en-US" altLang="ja-JP" sz="2400">
                  <a:latin typeface="Arial" panose="020B0604020202020204" pitchFamily="34" charset="0"/>
                </a:rPr>
                <a:t>a</a:t>
              </a:r>
              <a:r>
                <a:rPr lang="en-US" altLang="ja-JP" sz="2400" baseline="-25000">
                  <a:latin typeface="Arial" panose="020B0604020202020204" pitchFamily="34" charset="0"/>
                </a:rPr>
                <a:t>1</a:t>
              </a:r>
            </a:p>
          </p:txBody>
        </p:sp>
        <p:sp>
          <p:nvSpPr>
            <p:cNvPr id="1117881" name="Text Box 1721">
              <a:extLst>
                <a:ext uri="{FF2B5EF4-FFF2-40B4-BE49-F238E27FC236}">
                  <a16:creationId xmlns:a16="http://schemas.microsoft.com/office/drawing/2014/main" id="{7F0E654D-AAE6-B168-4123-E94F7292ACC2}"/>
                </a:ext>
              </a:extLst>
            </p:cNvPr>
            <p:cNvSpPr txBox="1">
              <a:spLocks noChangeArrowheads="1"/>
            </p:cNvSpPr>
            <p:nvPr/>
          </p:nvSpPr>
          <p:spPr bwMode="auto">
            <a:xfrm>
              <a:off x="2982" y="1378"/>
              <a:ext cx="422" cy="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en-US" altLang="ja-JP" sz="2400">
                  <a:latin typeface="Arial" panose="020B0604020202020204" pitchFamily="34" charset="0"/>
                </a:rPr>
                <a:t>a</a:t>
              </a:r>
              <a:r>
                <a:rPr lang="en-US" altLang="ja-JP" sz="2400" baseline="-25000">
                  <a:latin typeface="Arial" panose="020B0604020202020204" pitchFamily="34" charset="0"/>
                </a:rPr>
                <a:t>2</a:t>
              </a:r>
            </a:p>
          </p:txBody>
        </p:sp>
        <p:sp>
          <p:nvSpPr>
            <p:cNvPr id="1117882" name="Line 1722">
              <a:extLst>
                <a:ext uri="{FF2B5EF4-FFF2-40B4-BE49-F238E27FC236}">
                  <a16:creationId xmlns:a16="http://schemas.microsoft.com/office/drawing/2014/main" id="{714DB99D-3545-A5A3-354B-764DBD087683}"/>
                </a:ext>
              </a:extLst>
            </p:cNvPr>
            <p:cNvSpPr>
              <a:spLocks noChangeShapeType="1"/>
            </p:cNvSpPr>
            <p:nvPr/>
          </p:nvSpPr>
          <p:spPr bwMode="auto">
            <a:xfrm>
              <a:off x="3534" y="1614"/>
              <a:ext cx="384" cy="23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17883" name="Line 1723">
              <a:extLst>
                <a:ext uri="{FF2B5EF4-FFF2-40B4-BE49-F238E27FC236}">
                  <a16:creationId xmlns:a16="http://schemas.microsoft.com/office/drawing/2014/main" id="{D2E27A30-AB3E-D5DD-1400-FEA816E16B3F}"/>
                </a:ext>
              </a:extLst>
            </p:cNvPr>
            <p:cNvSpPr>
              <a:spLocks noChangeShapeType="1"/>
            </p:cNvSpPr>
            <p:nvPr/>
          </p:nvSpPr>
          <p:spPr bwMode="auto">
            <a:xfrm flipV="1">
              <a:off x="3534" y="1182"/>
              <a:ext cx="258" cy="43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17884" name="Text Box 1724">
              <a:extLst>
                <a:ext uri="{FF2B5EF4-FFF2-40B4-BE49-F238E27FC236}">
                  <a16:creationId xmlns:a16="http://schemas.microsoft.com/office/drawing/2014/main" id="{49C38545-5695-8C31-55B2-E74936E75A25}"/>
                </a:ext>
              </a:extLst>
            </p:cNvPr>
            <p:cNvSpPr txBox="1">
              <a:spLocks noChangeArrowheads="1"/>
            </p:cNvSpPr>
            <p:nvPr/>
          </p:nvSpPr>
          <p:spPr bwMode="auto">
            <a:xfrm>
              <a:off x="3843" y="1640"/>
              <a:ext cx="271" cy="33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a:latin typeface="Arial" panose="020B0604020202020204" pitchFamily="34" charset="0"/>
                </a:rPr>
                <a:t>x</a:t>
              </a:r>
            </a:p>
          </p:txBody>
        </p:sp>
        <p:sp>
          <p:nvSpPr>
            <p:cNvPr id="1117885" name="Text Box 1725">
              <a:extLst>
                <a:ext uri="{FF2B5EF4-FFF2-40B4-BE49-F238E27FC236}">
                  <a16:creationId xmlns:a16="http://schemas.microsoft.com/office/drawing/2014/main" id="{27742E90-1620-9EFA-83C6-959D5B687AA8}"/>
                </a:ext>
              </a:extLst>
            </p:cNvPr>
            <p:cNvSpPr txBox="1">
              <a:spLocks noChangeArrowheads="1"/>
            </p:cNvSpPr>
            <p:nvPr/>
          </p:nvSpPr>
          <p:spPr bwMode="auto">
            <a:xfrm>
              <a:off x="3750" y="958"/>
              <a:ext cx="271" cy="33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a:latin typeface="Arial" panose="020B0604020202020204" pitchFamily="34" charset="0"/>
                </a:rPr>
                <a:t>y</a:t>
              </a:r>
            </a:p>
          </p:txBody>
        </p:sp>
      </p:grpSp>
      <p:pic>
        <p:nvPicPr>
          <p:cNvPr id="1117890" name="Picture 1730">
            <a:extLst>
              <a:ext uri="{FF2B5EF4-FFF2-40B4-BE49-F238E27FC236}">
                <a16:creationId xmlns:a16="http://schemas.microsoft.com/office/drawing/2014/main" id="{AC78229E-CAAD-3D8F-0F6B-F84E382093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7475" y="1090614"/>
            <a:ext cx="6229350" cy="5362575"/>
          </a:xfrm>
          <a:prstGeom prst="rect">
            <a:avLst/>
          </a:prstGeom>
          <a:noFill/>
          <a:extLst>
            <a:ext uri="{909E8E84-426E-40DD-AFC4-6F175D3DCCD1}">
              <a14:hiddenFill xmlns:a14="http://schemas.microsoft.com/office/drawing/2010/main">
                <a:solidFill>
                  <a:srgbClr val="FFFFFF"/>
                </a:solidFill>
              </a14:hiddenFill>
            </a:ext>
          </a:extLst>
        </p:spPr>
      </p:pic>
      <p:sp>
        <p:nvSpPr>
          <p:cNvPr id="1117886" name="Line 1726">
            <a:extLst>
              <a:ext uri="{FF2B5EF4-FFF2-40B4-BE49-F238E27FC236}">
                <a16:creationId xmlns:a16="http://schemas.microsoft.com/office/drawing/2014/main" id="{17DD4445-5BB9-D03E-6E07-C9BF14D024B0}"/>
              </a:ext>
            </a:extLst>
          </p:cNvPr>
          <p:cNvSpPr>
            <a:spLocks noChangeShapeType="1"/>
          </p:cNvSpPr>
          <p:nvPr/>
        </p:nvSpPr>
        <p:spPr bwMode="auto">
          <a:xfrm>
            <a:off x="3648075" y="2492375"/>
            <a:ext cx="4203700" cy="241935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17887" name="Oval 1727">
            <a:extLst>
              <a:ext uri="{FF2B5EF4-FFF2-40B4-BE49-F238E27FC236}">
                <a16:creationId xmlns:a16="http://schemas.microsoft.com/office/drawing/2014/main" id="{DDD3B09F-FC79-A858-353A-7ECF649502EE}"/>
              </a:ext>
            </a:extLst>
          </p:cNvPr>
          <p:cNvSpPr>
            <a:spLocks noChangeArrowheads="1"/>
          </p:cNvSpPr>
          <p:nvPr/>
        </p:nvSpPr>
        <p:spPr bwMode="auto">
          <a:xfrm>
            <a:off x="3525838" y="2368551"/>
            <a:ext cx="201612" cy="201613"/>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17888" name="Line 1728">
            <a:extLst>
              <a:ext uri="{FF2B5EF4-FFF2-40B4-BE49-F238E27FC236}">
                <a16:creationId xmlns:a16="http://schemas.microsoft.com/office/drawing/2014/main" id="{A7A4F83B-F391-106A-7749-CE95079C0F9C}"/>
              </a:ext>
            </a:extLst>
          </p:cNvPr>
          <p:cNvSpPr>
            <a:spLocks noChangeShapeType="1"/>
          </p:cNvSpPr>
          <p:nvPr/>
        </p:nvSpPr>
        <p:spPr bwMode="auto">
          <a:xfrm>
            <a:off x="6423025" y="2460625"/>
            <a:ext cx="1416050" cy="243205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17889" name="Line 1729">
            <a:extLst>
              <a:ext uri="{FF2B5EF4-FFF2-40B4-BE49-F238E27FC236}">
                <a16:creationId xmlns:a16="http://schemas.microsoft.com/office/drawing/2014/main" id="{94D6E0AF-0609-D7D8-755D-E0CDEB734C79}"/>
              </a:ext>
            </a:extLst>
          </p:cNvPr>
          <p:cNvSpPr>
            <a:spLocks noChangeShapeType="1"/>
          </p:cNvSpPr>
          <p:nvPr/>
        </p:nvSpPr>
        <p:spPr bwMode="auto">
          <a:xfrm flipV="1">
            <a:off x="3648075" y="2470151"/>
            <a:ext cx="2787650" cy="222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overrideClrMapping bg1="lt1" tx1="dk1" bg2="lt2" tx2="dk2" accent1="accent1" accent2="accent2" accent3="accent3" accent4="accent4" accent5="accent5" accent6="accent6" hlink="hlink" folHlink="folHlink"/>
  </p:clrMapOvr>
  <p:transition spd="med">
    <p:dissolve/>
    <p:sndAc>
      <p:stSnd>
        <p:snd r:embed="rId4"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17890"/>
                                        </p:tgtEl>
                                        <p:attrNameLst>
                                          <p:attrName>style.visibility</p:attrName>
                                        </p:attrNameLst>
                                      </p:cBhvr>
                                      <p:to>
                                        <p:strVal val="visible"/>
                                      </p:to>
                                    </p:set>
                                    <p:animEffect transition="in" filter="checkerboard(across)">
                                      <p:cBhvr>
                                        <p:cTn id="7" dur="500"/>
                                        <p:tgtEl>
                                          <p:spTgt spid="111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FFCC"/>
            </a:gs>
            <a:gs pos="50000">
              <a:srgbClr val="CCFFCC">
                <a:gamma/>
                <a:tint val="0"/>
                <a:invGamma/>
              </a:srgbClr>
            </a:gs>
            <a:gs pos="100000">
              <a:srgbClr val="CCFFCC"/>
            </a:gs>
          </a:gsLst>
          <a:lin ang="5400000" scaled="1"/>
        </a:gra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118210" name="Text Box 2">
            <a:hlinkClick r:id="rId4" action="ppaction://program"/>
            <a:extLst>
              <a:ext uri="{FF2B5EF4-FFF2-40B4-BE49-F238E27FC236}">
                <a16:creationId xmlns:a16="http://schemas.microsoft.com/office/drawing/2014/main" id="{A6DE38D3-62F0-0F64-E4F4-959F8CE4B829}"/>
              </a:ext>
            </a:extLst>
          </p:cNvPr>
          <p:cNvSpPr txBox="1">
            <a:spLocks noChangeArrowheads="1"/>
          </p:cNvSpPr>
          <p:nvPr/>
        </p:nvSpPr>
        <p:spPr bwMode="auto">
          <a:xfrm>
            <a:off x="4495801" y="4197350"/>
            <a:ext cx="184731" cy="369332"/>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endParaRPr lang="en-US" altLang="en-US"/>
          </a:p>
        </p:txBody>
      </p:sp>
      <p:grpSp>
        <p:nvGrpSpPr>
          <p:cNvPr id="1118211" name="Group 3">
            <a:extLst>
              <a:ext uri="{FF2B5EF4-FFF2-40B4-BE49-F238E27FC236}">
                <a16:creationId xmlns:a16="http://schemas.microsoft.com/office/drawing/2014/main" id="{D63CB439-81DC-13F7-B2A3-0F001986F898}"/>
              </a:ext>
            </a:extLst>
          </p:cNvPr>
          <p:cNvGrpSpPr>
            <a:grpSpLocks/>
          </p:cNvGrpSpPr>
          <p:nvPr/>
        </p:nvGrpSpPr>
        <p:grpSpPr bwMode="auto">
          <a:xfrm>
            <a:off x="2495550" y="1243014"/>
            <a:ext cx="6769100" cy="5195887"/>
            <a:chOff x="323" y="385"/>
            <a:chExt cx="6116" cy="4696"/>
          </a:xfrm>
        </p:grpSpPr>
        <p:grpSp>
          <p:nvGrpSpPr>
            <p:cNvPr id="1118212" name="Group 4">
              <a:extLst>
                <a:ext uri="{FF2B5EF4-FFF2-40B4-BE49-F238E27FC236}">
                  <a16:creationId xmlns:a16="http://schemas.microsoft.com/office/drawing/2014/main" id="{86BB1A08-39D7-5A04-FD65-3D6F2E5C5A93}"/>
                </a:ext>
              </a:extLst>
            </p:cNvPr>
            <p:cNvGrpSpPr>
              <a:grpSpLocks/>
            </p:cNvGrpSpPr>
            <p:nvPr/>
          </p:nvGrpSpPr>
          <p:grpSpPr bwMode="auto">
            <a:xfrm>
              <a:off x="323" y="385"/>
              <a:ext cx="3056" cy="2489"/>
              <a:chOff x="1369" y="1011"/>
              <a:chExt cx="3056" cy="2489"/>
            </a:xfrm>
          </p:grpSpPr>
          <p:sp>
            <p:nvSpPr>
              <p:cNvPr id="1118213" name="Line 5">
                <a:extLst>
                  <a:ext uri="{FF2B5EF4-FFF2-40B4-BE49-F238E27FC236}">
                    <a16:creationId xmlns:a16="http://schemas.microsoft.com/office/drawing/2014/main" id="{00AF6701-D91D-6908-D95F-7C65131B380C}"/>
                  </a:ext>
                </a:extLst>
              </p:cNvPr>
              <p:cNvSpPr>
                <a:spLocks noChangeShapeType="1"/>
              </p:cNvSpPr>
              <p:nvPr/>
            </p:nvSpPr>
            <p:spPr bwMode="auto">
              <a:xfrm rot="16200000" flipV="1">
                <a:off x="4325"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14" name="Line 6">
                <a:extLst>
                  <a:ext uri="{FF2B5EF4-FFF2-40B4-BE49-F238E27FC236}">
                    <a16:creationId xmlns:a16="http://schemas.microsoft.com/office/drawing/2014/main" id="{B380712C-FE81-5E04-9268-448BE2987E94}"/>
                  </a:ext>
                </a:extLst>
              </p:cNvPr>
              <p:cNvSpPr>
                <a:spLocks noChangeShapeType="1"/>
              </p:cNvSpPr>
              <p:nvPr/>
            </p:nvSpPr>
            <p:spPr bwMode="auto">
              <a:xfrm rot="-5400000" flipH="1" flipV="1">
                <a:off x="4326"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15" name="Line 7">
                <a:extLst>
                  <a:ext uri="{FF2B5EF4-FFF2-40B4-BE49-F238E27FC236}">
                    <a16:creationId xmlns:a16="http://schemas.microsoft.com/office/drawing/2014/main" id="{B61DECD5-4D39-55EC-1E73-3B2FA19EE838}"/>
                  </a:ext>
                </a:extLst>
              </p:cNvPr>
              <p:cNvSpPr>
                <a:spLocks noChangeShapeType="1"/>
              </p:cNvSpPr>
              <p:nvPr/>
            </p:nvSpPr>
            <p:spPr bwMode="auto">
              <a:xfrm rot="16200000" flipH="1">
                <a:off x="4350"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16" name="Line 8">
                <a:extLst>
                  <a:ext uri="{FF2B5EF4-FFF2-40B4-BE49-F238E27FC236}">
                    <a16:creationId xmlns:a16="http://schemas.microsoft.com/office/drawing/2014/main" id="{88BDF97D-A64D-7A1C-BDFD-AF4A33FB1D10}"/>
                  </a:ext>
                </a:extLst>
              </p:cNvPr>
              <p:cNvSpPr>
                <a:spLocks noChangeShapeType="1"/>
              </p:cNvSpPr>
              <p:nvPr/>
            </p:nvSpPr>
            <p:spPr bwMode="auto">
              <a:xfrm rot="16200000" flipH="1">
                <a:off x="4349"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17" name="Line 9">
                <a:extLst>
                  <a:ext uri="{FF2B5EF4-FFF2-40B4-BE49-F238E27FC236}">
                    <a16:creationId xmlns:a16="http://schemas.microsoft.com/office/drawing/2014/main" id="{6471A69A-FA10-949B-D62F-008251382E05}"/>
                  </a:ext>
                </a:extLst>
              </p:cNvPr>
              <p:cNvSpPr>
                <a:spLocks noChangeShapeType="1"/>
              </p:cNvSpPr>
              <p:nvPr/>
            </p:nvSpPr>
            <p:spPr bwMode="auto">
              <a:xfrm rot="16200000" flipH="1">
                <a:off x="1400"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18" name="Line 10">
                <a:extLst>
                  <a:ext uri="{FF2B5EF4-FFF2-40B4-BE49-F238E27FC236}">
                    <a16:creationId xmlns:a16="http://schemas.microsoft.com/office/drawing/2014/main" id="{CC27CB0C-7EB8-3B8F-6CC0-E574503FCE8C}"/>
                  </a:ext>
                </a:extLst>
              </p:cNvPr>
              <p:cNvSpPr>
                <a:spLocks noChangeShapeType="1"/>
              </p:cNvSpPr>
              <p:nvPr/>
            </p:nvSpPr>
            <p:spPr bwMode="auto">
              <a:xfrm rot="-5400000" flipH="1" flipV="1">
                <a:off x="1399"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19" name="Line 11">
                <a:extLst>
                  <a:ext uri="{FF2B5EF4-FFF2-40B4-BE49-F238E27FC236}">
                    <a16:creationId xmlns:a16="http://schemas.microsoft.com/office/drawing/2014/main" id="{A316AC6E-9A3B-958F-E75E-DC19D852BCD2}"/>
                  </a:ext>
                </a:extLst>
              </p:cNvPr>
              <p:cNvSpPr>
                <a:spLocks noChangeShapeType="1"/>
              </p:cNvSpPr>
              <p:nvPr/>
            </p:nvSpPr>
            <p:spPr bwMode="auto">
              <a:xfrm rot="16200000" flipH="1">
                <a:off x="4199"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20" name="Line 12">
                <a:extLst>
                  <a:ext uri="{FF2B5EF4-FFF2-40B4-BE49-F238E27FC236}">
                    <a16:creationId xmlns:a16="http://schemas.microsoft.com/office/drawing/2014/main" id="{AB62AB4A-CD7D-8A59-73C1-4F98D70FE98F}"/>
                  </a:ext>
                </a:extLst>
              </p:cNvPr>
              <p:cNvSpPr>
                <a:spLocks noChangeShapeType="1"/>
              </p:cNvSpPr>
              <p:nvPr/>
            </p:nvSpPr>
            <p:spPr bwMode="auto">
              <a:xfrm rot="-5400000" flipH="1" flipV="1">
                <a:off x="4198"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21" name="Line 13">
                <a:extLst>
                  <a:ext uri="{FF2B5EF4-FFF2-40B4-BE49-F238E27FC236}">
                    <a16:creationId xmlns:a16="http://schemas.microsoft.com/office/drawing/2014/main" id="{2B97C8BA-FEA1-DD73-22E2-FC8B7517AE1B}"/>
                  </a:ext>
                </a:extLst>
              </p:cNvPr>
              <p:cNvSpPr>
                <a:spLocks noChangeShapeType="1"/>
              </p:cNvSpPr>
              <p:nvPr/>
            </p:nvSpPr>
            <p:spPr bwMode="auto">
              <a:xfrm rot="16200000" flipH="1">
                <a:off x="1297"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22" name="Line 14">
                <a:extLst>
                  <a:ext uri="{FF2B5EF4-FFF2-40B4-BE49-F238E27FC236}">
                    <a16:creationId xmlns:a16="http://schemas.microsoft.com/office/drawing/2014/main" id="{A5F0E6F2-238A-0358-B739-6E92876BD01E}"/>
                  </a:ext>
                </a:extLst>
              </p:cNvPr>
              <p:cNvSpPr>
                <a:spLocks noChangeShapeType="1"/>
              </p:cNvSpPr>
              <p:nvPr/>
            </p:nvSpPr>
            <p:spPr bwMode="auto">
              <a:xfrm rot="16200000" flipH="1">
                <a:off x="1296"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23" name="Line 15">
                <a:extLst>
                  <a:ext uri="{FF2B5EF4-FFF2-40B4-BE49-F238E27FC236}">
                    <a16:creationId xmlns:a16="http://schemas.microsoft.com/office/drawing/2014/main" id="{386198DA-8D53-8E58-1CFB-9BEA6CD493D6}"/>
                  </a:ext>
                </a:extLst>
              </p:cNvPr>
              <p:cNvSpPr>
                <a:spLocks noChangeShapeType="1"/>
              </p:cNvSpPr>
              <p:nvPr/>
            </p:nvSpPr>
            <p:spPr bwMode="auto">
              <a:xfrm rot="16200000" flipV="1">
                <a:off x="4326"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24" name="Line 16">
                <a:extLst>
                  <a:ext uri="{FF2B5EF4-FFF2-40B4-BE49-F238E27FC236}">
                    <a16:creationId xmlns:a16="http://schemas.microsoft.com/office/drawing/2014/main" id="{9CDA29E9-2224-FE37-0F9D-B3E41F10025F}"/>
                  </a:ext>
                </a:extLst>
              </p:cNvPr>
              <p:cNvSpPr>
                <a:spLocks noChangeShapeType="1"/>
              </p:cNvSpPr>
              <p:nvPr/>
            </p:nvSpPr>
            <p:spPr bwMode="auto">
              <a:xfrm rot="-5400000" flipH="1" flipV="1">
                <a:off x="4325"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25" name="Line 17">
                <a:extLst>
                  <a:ext uri="{FF2B5EF4-FFF2-40B4-BE49-F238E27FC236}">
                    <a16:creationId xmlns:a16="http://schemas.microsoft.com/office/drawing/2014/main" id="{29ED5243-F082-B28E-A30C-9B06151112CA}"/>
                  </a:ext>
                </a:extLst>
              </p:cNvPr>
              <p:cNvSpPr>
                <a:spLocks noChangeShapeType="1"/>
              </p:cNvSpPr>
              <p:nvPr/>
            </p:nvSpPr>
            <p:spPr bwMode="auto">
              <a:xfrm rot="-5400000" flipH="1" flipV="1">
                <a:off x="1526"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26" name="Line 18">
                <a:extLst>
                  <a:ext uri="{FF2B5EF4-FFF2-40B4-BE49-F238E27FC236}">
                    <a16:creationId xmlns:a16="http://schemas.microsoft.com/office/drawing/2014/main" id="{34977D21-AAB8-3C3C-FA8E-6111F024A0FD}"/>
                  </a:ext>
                </a:extLst>
              </p:cNvPr>
              <p:cNvSpPr>
                <a:spLocks noChangeShapeType="1"/>
              </p:cNvSpPr>
              <p:nvPr/>
            </p:nvSpPr>
            <p:spPr bwMode="auto">
              <a:xfrm rot="16200000" flipV="1">
                <a:off x="1525"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27" name="Line 19">
                <a:extLst>
                  <a:ext uri="{FF2B5EF4-FFF2-40B4-BE49-F238E27FC236}">
                    <a16:creationId xmlns:a16="http://schemas.microsoft.com/office/drawing/2014/main" id="{F6FA60C6-A983-781F-B31A-20F526C9CB4E}"/>
                  </a:ext>
                </a:extLst>
              </p:cNvPr>
              <p:cNvSpPr>
                <a:spLocks noChangeShapeType="1"/>
              </p:cNvSpPr>
              <p:nvPr/>
            </p:nvSpPr>
            <p:spPr bwMode="auto">
              <a:xfrm rot="16200000" flipV="1">
                <a:off x="4071"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28" name="Line 20">
                <a:extLst>
                  <a:ext uri="{FF2B5EF4-FFF2-40B4-BE49-F238E27FC236}">
                    <a16:creationId xmlns:a16="http://schemas.microsoft.com/office/drawing/2014/main" id="{69CF0944-AFDE-2B0A-BFE7-6CB9E43D181B}"/>
                  </a:ext>
                </a:extLst>
              </p:cNvPr>
              <p:cNvSpPr>
                <a:spLocks noChangeShapeType="1"/>
              </p:cNvSpPr>
              <p:nvPr/>
            </p:nvSpPr>
            <p:spPr bwMode="auto">
              <a:xfrm rot="-5400000" flipH="1" flipV="1">
                <a:off x="4072"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29" name="Line 21">
                <a:extLst>
                  <a:ext uri="{FF2B5EF4-FFF2-40B4-BE49-F238E27FC236}">
                    <a16:creationId xmlns:a16="http://schemas.microsoft.com/office/drawing/2014/main" id="{6572A2F1-9BED-6CAA-2ED0-12EC9B3B222B}"/>
                  </a:ext>
                </a:extLst>
              </p:cNvPr>
              <p:cNvSpPr>
                <a:spLocks noChangeShapeType="1"/>
              </p:cNvSpPr>
              <p:nvPr/>
            </p:nvSpPr>
            <p:spPr bwMode="auto">
              <a:xfrm rot="16200000" flipH="1">
                <a:off x="4096"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30" name="Line 22">
                <a:extLst>
                  <a:ext uri="{FF2B5EF4-FFF2-40B4-BE49-F238E27FC236}">
                    <a16:creationId xmlns:a16="http://schemas.microsoft.com/office/drawing/2014/main" id="{7F8CDAD9-400D-FFB0-6BA0-2E0DBD51F953}"/>
                  </a:ext>
                </a:extLst>
              </p:cNvPr>
              <p:cNvSpPr>
                <a:spLocks noChangeShapeType="1"/>
              </p:cNvSpPr>
              <p:nvPr/>
            </p:nvSpPr>
            <p:spPr bwMode="auto">
              <a:xfrm rot="16200000" flipH="1">
                <a:off x="4095"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31" name="Line 23">
                <a:extLst>
                  <a:ext uri="{FF2B5EF4-FFF2-40B4-BE49-F238E27FC236}">
                    <a16:creationId xmlns:a16="http://schemas.microsoft.com/office/drawing/2014/main" id="{31F9FB76-18FB-F686-C96D-A4DC73ACF314}"/>
                  </a:ext>
                </a:extLst>
              </p:cNvPr>
              <p:cNvSpPr>
                <a:spLocks noChangeShapeType="1"/>
              </p:cNvSpPr>
              <p:nvPr/>
            </p:nvSpPr>
            <p:spPr bwMode="auto">
              <a:xfrm rot="16200000" flipH="1">
                <a:off x="4350"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32" name="Line 24">
                <a:extLst>
                  <a:ext uri="{FF2B5EF4-FFF2-40B4-BE49-F238E27FC236}">
                    <a16:creationId xmlns:a16="http://schemas.microsoft.com/office/drawing/2014/main" id="{A43BEF7D-07F3-07E0-342B-E1227A25AC2C}"/>
                  </a:ext>
                </a:extLst>
              </p:cNvPr>
              <p:cNvSpPr>
                <a:spLocks noChangeShapeType="1"/>
              </p:cNvSpPr>
              <p:nvPr/>
            </p:nvSpPr>
            <p:spPr bwMode="auto">
              <a:xfrm rot="16200000" flipH="1">
                <a:off x="4355"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33" name="Line 25">
                <a:extLst>
                  <a:ext uri="{FF2B5EF4-FFF2-40B4-BE49-F238E27FC236}">
                    <a16:creationId xmlns:a16="http://schemas.microsoft.com/office/drawing/2014/main" id="{E11BFB68-4301-D831-69B7-F6B56482D061}"/>
                  </a:ext>
                </a:extLst>
              </p:cNvPr>
              <p:cNvSpPr>
                <a:spLocks noChangeShapeType="1"/>
              </p:cNvSpPr>
              <p:nvPr/>
            </p:nvSpPr>
            <p:spPr bwMode="auto">
              <a:xfrm rot="-5400000" flipH="1" flipV="1">
                <a:off x="4199"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34" name="Line 26">
                <a:extLst>
                  <a:ext uri="{FF2B5EF4-FFF2-40B4-BE49-F238E27FC236}">
                    <a16:creationId xmlns:a16="http://schemas.microsoft.com/office/drawing/2014/main" id="{B9CD5CBB-0BDC-7006-1289-2704A50A0F0E}"/>
                  </a:ext>
                </a:extLst>
              </p:cNvPr>
              <p:cNvSpPr>
                <a:spLocks noChangeShapeType="1"/>
              </p:cNvSpPr>
              <p:nvPr/>
            </p:nvSpPr>
            <p:spPr bwMode="auto">
              <a:xfrm rot="-5400000" flipH="1" flipV="1">
                <a:off x="1400"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35" name="Line 27">
                <a:extLst>
                  <a:ext uri="{FF2B5EF4-FFF2-40B4-BE49-F238E27FC236}">
                    <a16:creationId xmlns:a16="http://schemas.microsoft.com/office/drawing/2014/main" id="{F253D104-5B11-71A9-AD2F-E2D1A61C684A}"/>
                  </a:ext>
                </a:extLst>
              </p:cNvPr>
              <p:cNvSpPr>
                <a:spLocks noChangeShapeType="1"/>
              </p:cNvSpPr>
              <p:nvPr/>
            </p:nvSpPr>
            <p:spPr bwMode="auto">
              <a:xfrm rot="16200000" flipH="1">
                <a:off x="1399"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36" name="Line 28">
                <a:extLst>
                  <a:ext uri="{FF2B5EF4-FFF2-40B4-BE49-F238E27FC236}">
                    <a16:creationId xmlns:a16="http://schemas.microsoft.com/office/drawing/2014/main" id="{8687867C-F6A0-3B44-EFCE-30A353D18F9F}"/>
                  </a:ext>
                </a:extLst>
              </p:cNvPr>
              <p:cNvSpPr>
                <a:spLocks noChangeShapeType="1"/>
              </p:cNvSpPr>
              <p:nvPr/>
            </p:nvSpPr>
            <p:spPr bwMode="auto">
              <a:xfrm rot="16200000" flipH="1">
                <a:off x="4198"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37" name="Line 29">
                <a:extLst>
                  <a:ext uri="{FF2B5EF4-FFF2-40B4-BE49-F238E27FC236}">
                    <a16:creationId xmlns:a16="http://schemas.microsoft.com/office/drawing/2014/main" id="{34E98165-C984-9C3E-B5FB-68B634566777}"/>
                  </a:ext>
                </a:extLst>
              </p:cNvPr>
              <p:cNvSpPr>
                <a:spLocks noChangeShapeType="1"/>
              </p:cNvSpPr>
              <p:nvPr/>
            </p:nvSpPr>
            <p:spPr bwMode="auto">
              <a:xfrm rot="-5400000" flipH="1" flipV="1">
                <a:off x="4326"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38" name="Line 30">
                <a:extLst>
                  <a:ext uri="{FF2B5EF4-FFF2-40B4-BE49-F238E27FC236}">
                    <a16:creationId xmlns:a16="http://schemas.microsoft.com/office/drawing/2014/main" id="{8CE261AA-FFEB-931A-9BF9-A3B2A3332D91}"/>
                  </a:ext>
                </a:extLst>
              </p:cNvPr>
              <p:cNvSpPr>
                <a:spLocks noChangeShapeType="1"/>
              </p:cNvSpPr>
              <p:nvPr/>
            </p:nvSpPr>
            <p:spPr bwMode="auto">
              <a:xfrm rot="16200000" flipV="1">
                <a:off x="4320"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39" name="Line 31">
                <a:extLst>
                  <a:ext uri="{FF2B5EF4-FFF2-40B4-BE49-F238E27FC236}">
                    <a16:creationId xmlns:a16="http://schemas.microsoft.com/office/drawing/2014/main" id="{C86163B7-018C-4636-D76B-4B171772DE8C}"/>
                  </a:ext>
                </a:extLst>
              </p:cNvPr>
              <p:cNvSpPr>
                <a:spLocks noChangeShapeType="1"/>
              </p:cNvSpPr>
              <p:nvPr/>
            </p:nvSpPr>
            <p:spPr bwMode="auto">
              <a:xfrm rot="-5400000">
                <a:off x="4222"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40" name="Line 32">
                <a:extLst>
                  <a:ext uri="{FF2B5EF4-FFF2-40B4-BE49-F238E27FC236}">
                    <a16:creationId xmlns:a16="http://schemas.microsoft.com/office/drawing/2014/main" id="{2EF12877-2784-B211-3363-0DAF88065DB1}"/>
                  </a:ext>
                </a:extLst>
              </p:cNvPr>
              <p:cNvSpPr>
                <a:spLocks noChangeShapeType="1"/>
              </p:cNvSpPr>
              <p:nvPr/>
            </p:nvSpPr>
            <p:spPr bwMode="auto">
              <a:xfrm rot="-5400000">
                <a:off x="4223"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41" name="Line 33">
                <a:extLst>
                  <a:ext uri="{FF2B5EF4-FFF2-40B4-BE49-F238E27FC236}">
                    <a16:creationId xmlns:a16="http://schemas.microsoft.com/office/drawing/2014/main" id="{34D7AEA6-6E62-DE28-5F3E-7A6A96DD18DF}"/>
                  </a:ext>
                </a:extLst>
              </p:cNvPr>
              <p:cNvSpPr>
                <a:spLocks noChangeShapeType="1"/>
              </p:cNvSpPr>
              <p:nvPr/>
            </p:nvSpPr>
            <p:spPr bwMode="auto">
              <a:xfrm rot="-5400000" flipH="1" flipV="1">
                <a:off x="1652"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42" name="Line 34">
                <a:extLst>
                  <a:ext uri="{FF2B5EF4-FFF2-40B4-BE49-F238E27FC236}">
                    <a16:creationId xmlns:a16="http://schemas.microsoft.com/office/drawing/2014/main" id="{2A2CB29E-1C32-2ADA-83E1-EE52248879EE}"/>
                  </a:ext>
                </a:extLst>
              </p:cNvPr>
              <p:cNvSpPr>
                <a:spLocks noChangeShapeType="1"/>
              </p:cNvSpPr>
              <p:nvPr/>
            </p:nvSpPr>
            <p:spPr bwMode="auto">
              <a:xfrm rot="-5400000" flipH="1" flipV="1">
                <a:off x="3945"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43" name="Line 35">
                <a:extLst>
                  <a:ext uri="{FF2B5EF4-FFF2-40B4-BE49-F238E27FC236}">
                    <a16:creationId xmlns:a16="http://schemas.microsoft.com/office/drawing/2014/main" id="{FA9278A3-B69E-41E7-62AE-6F9EBD8B40DE}"/>
                  </a:ext>
                </a:extLst>
              </p:cNvPr>
              <p:cNvSpPr>
                <a:spLocks noChangeShapeType="1"/>
              </p:cNvSpPr>
              <p:nvPr/>
            </p:nvSpPr>
            <p:spPr bwMode="auto">
              <a:xfrm rot="16200000" flipH="1">
                <a:off x="1653"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44" name="Line 36">
                <a:extLst>
                  <a:ext uri="{FF2B5EF4-FFF2-40B4-BE49-F238E27FC236}">
                    <a16:creationId xmlns:a16="http://schemas.microsoft.com/office/drawing/2014/main" id="{3F786976-25B2-4C1E-84E6-A48BDB231776}"/>
                  </a:ext>
                </a:extLst>
              </p:cNvPr>
              <p:cNvSpPr>
                <a:spLocks noChangeShapeType="1"/>
              </p:cNvSpPr>
              <p:nvPr/>
            </p:nvSpPr>
            <p:spPr bwMode="auto">
              <a:xfrm rot="16200000" flipH="1">
                <a:off x="3945"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45" name="Line 37">
                <a:extLst>
                  <a:ext uri="{FF2B5EF4-FFF2-40B4-BE49-F238E27FC236}">
                    <a16:creationId xmlns:a16="http://schemas.microsoft.com/office/drawing/2014/main" id="{95AAA46E-DA57-82FE-5A39-4903FA9AC0AF}"/>
                  </a:ext>
                </a:extLst>
              </p:cNvPr>
              <p:cNvSpPr>
                <a:spLocks noChangeShapeType="1"/>
              </p:cNvSpPr>
              <p:nvPr/>
            </p:nvSpPr>
            <p:spPr bwMode="auto">
              <a:xfrm rot="16200000" flipH="1">
                <a:off x="1549"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46" name="Line 38">
                <a:extLst>
                  <a:ext uri="{FF2B5EF4-FFF2-40B4-BE49-F238E27FC236}">
                    <a16:creationId xmlns:a16="http://schemas.microsoft.com/office/drawing/2014/main" id="{2268B37A-A913-6168-C572-EA1C054B8E4C}"/>
                  </a:ext>
                </a:extLst>
              </p:cNvPr>
              <p:cNvSpPr>
                <a:spLocks noChangeShapeType="1"/>
              </p:cNvSpPr>
              <p:nvPr/>
            </p:nvSpPr>
            <p:spPr bwMode="auto">
              <a:xfrm rot="16200000" flipH="1">
                <a:off x="1548"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47" name="Line 39">
                <a:extLst>
                  <a:ext uri="{FF2B5EF4-FFF2-40B4-BE49-F238E27FC236}">
                    <a16:creationId xmlns:a16="http://schemas.microsoft.com/office/drawing/2014/main" id="{5DCA2F77-7705-2384-43F5-2BA357A34FA8}"/>
                  </a:ext>
                </a:extLst>
              </p:cNvPr>
              <p:cNvSpPr>
                <a:spLocks noChangeShapeType="1"/>
              </p:cNvSpPr>
              <p:nvPr/>
            </p:nvSpPr>
            <p:spPr bwMode="auto">
              <a:xfrm rot="16200000" flipV="1">
                <a:off x="4319"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48" name="Line 40">
                <a:extLst>
                  <a:ext uri="{FF2B5EF4-FFF2-40B4-BE49-F238E27FC236}">
                    <a16:creationId xmlns:a16="http://schemas.microsoft.com/office/drawing/2014/main" id="{282E3C3C-C83A-1246-8CFC-B12A913C29B0}"/>
                  </a:ext>
                </a:extLst>
              </p:cNvPr>
              <p:cNvSpPr>
                <a:spLocks noChangeShapeType="1"/>
              </p:cNvSpPr>
              <p:nvPr/>
            </p:nvSpPr>
            <p:spPr bwMode="auto">
              <a:xfrm rot="-5400000" flipH="1" flipV="1">
                <a:off x="4318"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49" name="Line 41">
                <a:extLst>
                  <a:ext uri="{FF2B5EF4-FFF2-40B4-BE49-F238E27FC236}">
                    <a16:creationId xmlns:a16="http://schemas.microsoft.com/office/drawing/2014/main" id="{EA5918CF-AE7A-0CD3-02BF-B78259170539}"/>
                  </a:ext>
                </a:extLst>
              </p:cNvPr>
              <p:cNvSpPr>
                <a:spLocks noChangeShapeType="1"/>
              </p:cNvSpPr>
              <p:nvPr/>
            </p:nvSpPr>
            <p:spPr bwMode="auto">
              <a:xfrm rot="16200000" flipV="1">
                <a:off x="4071" y="31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50" name="Line 42">
                <a:extLst>
                  <a:ext uri="{FF2B5EF4-FFF2-40B4-BE49-F238E27FC236}">
                    <a16:creationId xmlns:a16="http://schemas.microsoft.com/office/drawing/2014/main" id="{9945DE2F-3D59-75C8-F61F-29D0AF1715B0}"/>
                  </a:ext>
                </a:extLst>
              </p:cNvPr>
              <p:cNvSpPr>
                <a:spLocks noChangeShapeType="1"/>
              </p:cNvSpPr>
              <p:nvPr/>
            </p:nvSpPr>
            <p:spPr bwMode="auto">
              <a:xfrm rot="16200000" flipV="1">
                <a:off x="1525" y="31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51" name="Line 43">
                <a:extLst>
                  <a:ext uri="{FF2B5EF4-FFF2-40B4-BE49-F238E27FC236}">
                    <a16:creationId xmlns:a16="http://schemas.microsoft.com/office/drawing/2014/main" id="{028E241C-4F44-E6D1-BED4-5CDB68AD8076}"/>
                  </a:ext>
                </a:extLst>
              </p:cNvPr>
              <p:cNvSpPr>
                <a:spLocks noChangeShapeType="1"/>
              </p:cNvSpPr>
              <p:nvPr/>
            </p:nvSpPr>
            <p:spPr bwMode="auto">
              <a:xfrm rot="-5400000" flipH="1" flipV="1">
                <a:off x="1524" y="12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52" name="Line 44">
                <a:extLst>
                  <a:ext uri="{FF2B5EF4-FFF2-40B4-BE49-F238E27FC236}">
                    <a16:creationId xmlns:a16="http://schemas.microsoft.com/office/drawing/2014/main" id="{84E3EB92-63CB-1C9D-5F9D-0D24AE23608A}"/>
                  </a:ext>
                </a:extLst>
              </p:cNvPr>
              <p:cNvSpPr>
                <a:spLocks noChangeShapeType="1"/>
              </p:cNvSpPr>
              <p:nvPr/>
            </p:nvSpPr>
            <p:spPr bwMode="auto">
              <a:xfrm rot="-5400000" flipH="1" flipV="1">
                <a:off x="4070" y="12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53" name="Line 45">
                <a:extLst>
                  <a:ext uri="{FF2B5EF4-FFF2-40B4-BE49-F238E27FC236}">
                    <a16:creationId xmlns:a16="http://schemas.microsoft.com/office/drawing/2014/main" id="{87C69D43-0E5D-23AF-8564-EFA30A484C8F}"/>
                  </a:ext>
                </a:extLst>
              </p:cNvPr>
              <p:cNvSpPr>
                <a:spLocks noChangeShapeType="1"/>
              </p:cNvSpPr>
              <p:nvPr/>
            </p:nvSpPr>
            <p:spPr bwMode="auto">
              <a:xfrm rot="16200000" flipH="1">
                <a:off x="1296"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54" name="Line 46">
                <a:extLst>
                  <a:ext uri="{FF2B5EF4-FFF2-40B4-BE49-F238E27FC236}">
                    <a16:creationId xmlns:a16="http://schemas.microsoft.com/office/drawing/2014/main" id="{87B46891-CFA8-9CE3-9812-3FDD1886E9C6}"/>
                  </a:ext>
                </a:extLst>
              </p:cNvPr>
              <p:cNvSpPr>
                <a:spLocks noChangeShapeType="1"/>
              </p:cNvSpPr>
              <p:nvPr/>
            </p:nvSpPr>
            <p:spPr bwMode="auto">
              <a:xfrm rot="16200000" flipH="1">
                <a:off x="1301"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55" name="Line 47">
                <a:extLst>
                  <a:ext uri="{FF2B5EF4-FFF2-40B4-BE49-F238E27FC236}">
                    <a16:creationId xmlns:a16="http://schemas.microsoft.com/office/drawing/2014/main" id="{AB4EFB2C-828C-A636-7859-E3978EEE03D6}"/>
                  </a:ext>
                </a:extLst>
              </p:cNvPr>
              <p:cNvSpPr>
                <a:spLocks noChangeShapeType="1"/>
              </p:cNvSpPr>
              <p:nvPr/>
            </p:nvSpPr>
            <p:spPr bwMode="auto">
              <a:xfrm rot="16200000" flipH="1">
                <a:off x="4349"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56" name="Line 48">
                <a:extLst>
                  <a:ext uri="{FF2B5EF4-FFF2-40B4-BE49-F238E27FC236}">
                    <a16:creationId xmlns:a16="http://schemas.microsoft.com/office/drawing/2014/main" id="{66D685B3-984D-53DB-71B8-1B1DCF7202A9}"/>
                  </a:ext>
                </a:extLst>
              </p:cNvPr>
              <p:cNvSpPr>
                <a:spLocks noChangeShapeType="1"/>
              </p:cNvSpPr>
              <p:nvPr/>
            </p:nvSpPr>
            <p:spPr bwMode="auto">
              <a:xfrm rot="16200000" flipH="1">
                <a:off x="4348"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57" name="Line 49">
                <a:extLst>
                  <a:ext uri="{FF2B5EF4-FFF2-40B4-BE49-F238E27FC236}">
                    <a16:creationId xmlns:a16="http://schemas.microsoft.com/office/drawing/2014/main" id="{026E9AD8-647C-44D4-E974-312F9CD75253}"/>
                  </a:ext>
                </a:extLst>
              </p:cNvPr>
              <p:cNvSpPr>
                <a:spLocks noChangeShapeType="1"/>
              </p:cNvSpPr>
              <p:nvPr/>
            </p:nvSpPr>
            <p:spPr bwMode="auto">
              <a:xfrm rot="-5400000">
                <a:off x="1422"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58" name="Line 50">
                <a:extLst>
                  <a:ext uri="{FF2B5EF4-FFF2-40B4-BE49-F238E27FC236}">
                    <a16:creationId xmlns:a16="http://schemas.microsoft.com/office/drawing/2014/main" id="{1FD98F5E-3CF1-9677-3663-218F587C83C7}"/>
                  </a:ext>
                </a:extLst>
              </p:cNvPr>
              <p:cNvSpPr>
                <a:spLocks noChangeShapeType="1"/>
              </p:cNvSpPr>
              <p:nvPr/>
            </p:nvSpPr>
            <p:spPr bwMode="auto">
              <a:xfrm rot="-5400000">
                <a:off x="1423"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59" name="Line 51">
                <a:extLst>
                  <a:ext uri="{FF2B5EF4-FFF2-40B4-BE49-F238E27FC236}">
                    <a16:creationId xmlns:a16="http://schemas.microsoft.com/office/drawing/2014/main" id="{957A80FD-A593-742C-E202-AAE7AF761786}"/>
                  </a:ext>
                </a:extLst>
              </p:cNvPr>
              <p:cNvSpPr>
                <a:spLocks noChangeShapeType="1"/>
              </p:cNvSpPr>
              <p:nvPr/>
            </p:nvSpPr>
            <p:spPr bwMode="auto">
              <a:xfrm rot="16200000" flipH="1">
                <a:off x="1399"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60" name="Line 52">
                <a:extLst>
                  <a:ext uri="{FF2B5EF4-FFF2-40B4-BE49-F238E27FC236}">
                    <a16:creationId xmlns:a16="http://schemas.microsoft.com/office/drawing/2014/main" id="{6C591AC7-B2BB-30C9-2512-73A6E2C0EE9C}"/>
                  </a:ext>
                </a:extLst>
              </p:cNvPr>
              <p:cNvSpPr>
                <a:spLocks noChangeShapeType="1"/>
              </p:cNvSpPr>
              <p:nvPr/>
            </p:nvSpPr>
            <p:spPr bwMode="auto">
              <a:xfrm rot="16200000" flipH="1">
                <a:off x="4198"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61" name="Line 53">
                <a:extLst>
                  <a:ext uri="{FF2B5EF4-FFF2-40B4-BE49-F238E27FC236}">
                    <a16:creationId xmlns:a16="http://schemas.microsoft.com/office/drawing/2014/main" id="{FD4F9200-3EB9-927B-9E34-0A671F866F52}"/>
                  </a:ext>
                </a:extLst>
              </p:cNvPr>
              <p:cNvSpPr>
                <a:spLocks noChangeShapeType="1"/>
              </p:cNvSpPr>
              <p:nvPr/>
            </p:nvSpPr>
            <p:spPr bwMode="auto">
              <a:xfrm rot="-5400000" flipH="1" flipV="1">
                <a:off x="4192"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62" name="Line 54">
                <a:extLst>
                  <a:ext uri="{FF2B5EF4-FFF2-40B4-BE49-F238E27FC236}">
                    <a16:creationId xmlns:a16="http://schemas.microsoft.com/office/drawing/2014/main" id="{025A758B-949C-31AD-2C74-E62A207EAA9E}"/>
                  </a:ext>
                </a:extLst>
              </p:cNvPr>
              <p:cNvSpPr>
                <a:spLocks noChangeShapeType="1"/>
              </p:cNvSpPr>
              <p:nvPr/>
            </p:nvSpPr>
            <p:spPr bwMode="auto">
              <a:xfrm rot="-5400000" flipH="1" flipV="1">
                <a:off x="1393"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63" name="Line 55">
                <a:extLst>
                  <a:ext uri="{FF2B5EF4-FFF2-40B4-BE49-F238E27FC236}">
                    <a16:creationId xmlns:a16="http://schemas.microsoft.com/office/drawing/2014/main" id="{739BF408-AF5C-5785-DD95-C3988F5DEDE0}"/>
                  </a:ext>
                </a:extLst>
              </p:cNvPr>
              <p:cNvSpPr>
                <a:spLocks noChangeShapeType="1"/>
              </p:cNvSpPr>
              <p:nvPr/>
            </p:nvSpPr>
            <p:spPr bwMode="auto">
              <a:xfrm rot="-5400000" flipH="1" flipV="1">
                <a:off x="1779"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64" name="Line 56">
                <a:extLst>
                  <a:ext uri="{FF2B5EF4-FFF2-40B4-BE49-F238E27FC236}">
                    <a16:creationId xmlns:a16="http://schemas.microsoft.com/office/drawing/2014/main" id="{147CA61F-18FA-33D1-4C33-66CEC0F761C4}"/>
                  </a:ext>
                </a:extLst>
              </p:cNvPr>
              <p:cNvSpPr>
                <a:spLocks noChangeShapeType="1"/>
              </p:cNvSpPr>
              <p:nvPr/>
            </p:nvSpPr>
            <p:spPr bwMode="auto">
              <a:xfrm rot="16200000" flipV="1">
                <a:off x="3817"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65" name="Line 57">
                <a:extLst>
                  <a:ext uri="{FF2B5EF4-FFF2-40B4-BE49-F238E27FC236}">
                    <a16:creationId xmlns:a16="http://schemas.microsoft.com/office/drawing/2014/main" id="{E5CFB3E8-0A46-1198-1C50-9BE56676C692}"/>
                  </a:ext>
                </a:extLst>
              </p:cNvPr>
              <p:cNvSpPr>
                <a:spLocks noChangeShapeType="1"/>
              </p:cNvSpPr>
              <p:nvPr/>
            </p:nvSpPr>
            <p:spPr bwMode="auto">
              <a:xfrm rot="16200000" flipV="1">
                <a:off x="1778"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66" name="Line 58">
                <a:extLst>
                  <a:ext uri="{FF2B5EF4-FFF2-40B4-BE49-F238E27FC236}">
                    <a16:creationId xmlns:a16="http://schemas.microsoft.com/office/drawing/2014/main" id="{53B9E453-7A47-3243-180E-39081AA6C0FC}"/>
                  </a:ext>
                </a:extLst>
              </p:cNvPr>
              <p:cNvSpPr>
                <a:spLocks noChangeShapeType="1"/>
              </p:cNvSpPr>
              <p:nvPr/>
            </p:nvSpPr>
            <p:spPr bwMode="auto">
              <a:xfrm rot="-5400000" flipH="1" flipV="1">
                <a:off x="3818"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67" name="Line 59">
                <a:extLst>
                  <a:ext uri="{FF2B5EF4-FFF2-40B4-BE49-F238E27FC236}">
                    <a16:creationId xmlns:a16="http://schemas.microsoft.com/office/drawing/2014/main" id="{E481A3E8-A450-9614-17D9-9AED805B7CAB}"/>
                  </a:ext>
                </a:extLst>
              </p:cNvPr>
              <p:cNvSpPr>
                <a:spLocks noChangeShapeType="1"/>
              </p:cNvSpPr>
              <p:nvPr/>
            </p:nvSpPr>
            <p:spPr bwMode="auto">
              <a:xfrm rot="-5400000" flipH="1" flipV="1">
                <a:off x="4325"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68" name="Line 60">
                <a:extLst>
                  <a:ext uri="{FF2B5EF4-FFF2-40B4-BE49-F238E27FC236}">
                    <a16:creationId xmlns:a16="http://schemas.microsoft.com/office/drawing/2014/main" id="{00E2BC22-A0C4-40E7-F1BB-3A49F8D4555C}"/>
                  </a:ext>
                </a:extLst>
              </p:cNvPr>
              <p:cNvSpPr>
                <a:spLocks noChangeShapeType="1"/>
              </p:cNvSpPr>
              <p:nvPr/>
            </p:nvSpPr>
            <p:spPr bwMode="auto">
              <a:xfrm rot="16200000" flipV="1">
                <a:off x="4324"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69" name="Line 61">
                <a:extLst>
                  <a:ext uri="{FF2B5EF4-FFF2-40B4-BE49-F238E27FC236}">
                    <a16:creationId xmlns:a16="http://schemas.microsoft.com/office/drawing/2014/main" id="{F12ACD22-3D89-C6BD-71BB-3BD42A508C77}"/>
                  </a:ext>
                </a:extLst>
              </p:cNvPr>
              <p:cNvSpPr>
                <a:spLocks noChangeShapeType="1"/>
              </p:cNvSpPr>
              <p:nvPr/>
            </p:nvSpPr>
            <p:spPr bwMode="auto">
              <a:xfrm rot="16200000" flipH="1">
                <a:off x="3842"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70" name="Line 62">
                <a:extLst>
                  <a:ext uri="{FF2B5EF4-FFF2-40B4-BE49-F238E27FC236}">
                    <a16:creationId xmlns:a16="http://schemas.microsoft.com/office/drawing/2014/main" id="{E89C11CD-FF3A-0D0D-DD35-F89919C4B10B}"/>
                  </a:ext>
                </a:extLst>
              </p:cNvPr>
              <p:cNvSpPr>
                <a:spLocks noChangeShapeType="1"/>
              </p:cNvSpPr>
              <p:nvPr/>
            </p:nvSpPr>
            <p:spPr bwMode="auto">
              <a:xfrm rot="16200000" flipH="1">
                <a:off x="3841"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71" name="Line 63">
                <a:extLst>
                  <a:ext uri="{FF2B5EF4-FFF2-40B4-BE49-F238E27FC236}">
                    <a16:creationId xmlns:a16="http://schemas.microsoft.com/office/drawing/2014/main" id="{EB2B4229-4F6A-8FD4-352D-B78DBB33B87A}"/>
                  </a:ext>
                </a:extLst>
              </p:cNvPr>
              <p:cNvSpPr>
                <a:spLocks noChangeShapeType="1"/>
              </p:cNvSpPr>
              <p:nvPr/>
            </p:nvSpPr>
            <p:spPr bwMode="auto">
              <a:xfrm rot="16200000" flipV="1">
                <a:off x="4325"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72" name="Line 64">
                <a:extLst>
                  <a:ext uri="{FF2B5EF4-FFF2-40B4-BE49-F238E27FC236}">
                    <a16:creationId xmlns:a16="http://schemas.microsoft.com/office/drawing/2014/main" id="{664A3FE0-E00D-804A-B291-A1D4E5EAAC63}"/>
                  </a:ext>
                </a:extLst>
              </p:cNvPr>
              <p:cNvSpPr>
                <a:spLocks noChangeShapeType="1"/>
              </p:cNvSpPr>
              <p:nvPr/>
            </p:nvSpPr>
            <p:spPr bwMode="auto">
              <a:xfrm rot="-5400000" flipH="1" flipV="1">
                <a:off x="4324"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73" name="Line 65">
                <a:extLst>
                  <a:ext uri="{FF2B5EF4-FFF2-40B4-BE49-F238E27FC236}">
                    <a16:creationId xmlns:a16="http://schemas.microsoft.com/office/drawing/2014/main" id="{F4D0D61E-A11E-B8EB-2608-E3DC5C53B5B1}"/>
                  </a:ext>
                </a:extLst>
              </p:cNvPr>
              <p:cNvSpPr>
                <a:spLocks noChangeShapeType="1"/>
              </p:cNvSpPr>
              <p:nvPr/>
            </p:nvSpPr>
            <p:spPr bwMode="auto">
              <a:xfrm rot="-5400000">
                <a:off x="4221"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74" name="Line 66">
                <a:extLst>
                  <a:ext uri="{FF2B5EF4-FFF2-40B4-BE49-F238E27FC236}">
                    <a16:creationId xmlns:a16="http://schemas.microsoft.com/office/drawing/2014/main" id="{A8E50BB5-A409-8A74-DB56-D025AC8B4DB6}"/>
                  </a:ext>
                </a:extLst>
              </p:cNvPr>
              <p:cNvSpPr>
                <a:spLocks noChangeShapeType="1"/>
              </p:cNvSpPr>
              <p:nvPr/>
            </p:nvSpPr>
            <p:spPr bwMode="auto">
              <a:xfrm rot="-5400000">
                <a:off x="4222"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75" name="Line 67">
                <a:extLst>
                  <a:ext uri="{FF2B5EF4-FFF2-40B4-BE49-F238E27FC236}">
                    <a16:creationId xmlns:a16="http://schemas.microsoft.com/office/drawing/2014/main" id="{2DFB412D-6A97-9C81-5566-845805957AB0}"/>
                  </a:ext>
                </a:extLst>
              </p:cNvPr>
              <p:cNvSpPr>
                <a:spLocks noChangeShapeType="1"/>
              </p:cNvSpPr>
              <p:nvPr/>
            </p:nvSpPr>
            <p:spPr bwMode="auto">
              <a:xfrm rot="-5400000" flipH="1" flipV="1">
                <a:off x="1652"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76" name="Line 68">
                <a:extLst>
                  <a:ext uri="{FF2B5EF4-FFF2-40B4-BE49-F238E27FC236}">
                    <a16:creationId xmlns:a16="http://schemas.microsoft.com/office/drawing/2014/main" id="{E7122170-21D4-7699-9805-EFA6A4DAD15E}"/>
                  </a:ext>
                </a:extLst>
              </p:cNvPr>
              <p:cNvSpPr>
                <a:spLocks noChangeShapeType="1"/>
              </p:cNvSpPr>
              <p:nvPr/>
            </p:nvSpPr>
            <p:spPr bwMode="auto">
              <a:xfrm rot="-5400000" flipH="1" flipV="1">
                <a:off x="3945"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77" name="Line 69">
                <a:extLst>
                  <a:ext uri="{FF2B5EF4-FFF2-40B4-BE49-F238E27FC236}">
                    <a16:creationId xmlns:a16="http://schemas.microsoft.com/office/drawing/2014/main" id="{16FFA943-45E3-BEA0-0CED-7D939C03FDB8}"/>
                  </a:ext>
                </a:extLst>
              </p:cNvPr>
              <p:cNvSpPr>
                <a:spLocks noChangeShapeType="1"/>
              </p:cNvSpPr>
              <p:nvPr/>
            </p:nvSpPr>
            <p:spPr bwMode="auto">
              <a:xfrm rot="16200000" flipH="1">
                <a:off x="1651"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78" name="Line 70">
                <a:extLst>
                  <a:ext uri="{FF2B5EF4-FFF2-40B4-BE49-F238E27FC236}">
                    <a16:creationId xmlns:a16="http://schemas.microsoft.com/office/drawing/2014/main" id="{636C4785-76E1-B5EE-2752-2BDAAF180601}"/>
                  </a:ext>
                </a:extLst>
              </p:cNvPr>
              <p:cNvSpPr>
                <a:spLocks noChangeShapeType="1"/>
              </p:cNvSpPr>
              <p:nvPr/>
            </p:nvSpPr>
            <p:spPr bwMode="auto">
              <a:xfrm rot="16200000" flipH="1">
                <a:off x="3944"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79" name="Line 71">
                <a:extLst>
                  <a:ext uri="{FF2B5EF4-FFF2-40B4-BE49-F238E27FC236}">
                    <a16:creationId xmlns:a16="http://schemas.microsoft.com/office/drawing/2014/main" id="{7DBFBAA9-8482-77A4-5DF5-EF2109AC6D33}"/>
                  </a:ext>
                </a:extLst>
              </p:cNvPr>
              <p:cNvSpPr>
                <a:spLocks noChangeShapeType="1"/>
              </p:cNvSpPr>
              <p:nvPr/>
            </p:nvSpPr>
            <p:spPr bwMode="auto">
              <a:xfrm rot="-5400000" flipH="1" flipV="1">
                <a:off x="1393"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80" name="Line 72">
                <a:extLst>
                  <a:ext uri="{FF2B5EF4-FFF2-40B4-BE49-F238E27FC236}">
                    <a16:creationId xmlns:a16="http://schemas.microsoft.com/office/drawing/2014/main" id="{CAC3223D-F014-1418-D67A-036677D726CD}"/>
                  </a:ext>
                </a:extLst>
              </p:cNvPr>
              <p:cNvSpPr>
                <a:spLocks noChangeShapeType="1"/>
              </p:cNvSpPr>
              <p:nvPr/>
            </p:nvSpPr>
            <p:spPr bwMode="auto">
              <a:xfrm rot="16200000" flipH="1">
                <a:off x="1392"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81" name="Line 73">
                <a:extLst>
                  <a:ext uri="{FF2B5EF4-FFF2-40B4-BE49-F238E27FC236}">
                    <a16:creationId xmlns:a16="http://schemas.microsoft.com/office/drawing/2014/main" id="{D6E8F898-6BF8-CF34-EDCD-DEED0A28EA1E}"/>
                  </a:ext>
                </a:extLst>
              </p:cNvPr>
              <p:cNvSpPr>
                <a:spLocks noChangeShapeType="1"/>
              </p:cNvSpPr>
              <p:nvPr/>
            </p:nvSpPr>
            <p:spPr bwMode="auto">
              <a:xfrm rot="16200000" flipH="1">
                <a:off x="4191"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82" name="Line 74">
                <a:extLst>
                  <a:ext uri="{FF2B5EF4-FFF2-40B4-BE49-F238E27FC236}">
                    <a16:creationId xmlns:a16="http://schemas.microsoft.com/office/drawing/2014/main" id="{7996BED1-FA81-A67E-D883-860947BFA90B}"/>
                  </a:ext>
                </a:extLst>
              </p:cNvPr>
              <p:cNvSpPr>
                <a:spLocks noChangeShapeType="1"/>
              </p:cNvSpPr>
              <p:nvPr/>
            </p:nvSpPr>
            <p:spPr bwMode="auto">
              <a:xfrm rot="-5400000" flipH="1" flipV="1">
                <a:off x="4192"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83" name="Line 75">
                <a:extLst>
                  <a:ext uri="{FF2B5EF4-FFF2-40B4-BE49-F238E27FC236}">
                    <a16:creationId xmlns:a16="http://schemas.microsoft.com/office/drawing/2014/main" id="{2EB1EAC1-A599-AB66-69A8-FD2BAD60DAEF}"/>
                  </a:ext>
                </a:extLst>
              </p:cNvPr>
              <p:cNvSpPr>
                <a:spLocks noChangeShapeType="1"/>
              </p:cNvSpPr>
              <p:nvPr/>
            </p:nvSpPr>
            <p:spPr bwMode="auto">
              <a:xfrm rot="-5400000" flipH="1" flipV="1">
                <a:off x="3690"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84" name="Line 76">
                <a:extLst>
                  <a:ext uri="{FF2B5EF4-FFF2-40B4-BE49-F238E27FC236}">
                    <a16:creationId xmlns:a16="http://schemas.microsoft.com/office/drawing/2014/main" id="{5A55F3DC-8D0D-C8CA-E605-9330DCA68006}"/>
                  </a:ext>
                </a:extLst>
              </p:cNvPr>
              <p:cNvSpPr>
                <a:spLocks noChangeShapeType="1"/>
              </p:cNvSpPr>
              <p:nvPr/>
            </p:nvSpPr>
            <p:spPr bwMode="auto">
              <a:xfrm rot="-5400000" flipH="1" flipV="1">
                <a:off x="1905"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85" name="Line 77">
                <a:extLst>
                  <a:ext uri="{FF2B5EF4-FFF2-40B4-BE49-F238E27FC236}">
                    <a16:creationId xmlns:a16="http://schemas.microsoft.com/office/drawing/2014/main" id="{9BA31226-5789-FB2C-95F1-4262F65ED3C4}"/>
                  </a:ext>
                </a:extLst>
              </p:cNvPr>
              <p:cNvSpPr>
                <a:spLocks noChangeShapeType="1"/>
              </p:cNvSpPr>
              <p:nvPr/>
            </p:nvSpPr>
            <p:spPr bwMode="auto">
              <a:xfrm rot="16200000" flipH="1">
                <a:off x="3691"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86" name="Line 78">
                <a:extLst>
                  <a:ext uri="{FF2B5EF4-FFF2-40B4-BE49-F238E27FC236}">
                    <a16:creationId xmlns:a16="http://schemas.microsoft.com/office/drawing/2014/main" id="{DA649E3A-C2F0-49BC-A992-B95330E71CC4}"/>
                  </a:ext>
                </a:extLst>
              </p:cNvPr>
              <p:cNvSpPr>
                <a:spLocks noChangeShapeType="1"/>
              </p:cNvSpPr>
              <p:nvPr/>
            </p:nvSpPr>
            <p:spPr bwMode="auto">
              <a:xfrm rot="16200000" flipH="1">
                <a:off x="1906"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87" name="Line 79">
                <a:extLst>
                  <a:ext uri="{FF2B5EF4-FFF2-40B4-BE49-F238E27FC236}">
                    <a16:creationId xmlns:a16="http://schemas.microsoft.com/office/drawing/2014/main" id="{9D2BCC11-4436-1F54-EFB4-3182EE31E93E}"/>
                  </a:ext>
                </a:extLst>
              </p:cNvPr>
              <p:cNvSpPr>
                <a:spLocks noChangeShapeType="1"/>
              </p:cNvSpPr>
              <p:nvPr/>
            </p:nvSpPr>
            <p:spPr bwMode="auto">
              <a:xfrm rot="-5400000">
                <a:off x="3969"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88" name="Line 80">
                <a:extLst>
                  <a:ext uri="{FF2B5EF4-FFF2-40B4-BE49-F238E27FC236}">
                    <a16:creationId xmlns:a16="http://schemas.microsoft.com/office/drawing/2014/main" id="{E4695E43-7F9A-18A3-3AB0-AD48812D3C36}"/>
                  </a:ext>
                </a:extLst>
              </p:cNvPr>
              <p:cNvSpPr>
                <a:spLocks noChangeShapeType="1"/>
              </p:cNvSpPr>
              <p:nvPr/>
            </p:nvSpPr>
            <p:spPr bwMode="auto">
              <a:xfrm rot="-5400000">
                <a:off x="3968"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89" name="Line 81">
                <a:extLst>
                  <a:ext uri="{FF2B5EF4-FFF2-40B4-BE49-F238E27FC236}">
                    <a16:creationId xmlns:a16="http://schemas.microsoft.com/office/drawing/2014/main" id="{5BC4F021-2BB7-A03A-7FF5-692C18C82E50}"/>
                  </a:ext>
                </a:extLst>
              </p:cNvPr>
              <p:cNvSpPr>
                <a:spLocks noChangeShapeType="1"/>
              </p:cNvSpPr>
              <p:nvPr/>
            </p:nvSpPr>
            <p:spPr bwMode="auto">
              <a:xfrm rot="16200000" flipH="1">
                <a:off x="4095"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90" name="Line 82">
                <a:extLst>
                  <a:ext uri="{FF2B5EF4-FFF2-40B4-BE49-F238E27FC236}">
                    <a16:creationId xmlns:a16="http://schemas.microsoft.com/office/drawing/2014/main" id="{234E5358-7057-1254-CE9A-3D9954A92F39}"/>
                  </a:ext>
                </a:extLst>
              </p:cNvPr>
              <p:cNvSpPr>
                <a:spLocks noChangeShapeType="1"/>
              </p:cNvSpPr>
              <p:nvPr/>
            </p:nvSpPr>
            <p:spPr bwMode="auto">
              <a:xfrm rot="16200000" flipH="1">
                <a:off x="4100"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91" name="Line 83">
                <a:extLst>
                  <a:ext uri="{FF2B5EF4-FFF2-40B4-BE49-F238E27FC236}">
                    <a16:creationId xmlns:a16="http://schemas.microsoft.com/office/drawing/2014/main" id="{9B0DCF0E-781E-1763-24A8-088F2DAEB8A3}"/>
                  </a:ext>
                </a:extLst>
              </p:cNvPr>
              <p:cNvSpPr>
                <a:spLocks noChangeShapeType="1"/>
              </p:cNvSpPr>
              <p:nvPr/>
            </p:nvSpPr>
            <p:spPr bwMode="auto">
              <a:xfrm rot="-5400000" flipH="1" flipV="1">
                <a:off x="4071" y="296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92" name="Line 84">
                <a:extLst>
                  <a:ext uri="{FF2B5EF4-FFF2-40B4-BE49-F238E27FC236}">
                    <a16:creationId xmlns:a16="http://schemas.microsoft.com/office/drawing/2014/main" id="{83B1DED2-8F99-3BBF-2880-A6F77DE88EC8}"/>
                  </a:ext>
                </a:extLst>
              </p:cNvPr>
              <p:cNvSpPr>
                <a:spLocks noChangeShapeType="1"/>
              </p:cNvSpPr>
              <p:nvPr/>
            </p:nvSpPr>
            <p:spPr bwMode="auto">
              <a:xfrm rot="-5400000" flipH="1" flipV="1">
                <a:off x="1525" y="296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93" name="Line 85">
                <a:extLst>
                  <a:ext uri="{FF2B5EF4-FFF2-40B4-BE49-F238E27FC236}">
                    <a16:creationId xmlns:a16="http://schemas.microsoft.com/office/drawing/2014/main" id="{5D133A0A-E260-FCB4-AFEA-51415D3CEDA4}"/>
                  </a:ext>
                </a:extLst>
              </p:cNvPr>
              <p:cNvSpPr>
                <a:spLocks noChangeShapeType="1"/>
              </p:cNvSpPr>
              <p:nvPr/>
            </p:nvSpPr>
            <p:spPr bwMode="auto">
              <a:xfrm rot="16200000" flipV="1">
                <a:off x="1519" y="1427"/>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94" name="Line 86">
                <a:extLst>
                  <a:ext uri="{FF2B5EF4-FFF2-40B4-BE49-F238E27FC236}">
                    <a16:creationId xmlns:a16="http://schemas.microsoft.com/office/drawing/2014/main" id="{825F8578-3139-F1D2-BF34-8F2BAAED4549}"/>
                  </a:ext>
                </a:extLst>
              </p:cNvPr>
              <p:cNvSpPr>
                <a:spLocks noChangeShapeType="1"/>
              </p:cNvSpPr>
              <p:nvPr/>
            </p:nvSpPr>
            <p:spPr bwMode="auto">
              <a:xfrm rot="16200000" flipV="1">
                <a:off x="4065" y="1427"/>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95" name="Line 87">
                <a:extLst>
                  <a:ext uri="{FF2B5EF4-FFF2-40B4-BE49-F238E27FC236}">
                    <a16:creationId xmlns:a16="http://schemas.microsoft.com/office/drawing/2014/main" id="{E356A401-B2A8-19ED-45A6-86EAD9724B66}"/>
                  </a:ext>
                </a:extLst>
              </p:cNvPr>
              <p:cNvSpPr>
                <a:spLocks noChangeShapeType="1"/>
              </p:cNvSpPr>
              <p:nvPr/>
            </p:nvSpPr>
            <p:spPr bwMode="auto">
              <a:xfrm rot="16200000" flipH="1">
                <a:off x="1296"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96" name="Line 88">
                <a:extLst>
                  <a:ext uri="{FF2B5EF4-FFF2-40B4-BE49-F238E27FC236}">
                    <a16:creationId xmlns:a16="http://schemas.microsoft.com/office/drawing/2014/main" id="{1FEC1580-5E3A-6DDA-7A24-37A26CB2FAFD}"/>
                  </a:ext>
                </a:extLst>
              </p:cNvPr>
              <p:cNvSpPr>
                <a:spLocks noChangeShapeType="1"/>
              </p:cNvSpPr>
              <p:nvPr/>
            </p:nvSpPr>
            <p:spPr bwMode="auto">
              <a:xfrm rot="16200000" flipH="1">
                <a:off x="1295"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97" name="Line 89">
                <a:extLst>
                  <a:ext uri="{FF2B5EF4-FFF2-40B4-BE49-F238E27FC236}">
                    <a16:creationId xmlns:a16="http://schemas.microsoft.com/office/drawing/2014/main" id="{662C3E21-5853-9F0A-9413-B2394904FCA9}"/>
                  </a:ext>
                </a:extLst>
              </p:cNvPr>
              <p:cNvSpPr>
                <a:spLocks noChangeShapeType="1"/>
              </p:cNvSpPr>
              <p:nvPr/>
            </p:nvSpPr>
            <p:spPr bwMode="auto">
              <a:xfrm rot="-5400000">
                <a:off x="4227" y="2255"/>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98" name="Line 90">
                <a:extLst>
                  <a:ext uri="{FF2B5EF4-FFF2-40B4-BE49-F238E27FC236}">
                    <a16:creationId xmlns:a16="http://schemas.microsoft.com/office/drawing/2014/main" id="{A7452246-2E98-BCA8-7EEF-486F937B1E5E}"/>
                  </a:ext>
                </a:extLst>
              </p:cNvPr>
              <p:cNvSpPr>
                <a:spLocks noChangeShapeType="1"/>
              </p:cNvSpPr>
              <p:nvPr/>
            </p:nvSpPr>
            <p:spPr bwMode="auto">
              <a:xfrm rot="16200000" flipH="1">
                <a:off x="1803"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299" name="Line 91">
                <a:extLst>
                  <a:ext uri="{FF2B5EF4-FFF2-40B4-BE49-F238E27FC236}">
                    <a16:creationId xmlns:a16="http://schemas.microsoft.com/office/drawing/2014/main" id="{FE25AA9F-6990-5A4E-A9BA-6CACD8EB5F30}"/>
                  </a:ext>
                </a:extLst>
              </p:cNvPr>
              <p:cNvSpPr>
                <a:spLocks noChangeShapeType="1"/>
              </p:cNvSpPr>
              <p:nvPr/>
            </p:nvSpPr>
            <p:spPr bwMode="auto">
              <a:xfrm rot="16200000" flipH="1">
                <a:off x="1802"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00" name="Line 92">
                <a:extLst>
                  <a:ext uri="{FF2B5EF4-FFF2-40B4-BE49-F238E27FC236}">
                    <a16:creationId xmlns:a16="http://schemas.microsoft.com/office/drawing/2014/main" id="{046E1FFC-7F6D-ACAC-77BA-B33754B67B85}"/>
                  </a:ext>
                </a:extLst>
              </p:cNvPr>
              <p:cNvSpPr>
                <a:spLocks noChangeShapeType="1"/>
              </p:cNvSpPr>
              <p:nvPr/>
            </p:nvSpPr>
            <p:spPr bwMode="auto">
              <a:xfrm rot="-5400000" flipH="1" flipV="1">
                <a:off x="4197"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01" name="Line 93">
                <a:extLst>
                  <a:ext uri="{FF2B5EF4-FFF2-40B4-BE49-F238E27FC236}">
                    <a16:creationId xmlns:a16="http://schemas.microsoft.com/office/drawing/2014/main" id="{D9271080-B23E-5993-9037-BB3F67032DB9}"/>
                  </a:ext>
                </a:extLst>
              </p:cNvPr>
              <p:cNvSpPr>
                <a:spLocks noChangeShapeType="1"/>
              </p:cNvSpPr>
              <p:nvPr/>
            </p:nvSpPr>
            <p:spPr bwMode="auto">
              <a:xfrm rot="16200000" flipH="1">
                <a:off x="4198"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02" name="Line 94">
                <a:extLst>
                  <a:ext uri="{FF2B5EF4-FFF2-40B4-BE49-F238E27FC236}">
                    <a16:creationId xmlns:a16="http://schemas.microsoft.com/office/drawing/2014/main" id="{3193577A-5F90-75CC-F717-24E21CFA4ADB}"/>
                  </a:ext>
                </a:extLst>
              </p:cNvPr>
              <p:cNvSpPr>
                <a:spLocks noChangeShapeType="1"/>
              </p:cNvSpPr>
              <p:nvPr/>
            </p:nvSpPr>
            <p:spPr bwMode="auto">
              <a:xfrm rot="16200000" flipH="1">
                <a:off x="1399"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03" name="Line 95">
                <a:extLst>
                  <a:ext uri="{FF2B5EF4-FFF2-40B4-BE49-F238E27FC236}">
                    <a16:creationId xmlns:a16="http://schemas.microsoft.com/office/drawing/2014/main" id="{AA0968C1-1B1F-B5EC-0C38-349D0C63D4C1}"/>
                  </a:ext>
                </a:extLst>
              </p:cNvPr>
              <p:cNvSpPr>
                <a:spLocks noChangeShapeType="1"/>
              </p:cNvSpPr>
              <p:nvPr/>
            </p:nvSpPr>
            <p:spPr bwMode="auto">
              <a:xfrm rot="-5400000" flipH="1" flipV="1">
                <a:off x="1398"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04" name="Line 96">
                <a:extLst>
                  <a:ext uri="{FF2B5EF4-FFF2-40B4-BE49-F238E27FC236}">
                    <a16:creationId xmlns:a16="http://schemas.microsoft.com/office/drawing/2014/main" id="{6A821E6B-FD58-61B2-370F-A73E6FBAC0E4}"/>
                  </a:ext>
                </a:extLst>
              </p:cNvPr>
              <p:cNvSpPr>
                <a:spLocks noChangeShapeType="1"/>
              </p:cNvSpPr>
              <p:nvPr/>
            </p:nvSpPr>
            <p:spPr bwMode="auto">
              <a:xfrm rot="16200000" flipV="1">
                <a:off x="2037" y="97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05" name="Line 97">
                <a:extLst>
                  <a:ext uri="{FF2B5EF4-FFF2-40B4-BE49-F238E27FC236}">
                    <a16:creationId xmlns:a16="http://schemas.microsoft.com/office/drawing/2014/main" id="{77BCF7BE-CA38-0ED2-013E-BC7E52840F20}"/>
                  </a:ext>
                </a:extLst>
              </p:cNvPr>
              <p:cNvSpPr>
                <a:spLocks noChangeShapeType="1"/>
              </p:cNvSpPr>
              <p:nvPr/>
            </p:nvSpPr>
            <p:spPr bwMode="auto">
              <a:xfrm rot="-5400000" flipH="1" flipV="1">
                <a:off x="2038" y="3396"/>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06" name="Line 98">
                <a:extLst>
                  <a:ext uri="{FF2B5EF4-FFF2-40B4-BE49-F238E27FC236}">
                    <a16:creationId xmlns:a16="http://schemas.microsoft.com/office/drawing/2014/main" id="{8B67D950-7A1E-D0E9-7C07-66DFA34BF775}"/>
                  </a:ext>
                </a:extLst>
              </p:cNvPr>
              <p:cNvSpPr>
                <a:spLocks noChangeShapeType="1"/>
              </p:cNvSpPr>
              <p:nvPr/>
            </p:nvSpPr>
            <p:spPr bwMode="auto">
              <a:xfrm rot="-5400000" flipH="1" flipV="1">
                <a:off x="3558" y="3396"/>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07" name="Line 99">
                <a:extLst>
                  <a:ext uri="{FF2B5EF4-FFF2-40B4-BE49-F238E27FC236}">
                    <a16:creationId xmlns:a16="http://schemas.microsoft.com/office/drawing/2014/main" id="{631E85AF-E543-E82D-5074-FFC0B2D28CEE}"/>
                  </a:ext>
                </a:extLst>
              </p:cNvPr>
              <p:cNvSpPr>
                <a:spLocks noChangeShapeType="1"/>
              </p:cNvSpPr>
              <p:nvPr/>
            </p:nvSpPr>
            <p:spPr bwMode="auto">
              <a:xfrm rot="16200000" flipV="1">
                <a:off x="3557" y="97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08" name="Line 100">
                <a:extLst>
                  <a:ext uri="{FF2B5EF4-FFF2-40B4-BE49-F238E27FC236}">
                    <a16:creationId xmlns:a16="http://schemas.microsoft.com/office/drawing/2014/main" id="{2F346A65-E020-955C-F486-8DB707C1283E}"/>
                  </a:ext>
                </a:extLst>
              </p:cNvPr>
              <p:cNvSpPr>
                <a:spLocks noChangeShapeType="1"/>
              </p:cNvSpPr>
              <p:nvPr/>
            </p:nvSpPr>
            <p:spPr bwMode="auto">
              <a:xfrm rot="16200000" flipV="1">
                <a:off x="3818"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09" name="Line 101">
                <a:extLst>
                  <a:ext uri="{FF2B5EF4-FFF2-40B4-BE49-F238E27FC236}">
                    <a16:creationId xmlns:a16="http://schemas.microsoft.com/office/drawing/2014/main" id="{6FD5E061-DB3F-AA08-4E7F-15A9F955D5E8}"/>
                  </a:ext>
                </a:extLst>
              </p:cNvPr>
              <p:cNvSpPr>
                <a:spLocks noChangeShapeType="1"/>
              </p:cNvSpPr>
              <p:nvPr/>
            </p:nvSpPr>
            <p:spPr bwMode="auto">
              <a:xfrm rot="16200000" flipV="1">
                <a:off x="1779"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10" name="Line 102">
                <a:extLst>
                  <a:ext uri="{FF2B5EF4-FFF2-40B4-BE49-F238E27FC236}">
                    <a16:creationId xmlns:a16="http://schemas.microsoft.com/office/drawing/2014/main" id="{847F6568-1506-786B-AF29-87A4D20C9C47}"/>
                  </a:ext>
                </a:extLst>
              </p:cNvPr>
              <p:cNvSpPr>
                <a:spLocks noChangeShapeType="1"/>
              </p:cNvSpPr>
              <p:nvPr/>
            </p:nvSpPr>
            <p:spPr bwMode="auto">
              <a:xfrm rot="-5400000" flipH="1" flipV="1">
                <a:off x="1778"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11" name="Line 103">
                <a:extLst>
                  <a:ext uri="{FF2B5EF4-FFF2-40B4-BE49-F238E27FC236}">
                    <a16:creationId xmlns:a16="http://schemas.microsoft.com/office/drawing/2014/main" id="{FD228D51-C8BC-9BC3-B982-866AD2911A41}"/>
                  </a:ext>
                </a:extLst>
              </p:cNvPr>
              <p:cNvSpPr>
                <a:spLocks noChangeShapeType="1"/>
              </p:cNvSpPr>
              <p:nvPr/>
            </p:nvSpPr>
            <p:spPr bwMode="auto">
              <a:xfrm rot="-5400000" flipH="1" flipV="1">
                <a:off x="3817"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12" name="Line 104">
                <a:extLst>
                  <a:ext uri="{FF2B5EF4-FFF2-40B4-BE49-F238E27FC236}">
                    <a16:creationId xmlns:a16="http://schemas.microsoft.com/office/drawing/2014/main" id="{A7559A51-792D-2159-8E78-9CA6363605BF}"/>
                  </a:ext>
                </a:extLst>
              </p:cNvPr>
              <p:cNvSpPr>
                <a:spLocks noChangeShapeType="1"/>
              </p:cNvSpPr>
              <p:nvPr/>
            </p:nvSpPr>
            <p:spPr bwMode="auto">
              <a:xfrm rot="-5400000">
                <a:off x="1423"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13" name="Line 105">
                <a:extLst>
                  <a:ext uri="{FF2B5EF4-FFF2-40B4-BE49-F238E27FC236}">
                    <a16:creationId xmlns:a16="http://schemas.microsoft.com/office/drawing/2014/main" id="{831FCFC1-AE73-660E-78CD-FC0E2389BAF3}"/>
                  </a:ext>
                </a:extLst>
              </p:cNvPr>
              <p:cNvSpPr>
                <a:spLocks noChangeShapeType="1"/>
              </p:cNvSpPr>
              <p:nvPr/>
            </p:nvSpPr>
            <p:spPr bwMode="auto">
              <a:xfrm rot="-5400000">
                <a:off x="1422"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14" name="Line 106">
                <a:extLst>
                  <a:ext uri="{FF2B5EF4-FFF2-40B4-BE49-F238E27FC236}">
                    <a16:creationId xmlns:a16="http://schemas.microsoft.com/office/drawing/2014/main" id="{3A8CD67A-2638-E18E-5977-42B01F84E5A3}"/>
                  </a:ext>
                </a:extLst>
              </p:cNvPr>
              <p:cNvSpPr>
                <a:spLocks noChangeShapeType="1"/>
              </p:cNvSpPr>
              <p:nvPr/>
            </p:nvSpPr>
            <p:spPr bwMode="auto">
              <a:xfrm rot="-5400000" flipH="1" flipV="1">
                <a:off x="1399"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15" name="Line 107">
                <a:extLst>
                  <a:ext uri="{FF2B5EF4-FFF2-40B4-BE49-F238E27FC236}">
                    <a16:creationId xmlns:a16="http://schemas.microsoft.com/office/drawing/2014/main" id="{EB196454-F468-7E9A-80AB-6CBEEFE5021E}"/>
                  </a:ext>
                </a:extLst>
              </p:cNvPr>
              <p:cNvSpPr>
                <a:spLocks noChangeShapeType="1"/>
              </p:cNvSpPr>
              <p:nvPr/>
            </p:nvSpPr>
            <p:spPr bwMode="auto">
              <a:xfrm rot="-5400000" flipH="1" flipV="1">
                <a:off x="4198"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16" name="Line 108">
                <a:extLst>
                  <a:ext uri="{FF2B5EF4-FFF2-40B4-BE49-F238E27FC236}">
                    <a16:creationId xmlns:a16="http://schemas.microsoft.com/office/drawing/2014/main" id="{6569BE77-DC04-8AC2-AE79-634B836D87BC}"/>
                  </a:ext>
                </a:extLst>
              </p:cNvPr>
              <p:cNvSpPr>
                <a:spLocks noChangeShapeType="1"/>
              </p:cNvSpPr>
              <p:nvPr/>
            </p:nvSpPr>
            <p:spPr bwMode="auto">
              <a:xfrm rot="16200000" flipH="1">
                <a:off x="1398"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17" name="Line 109">
                <a:extLst>
                  <a:ext uri="{FF2B5EF4-FFF2-40B4-BE49-F238E27FC236}">
                    <a16:creationId xmlns:a16="http://schemas.microsoft.com/office/drawing/2014/main" id="{336BEAB6-ECC8-DACD-1F34-EC9EF1BD3CDB}"/>
                  </a:ext>
                </a:extLst>
              </p:cNvPr>
              <p:cNvSpPr>
                <a:spLocks noChangeShapeType="1"/>
              </p:cNvSpPr>
              <p:nvPr/>
            </p:nvSpPr>
            <p:spPr bwMode="auto">
              <a:xfrm rot="16200000" flipH="1">
                <a:off x="4197"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18" name="Line 110">
                <a:extLst>
                  <a:ext uri="{FF2B5EF4-FFF2-40B4-BE49-F238E27FC236}">
                    <a16:creationId xmlns:a16="http://schemas.microsoft.com/office/drawing/2014/main" id="{16341DC8-4256-307B-BFBE-E2750EDCB33F}"/>
                  </a:ext>
                </a:extLst>
              </p:cNvPr>
              <p:cNvSpPr>
                <a:spLocks noChangeShapeType="1"/>
              </p:cNvSpPr>
              <p:nvPr/>
            </p:nvSpPr>
            <p:spPr bwMode="auto">
              <a:xfrm rot="-5400000">
                <a:off x="1676"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19" name="Line 111">
                <a:extLst>
                  <a:ext uri="{FF2B5EF4-FFF2-40B4-BE49-F238E27FC236}">
                    <a16:creationId xmlns:a16="http://schemas.microsoft.com/office/drawing/2014/main" id="{24A8859E-E9D9-3DE7-3A5D-8A767440454E}"/>
                  </a:ext>
                </a:extLst>
              </p:cNvPr>
              <p:cNvSpPr>
                <a:spLocks noChangeShapeType="1"/>
              </p:cNvSpPr>
              <p:nvPr/>
            </p:nvSpPr>
            <p:spPr bwMode="auto">
              <a:xfrm rot="-5400000">
                <a:off x="1675"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20" name="Line 112">
                <a:extLst>
                  <a:ext uri="{FF2B5EF4-FFF2-40B4-BE49-F238E27FC236}">
                    <a16:creationId xmlns:a16="http://schemas.microsoft.com/office/drawing/2014/main" id="{5414CD08-62FD-E81B-BB23-C0A71B85CED4}"/>
                  </a:ext>
                </a:extLst>
              </p:cNvPr>
              <p:cNvSpPr>
                <a:spLocks noChangeShapeType="1"/>
              </p:cNvSpPr>
              <p:nvPr/>
            </p:nvSpPr>
            <p:spPr bwMode="auto">
              <a:xfrm rot="16200000" flipV="1">
                <a:off x="1519" y="2740"/>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21" name="Line 113">
                <a:extLst>
                  <a:ext uri="{FF2B5EF4-FFF2-40B4-BE49-F238E27FC236}">
                    <a16:creationId xmlns:a16="http://schemas.microsoft.com/office/drawing/2014/main" id="{83AE0D92-4B50-C90A-418A-76772B4A74A1}"/>
                  </a:ext>
                </a:extLst>
              </p:cNvPr>
              <p:cNvSpPr>
                <a:spLocks noChangeShapeType="1"/>
              </p:cNvSpPr>
              <p:nvPr/>
            </p:nvSpPr>
            <p:spPr bwMode="auto">
              <a:xfrm rot="-5400000" flipH="1" flipV="1">
                <a:off x="4064" y="1645"/>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22" name="Line 114">
                <a:extLst>
                  <a:ext uri="{FF2B5EF4-FFF2-40B4-BE49-F238E27FC236}">
                    <a16:creationId xmlns:a16="http://schemas.microsoft.com/office/drawing/2014/main" id="{963B63B0-48C1-48CB-D192-CB76FFF14DEC}"/>
                  </a:ext>
                </a:extLst>
              </p:cNvPr>
              <p:cNvSpPr>
                <a:spLocks noChangeShapeType="1"/>
              </p:cNvSpPr>
              <p:nvPr/>
            </p:nvSpPr>
            <p:spPr bwMode="auto">
              <a:xfrm rot="16200000" flipV="1">
                <a:off x="4065" y="2740"/>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23" name="Line 115">
                <a:extLst>
                  <a:ext uri="{FF2B5EF4-FFF2-40B4-BE49-F238E27FC236}">
                    <a16:creationId xmlns:a16="http://schemas.microsoft.com/office/drawing/2014/main" id="{AA49F6C1-FB0E-7EC9-CD2E-DAE609E802B7}"/>
                  </a:ext>
                </a:extLst>
              </p:cNvPr>
              <p:cNvSpPr>
                <a:spLocks noChangeShapeType="1"/>
              </p:cNvSpPr>
              <p:nvPr/>
            </p:nvSpPr>
            <p:spPr bwMode="auto">
              <a:xfrm rot="-5400000" flipH="1" flipV="1">
                <a:off x="1518" y="1645"/>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24" name="Line 116">
                <a:extLst>
                  <a:ext uri="{FF2B5EF4-FFF2-40B4-BE49-F238E27FC236}">
                    <a16:creationId xmlns:a16="http://schemas.microsoft.com/office/drawing/2014/main" id="{E115887B-BBE3-9838-E170-2E6C13620BE1}"/>
                  </a:ext>
                </a:extLst>
              </p:cNvPr>
              <p:cNvSpPr>
                <a:spLocks noChangeShapeType="1"/>
              </p:cNvSpPr>
              <p:nvPr/>
            </p:nvSpPr>
            <p:spPr bwMode="auto">
              <a:xfrm rot="16200000" flipH="1">
                <a:off x="1652"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25" name="Line 117">
                <a:extLst>
                  <a:ext uri="{FF2B5EF4-FFF2-40B4-BE49-F238E27FC236}">
                    <a16:creationId xmlns:a16="http://schemas.microsoft.com/office/drawing/2014/main" id="{94D61D29-D82C-7E0D-D6C9-468FCFE45477}"/>
                  </a:ext>
                </a:extLst>
              </p:cNvPr>
              <p:cNvSpPr>
                <a:spLocks noChangeShapeType="1"/>
              </p:cNvSpPr>
              <p:nvPr/>
            </p:nvSpPr>
            <p:spPr bwMode="auto">
              <a:xfrm rot="16200000" flipH="1">
                <a:off x="3945"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26" name="Line 118">
                <a:extLst>
                  <a:ext uri="{FF2B5EF4-FFF2-40B4-BE49-F238E27FC236}">
                    <a16:creationId xmlns:a16="http://schemas.microsoft.com/office/drawing/2014/main" id="{2E3FCE14-0B13-FCDE-9C43-F2584A1E05EA}"/>
                  </a:ext>
                </a:extLst>
              </p:cNvPr>
              <p:cNvSpPr>
                <a:spLocks noChangeShapeType="1"/>
              </p:cNvSpPr>
              <p:nvPr/>
            </p:nvSpPr>
            <p:spPr bwMode="auto">
              <a:xfrm rot="-5400000" flipH="1" flipV="1">
                <a:off x="3939"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27" name="Line 119">
                <a:extLst>
                  <a:ext uri="{FF2B5EF4-FFF2-40B4-BE49-F238E27FC236}">
                    <a16:creationId xmlns:a16="http://schemas.microsoft.com/office/drawing/2014/main" id="{915DF63B-8B04-051D-973B-2F26B6CE5B50}"/>
                  </a:ext>
                </a:extLst>
              </p:cNvPr>
              <p:cNvSpPr>
                <a:spLocks noChangeShapeType="1"/>
              </p:cNvSpPr>
              <p:nvPr/>
            </p:nvSpPr>
            <p:spPr bwMode="auto">
              <a:xfrm rot="-5400000" flipH="1" flipV="1">
                <a:off x="1646"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28" name="Line 120">
                <a:extLst>
                  <a:ext uri="{FF2B5EF4-FFF2-40B4-BE49-F238E27FC236}">
                    <a16:creationId xmlns:a16="http://schemas.microsoft.com/office/drawing/2014/main" id="{5CB78C00-7CD8-A9DC-756C-7C3AEFF0A5FE}"/>
                  </a:ext>
                </a:extLst>
              </p:cNvPr>
              <p:cNvSpPr>
                <a:spLocks noChangeShapeType="1"/>
              </p:cNvSpPr>
              <p:nvPr/>
            </p:nvSpPr>
            <p:spPr bwMode="auto">
              <a:xfrm rot="16200000" flipH="1">
                <a:off x="1549"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29" name="Line 121">
                <a:extLst>
                  <a:ext uri="{FF2B5EF4-FFF2-40B4-BE49-F238E27FC236}">
                    <a16:creationId xmlns:a16="http://schemas.microsoft.com/office/drawing/2014/main" id="{0BE10BDA-CD77-5F01-B3EF-05E3B7B02F37}"/>
                  </a:ext>
                </a:extLst>
              </p:cNvPr>
              <p:cNvSpPr>
                <a:spLocks noChangeShapeType="1"/>
              </p:cNvSpPr>
              <p:nvPr/>
            </p:nvSpPr>
            <p:spPr bwMode="auto">
              <a:xfrm rot="16200000" flipH="1">
                <a:off x="1554"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30" name="Line 122">
                <a:extLst>
                  <a:ext uri="{FF2B5EF4-FFF2-40B4-BE49-F238E27FC236}">
                    <a16:creationId xmlns:a16="http://schemas.microsoft.com/office/drawing/2014/main" id="{35E3393D-004B-1940-AA90-39FB4F2D5B98}"/>
                  </a:ext>
                </a:extLst>
              </p:cNvPr>
              <p:cNvSpPr>
                <a:spLocks noChangeShapeType="1"/>
              </p:cNvSpPr>
              <p:nvPr/>
            </p:nvSpPr>
            <p:spPr bwMode="auto">
              <a:xfrm rot="16200000" flipH="1">
                <a:off x="3588"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31" name="Line 123">
                <a:extLst>
                  <a:ext uri="{FF2B5EF4-FFF2-40B4-BE49-F238E27FC236}">
                    <a16:creationId xmlns:a16="http://schemas.microsoft.com/office/drawing/2014/main" id="{4B08FBC5-963F-61C3-3B4E-28BE07D5661A}"/>
                  </a:ext>
                </a:extLst>
              </p:cNvPr>
              <p:cNvSpPr>
                <a:spLocks noChangeShapeType="1"/>
              </p:cNvSpPr>
              <p:nvPr/>
            </p:nvSpPr>
            <p:spPr bwMode="auto">
              <a:xfrm rot="16200000" flipH="1">
                <a:off x="3587"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32" name="Line 124">
                <a:extLst>
                  <a:ext uri="{FF2B5EF4-FFF2-40B4-BE49-F238E27FC236}">
                    <a16:creationId xmlns:a16="http://schemas.microsoft.com/office/drawing/2014/main" id="{6B262345-E0CE-EDB7-A83F-84BCD7727CBD}"/>
                  </a:ext>
                </a:extLst>
              </p:cNvPr>
              <p:cNvSpPr>
                <a:spLocks noChangeShapeType="1"/>
              </p:cNvSpPr>
              <p:nvPr/>
            </p:nvSpPr>
            <p:spPr bwMode="auto">
              <a:xfrm rot="16200000" flipH="1">
                <a:off x="2171"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33" name="Line 125">
                <a:extLst>
                  <a:ext uri="{FF2B5EF4-FFF2-40B4-BE49-F238E27FC236}">
                    <a16:creationId xmlns:a16="http://schemas.microsoft.com/office/drawing/2014/main" id="{79259F71-F10E-930A-7D67-4C25AA22780C}"/>
                  </a:ext>
                </a:extLst>
              </p:cNvPr>
              <p:cNvSpPr>
                <a:spLocks noChangeShapeType="1"/>
              </p:cNvSpPr>
              <p:nvPr/>
            </p:nvSpPr>
            <p:spPr bwMode="auto">
              <a:xfrm rot="-5400000" flipH="1" flipV="1">
                <a:off x="3425"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34" name="Line 126">
                <a:extLst>
                  <a:ext uri="{FF2B5EF4-FFF2-40B4-BE49-F238E27FC236}">
                    <a16:creationId xmlns:a16="http://schemas.microsoft.com/office/drawing/2014/main" id="{AD94252E-9BA1-91E8-B3D0-D44FF3F9C76D}"/>
                  </a:ext>
                </a:extLst>
              </p:cNvPr>
              <p:cNvSpPr>
                <a:spLocks noChangeShapeType="1"/>
              </p:cNvSpPr>
              <p:nvPr/>
            </p:nvSpPr>
            <p:spPr bwMode="auto">
              <a:xfrm rot="16200000" flipH="1">
                <a:off x="3426"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35" name="Line 127">
                <a:extLst>
                  <a:ext uri="{FF2B5EF4-FFF2-40B4-BE49-F238E27FC236}">
                    <a16:creationId xmlns:a16="http://schemas.microsoft.com/office/drawing/2014/main" id="{A62422C9-8D23-E1D2-787A-E6E2DB12B281}"/>
                  </a:ext>
                </a:extLst>
              </p:cNvPr>
              <p:cNvSpPr>
                <a:spLocks noChangeShapeType="1"/>
              </p:cNvSpPr>
              <p:nvPr/>
            </p:nvSpPr>
            <p:spPr bwMode="auto">
              <a:xfrm rot="-5400000" flipH="1" flipV="1">
                <a:off x="2170"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36" name="Line 128">
                <a:extLst>
                  <a:ext uri="{FF2B5EF4-FFF2-40B4-BE49-F238E27FC236}">
                    <a16:creationId xmlns:a16="http://schemas.microsoft.com/office/drawing/2014/main" id="{94BE2462-A55B-EF63-40DD-A3E4EF368DE9}"/>
                  </a:ext>
                </a:extLst>
              </p:cNvPr>
              <p:cNvSpPr>
                <a:spLocks noChangeShapeType="1"/>
              </p:cNvSpPr>
              <p:nvPr/>
            </p:nvSpPr>
            <p:spPr bwMode="auto">
              <a:xfrm rot="16200000" flipH="1">
                <a:off x="4095"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37" name="Line 129">
                <a:extLst>
                  <a:ext uri="{FF2B5EF4-FFF2-40B4-BE49-F238E27FC236}">
                    <a16:creationId xmlns:a16="http://schemas.microsoft.com/office/drawing/2014/main" id="{485AF080-2828-101F-E7CE-4DC63C98A6CD}"/>
                  </a:ext>
                </a:extLst>
              </p:cNvPr>
              <p:cNvSpPr>
                <a:spLocks noChangeShapeType="1"/>
              </p:cNvSpPr>
              <p:nvPr/>
            </p:nvSpPr>
            <p:spPr bwMode="auto">
              <a:xfrm rot="16200000" flipH="1">
                <a:off x="4094"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38" name="Line 130">
                <a:extLst>
                  <a:ext uri="{FF2B5EF4-FFF2-40B4-BE49-F238E27FC236}">
                    <a16:creationId xmlns:a16="http://schemas.microsoft.com/office/drawing/2014/main" id="{EBC24F86-C7ED-9AD2-3BBB-093827CC666A}"/>
                  </a:ext>
                </a:extLst>
              </p:cNvPr>
              <p:cNvSpPr>
                <a:spLocks noChangeShapeType="1"/>
              </p:cNvSpPr>
              <p:nvPr/>
            </p:nvSpPr>
            <p:spPr bwMode="auto">
              <a:xfrm rot="-5400000">
                <a:off x="1428" y="2255"/>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39" name="Line 131">
                <a:extLst>
                  <a:ext uri="{FF2B5EF4-FFF2-40B4-BE49-F238E27FC236}">
                    <a16:creationId xmlns:a16="http://schemas.microsoft.com/office/drawing/2014/main" id="{6A96FDAE-A323-AC4B-8E50-752318FA9A06}"/>
                  </a:ext>
                </a:extLst>
              </p:cNvPr>
              <p:cNvSpPr>
                <a:spLocks noChangeShapeType="1"/>
              </p:cNvSpPr>
              <p:nvPr/>
            </p:nvSpPr>
            <p:spPr bwMode="auto">
              <a:xfrm rot="-5400000" flipH="1" flipV="1">
                <a:off x="3691"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40" name="Line 132">
                <a:extLst>
                  <a:ext uri="{FF2B5EF4-FFF2-40B4-BE49-F238E27FC236}">
                    <a16:creationId xmlns:a16="http://schemas.microsoft.com/office/drawing/2014/main" id="{440C8CAF-FBCF-1D0B-D033-C01CF7C59334}"/>
                  </a:ext>
                </a:extLst>
              </p:cNvPr>
              <p:cNvSpPr>
                <a:spLocks noChangeShapeType="1"/>
              </p:cNvSpPr>
              <p:nvPr/>
            </p:nvSpPr>
            <p:spPr bwMode="auto">
              <a:xfrm rot="-5400000" flipH="1" flipV="1">
                <a:off x="1906"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41" name="Line 133">
                <a:extLst>
                  <a:ext uri="{FF2B5EF4-FFF2-40B4-BE49-F238E27FC236}">
                    <a16:creationId xmlns:a16="http://schemas.microsoft.com/office/drawing/2014/main" id="{E8C5259C-5957-3C00-5EC9-8674F214DEA2}"/>
                  </a:ext>
                </a:extLst>
              </p:cNvPr>
              <p:cNvSpPr>
                <a:spLocks noChangeShapeType="1"/>
              </p:cNvSpPr>
              <p:nvPr/>
            </p:nvSpPr>
            <p:spPr bwMode="auto">
              <a:xfrm rot="16200000" flipH="1">
                <a:off x="1905"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42" name="Line 134">
                <a:extLst>
                  <a:ext uri="{FF2B5EF4-FFF2-40B4-BE49-F238E27FC236}">
                    <a16:creationId xmlns:a16="http://schemas.microsoft.com/office/drawing/2014/main" id="{42808447-18CD-DD24-DFFF-60CC2BDF1CD0}"/>
                  </a:ext>
                </a:extLst>
              </p:cNvPr>
              <p:cNvSpPr>
                <a:spLocks noChangeShapeType="1"/>
              </p:cNvSpPr>
              <p:nvPr/>
            </p:nvSpPr>
            <p:spPr bwMode="auto">
              <a:xfrm rot="16200000" flipH="1">
                <a:off x="3690"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43" name="Line 135">
                <a:extLst>
                  <a:ext uri="{FF2B5EF4-FFF2-40B4-BE49-F238E27FC236}">
                    <a16:creationId xmlns:a16="http://schemas.microsoft.com/office/drawing/2014/main" id="{987E03B2-D462-C02E-50B4-C8D9DEA57D0F}"/>
                  </a:ext>
                </a:extLst>
              </p:cNvPr>
              <p:cNvSpPr>
                <a:spLocks noChangeShapeType="1"/>
              </p:cNvSpPr>
              <p:nvPr/>
            </p:nvSpPr>
            <p:spPr bwMode="auto">
              <a:xfrm rot="-5400000" flipH="1" flipV="1">
                <a:off x="4071" y="251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44" name="Line 136">
                <a:extLst>
                  <a:ext uri="{FF2B5EF4-FFF2-40B4-BE49-F238E27FC236}">
                    <a16:creationId xmlns:a16="http://schemas.microsoft.com/office/drawing/2014/main" id="{292FD7E4-E629-D0ED-2127-5E92584F6924}"/>
                  </a:ext>
                </a:extLst>
              </p:cNvPr>
              <p:cNvSpPr>
                <a:spLocks noChangeShapeType="1"/>
              </p:cNvSpPr>
              <p:nvPr/>
            </p:nvSpPr>
            <p:spPr bwMode="auto">
              <a:xfrm rot="16200000" flipV="1">
                <a:off x="1524" y="187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45" name="Line 137">
                <a:extLst>
                  <a:ext uri="{FF2B5EF4-FFF2-40B4-BE49-F238E27FC236}">
                    <a16:creationId xmlns:a16="http://schemas.microsoft.com/office/drawing/2014/main" id="{62F58A24-DBFD-0115-6527-E0362C7EF1B8}"/>
                  </a:ext>
                </a:extLst>
              </p:cNvPr>
              <p:cNvSpPr>
                <a:spLocks noChangeShapeType="1"/>
              </p:cNvSpPr>
              <p:nvPr/>
            </p:nvSpPr>
            <p:spPr bwMode="auto">
              <a:xfrm rot="-5400000" flipH="1" flipV="1">
                <a:off x="1525" y="251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46" name="Line 138">
                <a:extLst>
                  <a:ext uri="{FF2B5EF4-FFF2-40B4-BE49-F238E27FC236}">
                    <a16:creationId xmlns:a16="http://schemas.microsoft.com/office/drawing/2014/main" id="{EACE089B-FA23-1A19-F93A-AF99E9B92C29}"/>
                  </a:ext>
                </a:extLst>
              </p:cNvPr>
              <p:cNvSpPr>
                <a:spLocks noChangeShapeType="1"/>
              </p:cNvSpPr>
              <p:nvPr/>
            </p:nvSpPr>
            <p:spPr bwMode="auto">
              <a:xfrm rot="16200000" flipV="1">
                <a:off x="4070" y="187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47" name="Line 139">
                <a:extLst>
                  <a:ext uri="{FF2B5EF4-FFF2-40B4-BE49-F238E27FC236}">
                    <a16:creationId xmlns:a16="http://schemas.microsoft.com/office/drawing/2014/main" id="{71075D92-F147-3887-8607-B9592A630955}"/>
                  </a:ext>
                </a:extLst>
              </p:cNvPr>
              <p:cNvSpPr>
                <a:spLocks noChangeShapeType="1"/>
              </p:cNvSpPr>
              <p:nvPr/>
            </p:nvSpPr>
            <p:spPr bwMode="auto">
              <a:xfrm rot="16200000" flipV="1">
                <a:off x="2296" y="9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48" name="Line 140">
                <a:extLst>
                  <a:ext uri="{FF2B5EF4-FFF2-40B4-BE49-F238E27FC236}">
                    <a16:creationId xmlns:a16="http://schemas.microsoft.com/office/drawing/2014/main" id="{E0E7C709-E7BF-32DC-3F40-D6970532DE6A}"/>
                  </a:ext>
                </a:extLst>
              </p:cNvPr>
              <p:cNvSpPr>
                <a:spLocks noChangeShapeType="1"/>
              </p:cNvSpPr>
              <p:nvPr/>
            </p:nvSpPr>
            <p:spPr bwMode="auto">
              <a:xfrm rot="-5400000" flipH="1" flipV="1">
                <a:off x="3299" y="34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49" name="Line 141">
                <a:extLst>
                  <a:ext uri="{FF2B5EF4-FFF2-40B4-BE49-F238E27FC236}">
                    <a16:creationId xmlns:a16="http://schemas.microsoft.com/office/drawing/2014/main" id="{F234E29B-E2D2-17B8-D100-61BA2DBC4025}"/>
                  </a:ext>
                </a:extLst>
              </p:cNvPr>
              <p:cNvSpPr>
                <a:spLocks noChangeShapeType="1"/>
              </p:cNvSpPr>
              <p:nvPr/>
            </p:nvSpPr>
            <p:spPr bwMode="auto">
              <a:xfrm rot="16200000" flipV="1">
                <a:off x="3298" y="9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50" name="Line 142">
                <a:extLst>
                  <a:ext uri="{FF2B5EF4-FFF2-40B4-BE49-F238E27FC236}">
                    <a16:creationId xmlns:a16="http://schemas.microsoft.com/office/drawing/2014/main" id="{F536041E-3259-1D7E-6AE2-EE87BA27DCF7}"/>
                  </a:ext>
                </a:extLst>
              </p:cNvPr>
              <p:cNvSpPr>
                <a:spLocks noChangeShapeType="1"/>
              </p:cNvSpPr>
              <p:nvPr/>
            </p:nvSpPr>
            <p:spPr bwMode="auto">
              <a:xfrm rot="-5400000" flipH="1" flipV="1">
                <a:off x="2297" y="34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51" name="Line 143">
                <a:extLst>
                  <a:ext uri="{FF2B5EF4-FFF2-40B4-BE49-F238E27FC236}">
                    <a16:creationId xmlns:a16="http://schemas.microsoft.com/office/drawing/2014/main" id="{244E03E5-7849-5391-AC07-6E46A8AC2A7B}"/>
                  </a:ext>
                </a:extLst>
              </p:cNvPr>
              <p:cNvSpPr>
                <a:spLocks noChangeShapeType="1"/>
              </p:cNvSpPr>
              <p:nvPr/>
            </p:nvSpPr>
            <p:spPr bwMode="auto">
              <a:xfrm rot="16200000" flipH="1">
                <a:off x="2068"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52" name="Line 144">
                <a:extLst>
                  <a:ext uri="{FF2B5EF4-FFF2-40B4-BE49-F238E27FC236}">
                    <a16:creationId xmlns:a16="http://schemas.microsoft.com/office/drawing/2014/main" id="{A8966F8E-DE32-68A1-A860-BD715A40C058}"/>
                  </a:ext>
                </a:extLst>
              </p:cNvPr>
              <p:cNvSpPr>
                <a:spLocks noChangeShapeType="1"/>
              </p:cNvSpPr>
              <p:nvPr/>
            </p:nvSpPr>
            <p:spPr bwMode="auto">
              <a:xfrm rot="16200000" flipH="1">
                <a:off x="2067"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53" name="Line 145">
                <a:extLst>
                  <a:ext uri="{FF2B5EF4-FFF2-40B4-BE49-F238E27FC236}">
                    <a16:creationId xmlns:a16="http://schemas.microsoft.com/office/drawing/2014/main" id="{15E79875-B22C-C5EA-EDA1-976A0C025664}"/>
                  </a:ext>
                </a:extLst>
              </p:cNvPr>
              <p:cNvSpPr>
                <a:spLocks noChangeShapeType="1"/>
              </p:cNvSpPr>
              <p:nvPr/>
            </p:nvSpPr>
            <p:spPr bwMode="auto">
              <a:xfrm rot="-5400000">
                <a:off x="3714"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54" name="Line 146">
                <a:extLst>
                  <a:ext uri="{FF2B5EF4-FFF2-40B4-BE49-F238E27FC236}">
                    <a16:creationId xmlns:a16="http://schemas.microsoft.com/office/drawing/2014/main" id="{50EC931A-1A51-0D37-016F-5819C46EB186}"/>
                  </a:ext>
                </a:extLst>
              </p:cNvPr>
              <p:cNvSpPr>
                <a:spLocks noChangeShapeType="1"/>
              </p:cNvSpPr>
              <p:nvPr/>
            </p:nvSpPr>
            <p:spPr bwMode="auto">
              <a:xfrm rot="-5400000">
                <a:off x="3715"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55" name="Line 147">
                <a:extLst>
                  <a:ext uri="{FF2B5EF4-FFF2-40B4-BE49-F238E27FC236}">
                    <a16:creationId xmlns:a16="http://schemas.microsoft.com/office/drawing/2014/main" id="{C3AB9333-CD37-1294-DFD5-47C67FCFB69F}"/>
                  </a:ext>
                </a:extLst>
              </p:cNvPr>
              <p:cNvSpPr>
                <a:spLocks noChangeShapeType="1"/>
              </p:cNvSpPr>
              <p:nvPr/>
            </p:nvSpPr>
            <p:spPr bwMode="auto">
              <a:xfrm rot="-5400000">
                <a:off x="3968"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56" name="Line 148">
                <a:extLst>
                  <a:ext uri="{FF2B5EF4-FFF2-40B4-BE49-F238E27FC236}">
                    <a16:creationId xmlns:a16="http://schemas.microsoft.com/office/drawing/2014/main" id="{3CF8C4F5-C06C-4166-50AF-2B4A20F6349F}"/>
                  </a:ext>
                </a:extLst>
              </p:cNvPr>
              <p:cNvSpPr>
                <a:spLocks noChangeShapeType="1"/>
              </p:cNvSpPr>
              <p:nvPr/>
            </p:nvSpPr>
            <p:spPr bwMode="auto">
              <a:xfrm rot="-5400000">
                <a:off x="3969"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57" name="Line 149">
                <a:extLst>
                  <a:ext uri="{FF2B5EF4-FFF2-40B4-BE49-F238E27FC236}">
                    <a16:creationId xmlns:a16="http://schemas.microsoft.com/office/drawing/2014/main" id="{E5FCFE39-E1D6-E0CD-15EE-917C25747E6A}"/>
                  </a:ext>
                </a:extLst>
              </p:cNvPr>
              <p:cNvSpPr>
                <a:spLocks noChangeShapeType="1"/>
              </p:cNvSpPr>
              <p:nvPr/>
            </p:nvSpPr>
            <p:spPr bwMode="auto">
              <a:xfrm rot="-5400000" flipH="1" flipV="1">
                <a:off x="1779"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58" name="Line 150">
                <a:extLst>
                  <a:ext uri="{FF2B5EF4-FFF2-40B4-BE49-F238E27FC236}">
                    <a16:creationId xmlns:a16="http://schemas.microsoft.com/office/drawing/2014/main" id="{CF14801C-51BF-C3FA-A89E-F862E537C4FF}"/>
                  </a:ext>
                </a:extLst>
              </p:cNvPr>
              <p:cNvSpPr>
                <a:spLocks noChangeShapeType="1"/>
              </p:cNvSpPr>
              <p:nvPr/>
            </p:nvSpPr>
            <p:spPr bwMode="auto">
              <a:xfrm rot="-5400000" flipH="1" flipV="1">
                <a:off x="3818"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59" name="Line 151">
                <a:extLst>
                  <a:ext uri="{FF2B5EF4-FFF2-40B4-BE49-F238E27FC236}">
                    <a16:creationId xmlns:a16="http://schemas.microsoft.com/office/drawing/2014/main" id="{275D877E-FC7A-9F66-B5C4-3D33875B742B}"/>
                  </a:ext>
                </a:extLst>
              </p:cNvPr>
              <p:cNvSpPr>
                <a:spLocks noChangeShapeType="1"/>
              </p:cNvSpPr>
              <p:nvPr/>
            </p:nvSpPr>
            <p:spPr bwMode="auto">
              <a:xfrm rot="16200000" flipV="1">
                <a:off x="1773"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60" name="Line 152">
                <a:extLst>
                  <a:ext uri="{FF2B5EF4-FFF2-40B4-BE49-F238E27FC236}">
                    <a16:creationId xmlns:a16="http://schemas.microsoft.com/office/drawing/2014/main" id="{4BFEF185-C9CE-1CBA-07D5-A35338E212C7}"/>
                  </a:ext>
                </a:extLst>
              </p:cNvPr>
              <p:cNvSpPr>
                <a:spLocks noChangeShapeType="1"/>
              </p:cNvSpPr>
              <p:nvPr/>
            </p:nvSpPr>
            <p:spPr bwMode="auto">
              <a:xfrm rot="16200000" flipV="1">
                <a:off x="3812"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61" name="Line 153">
                <a:extLst>
                  <a:ext uri="{FF2B5EF4-FFF2-40B4-BE49-F238E27FC236}">
                    <a16:creationId xmlns:a16="http://schemas.microsoft.com/office/drawing/2014/main" id="{091B0E41-E7CE-50FC-1F68-3653E46783B3}"/>
                  </a:ext>
                </a:extLst>
              </p:cNvPr>
              <p:cNvSpPr>
                <a:spLocks noChangeShapeType="1"/>
              </p:cNvSpPr>
              <p:nvPr/>
            </p:nvSpPr>
            <p:spPr bwMode="auto">
              <a:xfrm rot="16200000" flipV="1">
                <a:off x="1525" y="229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62" name="Line 154">
                <a:extLst>
                  <a:ext uri="{FF2B5EF4-FFF2-40B4-BE49-F238E27FC236}">
                    <a16:creationId xmlns:a16="http://schemas.microsoft.com/office/drawing/2014/main" id="{3B5ACB32-4077-78CB-ABBA-4B99EBF52B5F}"/>
                  </a:ext>
                </a:extLst>
              </p:cNvPr>
              <p:cNvSpPr>
                <a:spLocks noChangeShapeType="1"/>
              </p:cNvSpPr>
              <p:nvPr/>
            </p:nvSpPr>
            <p:spPr bwMode="auto">
              <a:xfrm rot="16200000" flipV="1">
                <a:off x="4071" y="229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63" name="Line 155">
                <a:extLst>
                  <a:ext uri="{FF2B5EF4-FFF2-40B4-BE49-F238E27FC236}">
                    <a16:creationId xmlns:a16="http://schemas.microsoft.com/office/drawing/2014/main" id="{C383A011-DFB9-9F2E-C056-FDBADE6E07CB}"/>
                  </a:ext>
                </a:extLst>
              </p:cNvPr>
              <p:cNvSpPr>
                <a:spLocks noChangeShapeType="1"/>
              </p:cNvSpPr>
              <p:nvPr/>
            </p:nvSpPr>
            <p:spPr bwMode="auto">
              <a:xfrm rot="-5400000" flipH="1" flipV="1">
                <a:off x="4070" y="2089"/>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64" name="Line 156">
                <a:extLst>
                  <a:ext uri="{FF2B5EF4-FFF2-40B4-BE49-F238E27FC236}">
                    <a16:creationId xmlns:a16="http://schemas.microsoft.com/office/drawing/2014/main" id="{5F67D76D-089E-4F1F-A39C-9BC970C34436}"/>
                  </a:ext>
                </a:extLst>
              </p:cNvPr>
              <p:cNvSpPr>
                <a:spLocks noChangeShapeType="1"/>
              </p:cNvSpPr>
              <p:nvPr/>
            </p:nvSpPr>
            <p:spPr bwMode="auto">
              <a:xfrm rot="-5400000" flipH="1" flipV="1">
                <a:off x="1524" y="2089"/>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65" name="Line 157">
                <a:extLst>
                  <a:ext uri="{FF2B5EF4-FFF2-40B4-BE49-F238E27FC236}">
                    <a16:creationId xmlns:a16="http://schemas.microsoft.com/office/drawing/2014/main" id="{C8E4A770-A80B-61A5-AB52-9B6579E7553C}"/>
                  </a:ext>
                </a:extLst>
              </p:cNvPr>
              <p:cNvSpPr>
                <a:spLocks noChangeShapeType="1"/>
              </p:cNvSpPr>
              <p:nvPr/>
            </p:nvSpPr>
            <p:spPr bwMode="auto">
              <a:xfrm rot="-5400000" flipH="1" flipV="1">
                <a:off x="3939"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66" name="Line 158">
                <a:extLst>
                  <a:ext uri="{FF2B5EF4-FFF2-40B4-BE49-F238E27FC236}">
                    <a16:creationId xmlns:a16="http://schemas.microsoft.com/office/drawing/2014/main" id="{9C107108-CF6A-40DC-5C37-6CBA96A332D7}"/>
                  </a:ext>
                </a:extLst>
              </p:cNvPr>
              <p:cNvSpPr>
                <a:spLocks noChangeShapeType="1"/>
              </p:cNvSpPr>
              <p:nvPr/>
            </p:nvSpPr>
            <p:spPr bwMode="auto">
              <a:xfrm rot="16200000" flipH="1">
                <a:off x="1645"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67" name="Line 159">
                <a:extLst>
                  <a:ext uri="{FF2B5EF4-FFF2-40B4-BE49-F238E27FC236}">
                    <a16:creationId xmlns:a16="http://schemas.microsoft.com/office/drawing/2014/main" id="{CE604C74-3D34-BF0C-4581-3DA743397397}"/>
                  </a:ext>
                </a:extLst>
              </p:cNvPr>
              <p:cNvSpPr>
                <a:spLocks noChangeShapeType="1"/>
              </p:cNvSpPr>
              <p:nvPr/>
            </p:nvSpPr>
            <p:spPr bwMode="auto">
              <a:xfrm rot="-5400000" flipH="1" flipV="1">
                <a:off x="1646"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68" name="Line 160">
                <a:extLst>
                  <a:ext uri="{FF2B5EF4-FFF2-40B4-BE49-F238E27FC236}">
                    <a16:creationId xmlns:a16="http://schemas.microsoft.com/office/drawing/2014/main" id="{F79A65F2-7AE8-1716-F803-DF1646A32B03}"/>
                  </a:ext>
                </a:extLst>
              </p:cNvPr>
              <p:cNvSpPr>
                <a:spLocks noChangeShapeType="1"/>
              </p:cNvSpPr>
              <p:nvPr/>
            </p:nvSpPr>
            <p:spPr bwMode="auto">
              <a:xfrm rot="16200000" flipH="1">
                <a:off x="3938"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69" name="Line 161">
                <a:extLst>
                  <a:ext uri="{FF2B5EF4-FFF2-40B4-BE49-F238E27FC236}">
                    <a16:creationId xmlns:a16="http://schemas.microsoft.com/office/drawing/2014/main" id="{CCB50316-1D86-F4C2-16B3-0137F4605028}"/>
                  </a:ext>
                </a:extLst>
              </p:cNvPr>
              <p:cNvSpPr>
                <a:spLocks noChangeShapeType="1"/>
              </p:cNvSpPr>
              <p:nvPr/>
            </p:nvSpPr>
            <p:spPr bwMode="auto">
              <a:xfrm rot="-5400000" flipH="1" flipV="1">
                <a:off x="3172"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70" name="Line 162">
                <a:extLst>
                  <a:ext uri="{FF2B5EF4-FFF2-40B4-BE49-F238E27FC236}">
                    <a16:creationId xmlns:a16="http://schemas.microsoft.com/office/drawing/2014/main" id="{DEA94F75-A29A-0F76-A216-FB2BBD2C6D8F}"/>
                  </a:ext>
                </a:extLst>
              </p:cNvPr>
              <p:cNvSpPr>
                <a:spLocks noChangeShapeType="1"/>
              </p:cNvSpPr>
              <p:nvPr/>
            </p:nvSpPr>
            <p:spPr bwMode="auto">
              <a:xfrm rot="16200000" flipH="1">
                <a:off x="3173"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71" name="Line 163">
                <a:extLst>
                  <a:ext uri="{FF2B5EF4-FFF2-40B4-BE49-F238E27FC236}">
                    <a16:creationId xmlns:a16="http://schemas.microsoft.com/office/drawing/2014/main" id="{5D271C84-A115-FF82-5DDF-2D6ED9391327}"/>
                  </a:ext>
                </a:extLst>
              </p:cNvPr>
              <p:cNvSpPr>
                <a:spLocks noChangeShapeType="1"/>
              </p:cNvSpPr>
              <p:nvPr/>
            </p:nvSpPr>
            <p:spPr bwMode="auto">
              <a:xfrm rot="16200000" flipH="1">
                <a:off x="2424"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72" name="Line 164">
                <a:extLst>
                  <a:ext uri="{FF2B5EF4-FFF2-40B4-BE49-F238E27FC236}">
                    <a16:creationId xmlns:a16="http://schemas.microsoft.com/office/drawing/2014/main" id="{8A2E1728-32AB-F4A6-E668-5CE454E57DFB}"/>
                  </a:ext>
                </a:extLst>
              </p:cNvPr>
              <p:cNvSpPr>
                <a:spLocks noChangeShapeType="1"/>
              </p:cNvSpPr>
              <p:nvPr/>
            </p:nvSpPr>
            <p:spPr bwMode="auto">
              <a:xfrm rot="-5400000" flipH="1" flipV="1">
                <a:off x="2423"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73" name="Line 165">
                <a:extLst>
                  <a:ext uri="{FF2B5EF4-FFF2-40B4-BE49-F238E27FC236}">
                    <a16:creationId xmlns:a16="http://schemas.microsoft.com/office/drawing/2014/main" id="{98D65F8C-8B8F-6192-0634-F33316C0C818}"/>
                  </a:ext>
                </a:extLst>
              </p:cNvPr>
              <p:cNvSpPr>
                <a:spLocks noChangeShapeType="1"/>
              </p:cNvSpPr>
              <p:nvPr/>
            </p:nvSpPr>
            <p:spPr bwMode="auto">
              <a:xfrm rot="16200000" flipH="1">
                <a:off x="3843"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74" name="Line 166">
                <a:extLst>
                  <a:ext uri="{FF2B5EF4-FFF2-40B4-BE49-F238E27FC236}">
                    <a16:creationId xmlns:a16="http://schemas.microsoft.com/office/drawing/2014/main" id="{28895C76-6DDF-8F96-DBE3-68959AC90EE9}"/>
                  </a:ext>
                </a:extLst>
              </p:cNvPr>
              <p:cNvSpPr>
                <a:spLocks noChangeShapeType="1"/>
              </p:cNvSpPr>
              <p:nvPr/>
            </p:nvSpPr>
            <p:spPr bwMode="auto">
              <a:xfrm rot="16200000" flipH="1">
                <a:off x="3848"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75" name="Line 167">
                <a:extLst>
                  <a:ext uri="{FF2B5EF4-FFF2-40B4-BE49-F238E27FC236}">
                    <a16:creationId xmlns:a16="http://schemas.microsoft.com/office/drawing/2014/main" id="{3A5C6CCE-FCAE-3EA6-0BB3-1B10AA786BB2}"/>
                  </a:ext>
                </a:extLst>
              </p:cNvPr>
              <p:cNvSpPr>
                <a:spLocks noChangeShapeType="1"/>
              </p:cNvSpPr>
              <p:nvPr/>
            </p:nvSpPr>
            <p:spPr bwMode="auto">
              <a:xfrm rot="16200000" flipV="1">
                <a:off x="3559" y="3178"/>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76" name="Line 168">
                <a:extLst>
                  <a:ext uri="{FF2B5EF4-FFF2-40B4-BE49-F238E27FC236}">
                    <a16:creationId xmlns:a16="http://schemas.microsoft.com/office/drawing/2014/main" id="{0CC6010C-C31F-9406-DC69-10C363FFC780}"/>
                  </a:ext>
                </a:extLst>
              </p:cNvPr>
              <p:cNvSpPr>
                <a:spLocks noChangeShapeType="1"/>
              </p:cNvSpPr>
              <p:nvPr/>
            </p:nvSpPr>
            <p:spPr bwMode="auto">
              <a:xfrm rot="16200000" flipV="1">
                <a:off x="2039" y="3178"/>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77" name="Line 169">
                <a:extLst>
                  <a:ext uri="{FF2B5EF4-FFF2-40B4-BE49-F238E27FC236}">
                    <a16:creationId xmlns:a16="http://schemas.microsoft.com/office/drawing/2014/main" id="{1A7B67CC-2DE5-3BEA-994F-54CC6E31A64B}"/>
                  </a:ext>
                </a:extLst>
              </p:cNvPr>
              <p:cNvSpPr>
                <a:spLocks noChangeShapeType="1"/>
              </p:cNvSpPr>
              <p:nvPr/>
            </p:nvSpPr>
            <p:spPr bwMode="auto">
              <a:xfrm rot="-5400000" flipH="1" flipV="1">
                <a:off x="2038" y="119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78" name="Line 170">
                <a:extLst>
                  <a:ext uri="{FF2B5EF4-FFF2-40B4-BE49-F238E27FC236}">
                    <a16:creationId xmlns:a16="http://schemas.microsoft.com/office/drawing/2014/main" id="{7860D13F-6F09-A8D9-C2D4-FB478711000B}"/>
                  </a:ext>
                </a:extLst>
              </p:cNvPr>
              <p:cNvSpPr>
                <a:spLocks noChangeShapeType="1"/>
              </p:cNvSpPr>
              <p:nvPr/>
            </p:nvSpPr>
            <p:spPr bwMode="auto">
              <a:xfrm rot="-5400000" flipH="1" flipV="1">
                <a:off x="3558" y="119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79" name="Line 171">
                <a:extLst>
                  <a:ext uri="{FF2B5EF4-FFF2-40B4-BE49-F238E27FC236}">
                    <a16:creationId xmlns:a16="http://schemas.microsoft.com/office/drawing/2014/main" id="{50261EA8-E63F-D215-8FAD-1B646FCCFEFC}"/>
                  </a:ext>
                </a:extLst>
              </p:cNvPr>
              <p:cNvSpPr>
                <a:spLocks noChangeShapeType="1"/>
              </p:cNvSpPr>
              <p:nvPr/>
            </p:nvSpPr>
            <p:spPr bwMode="auto">
              <a:xfrm rot="16200000" flipH="1">
                <a:off x="3324"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80" name="Line 172">
                <a:extLst>
                  <a:ext uri="{FF2B5EF4-FFF2-40B4-BE49-F238E27FC236}">
                    <a16:creationId xmlns:a16="http://schemas.microsoft.com/office/drawing/2014/main" id="{E8B7625F-B662-4231-76C0-7F6B6ACF7C08}"/>
                  </a:ext>
                </a:extLst>
              </p:cNvPr>
              <p:cNvSpPr>
                <a:spLocks noChangeShapeType="1"/>
              </p:cNvSpPr>
              <p:nvPr/>
            </p:nvSpPr>
            <p:spPr bwMode="auto">
              <a:xfrm rot="16200000" flipH="1">
                <a:off x="3323"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81" name="Line 173">
                <a:extLst>
                  <a:ext uri="{FF2B5EF4-FFF2-40B4-BE49-F238E27FC236}">
                    <a16:creationId xmlns:a16="http://schemas.microsoft.com/office/drawing/2014/main" id="{89055C20-B7D0-B714-ACAA-907501DB1658}"/>
                  </a:ext>
                </a:extLst>
              </p:cNvPr>
              <p:cNvSpPr>
                <a:spLocks noChangeShapeType="1"/>
              </p:cNvSpPr>
              <p:nvPr/>
            </p:nvSpPr>
            <p:spPr bwMode="auto">
              <a:xfrm rot="-5400000" flipH="1" flipV="1">
                <a:off x="3047"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82" name="Line 174">
                <a:extLst>
                  <a:ext uri="{FF2B5EF4-FFF2-40B4-BE49-F238E27FC236}">
                    <a16:creationId xmlns:a16="http://schemas.microsoft.com/office/drawing/2014/main" id="{5A7A4C9C-5064-DF7A-5023-28EB76848CE3}"/>
                  </a:ext>
                </a:extLst>
              </p:cNvPr>
              <p:cNvSpPr>
                <a:spLocks noChangeShapeType="1"/>
              </p:cNvSpPr>
              <p:nvPr/>
            </p:nvSpPr>
            <p:spPr bwMode="auto">
              <a:xfrm rot="16200000" flipV="1">
                <a:off x="2551"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83" name="Line 175">
                <a:extLst>
                  <a:ext uri="{FF2B5EF4-FFF2-40B4-BE49-F238E27FC236}">
                    <a16:creationId xmlns:a16="http://schemas.microsoft.com/office/drawing/2014/main" id="{AB941494-B591-E979-9B0F-5A3D0C9E1351}"/>
                  </a:ext>
                </a:extLst>
              </p:cNvPr>
              <p:cNvSpPr>
                <a:spLocks noChangeShapeType="1"/>
              </p:cNvSpPr>
              <p:nvPr/>
            </p:nvSpPr>
            <p:spPr bwMode="auto">
              <a:xfrm rot="16200000" flipV="1">
                <a:off x="3046"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84" name="Line 176">
                <a:extLst>
                  <a:ext uri="{FF2B5EF4-FFF2-40B4-BE49-F238E27FC236}">
                    <a16:creationId xmlns:a16="http://schemas.microsoft.com/office/drawing/2014/main" id="{3C879B27-4CA3-4F7D-4A1B-00F56DDCF5A0}"/>
                  </a:ext>
                </a:extLst>
              </p:cNvPr>
              <p:cNvSpPr>
                <a:spLocks noChangeShapeType="1"/>
              </p:cNvSpPr>
              <p:nvPr/>
            </p:nvSpPr>
            <p:spPr bwMode="auto">
              <a:xfrm rot="-5400000" flipH="1" flipV="1">
                <a:off x="2552"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85" name="Line 177">
                <a:extLst>
                  <a:ext uri="{FF2B5EF4-FFF2-40B4-BE49-F238E27FC236}">
                    <a16:creationId xmlns:a16="http://schemas.microsoft.com/office/drawing/2014/main" id="{BCBE1E07-322D-D6E5-AA25-84F0543BA7EB}"/>
                  </a:ext>
                </a:extLst>
              </p:cNvPr>
              <p:cNvSpPr>
                <a:spLocks noChangeShapeType="1"/>
              </p:cNvSpPr>
              <p:nvPr/>
            </p:nvSpPr>
            <p:spPr bwMode="auto">
              <a:xfrm rot="16200000" flipH="1">
                <a:off x="1550"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86" name="Line 178">
                <a:extLst>
                  <a:ext uri="{FF2B5EF4-FFF2-40B4-BE49-F238E27FC236}">
                    <a16:creationId xmlns:a16="http://schemas.microsoft.com/office/drawing/2014/main" id="{1E5D097D-A98E-33E5-BC64-3C6716EE0808}"/>
                  </a:ext>
                </a:extLst>
              </p:cNvPr>
              <p:cNvSpPr>
                <a:spLocks noChangeShapeType="1"/>
              </p:cNvSpPr>
              <p:nvPr/>
            </p:nvSpPr>
            <p:spPr bwMode="auto">
              <a:xfrm rot="16200000" flipH="1">
                <a:off x="1549"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87" name="Line 179">
                <a:extLst>
                  <a:ext uri="{FF2B5EF4-FFF2-40B4-BE49-F238E27FC236}">
                    <a16:creationId xmlns:a16="http://schemas.microsoft.com/office/drawing/2014/main" id="{874563EF-5876-2162-4C9A-88F084F5D344}"/>
                  </a:ext>
                </a:extLst>
              </p:cNvPr>
              <p:cNvSpPr>
                <a:spLocks noChangeShapeType="1"/>
              </p:cNvSpPr>
              <p:nvPr/>
            </p:nvSpPr>
            <p:spPr bwMode="auto">
              <a:xfrm rot="-5400000" flipH="1" flipV="1">
                <a:off x="2677"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88" name="Line 180">
                <a:extLst>
                  <a:ext uri="{FF2B5EF4-FFF2-40B4-BE49-F238E27FC236}">
                    <a16:creationId xmlns:a16="http://schemas.microsoft.com/office/drawing/2014/main" id="{7EF4E266-8674-6CD6-C911-26C745822951}"/>
                  </a:ext>
                </a:extLst>
              </p:cNvPr>
              <p:cNvSpPr>
                <a:spLocks noChangeShapeType="1"/>
              </p:cNvSpPr>
              <p:nvPr/>
            </p:nvSpPr>
            <p:spPr bwMode="auto">
              <a:xfrm rot="16200000" flipH="1">
                <a:off x="2920"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89" name="Line 181">
                <a:extLst>
                  <a:ext uri="{FF2B5EF4-FFF2-40B4-BE49-F238E27FC236}">
                    <a16:creationId xmlns:a16="http://schemas.microsoft.com/office/drawing/2014/main" id="{D0F1213C-3FA3-CE32-F98A-446FD38F5885}"/>
                  </a:ext>
                </a:extLst>
              </p:cNvPr>
              <p:cNvSpPr>
                <a:spLocks noChangeShapeType="1"/>
              </p:cNvSpPr>
              <p:nvPr/>
            </p:nvSpPr>
            <p:spPr bwMode="auto">
              <a:xfrm rot="16200000" flipH="1">
                <a:off x="2678"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90" name="Line 182">
                <a:extLst>
                  <a:ext uri="{FF2B5EF4-FFF2-40B4-BE49-F238E27FC236}">
                    <a16:creationId xmlns:a16="http://schemas.microsoft.com/office/drawing/2014/main" id="{93B5953B-468E-BBAB-5989-1574B5A36251}"/>
                  </a:ext>
                </a:extLst>
              </p:cNvPr>
              <p:cNvSpPr>
                <a:spLocks noChangeShapeType="1"/>
              </p:cNvSpPr>
              <p:nvPr/>
            </p:nvSpPr>
            <p:spPr bwMode="auto">
              <a:xfrm rot="-5400000" flipH="1" flipV="1">
                <a:off x="2919"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91" name="Line 183">
                <a:extLst>
                  <a:ext uri="{FF2B5EF4-FFF2-40B4-BE49-F238E27FC236}">
                    <a16:creationId xmlns:a16="http://schemas.microsoft.com/office/drawing/2014/main" id="{514A0239-213D-B248-C92B-8FCF00E81218}"/>
                  </a:ext>
                </a:extLst>
              </p:cNvPr>
              <p:cNvSpPr>
                <a:spLocks noChangeShapeType="1"/>
              </p:cNvSpPr>
              <p:nvPr/>
            </p:nvSpPr>
            <p:spPr bwMode="auto">
              <a:xfrm rot="-5400000" flipH="1" flipV="1">
                <a:off x="2799" y="3408"/>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92" name="Line 184">
                <a:extLst>
                  <a:ext uri="{FF2B5EF4-FFF2-40B4-BE49-F238E27FC236}">
                    <a16:creationId xmlns:a16="http://schemas.microsoft.com/office/drawing/2014/main" id="{74BC312B-A4D7-EA87-BDD9-64A2EB04FC74}"/>
                  </a:ext>
                </a:extLst>
              </p:cNvPr>
              <p:cNvSpPr>
                <a:spLocks noChangeShapeType="1"/>
              </p:cNvSpPr>
              <p:nvPr/>
            </p:nvSpPr>
            <p:spPr bwMode="auto">
              <a:xfrm rot="16200000" flipV="1">
                <a:off x="2798" y="989"/>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93" name="Line 185">
                <a:extLst>
                  <a:ext uri="{FF2B5EF4-FFF2-40B4-BE49-F238E27FC236}">
                    <a16:creationId xmlns:a16="http://schemas.microsoft.com/office/drawing/2014/main" id="{5115913B-CA4A-EEA3-0C40-C083F79C8314}"/>
                  </a:ext>
                </a:extLst>
              </p:cNvPr>
              <p:cNvSpPr>
                <a:spLocks noChangeShapeType="1"/>
              </p:cNvSpPr>
              <p:nvPr/>
            </p:nvSpPr>
            <p:spPr bwMode="auto">
              <a:xfrm rot="-5400000">
                <a:off x="3975"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94" name="Line 186">
                <a:extLst>
                  <a:ext uri="{FF2B5EF4-FFF2-40B4-BE49-F238E27FC236}">
                    <a16:creationId xmlns:a16="http://schemas.microsoft.com/office/drawing/2014/main" id="{F7FA9E45-DAB8-9208-02B3-830230C1D2C4}"/>
                  </a:ext>
                </a:extLst>
              </p:cNvPr>
              <p:cNvSpPr>
                <a:spLocks noChangeShapeType="1"/>
              </p:cNvSpPr>
              <p:nvPr/>
            </p:nvSpPr>
            <p:spPr bwMode="auto">
              <a:xfrm rot="-5400000">
                <a:off x="1931"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95" name="Line 187">
                <a:extLst>
                  <a:ext uri="{FF2B5EF4-FFF2-40B4-BE49-F238E27FC236}">
                    <a16:creationId xmlns:a16="http://schemas.microsoft.com/office/drawing/2014/main" id="{706D5A76-26E7-1D31-9854-D75A5168D760}"/>
                  </a:ext>
                </a:extLst>
              </p:cNvPr>
              <p:cNvSpPr>
                <a:spLocks noChangeShapeType="1"/>
              </p:cNvSpPr>
              <p:nvPr/>
            </p:nvSpPr>
            <p:spPr bwMode="auto">
              <a:xfrm rot="-5400000">
                <a:off x="1930"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96" name="Line 188">
                <a:extLst>
                  <a:ext uri="{FF2B5EF4-FFF2-40B4-BE49-F238E27FC236}">
                    <a16:creationId xmlns:a16="http://schemas.microsoft.com/office/drawing/2014/main" id="{D652894A-892B-6437-CB63-40082252D1DE}"/>
                  </a:ext>
                </a:extLst>
              </p:cNvPr>
              <p:cNvSpPr>
                <a:spLocks noChangeShapeType="1"/>
              </p:cNvSpPr>
              <p:nvPr/>
            </p:nvSpPr>
            <p:spPr bwMode="auto">
              <a:xfrm rot="-5400000" flipH="1" flipV="1">
                <a:off x="3945"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97" name="Line 189">
                <a:extLst>
                  <a:ext uri="{FF2B5EF4-FFF2-40B4-BE49-F238E27FC236}">
                    <a16:creationId xmlns:a16="http://schemas.microsoft.com/office/drawing/2014/main" id="{423E2232-FE29-E1BC-D50D-52FB2F26EBEE}"/>
                  </a:ext>
                </a:extLst>
              </p:cNvPr>
              <p:cNvSpPr>
                <a:spLocks noChangeShapeType="1"/>
              </p:cNvSpPr>
              <p:nvPr/>
            </p:nvSpPr>
            <p:spPr bwMode="auto">
              <a:xfrm rot="16200000" flipH="1">
                <a:off x="3946"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98" name="Line 190">
                <a:extLst>
                  <a:ext uri="{FF2B5EF4-FFF2-40B4-BE49-F238E27FC236}">
                    <a16:creationId xmlns:a16="http://schemas.microsoft.com/office/drawing/2014/main" id="{D3143B36-114D-8D42-5197-32A05D8B89B3}"/>
                  </a:ext>
                </a:extLst>
              </p:cNvPr>
              <p:cNvSpPr>
                <a:spLocks noChangeShapeType="1"/>
              </p:cNvSpPr>
              <p:nvPr/>
            </p:nvSpPr>
            <p:spPr bwMode="auto">
              <a:xfrm rot="-5400000" flipH="1" flipV="1">
                <a:off x="1652"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399" name="Line 191">
                <a:extLst>
                  <a:ext uri="{FF2B5EF4-FFF2-40B4-BE49-F238E27FC236}">
                    <a16:creationId xmlns:a16="http://schemas.microsoft.com/office/drawing/2014/main" id="{FA1EE501-FC20-0B03-E59C-108DDA970C9A}"/>
                  </a:ext>
                </a:extLst>
              </p:cNvPr>
              <p:cNvSpPr>
                <a:spLocks noChangeShapeType="1"/>
              </p:cNvSpPr>
              <p:nvPr/>
            </p:nvSpPr>
            <p:spPr bwMode="auto">
              <a:xfrm rot="16200000" flipH="1">
                <a:off x="1653"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00" name="Line 192">
                <a:extLst>
                  <a:ext uri="{FF2B5EF4-FFF2-40B4-BE49-F238E27FC236}">
                    <a16:creationId xmlns:a16="http://schemas.microsoft.com/office/drawing/2014/main" id="{40253BF7-6BEA-5EF1-C799-B975970E5E2B}"/>
                  </a:ext>
                </a:extLst>
              </p:cNvPr>
              <p:cNvSpPr>
                <a:spLocks noChangeShapeType="1"/>
              </p:cNvSpPr>
              <p:nvPr/>
            </p:nvSpPr>
            <p:spPr bwMode="auto">
              <a:xfrm rot="16200000" flipH="1">
                <a:off x="2322"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01" name="Line 193">
                <a:extLst>
                  <a:ext uri="{FF2B5EF4-FFF2-40B4-BE49-F238E27FC236}">
                    <a16:creationId xmlns:a16="http://schemas.microsoft.com/office/drawing/2014/main" id="{EDB8DF9B-254C-F1F6-8E84-E6D0DCA08F8E}"/>
                  </a:ext>
                </a:extLst>
              </p:cNvPr>
              <p:cNvSpPr>
                <a:spLocks noChangeShapeType="1"/>
              </p:cNvSpPr>
              <p:nvPr/>
            </p:nvSpPr>
            <p:spPr bwMode="auto">
              <a:xfrm rot="16200000" flipH="1">
                <a:off x="2321"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02" name="Line 194">
                <a:extLst>
                  <a:ext uri="{FF2B5EF4-FFF2-40B4-BE49-F238E27FC236}">
                    <a16:creationId xmlns:a16="http://schemas.microsoft.com/office/drawing/2014/main" id="{25833F61-4D24-FAEF-0B36-B61A8EB49931}"/>
                  </a:ext>
                </a:extLst>
              </p:cNvPr>
              <p:cNvSpPr>
                <a:spLocks noChangeShapeType="1"/>
              </p:cNvSpPr>
              <p:nvPr/>
            </p:nvSpPr>
            <p:spPr bwMode="auto">
              <a:xfrm rot="16200000" flipH="1">
                <a:off x="369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03" name="Line 195">
                <a:extLst>
                  <a:ext uri="{FF2B5EF4-FFF2-40B4-BE49-F238E27FC236}">
                    <a16:creationId xmlns:a16="http://schemas.microsoft.com/office/drawing/2014/main" id="{F3F16579-1BF3-30BF-F2D6-E1DED439D889}"/>
                  </a:ext>
                </a:extLst>
              </p:cNvPr>
              <p:cNvSpPr>
                <a:spLocks noChangeShapeType="1"/>
              </p:cNvSpPr>
              <p:nvPr/>
            </p:nvSpPr>
            <p:spPr bwMode="auto">
              <a:xfrm rot="16200000" flipH="1">
                <a:off x="190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04" name="Line 196">
                <a:extLst>
                  <a:ext uri="{FF2B5EF4-FFF2-40B4-BE49-F238E27FC236}">
                    <a16:creationId xmlns:a16="http://schemas.microsoft.com/office/drawing/2014/main" id="{AD196DB8-C7DA-B50B-A2E7-0B42CC1E5DC9}"/>
                  </a:ext>
                </a:extLst>
              </p:cNvPr>
              <p:cNvSpPr>
                <a:spLocks noChangeShapeType="1"/>
              </p:cNvSpPr>
              <p:nvPr/>
            </p:nvSpPr>
            <p:spPr bwMode="auto">
              <a:xfrm rot="-5400000" flipH="1" flipV="1">
                <a:off x="2172"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05" name="Line 197">
                <a:extLst>
                  <a:ext uri="{FF2B5EF4-FFF2-40B4-BE49-F238E27FC236}">
                    <a16:creationId xmlns:a16="http://schemas.microsoft.com/office/drawing/2014/main" id="{4456DEA9-2259-B9F0-F190-7CB22881AA7B}"/>
                  </a:ext>
                </a:extLst>
              </p:cNvPr>
              <p:cNvSpPr>
                <a:spLocks noChangeShapeType="1"/>
              </p:cNvSpPr>
              <p:nvPr/>
            </p:nvSpPr>
            <p:spPr bwMode="auto">
              <a:xfrm rot="-5400000" flipH="1" flipV="1">
                <a:off x="3427"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06" name="Line 198">
                <a:extLst>
                  <a:ext uri="{FF2B5EF4-FFF2-40B4-BE49-F238E27FC236}">
                    <a16:creationId xmlns:a16="http://schemas.microsoft.com/office/drawing/2014/main" id="{8A4445E9-0F4D-116C-E8C3-5EFFC4F7D938}"/>
                  </a:ext>
                </a:extLst>
              </p:cNvPr>
              <p:cNvSpPr>
                <a:spLocks noChangeShapeType="1"/>
              </p:cNvSpPr>
              <p:nvPr/>
            </p:nvSpPr>
            <p:spPr bwMode="auto">
              <a:xfrm rot="-5400000" flipH="1" flipV="1">
                <a:off x="190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07" name="Line 199">
                <a:extLst>
                  <a:ext uri="{FF2B5EF4-FFF2-40B4-BE49-F238E27FC236}">
                    <a16:creationId xmlns:a16="http://schemas.microsoft.com/office/drawing/2014/main" id="{DD38D3E4-90D8-31C8-CAA0-7C0E2B763C13}"/>
                  </a:ext>
                </a:extLst>
              </p:cNvPr>
              <p:cNvSpPr>
                <a:spLocks noChangeShapeType="1"/>
              </p:cNvSpPr>
              <p:nvPr/>
            </p:nvSpPr>
            <p:spPr bwMode="auto">
              <a:xfrm rot="-5400000" flipH="1" flipV="1">
                <a:off x="368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08" name="Line 200">
                <a:extLst>
                  <a:ext uri="{FF2B5EF4-FFF2-40B4-BE49-F238E27FC236}">
                    <a16:creationId xmlns:a16="http://schemas.microsoft.com/office/drawing/2014/main" id="{DF2F3045-E86E-7E2A-BB15-0A7AF3154B5E}"/>
                  </a:ext>
                </a:extLst>
              </p:cNvPr>
              <p:cNvSpPr>
                <a:spLocks noChangeShapeType="1"/>
              </p:cNvSpPr>
              <p:nvPr/>
            </p:nvSpPr>
            <p:spPr bwMode="auto">
              <a:xfrm rot="16200000" flipH="1">
                <a:off x="3426"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09" name="Line 201">
                <a:extLst>
                  <a:ext uri="{FF2B5EF4-FFF2-40B4-BE49-F238E27FC236}">
                    <a16:creationId xmlns:a16="http://schemas.microsoft.com/office/drawing/2014/main" id="{760F11BF-D084-72D4-D283-CFBA8C5AC340}"/>
                  </a:ext>
                </a:extLst>
              </p:cNvPr>
              <p:cNvSpPr>
                <a:spLocks noChangeShapeType="1"/>
              </p:cNvSpPr>
              <p:nvPr/>
            </p:nvSpPr>
            <p:spPr bwMode="auto">
              <a:xfrm rot="16200000" flipH="1">
                <a:off x="2171"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10" name="Line 202">
                <a:extLst>
                  <a:ext uri="{FF2B5EF4-FFF2-40B4-BE49-F238E27FC236}">
                    <a16:creationId xmlns:a16="http://schemas.microsoft.com/office/drawing/2014/main" id="{D28D0134-F927-C50C-F1FD-09738627C2C3}"/>
                  </a:ext>
                </a:extLst>
              </p:cNvPr>
              <p:cNvSpPr>
                <a:spLocks noChangeShapeType="1"/>
              </p:cNvSpPr>
              <p:nvPr/>
            </p:nvSpPr>
            <p:spPr bwMode="auto">
              <a:xfrm rot="-5400000">
                <a:off x="1676"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11" name="Line 203">
                <a:extLst>
                  <a:ext uri="{FF2B5EF4-FFF2-40B4-BE49-F238E27FC236}">
                    <a16:creationId xmlns:a16="http://schemas.microsoft.com/office/drawing/2014/main" id="{24149302-9730-152B-849B-8B99DD5E09D5}"/>
                  </a:ext>
                </a:extLst>
              </p:cNvPr>
              <p:cNvSpPr>
                <a:spLocks noChangeShapeType="1"/>
              </p:cNvSpPr>
              <p:nvPr/>
            </p:nvSpPr>
            <p:spPr bwMode="auto">
              <a:xfrm rot="-5400000">
                <a:off x="1677"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12" name="Line 204">
                <a:extLst>
                  <a:ext uri="{FF2B5EF4-FFF2-40B4-BE49-F238E27FC236}">
                    <a16:creationId xmlns:a16="http://schemas.microsoft.com/office/drawing/2014/main" id="{D438E16A-5D59-C76B-EBDC-D4A00834E5B6}"/>
                  </a:ext>
                </a:extLst>
              </p:cNvPr>
              <p:cNvSpPr>
                <a:spLocks noChangeShapeType="1"/>
              </p:cNvSpPr>
              <p:nvPr/>
            </p:nvSpPr>
            <p:spPr bwMode="auto">
              <a:xfrm rot="16200000" flipH="1">
                <a:off x="1804"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13" name="Line 205">
                <a:extLst>
                  <a:ext uri="{FF2B5EF4-FFF2-40B4-BE49-F238E27FC236}">
                    <a16:creationId xmlns:a16="http://schemas.microsoft.com/office/drawing/2014/main" id="{F961B666-1030-274D-B392-F655625F3FAF}"/>
                  </a:ext>
                </a:extLst>
              </p:cNvPr>
              <p:cNvSpPr>
                <a:spLocks noChangeShapeType="1"/>
              </p:cNvSpPr>
              <p:nvPr/>
            </p:nvSpPr>
            <p:spPr bwMode="auto">
              <a:xfrm rot="16200000" flipH="1">
                <a:off x="1809"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14" name="Line 206">
                <a:extLst>
                  <a:ext uri="{FF2B5EF4-FFF2-40B4-BE49-F238E27FC236}">
                    <a16:creationId xmlns:a16="http://schemas.microsoft.com/office/drawing/2014/main" id="{54547043-DB6B-3502-153F-C1C2829DFCDD}"/>
                  </a:ext>
                </a:extLst>
              </p:cNvPr>
              <p:cNvSpPr>
                <a:spLocks noChangeShapeType="1"/>
              </p:cNvSpPr>
              <p:nvPr/>
            </p:nvSpPr>
            <p:spPr bwMode="auto">
              <a:xfrm rot="-5400000" flipH="1" flipV="1">
                <a:off x="3812"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15" name="Line 207">
                <a:extLst>
                  <a:ext uri="{FF2B5EF4-FFF2-40B4-BE49-F238E27FC236}">
                    <a16:creationId xmlns:a16="http://schemas.microsoft.com/office/drawing/2014/main" id="{E268861E-595F-F02D-D714-E9866E2F99C6}"/>
                  </a:ext>
                </a:extLst>
              </p:cNvPr>
              <p:cNvSpPr>
                <a:spLocks noChangeShapeType="1"/>
              </p:cNvSpPr>
              <p:nvPr/>
            </p:nvSpPr>
            <p:spPr bwMode="auto">
              <a:xfrm rot="-5400000" flipH="1" flipV="1">
                <a:off x="1773"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16" name="Line 208">
                <a:extLst>
                  <a:ext uri="{FF2B5EF4-FFF2-40B4-BE49-F238E27FC236}">
                    <a16:creationId xmlns:a16="http://schemas.microsoft.com/office/drawing/2014/main" id="{9910E457-A625-77FF-E610-DB170307DA18}"/>
                  </a:ext>
                </a:extLst>
              </p:cNvPr>
              <p:cNvSpPr>
                <a:spLocks noChangeShapeType="1"/>
              </p:cNvSpPr>
              <p:nvPr/>
            </p:nvSpPr>
            <p:spPr bwMode="auto">
              <a:xfrm rot="16200000" flipV="1">
                <a:off x="3813"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17" name="Line 209">
                <a:extLst>
                  <a:ext uri="{FF2B5EF4-FFF2-40B4-BE49-F238E27FC236}">
                    <a16:creationId xmlns:a16="http://schemas.microsoft.com/office/drawing/2014/main" id="{72683B23-549D-16AF-1401-54CCC3B89CC8}"/>
                  </a:ext>
                </a:extLst>
              </p:cNvPr>
              <p:cNvSpPr>
                <a:spLocks noChangeShapeType="1"/>
              </p:cNvSpPr>
              <p:nvPr/>
            </p:nvSpPr>
            <p:spPr bwMode="auto">
              <a:xfrm rot="16200000" flipV="1">
                <a:off x="1774"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18" name="Line 210">
                <a:extLst>
                  <a:ext uri="{FF2B5EF4-FFF2-40B4-BE49-F238E27FC236}">
                    <a16:creationId xmlns:a16="http://schemas.microsoft.com/office/drawing/2014/main" id="{CDB3BD59-799D-3379-BB88-BE47013CCAAE}"/>
                  </a:ext>
                </a:extLst>
              </p:cNvPr>
              <p:cNvSpPr>
                <a:spLocks noChangeShapeType="1"/>
              </p:cNvSpPr>
              <p:nvPr/>
            </p:nvSpPr>
            <p:spPr bwMode="auto">
              <a:xfrm rot="-5400000" flipH="1" flipV="1">
                <a:off x="3946"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19" name="Line 211">
                <a:extLst>
                  <a:ext uri="{FF2B5EF4-FFF2-40B4-BE49-F238E27FC236}">
                    <a16:creationId xmlns:a16="http://schemas.microsoft.com/office/drawing/2014/main" id="{CE683E00-FBEA-AE3A-A2BE-EACF2AF921D4}"/>
                  </a:ext>
                </a:extLst>
              </p:cNvPr>
              <p:cNvSpPr>
                <a:spLocks noChangeShapeType="1"/>
              </p:cNvSpPr>
              <p:nvPr/>
            </p:nvSpPr>
            <p:spPr bwMode="auto">
              <a:xfrm rot="-5400000" flipH="1" flipV="1">
                <a:off x="1653"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20" name="Line 212">
                <a:extLst>
                  <a:ext uri="{FF2B5EF4-FFF2-40B4-BE49-F238E27FC236}">
                    <a16:creationId xmlns:a16="http://schemas.microsoft.com/office/drawing/2014/main" id="{CD53EC67-BA92-18D0-39EC-79270A57BB36}"/>
                  </a:ext>
                </a:extLst>
              </p:cNvPr>
              <p:cNvSpPr>
                <a:spLocks noChangeShapeType="1"/>
              </p:cNvSpPr>
              <p:nvPr/>
            </p:nvSpPr>
            <p:spPr bwMode="auto">
              <a:xfrm rot="16200000" flipH="1">
                <a:off x="1652"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21" name="Line 213">
                <a:extLst>
                  <a:ext uri="{FF2B5EF4-FFF2-40B4-BE49-F238E27FC236}">
                    <a16:creationId xmlns:a16="http://schemas.microsoft.com/office/drawing/2014/main" id="{414492D8-A0DA-D608-6380-2D362046E212}"/>
                  </a:ext>
                </a:extLst>
              </p:cNvPr>
              <p:cNvSpPr>
                <a:spLocks noChangeShapeType="1"/>
              </p:cNvSpPr>
              <p:nvPr/>
            </p:nvSpPr>
            <p:spPr bwMode="auto">
              <a:xfrm rot="16200000" flipH="1">
                <a:off x="3945"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22" name="Line 214">
                <a:extLst>
                  <a:ext uri="{FF2B5EF4-FFF2-40B4-BE49-F238E27FC236}">
                    <a16:creationId xmlns:a16="http://schemas.microsoft.com/office/drawing/2014/main" id="{286D22BC-BEF5-555F-0DC6-A7C553D43B51}"/>
                  </a:ext>
                </a:extLst>
              </p:cNvPr>
              <p:cNvSpPr>
                <a:spLocks noChangeShapeType="1"/>
              </p:cNvSpPr>
              <p:nvPr/>
            </p:nvSpPr>
            <p:spPr bwMode="auto">
              <a:xfrm rot="16200000" flipH="1">
                <a:off x="3071"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23" name="Line 215">
                <a:extLst>
                  <a:ext uri="{FF2B5EF4-FFF2-40B4-BE49-F238E27FC236}">
                    <a16:creationId xmlns:a16="http://schemas.microsoft.com/office/drawing/2014/main" id="{E388D204-77BD-8BB0-A817-E70C0E08E965}"/>
                  </a:ext>
                </a:extLst>
              </p:cNvPr>
              <p:cNvSpPr>
                <a:spLocks noChangeShapeType="1"/>
              </p:cNvSpPr>
              <p:nvPr/>
            </p:nvSpPr>
            <p:spPr bwMode="auto">
              <a:xfrm rot="16200000" flipH="1">
                <a:off x="3070"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24" name="Line 216">
                <a:extLst>
                  <a:ext uri="{FF2B5EF4-FFF2-40B4-BE49-F238E27FC236}">
                    <a16:creationId xmlns:a16="http://schemas.microsoft.com/office/drawing/2014/main" id="{4000B312-0679-2F1C-896B-F9127984695B}"/>
                  </a:ext>
                </a:extLst>
              </p:cNvPr>
              <p:cNvSpPr>
                <a:spLocks noChangeShapeType="1"/>
              </p:cNvSpPr>
              <p:nvPr/>
            </p:nvSpPr>
            <p:spPr bwMode="auto">
              <a:xfrm rot="-5400000">
                <a:off x="3451"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25" name="Line 217">
                <a:extLst>
                  <a:ext uri="{FF2B5EF4-FFF2-40B4-BE49-F238E27FC236}">
                    <a16:creationId xmlns:a16="http://schemas.microsoft.com/office/drawing/2014/main" id="{3B1C1D19-782A-FF17-3D38-BE7A4A859537}"/>
                  </a:ext>
                </a:extLst>
              </p:cNvPr>
              <p:cNvSpPr>
                <a:spLocks noChangeShapeType="1"/>
              </p:cNvSpPr>
              <p:nvPr/>
            </p:nvSpPr>
            <p:spPr bwMode="auto">
              <a:xfrm rot="-5400000">
                <a:off x="3450"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26" name="Line 218">
                <a:extLst>
                  <a:ext uri="{FF2B5EF4-FFF2-40B4-BE49-F238E27FC236}">
                    <a16:creationId xmlns:a16="http://schemas.microsoft.com/office/drawing/2014/main" id="{1A74F074-ABC4-425F-D08F-AF8DD65A81BE}"/>
                  </a:ext>
                </a:extLst>
              </p:cNvPr>
              <p:cNvSpPr>
                <a:spLocks noChangeShapeType="1"/>
              </p:cNvSpPr>
              <p:nvPr/>
            </p:nvSpPr>
            <p:spPr bwMode="auto">
              <a:xfrm rot="16200000" flipH="1">
                <a:off x="2576"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27" name="Line 219">
                <a:extLst>
                  <a:ext uri="{FF2B5EF4-FFF2-40B4-BE49-F238E27FC236}">
                    <a16:creationId xmlns:a16="http://schemas.microsoft.com/office/drawing/2014/main" id="{8772DA41-B97E-52E5-FAA3-98D2F7502F40}"/>
                  </a:ext>
                </a:extLst>
              </p:cNvPr>
              <p:cNvSpPr>
                <a:spLocks noChangeShapeType="1"/>
              </p:cNvSpPr>
              <p:nvPr/>
            </p:nvSpPr>
            <p:spPr bwMode="auto">
              <a:xfrm rot="16200000" flipH="1">
                <a:off x="2575"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28" name="Line 220">
                <a:extLst>
                  <a:ext uri="{FF2B5EF4-FFF2-40B4-BE49-F238E27FC236}">
                    <a16:creationId xmlns:a16="http://schemas.microsoft.com/office/drawing/2014/main" id="{DDCCB8FE-11B4-8C82-6DE2-8E41D702E484}"/>
                  </a:ext>
                </a:extLst>
              </p:cNvPr>
              <p:cNvSpPr>
                <a:spLocks noChangeShapeType="1"/>
              </p:cNvSpPr>
              <p:nvPr/>
            </p:nvSpPr>
            <p:spPr bwMode="auto">
              <a:xfrm rot="16200000" flipV="1">
                <a:off x="3300"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29" name="Line 221">
                <a:extLst>
                  <a:ext uri="{FF2B5EF4-FFF2-40B4-BE49-F238E27FC236}">
                    <a16:creationId xmlns:a16="http://schemas.microsoft.com/office/drawing/2014/main" id="{E76BECAD-5AC2-37C4-4712-D9B928A3DB02}"/>
                  </a:ext>
                </a:extLst>
              </p:cNvPr>
              <p:cNvSpPr>
                <a:spLocks noChangeShapeType="1"/>
              </p:cNvSpPr>
              <p:nvPr/>
            </p:nvSpPr>
            <p:spPr bwMode="auto">
              <a:xfrm rot="16200000" flipV="1">
                <a:off x="2298"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30" name="Line 222">
                <a:extLst>
                  <a:ext uri="{FF2B5EF4-FFF2-40B4-BE49-F238E27FC236}">
                    <a16:creationId xmlns:a16="http://schemas.microsoft.com/office/drawing/2014/main" id="{DAB800DC-DD7B-3977-628B-5F778C2F7825}"/>
                  </a:ext>
                </a:extLst>
              </p:cNvPr>
              <p:cNvSpPr>
                <a:spLocks noChangeShapeType="1"/>
              </p:cNvSpPr>
              <p:nvPr/>
            </p:nvSpPr>
            <p:spPr bwMode="auto">
              <a:xfrm rot="-5400000" flipH="1" flipV="1">
                <a:off x="2297"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31" name="Line 223">
                <a:extLst>
                  <a:ext uri="{FF2B5EF4-FFF2-40B4-BE49-F238E27FC236}">
                    <a16:creationId xmlns:a16="http://schemas.microsoft.com/office/drawing/2014/main" id="{BA755CBD-C045-6BE9-6080-85455154C0BC}"/>
                  </a:ext>
                </a:extLst>
              </p:cNvPr>
              <p:cNvSpPr>
                <a:spLocks noChangeShapeType="1"/>
              </p:cNvSpPr>
              <p:nvPr/>
            </p:nvSpPr>
            <p:spPr bwMode="auto">
              <a:xfrm rot="-5400000" flipH="1" flipV="1">
                <a:off x="3299"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32" name="Line 224">
                <a:extLst>
                  <a:ext uri="{FF2B5EF4-FFF2-40B4-BE49-F238E27FC236}">
                    <a16:creationId xmlns:a16="http://schemas.microsoft.com/office/drawing/2014/main" id="{B8734346-2865-2C57-9C25-48ED82973E34}"/>
                  </a:ext>
                </a:extLst>
              </p:cNvPr>
              <p:cNvSpPr>
                <a:spLocks noChangeShapeType="1"/>
              </p:cNvSpPr>
              <p:nvPr/>
            </p:nvSpPr>
            <p:spPr bwMode="auto">
              <a:xfrm rot="16200000" flipH="1">
                <a:off x="3843"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33" name="Line 225">
                <a:extLst>
                  <a:ext uri="{FF2B5EF4-FFF2-40B4-BE49-F238E27FC236}">
                    <a16:creationId xmlns:a16="http://schemas.microsoft.com/office/drawing/2014/main" id="{9B3848F2-5AAA-0E85-061A-EEFD1EB49F86}"/>
                  </a:ext>
                </a:extLst>
              </p:cNvPr>
              <p:cNvSpPr>
                <a:spLocks noChangeShapeType="1"/>
              </p:cNvSpPr>
              <p:nvPr/>
            </p:nvSpPr>
            <p:spPr bwMode="auto">
              <a:xfrm rot="16200000" flipH="1">
                <a:off x="2818"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34" name="Line 226">
                <a:extLst>
                  <a:ext uri="{FF2B5EF4-FFF2-40B4-BE49-F238E27FC236}">
                    <a16:creationId xmlns:a16="http://schemas.microsoft.com/office/drawing/2014/main" id="{558C1052-78A7-BA20-D92D-0F5767583AF5}"/>
                  </a:ext>
                </a:extLst>
              </p:cNvPr>
              <p:cNvSpPr>
                <a:spLocks noChangeShapeType="1"/>
              </p:cNvSpPr>
              <p:nvPr/>
            </p:nvSpPr>
            <p:spPr bwMode="auto">
              <a:xfrm rot="16200000" flipH="1">
                <a:off x="3842"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35" name="Line 227">
                <a:extLst>
                  <a:ext uri="{FF2B5EF4-FFF2-40B4-BE49-F238E27FC236}">
                    <a16:creationId xmlns:a16="http://schemas.microsoft.com/office/drawing/2014/main" id="{D36AC6E3-52C2-0666-BFB1-9A0AC793CDFC}"/>
                  </a:ext>
                </a:extLst>
              </p:cNvPr>
              <p:cNvSpPr>
                <a:spLocks noChangeShapeType="1"/>
              </p:cNvSpPr>
              <p:nvPr/>
            </p:nvSpPr>
            <p:spPr bwMode="auto">
              <a:xfrm rot="16200000" flipH="1">
                <a:off x="2817"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36" name="Line 228">
                <a:extLst>
                  <a:ext uri="{FF2B5EF4-FFF2-40B4-BE49-F238E27FC236}">
                    <a16:creationId xmlns:a16="http://schemas.microsoft.com/office/drawing/2014/main" id="{104E5BC2-B325-28B1-7DF4-D98A5E6D9EB6}"/>
                  </a:ext>
                </a:extLst>
              </p:cNvPr>
              <p:cNvSpPr>
                <a:spLocks noChangeShapeType="1"/>
              </p:cNvSpPr>
              <p:nvPr/>
            </p:nvSpPr>
            <p:spPr bwMode="auto">
              <a:xfrm rot="-5400000" flipH="1" flipV="1">
                <a:off x="2039" y="2959"/>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37" name="Line 229">
                <a:extLst>
                  <a:ext uri="{FF2B5EF4-FFF2-40B4-BE49-F238E27FC236}">
                    <a16:creationId xmlns:a16="http://schemas.microsoft.com/office/drawing/2014/main" id="{3146600C-0D66-5220-195A-B46CA5FA0F77}"/>
                  </a:ext>
                </a:extLst>
              </p:cNvPr>
              <p:cNvSpPr>
                <a:spLocks noChangeShapeType="1"/>
              </p:cNvSpPr>
              <p:nvPr/>
            </p:nvSpPr>
            <p:spPr bwMode="auto">
              <a:xfrm rot="-5400000" flipH="1" flipV="1">
                <a:off x="3559" y="2959"/>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38" name="Line 230">
                <a:extLst>
                  <a:ext uri="{FF2B5EF4-FFF2-40B4-BE49-F238E27FC236}">
                    <a16:creationId xmlns:a16="http://schemas.microsoft.com/office/drawing/2014/main" id="{85C6AA2A-E32F-52C5-86EB-4E09B8107CB3}"/>
                  </a:ext>
                </a:extLst>
              </p:cNvPr>
              <p:cNvSpPr>
                <a:spLocks noChangeShapeType="1"/>
              </p:cNvSpPr>
              <p:nvPr/>
            </p:nvSpPr>
            <p:spPr bwMode="auto">
              <a:xfrm rot="16200000" flipV="1">
                <a:off x="2033" y="1422"/>
                <a:ext cx="80"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39" name="Line 231">
                <a:extLst>
                  <a:ext uri="{FF2B5EF4-FFF2-40B4-BE49-F238E27FC236}">
                    <a16:creationId xmlns:a16="http://schemas.microsoft.com/office/drawing/2014/main" id="{098CF656-B45F-9ADE-4AE9-028B7300EB95}"/>
                  </a:ext>
                </a:extLst>
              </p:cNvPr>
              <p:cNvSpPr>
                <a:spLocks noChangeShapeType="1"/>
              </p:cNvSpPr>
              <p:nvPr/>
            </p:nvSpPr>
            <p:spPr bwMode="auto">
              <a:xfrm rot="16200000" flipV="1">
                <a:off x="3553" y="1422"/>
                <a:ext cx="80"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40" name="Line 232">
                <a:extLst>
                  <a:ext uri="{FF2B5EF4-FFF2-40B4-BE49-F238E27FC236}">
                    <a16:creationId xmlns:a16="http://schemas.microsoft.com/office/drawing/2014/main" id="{E7D38D74-407A-0FF3-C514-D04ABF857E95}"/>
                  </a:ext>
                </a:extLst>
              </p:cNvPr>
              <p:cNvSpPr>
                <a:spLocks noChangeShapeType="1"/>
              </p:cNvSpPr>
              <p:nvPr/>
            </p:nvSpPr>
            <p:spPr bwMode="auto">
              <a:xfrm rot="-5400000">
                <a:off x="1682"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41" name="Line 233">
                <a:extLst>
                  <a:ext uri="{FF2B5EF4-FFF2-40B4-BE49-F238E27FC236}">
                    <a16:creationId xmlns:a16="http://schemas.microsoft.com/office/drawing/2014/main" id="{7F442B16-A176-F559-E1BA-F344BA2D5CF8}"/>
                  </a:ext>
                </a:extLst>
              </p:cNvPr>
              <p:cNvSpPr>
                <a:spLocks noChangeShapeType="1"/>
              </p:cNvSpPr>
              <p:nvPr/>
            </p:nvSpPr>
            <p:spPr bwMode="auto">
              <a:xfrm rot="-5400000" flipH="1" flipV="1">
                <a:off x="1780"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42" name="Line 234">
                <a:extLst>
                  <a:ext uri="{FF2B5EF4-FFF2-40B4-BE49-F238E27FC236}">
                    <a16:creationId xmlns:a16="http://schemas.microsoft.com/office/drawing/2014/main" id="{8C99DFAC-5080-BD61-D381-F0E72F4053AD}"/>
                  </a:ext>
                </a:extLst>
              </p:cNvPr>
              <p:cNvSpPr>
                <a:spLocks noChangeShapeType="1"/>
              </p:cNvSpPr>
              <p:nvPr/>
            </p:nvSpPr>
            <p:spPr bwMode="auto">
              <a:xfrm rot="16200000" flipV="1">
                <a:off x="3818"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43" name="Line 235">
                <a:extLst>
                  <a:ext uri="{FF2B5EF4-FFF2-40B4-BE49-F238E27FC236}">
                    <a16:creationId xmlns:a16="http://schemas.microsoft.com/office/drawing/2014/main" id="{EED25785-A29F-A180-38F0-F749AF61F003}"/>
                  </a:ext>
                </a:extLst>
              </p:cNvPr>
              <p:cNvSpPr>
                <a:spLocks noChangeShapeType="1"/>
              </p:cNvSpPr>
              <p:nvPr/>
            </p:nvSpPr>
            <p:spPr bwMode="auto">
              <a:xfrm rot="-5400000" flipH="1" flipV="1">
                <a:off x="3819"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44" name="Line 236">
                <a:extLst>
                  <a:ext uri="{FF2B5EF4-FFF2-40B4-BE49-F238E27FC236}">
                    <a16:creationId xmlns:a16="http://schemas.microsoft.com/office/drawing/2014/main" id="{00BEC023-E86A-E714-51E9-6EB6BA3F6AE3}"/>
                  </a:ext>
                </a:extLst>
              </p:cNvPr>
              <p:cNvSpPr>
                <a:spLocks noChangeShapeType="1"/>
              </p:cNvSpPr>
              <p:nvPr/>
            </p:nvSpPr>
            <p:spPr bwMode="auto">
              <a:xfrm rot="16200000" flipV="1">
                <a:off x="1779"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45" name="Line 237">
                <a:extLst>
                  <a:ext uri="{FF2B5EF4-FFF2-40B4-BE49-F238E27FC236}">
                    <a16:creationId xmlns:a16="http://schemas.microsoft.com/office/drawing/2014/main" id="{56D92D7F-6368-C9A0-6074-789CE276BF8C}"/>
                  </a:ext>
                </a:extLst>
              </p:cNvPr>
              <p:cNvSpPr>
                <a:spLocks noChangeShapeType="1"/>
              </p:cNvSpPr>
              <p:nvPr/>
            </p:nvSpPr>
            <p:spPr bwMode="auto">
              <a:xfrm rot="-5400000" flipH="1" flipV="1">
                <a:off x="2425"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46" name="Line 238">
                <a:extLst>
                  <a:ext uri="{FF2B5EF4-FFF2-40B4-BE49-F238E27FC236}">
                    <a16:creationId xmlns:a16="http://schemas.microsoft.com/office/drawing/2014/main" id="{89170DF5-224E-CD9F-BD5E-064EC104634D}"/>
                  </a:ext>
                </a:extLst>
              </p:cNvPr>
              <p:cNvSpPr>
                <a:spLocks noChangeShapeType="1"/>
              </p:cNvSpPr>
              <p:nvPr/>
            </p:nvSpPr>
            <p:spPr bwMode="auto">
              <a:xfrm rot="-5400000" flipH="1" flipV="1">
                <a:off x="3174"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47" name="Line 239">
                <a:extLst>
                  <a:ext uri="{FF2B5EF4-FFF2-40B4-BE49-F238E27FC236}">
                    <a16:creationId xmlns:a16="http://schemas.microsoft.com/office/drawing/2014/main" id="{03149390-5E91-658E-B6C7-83863848E2E7}"/>
                  </a:ext>
                </a:extLst>
              </p:cNvPr>
              <p:cNvSpPr>
                <a:spLocks noChangeShapeType="1"/>
              </p:cNvSpPr>
              <p:nvPr/>
            </p:nvSpPr>
            <p:spPr bwMode="auto">
              <a:xfrm rot="16200000" flipH="1">
                <a:off x="2424"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48" name="Line 240">
                <a:extLst>
                  <a:ext uri="{FF2B5EF4-FFF2-40B4-BE49-F238E27FC236}">
                    <a16:creationId xmlns:a16="http://schemas.microsoft.com/office/drawing/2014/main" id="{DE267BEF-18BE-E313-8B4E-0036E106D5C3}"/>
                  </a:ext>
                </a:extLst>
              </p:cNvPr>
              <p:cNvSpPr>
                <a:spLocks noChangeShapeType="1"/>
              </p:cNvSpPr>
              <p:nvPr/>
            </p:nvSpPr>
            <p:spPr bwMode="auto">
              <a:xfrm rot="16200000" flipH="1">
                <a:off x="3173"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49" name="Line 241">
                <a:extLst>
                  <a:ext uri="{FF2B5EF4-FFF2-40B4-BE49-F238E27FC236}">
                    <a16:creationId xmlns:a16="http://schemas.microsoft.com/office/drawing/2014/main" id="{B1800AF0-2C4C-2C09-E755-002B65E198AF}"/>
                  </a:ext>
                </a:extLst>
              </p:cNvPr>
              <p:cNvSpPr>
                <a:spLocks noChangeShapeType="1"/>
              </p:cNvSpPr>
              <p:nvPr/>
            </p:nvSpPr>
            <p:spPr bwMode="auto">
              <a:xfrm rot="16200000" flipH="1">
                <a:off x="3589"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50" name="Line 242">
                <a:extLst>
                  <a:ext uri="{FF2B5EF4-FFF2-40B4-BE49-F238E27FC236}">
                    <a16:creationId xmlns:a16="http://schemas.microsoft.com/office/drawing/2014/main" id="{6D32A01C-39A2-ECFF-EB4E-E0A9C2FAA226}"/>
                  </a:ext>
                </a:extLst>
              </p:cNvPr>
              <p:cNvSpPr>
                <a:spLocks noChangeShapeType="1"/>
              </p:cNvSpPr>
              <p:nvPr/>
            </p:nvSpPr>
            <p:spPr bwMode="auto">
              <a:xfrm rot="16200000" flipH="1">
                <a:off x="3594"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51" name="Line 243">
                <a:extLst>
                  <a:ext uri="{FF2B5EF4-FFF2-40B4-BE49-F238E27FC236}">
                    <a16:creationId xmlns:a16="http://schemas.microsoft.com/office/drawing/2014/main" id="{9C65ED00-4E8D-0F6E-7B87-6792F511ABD6}"/>
                  </a:ext>
                </a:extLst>
              </p:cNvPr>
              <p:cNvSpPr>
                <a:spLocks noChangeShapeType="1"/>
              </p:cNvSpPr>
              <p:nvPr/>
            </p:nvSpPr>
            <p:spPr bwMode="auto">
              <a:xfrm rot="-5400000">
                <a:off x="3716"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52" name="Line 244">
                <a:extLst>
                  <a:ext uri="{FF2B5EF4-FFF2-40B4-BE49-F238E27FC236}">
                    <a16:creationId xmlns:a16="http://schemas.microsoft.com/office/drawing/2014/main" id="{AB0FB6C4-8520-2A21-CC39-218C7513F4E9}"/>
                  </a:ext>
                </a:extLst>
              </p:cNvPr>
              <p:cNvSpPr>
                <a:spLocks noChangeShapeType="1"/>
              </p:cNvSpPr>
              <p:nvPr/>
            </p:nvSpPr>
            <p:spPr bwMode="auto">
              <a:xfrm rot="-5400000">
                <a:off x="3715"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53" name="Line 245">
                <a:extLst>
                  <a:ext uri="{FF2B5EF4-FFF2-40B4-BE49-F238E27FC236}">
                    <a16:creationId xmlns:a16="http://schemas.microsoft.com/office/drawing/2014/main" id="{E93CC9DE-355A-4AFB-A834-15764FC0EFEF}"/>
                  </a:ext>
                </a:extLst>
              </p:cNvPr>
              <p:cNvSpPr>
                <a:spLocks noChangeShapeType="1"/>
              </p:cNvSpPr>
              <p:nvPr/>
            </p:nvSpPr>
            <p:spPr bwMode="auto">
              <a:xfrm rot="-5400000">
                <a:off x="2195"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54" name="Line 246">
                <a:extLst>
                  <a:ext uri="{FF2B5EF4-FFF2-40B4-BE49-F238E27FC236}">
                    <a16:creationId xmlns:a16="http://schemas.microsoft.com/office/drawing/2014/main" id="{0E20EF2B-6684-D45C-7CA6-C34A58DB1CFE}"/>
                  </a:ext>
                </a:extLst>
              </p:cNvPr>
              <p:cNvSpPr>
                <a:spLocks noChangeShapeType="1"/>
              </p:cNvSpPr>
              <p:nvPr/>
            </p:nvSpPr>
            <p:spPr bwMode="auto">
              <a:xfrm rot="-5400000">
                <a:off x="2196"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55" name="Line 247">
                <a:extLst>
                  <a:ext uri="{FF2B5EF4-FFF2-40B4-BE49-F238E27FC236}">
                    <a16:creationId xmlns:a16="http://schemas.microsoft.com/office/drawing/2014/main" id="{8428E4AD-4E58-8DB4-934F-B0741F870CFD}"/>
                  </a:ext>
                </a:extLst>
              </p:cNvPr>
              <p:cNvSpPr>
                <a:spLocks noChangeShapeType="1"/>
              </p:cNvSpPr>
              <p:nvPr/>
            </p:nvSpPr>
            <p:spPr bwMode="auto">
              <a:xfrm rot="-5400000" flipH="1" flipV="1">
                <a:off x="368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56" name="Line 248">
                <a:extLst>
                  <a:ext uri="{FF2B5EF4-FFF2-40B4-BE49-F238E27FC236}">
                    <a16:creationId xmlns:a16="http://schemas.microsoft.com/office/drawing/2014/main" id="{1C1AB400-2C94-C60F-84B6-3527DE0B2C84}"/>
                  </a:ext>
                </a:extLst>
              </p:cNvPr>
              <p:cNvSpPr>
                <a:spLocks noChangeShapeType="1"/>
              </p:cNvSpPr>
              <p:nvPr/>
            </p:nvSpPr>
            <p:spPr bwMode="auto">
              <a:xfrm rot="16200000" flipH="1">
                <a:off x="368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57" name="Line 249">
                <a:extLst>
                  <a:ext uri="{FF2B5EF4-FFF2-40B4-BE49-F238E27FC236}">
                    <a16:creationId xmlns:a16="http://schemas.microsoft.com/office/drawing/2014/main" id="{5558CF2C-856C-695D-DE63-0B38895D7C4B}"/>
                  </a:ext>
                </a:extLst>
              </p:cNvPr>
              <p:cNvSpPr>
                <a:spLocks noChangeShapeType="1"/>
              </p:cNvSpPr>
              <p:nvPr/>
            </p:nvSpPr>
            <p:spPr bwMode="auto">
              <a:xfrm rot="-5400000" flipH="1" flipV="1">
                <a:off x="190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58" name="Line 250">
                <a:extLst>
                  <a:ext uri="{FF2B5EF4-FFF2-40B4-BE49-F238E27FC236}">
                    <a16:creationId xmlns:a16="http://schemas.microsoft.com/office/drawing/2014/main" id="{63435642-389A-5661-6AA6-0C29D7C2B929}"/>
                  </a:ext>
                </a:extLst>
              </p:cNvPr>
              <p:cNvSpPr>
                <a:spLocks noChangeShapeType="1"/>
              </p:cNvSpPr>
              <p:nvPr/>
            </p:nvSpPr>
            <p:spPr bwMode="auto">
              <a:xfrm rot="16200000" flipH="1">
                <a:off x="190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59" name="Line 251">
                <a:extLst>
                  <a:ext uri="{FF2B5EF4-FFF2-40B4-BE49-F238E27FC236}">
                    <a16:creationId xmlns:a16="http://schemas.microsoft.com/office/drawing/2014/main" id="{63E689BB-5C8E-B971-2E23-261B6AFB754B}"/>
                  </a:ext>
                </a:extLst>
              </p:cNvPr>
              <p:cNvSpPr>
                <a:spLocks noChangeShapeType="1"/>
              </p:cNvSpPr>
              <p:nvPr/>
            </p:nvSpPr>
            <p:spPr bwMode="auto">
              <a:xfrm rot="16200000" flipV="1">
                <a:off x="3819"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60" name="Line 252">
                <a:extLst>
                  <a:ext uri="{FF2B5EF4-FFF2-40B4-BE49-F238E27FC236}">
                    <a16:creationId xmlns:a16="http://schemas.microsoft.com/office/drawing/2014/main" id="{A6FC35D6-284F-103D-B4EB-3D55F99141D2}"/>
                  </a:ext>
                </a:extLst>
              </p:cNvPr>
              <p:cNvSpPr>
                <a:spLocks noChangeShapeType="1"/>
              </p:cNvSpPr>
              <p:nvPr/>
            </p:nvSpPr>
            <p:spPr bwMode="auto">
              <a:xfrm rot="16200000" flipV="1">
                <a:off x="1780"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61" name="Line 253">
                <a:extLst>
                  <a:ext uri="{FF2B5EF4-FFF2-40B4-BE49-F238E27FC236}">
                    <a16:creationId xmlns:a16="http://schemas.microsoft.com/office/drawing/2014/main" id="{730DFF07-9CFA-1A08-747B-AF7D3A2A26B0}"/>
                  </a:ext>
                </a:extLst>
              </p:cNvPr>
              <p:cNvSpPr>
                <a:spLocks noChangeShapeType="1"/>
              </p:cNvSpPr>
              <p:nvPr/>
            </p:nvSpPr>
            <p:spPr bwMode="auto">
              <a:xfrm rot="-5400000" flipH="1" flipV="1">
                <a:off x="1779"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62" name="Line 254">
                <a:extLst>
                  <a:ext uri="{FF2B5EF4-FFF2-40B4-BE49-F238E27FC236}">
                    <a16:creationId xmlns:a16="http://schemas.microsoft.com/office/drawing/2014/main" id="{3539D289-1E5C-77F8-47B6-14BAA9863A62}"/>
                  </a:ext>
                </a:extLst>
              </p:cNvPr>
              <p:cNvSpPr>
                <a:spLocks noChangeShapeType="1"/>
              </p:cNvSpPr>
              <p:nvPr/>
            </p:nvSpPr>
            <p:spPr bwMode="auto">
              <a:xfrm rot="-5400000" flipH="1" flipV="1">
                <a:off x="3818"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63" name="Line 255">
                <a:extLst>
                  <a:ext uri="{FF2B5EF4-FFF2-40B4-BE49-F238E27FC236}">
                    <a16:creationId xmlns:a16="http://schemas.microsoft.com/office/drawing/2014/main" id="{FD3CDD8C-24D8-8CE7-EC2C-CE198A0C6185}"/>
                  </a:ext>
                </a:extLst>
              </p:cNvPr>
              <p:cNvSpPr>
                <a:spLocks noChangeShapeType="1"/>
              </p:cNvSpPr>
              <p:nvPr/>
            </p:nvSpPr>
            <p:spPr bwMode="auto">
              <a:xfrm rot="16200000" flipV="1">
                <a:off x="2552"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64" name="Line 256">
                <a:extLst>
                  <a:ext uri="{FF2B5EF4-FFF2-40B4-BE49-F238E27FC236}">
                    <a16:creationId xmlns:a16="http://schemas.microsoft.com/office/drawing/2014/main" id="{4D92AE9D-123E-4BC9-CCD8-FE070AA17C7A}"/>
                  </a:ext>
                </a:extLst>
              </p:cNvPr>
              <p:cNvSpPr>
                <a:spLocks noChangeShapeType="1"/>
              </p:cNvSpPr>
              <p:nvPr/>
            </p:nvSpPr>
            <p:spPr bwMode="auto">
              <a:xfrm rot="16200000" flipV="1">
                <a:off x="3047"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65" name="Line 257">
                <a:extLst>
                  <a:ext uri="{FF2B5EF4-FFF2-40B4-BE49-F238E27FC236}">
                    <a16:creationId xmlns:a16="http://schemas.microsoft.com/office/drawing/2014/main" id="{94BF18A5-53DF-A225-5845-E65440CB886A}"/>
                  </a:ext>
                </a:extLst>
              </p:cNvPr>
              <p:cNvSpPr>
                <a:spLocks noChangeShapeType="1"/>
              </p:cNvSpPr>
              <p:nvPr/>
            </p:nvSpPr>
            <p:spPr bwMode="auto">
              <a:xfrm rot="-5400000" flipH="1" flipV="1">
                <a:off x="3046"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66" name="Line 258">
                <a:extLst>
                  <a:ext uri="{FF2B5EF4-FFF2-40B4-BE49-F238E27FC236}">
                    <a16:creationId xmlns:a16="http://schemas.microsoft.com/office/drawing/2014/main" id="{E04853EA-0D22-67D3-F8EA-D204EA52EB59}"/>
                  </a:ext>
                </a:extLst>
              </p:cNvPr>
              <p:cNvSpPr>
                <a:spLocks noChangeShapeType="1"/>
              </p:cNvSpPr>
              <p:nvPr/>
            </p:nvSpPr>
            <p:spPr bwMode="auto">
              <a:xfrm rot="-5400000" flipH="1" flipV="1">
                <a:off x="2551"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67" name="Line 259">
                <a:extLst>
                  <a:ext uri="{FF2B5EF4-FFF2-40B4-BE49-F238E27FC236}">
                    <a16:creationId xmlns:a16="http://schemas.microsoft.com/office/drawing/2014/main" id="{22B46AD9-65A6-D220-4942-260E133E9C5F}"/>
                  </a:ext>
                </a:extLst>
              </p:cNvPr>
              <p:cNvSpPr>
                <a:spLocks noChangeShapeType="1"/>
              </p:cNvSpPr>
              <p:nvPr/>
            </p:nvSpPr>
            <p:spPr bwMode="auto">
              <a:xfrm rot="-5400000" flipH="1" flipV="1">
                <a:off x="2920"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68" name="Line 260">
                <a:extLst>
                  <a:ext uri="{FF2B5EF4-FFF2-40B4-BE49-F238E27FC236}">
                    <a16:creationId xmlns:a16="http://schemas.microsoft.com/office/drawing/2014/main" id="{4E565A61-533F-0BCE-8728-DD3FE67A7EF1}"/>
                  </a:ext>
                </a:extLst>
              </p:cNvPr>
              <p:cNvSpPr>
                <a:spLocks noChangeShapeType="1"/>
              </p:cNvSpPr>
              <p:nvPr/>
            </p:nvSpPr>
            <p:spPr bwMode="auto">
              <a:xfrm rot="-5400000" flipH="1" flipV="1">
                <a:off x="2678"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69" name="Line 261">
                <a:extLst>
                  <a:ext uri="{FF2B5EF4-FFF2-40B4-BE49-F238E27FC236}">
                    <a16:creationId xmlns:a16="http://schemas.microsoft.com/office/drawing/2014/main" id="{4807F713-2B38-5AF2-61A6-590F79071D6F}"/>
                  </a:ext>
                </a:extLst>
              </p:cNvPr>
              <p:cNvSpPr>
                <a:spLocks noChangeShapeType="1"/>
              </p:cNvSpPr>
              <p:nvPr/>
            </p:nvSpPr>
            <p:spPr bwMode="auto">
              <a:xfrm rot="16200000" flipH="1">
                <a:off x="342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70" name="Line 262">
                <a:extLst>
                  <a:ext uri="{FF2B5EF4-FFF2-40B4-BE49-F238E27FC236}">
                    <a16:creationId xmlns:a16="http://schemas.microsoft.com/office/drawing/2014/main" id="{43DAD869-5916-D325-F3E0-71FC4594C48E}"/>
                  </a:ext>
                </a:extLst>
              </p:cNvPr>
              <p:cNvSpPr>
                <a:spLocks noChangeShapeType="1"/>
              </p:cNvSpPr>
              <p:nvPr/>
            </p:nvSpPr>
            <p:spPr bwMode="auto">
              <a:xfrm rot="16200000" flipH="1">
                <a:off x="217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71" name="Line 263">
                <a:extLst>
                  <a:ext uri="{FF2B5EF4-FFF2-40B4-BE49-F238E27FC236}">
                    <a16:creationId xmlns:a16="http://schemas.microsoft.com/office/drawing/2014/main" id="{2CD5F754-DE77-4D02-BBC7-4813E45A620D}"/>
                  </a:ext>
                </a:extLst>
              </p:cNvPr>
              <p:cNvSpPr>
                <a:spLocks noChangeShapeType="1"/>
              </p:cNvSpPr>
              <p:nvPr/>
            </p:nvSpPr>
            <p:spPr bwMode="auto">
              <a:xfrm rot="-5400000" flipH="1" flipV="1">
                <a:off x="342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72" name="Line 264">
                <a:extLst>
                  <a:ext uri="{FF2B5EF4-FFF2-40B4-BE49-F238E27FC236}">
                    <a16:creationId xmlns:a16="http://schemas.microsoft.com/office/drawing/2014/main" id="{234ED0EC-F4F3-1D29-4AF5-0A11FAE18F6E}"/>
                  </a:ext>
                </a:extLst>
              </p:cNvPr>
              <p:cNvSpPr>
                <a:spLocks noChangeShapeType="1"/>
              </p:cNvSpPr>
              <p:nvPr/>
            </p:nvSpPr>
            <p:spPr bwMode="auto">
              <a:xfrm rot="-5400000" flipH="1" flipV="1">
                <a:off x="216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73" name="Line 265">
                <a:extLst>
                  <a:ext uri="{FF2B5EF4-FFF2-40B4-BE49-F238E27FC236}">
                    <a16:creationId xmlns:a16="http://schemas.microsoft.com/office/drawing/2014/main" id="{BD4A41C9-442A-4858-8465-F7E3EAA4D644}"/>
                  </a:ext>
                </a:extLst>
              </p:cNvPr>
              <p:cNvSpPr>
                <a:spLocks noChangeShapeType="1"/>
              </p:cNvSpPr>
              <p:nvPr/>
            </p:nvSpPr>
            <p:spPr bwMode="auto">
              <a:xfrm rot="16200000" flipH="1">
                <a:off x="2677"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74" name="Line 266">
                <a:extLst>
                  <a:ext uri="{FF2B5EF4-FFF2-40B4-BE49-F238E27FC236}">
                    <a16:creationId xmlns:a16="http://schemas.microsoft.com/office/drawing/2014/main" id="{A0382257-8AAE-5571-8C9B-47204367FB53}"/>
                  </a:ext>
                </a:extLst>
              </p:cNvPr>
              <p:cNvSpPr>
                <a:spLocks noChangeShapeType="1"/>
              </p:cNvSpPr>
              <p:nvPr/>
            </p:nvSpPr>
            <p:spPr bwMode="auto">
              <a:xfrm rot="16200000" flipH="1">
                <a:off x="2919"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75" name="Line 267">
                <a:extLst>
                  <a:ext uri="{FF2B5EF4-FFF2-40B4-BE49-F238E27FC236}">
                    <a16:creationId xmlns:a16="http://schemas.microsoft.com/office/drawing/2014/main" id="{A9BB840F-A03F-A852-9F31-8D37F8F2C294}"/>
                  </a:ext>
                </a:extLst>
              </p:cNvPr>
              <p:cNvSpPr>
                <a:spLocks noChangeShapeType="1"/>
              </p:cNvSpPr>
              <p:nvPr/>
            </p:nvSpPr>
            <p:spPr bwMode="auto">
              <a:xfrm rot="16200000" flipV="1">
                <a:off x="2799" y="3189"/>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76" name="Line 268">
                <a:extLst>
                  <a:ext uri="{FF2B5EF4-FFF2-40B4-BE49-F238E27FC236}">
                    <a16:creationId xmlns:a16="http://schemas.microsoft.com/office/drawing/2014/main" id="{DC40D196-5CE2-25CE-2CB7-CEB74AD765B8}"/>
                  </a:ext>
                </a:extLst>
              </p:cNvPr>
              <p:cNvSpPr>
                <a:spLocks noChangeShapeType="1"/>
              </p:cNvSpPr>
              <p:nvPr/>
            </p:nvSpPr>
            <p:spPr bwMode="auto">
              <a:xfrm rot="-5400000" flipH="1" flipV="1">
                <a:off x="2798" y="1208"/>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77" name="Line 269">
                <a:extLst>
                  <a:ext uri="{FF2B5EF4-FFF2-40B4-BE49-F238E27FC236}">
                    <a16:creationId xmlns:a16="http://schemas.microsoft.com/office/drawing/2014/main" id="{ABC9A328-C559-C402-A454-A9A78C774D1F}"/>
                  </a:ext>
                </a:extLst>
              </p:cNvPr>
              <p:cNvSpPr>
                <a:spLocks noChangeShapeType="1"/>
              </p:cNvSpPr>
              <p:nvPr/>
            </p:nvSpPr>
            <p:spPr bwMode="auto">
              <a:xfrm rot="-5400000">
                <a:off x="3197"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78" name="Line 270">
                <a:extLst>
                  <a:ext uri="{FF2B5EF4-FFF2-40B4-BE49-F238E27FC236}">
                    <a16:creationId xmlns:a16="http://schemas.microsoft.com/office/drawing/2014/main" id="{ED896A0C-7027-11A6-8358-A063813F8879}"/>
                  </a:ext>
                </a:extLst>
              </p:cNvPr>
              <p:cNvSpPr>
                <a:spLocks noChangeShapeType="1"/>
              </p:cNvSpPr>
              <p:nvPr/>
            </p:nvSpPr>
            <p:spPr bwMode="auto">
              <a:xfrm rot="-5400000">
                <a:off x="3198"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79" name="Line 271">
                <a:extLst>
                  <a:ext uri="{FF2B5EF4-FFF2-40B4-BE49-F238E27FC236}">
                    <a16:creationId xmlns:a16="http://schemas.microsoft.com/office/drawing/2014/main" id="{88739882-6544-A423-724D-3EBC36610B6B}"/>
                  </a:ext>
                </a:extLst>
              </p:cNvPr>
              <p:cNvSpPr>
                <a:spLocks noChangeShapeType="1"/>
              </p:cNvSpPr>
              <p:nvPr/>
            </p:nvSpPr>
            <p:spPr bwMode="auto">
              <a:xfrm rot="16200000" flipH="1">
                <a:off x="1804"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80" name="Line 272">
                <a:extLst>
                  <a:ext uri="{FF2B5EF4-FFF2-40B4-BE49-F238E27FC236}">
                    <a16:creationId xmlns:a16="http://schemas.microsoft.com/office/drawing/2014/main" id="{3C70BFB2-549D-3E87-10C9-BA55436D856E}"/>
                  </a:ext>
                </a:extLst>
              </p:cNvPr>
              <p:cNvSpPr>
                <a:spLocks noChangeShapeType="1"/>
              </p:cNvSpPr>
              <p:nvPr/>
            </p:nvSpPr>
            <p:spPr bwMode="auto">
              <a:xfrm rot="16200000" flipH="1">
                <a:off x="1803"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81" name="Line 273">
                <a:extLst>
                  <a:ext uri="{FF2B5EF4-FFF2-40B4-BE49-F238E27FC236}">
                    <a16:creationId xmlns:a16="http://schemas.microsoft.com/office/drawing/2014/main" id="{DE790227-140C-6E36-94A2-A31AB62442EE}"/>
                  </a:ext>
                </a:extLst>
              </p:cNvPr>
              <p:cNvSpPr>
                <a:spLocks noChangeShapeType="1"/>
              </p:cNvSpPr>
              <p:nvPr/>
            </p:nvSpPr>
            <p:spPr bwMode="auto">
              <a:xfrm rot="16200000" flipH="1">
                <a:off x="2069"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82" name="Line 274">
                <a:extLst>
                  <a:ext uri="{FF2B5EF4-FFF2-40B4-BE49-F238E27FC236}">
                    <a16:creationId xmlns:a16="http://schemas.microsoft.com/office/drawing/2014/main" id="{F69D5C44-0FB5-2D6D-6C34-9D6B6B9FC9C7}"/>
                  </a:ext>
                </a:extLst>
              </p:cNvPr>
              <p:cNvSpPr>
                <a:spLocks noChangeShapeType="1"/>
              </p:cNvSpPr>
              <p:nvPr/>
            </p:nvSpPr>
            <p:spPr bwMode="auto">
              <a:xfrm rot="16200000" flipH="1">
                <a:off x="2074"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83" name="Line 275">
                <a:extLst>
                  <a:ext uri="{FF2B5EF4-FFF2-40B4-BE49-F238E27FC236}">
                    <a16:creationId xmlns:a16="http://schemas.microsoft.com/office/drawing/2014/main" id="{B70EC92C-AD78-46F0-5BA9-E365B28EDCF3}"/>
                  </a:ext>
                </a:extLst>
              </p:cNvPr>
              <p:cNvSpPr>
                <a:spLocks noChangeShapeType="1"/>
              </p:cNvSpPr>
              <p:nvPr/>
            </p:nvSpPr>
            <p:spPr bwMode="auto">
              <a:xfrm rot="-5400000">
                <a:off x="3721"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84" name="Line 276">
                <a:extLst>
                  <a:ext uri="{FF2B5EF4-FFF2-40B4-BE49-F238E27FC236}">
                    <a16:creationId xmlns:a16="http://schemas.microsoft.com/office/drawing/2014/main" id="{AA595C32-87B6-4E7A-18BC-C950122506DE}"/>
                  </a:ext>
                </a:extLst>
              </p:cNvPr>
              <p:cNvSpPr>
                <a:spLocks noChangeShapeType="1"/>
              </p:cNvSpPr>
              <p:nvPr/>
            </p:nvSpPr>
            <p:spPr bwMode="auto">
              <a:xfrm rot="16200000" flipH="1">
                <a:off x="369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85" name="Line 277">
                <a:extLst>
                  <a:ext uri="{FF2B5EF4-FFF2-40B4-BE49-F238E27FC236}">
                    <a16:creationId xmlns:a16="http://schemas.microsoft.com/office/drawing/2014/main" id="{F0DB5F98-5015-4AD3-1315-7935823A5DFC}"/>
                  </a:ext>
                </a:extLst>
              </p:cNvPr>
              <p:cNvSpPr>
                <a:spLocks noChangeShapeType="1"/>
              </p:cNvSpPr>
              <p:nvPr/>
            </p:nvSpPr>
            <p:spPr bwMode="auto">
              <a:xfrm rot="-5400000" flipH="1" flipV="1">
                <a:off x="190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86" name="Line 278">
                <a:extLst>
                  <a:ext uri="{FF2B5EF4-FFF2-40B4-BE49-F238E27FC236}">
                    <a16:creationId xmlns:a16="http://schemas.microsoft.com/office/drawing/2014/main" id="{AE333CFA-522E-6735-01A2-2AB8348531F3}"/>
                  </a:ext>
                </a:extLst>
              </p:cNvPr>
              <p:cNvSpPr>
                <a:spLocks noChangeShapeType="1"/>
              </p:cNvSpPr>
              <p:nvPr/>
            </p:nvSpPr>
            <p:spPr bwMode="auto">
              <a:xfrm rot="-5400000" flipH="1" flipV="1">
                <a:off x="369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87" name="Line 279">
                <a:extLst>
                  <a:ext uri="{FF2B5EF4-FFF2-40B4-BE49-F238E27FC236}">
                    <a16:creationId xmlns:a16="http://schemas.microsoft.com/office/drawing/2014/main" id="{B580458D-4456-B771-0ED6-86E1C183DBF8}"/>
                  </a:ext>
                </a:extLst>
              </p:cNvPr>
              <p:cNvSpPr>
                <a:spLocks noChangeShapeType="1"/>
              </p:cNvSpPr>
              <p:nvPr/>
            </p:nvSpPr>
            <p:spPr bwMode="auto">
              <a:xfrm rot="16200000" flipH="1">
                <a:off x="190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88" name="Line 280">
                <a:extLst>
                  <a:ext uri="{FF2B5EF4-FFF2-40B4-BE49-F238E27FC236}">
                    <a16:creationId xmlns:a16="http://schemas.microsoft.com/office/drawing/2014/main" id="{69DAB2FE-AA9B-2547-C443-7FA777291C35}"/>
                  </a:ext>
                </a:extLst>
              </p:cNvPr>
              <p:cNvSpPr>
                <a:spLocks noChangeShapeType="1"/>
              </p:cNvSpPr>
              <p:nvPr/>
            </p:nvSpPr>
            <p:spPr bwMode="auto">
              <a:xfrm rot="16200000" flipV="1">
                <a:off x="3553" y="2735"/>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89" name="Line 281">
                <a:extLst>
                  <a:ext uri="{FF2B5EF4-FFF2-40B4-BE49-F238E27FC236}">
                    <a16:creationId xmlns:a16="http://schemas.microsoft.com/office/drawing/2014/main" id="{43E78CF1-AEAF-17C4-0487-669EC311DB6D}"/>
                  </a:ext>
                </a:extLst>
              </p:cNvPr>
              <p:cNvSpPr>
                <a:spLocks noChangeShapeType="1"/>
              </p:cNvSpPr>
              <p:nvPr/>
            </p:nvSpPr>
            <p:spPr bwMode="auto">
              <a:xfrm rot="-5400000" flipH="1" flipV="1">
                <a:off x="2032" y="1640"/>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90" name="Line 282">
                <a:extLst>
                  <a:ext uri="{FF2B5EF4-FFF2-40B4-BE49-F238E27FC236}">
                    <a16:creationId xmlns:a16="http://schemas.microsoft.com/office/drawing/2014/main" id="{6A886A96-D57A-F4F3-A312-08019819784C}"/>
                  </a:ext>
                </a:extLst>
              </p:cNvPr>
              <p:cNvSpPr>
                <a:spLocks noChangeShapeType="1"/>
              </p:cNvSpPr>
              <p:nvPr/>
            </p:nvSpPr>
            <p:spPr bwMode="auto">
              <a:xfrm rot="-5400000" flipH="1" flipV="1">
                <a:off x="3552" y="1640"/>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91" name="Line 283">
                <a:extLst>
                  <a:ext uri="{FF2B5EF4-FFF2-40B4-BE49-F238E27FC236}">
                    <a16:creationId xmlns:a16="http://schemas.microsoft.com/office/drawing/2014/main" id="{1DADBFA7-FCF7-0CA8-56FB-9297E43BD89A}"/>
                  </a:ext>
                </a:extLst>
              </p:cNvPr>
              <p:cNvSpPr>
                <a:spLocks noChangeShapeType="1"/>
              </p:cNvSpPr>
              <p:nvPr/>
            </p:nvSpPr>
            <p:spPr bwMode="auto">
              <a:xfrm rot="16200000" flipV="1">
                <a:off x="2033" y="2735"/>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92" name="Line 284">
                <a:extLst>
                  <a:ext uri="{FF2B5EF4-FFF2-40B4-BE49-F238E27FC236}">
                    <a16:creationId xmlns:a16="http://schemas.microsoft.com/office/drawing/2014/main" id="{C12C8543-9959-0FB9-89B8-97A794BFA24A}"/>
                  </a:ext>
                </a:extLst>
              </p:cNvPr>
              <p:cNvSpPr>
                <a:spLocks noChangeShapeType="1"/>
              </p:cNvSpPr>
              <p:nvPr/>
            </p:nvSpPr>
            <p:spPr bwMode="auto">
              <a:xfrm rot="-5400000">
                <a:off x="2448"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93" name="Line 285">
                <a:extLst>
                  <a:ext uri="{FF2B5EF4-FFF2-40B4-BE49-F238E27FC236}">
                    <a16:creationId xmlns:a16="http://schemas.microsoft.com/office/drawing/2014/main" id="{B6CE20E6-6CD8-C9A3-F6BB-9414040FC7AB}"/>
                  </a:ext>
                </a:extLst>
              </p:cNvPr>
              <p:cNvSpPr>
                <a:spLocks noChangeShapeType="1"/>
              </p:cNvSpPr>
              <p:nvPr/>
            </p:nvSpPr>
            <p:spPr bwMode="auto">
              <a:xfrm rot="-5400000">
                <a:off x="2449"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94" name="Line 286">
                <a:extLst>
                  <a:ext uri="{FF2B5EF4-FFF2-40B4-BE49-F238E27FC236}">
                    <a16:creationId xmlns:a16="http://schemas.microsoft.com/office/drawing/2014/main" id="{C38D9DB3-27CF-E70D-7F83-3F19D2E0D755}"/>
                  </a:ext>
                </a:extLst>
              </p:cNvPr>
              <p:cNvSpPr>
                <a:spLocks noChangeShapeType="1"/>
              </p:cNvSpPr>
              <p:nvPr/>
            </p:nvSpPr>
            <p:spPr bwMode="auto">
              <a:xfrm rot="-5400000">
                <a:off x="1930"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95" name="Line 287">
                <a:extLst>
                  <a:ext uri="{FF2B5EF4-FFF2-40B4-BE49-F238E27FC236}">
                    <a16:creationId xmlns:a16="http://schemas.microsoft.com/office/drawing/2014/main" id="{4228389C-652C-9BB6-3B38-BB1A46CEE607}"/>
                  </a:ext>
                </a:extLst>
              </p:cNvPr>
              <p:cNvSpPr>
                <a:spLocks noChangeShapeType="1"/>
              </p:cNvSpPr>
              <p:nvPr/>
            </p:nvSpPr>
            <p:spPr bwMode="auto">
              <a:xfrm rot="-5400000">
                <a:off x="1931"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96" name="Line 288">
                <a:extLst>
                  <a:ext uri="{FF2B5EF4-FFF2-40B4-BE49-F238E27FC236}">
                    <a16:creationId xmlns:a16="http://schemas.microsoft.com/office/drawing/2014/main" id="{B163A94B-6AB2-9B53-8E81-1208EF3D6E0E}"/>
                  </a:ext>
                </a:extLst>
              </p:cNvPr>
              <p:cNvSpPr>
                <a:spLocks noChangeShapeType="1"/>
              </p:cNvSpPr>
              <p:nvPr/>
            </p:nvSpPr>
            <p:spPr bwMode="auto">
              <a:xfrm rot="-5400000" flipH="1" flipV="1">
                <a:off x="3300"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97" name="Line 289">
                <a:extLst>
                  <a:ext uri="{FF2B5EF4-FFF2-40B4-BE49-F238E27FC236}">
                    <a16:creationId xmlns:a16="http://schemas.microsoft.com/office/drawing/2014/main" id="{152F32EE-84C0-5DE3-04DA-C2DCE4DABCCD}"/>
                  </a:ext>
                </a:extLst>
              </p:cNvPr>
              <p:cNvSpPr>
                <a:spLocks noChangeShapeType="1"/>
              </p:cNvSpPr>
              <p:nvPr/>
            </p:nvSpPr>
            <p:spPr bwMode="auto">
              <a:xfrm rot="-5400000" flipH="1" flipV="1">
                <a:off x="2298"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98" name="Line 290">
                <a:extLst>
                  <a:ext uri="{FF2B5EF4-FFF2-40B4-BE49-F238E27FC236}">
                    <a16:creationId xmlns:a16="http://schemas.microsoft.com/office/drawing/2014/main" id="{7EC04CC1-F25C-ACBC-323A-CA32D91200F6}"/>
                  </a:ext>
                </a:extLst>
              </p:cNvPr>
              <p:cNvSpPr>
                <a:spLocks noChangeShapeType="1"/>
              </p:cNvSpPr>
              <p:nvPr/>
            </p:nvSpPr>
            <p:spPr bwMode="auto">
              <a:xfrm rot="16200000" flipV="1">
                <a:off x="3294"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499" name="Line 291">
                <a:extLst>
                  <a:ext uri="{FF2B5EF4-FFF2-40B4-BE49-F238E27FC236}">
                    <a16:creationId xmlns:a16="http://schemas.microsoft.com/office/drawing/2014/main" id="{84034DAF-CD18-4B0A-7DE3-8C0341A3FE31}"/>
                  </a:ext>
                </a:extLst>
              </p:cNvPr>
              <p:cNvSpPr>
                <a:spLocks noChangeShapeType="1"/>
              </p:cNvSpPr>
              <p:nvPr/>
            </p:nvSpPr>
            <p:spPr bwMode="auto">
              <a:xfrm rot="16200000" flipV="1">
                <a:off x="2292"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00" name="Line 292">
                <a:extLst>
                  <a:ext uri="{FF2B5EF4-FFF2-40B4-BE49-F238E27FC236}">
                    <a16:creationId xmlns:a16="http://schemas.microsoft.com/office/drawing/2014/main" id="{A9B480B7-8E7E-CBAD-066B-7144DF9C7E0A}"/>
                  </a:ext>
                </a:extLst>
              </p:cNvPr>
              <p:cNvSpPr>
                <a:spLocks noChangeShapeType="1"/>
              </p:cNvSpPr>
              <p:nvPr/>
            </p:nvSpPr>
            <p:spPr bwMode="auto">
              <a:xfrm rot="-5400000">
                <a:off x="2944"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01" name="Line 293">
                <a:extLst>
                  <a:ext uri="{FF2B5EF4-FFF2-40B4-BE49-F238E27FC236}">
                    <a16:creationId xmlns:a16="http://schemas.microsoft.com/office/drawing/2014/main" id="{24CE2F01-503F-B5BA-059A-603385186ECD}"/>
                  </a:ext>
                </a:extLst>
              </p:cNvPr>
              <p:cNvSpPr>
                <a:spLocks noChangeShapeType="1"/>
              </p:cNvSpPr>
              <p:nvPr/>
            </p:nvSpPr>
            <p:spPr bwMode="auto">
              <a:xfrm rot="-5400000">
                <a:off x="2943"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02" name="Line 294">
                <a:extLst>
                  <a:ext uri="{FF2B5EF4-FFF2-40B4-BE49-F238E27FC236}">
                    <a16:creationId xmlns:a16="http://schemas.microsoft.com/office/drawing/2014/main" id="{DEC323B4-D983-A7AE-0BBF-2F1621757966}"/>
                  </a:ext>
                </a:extLst>
              </p:cNvPr>
              <p:cNvSpPr>
                <a:spLocks noChangeShapeType="1"/>
              </p:cNvSpPr>
              <p:nvPr/>
            </p:nvSpPr>
            <p:spPr bwMode="auto">
              <a:xfrm rot="-5400000" flipH="1" flipV="1">
                <a:off x="369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03" name="Line 295">
                <a:extLst>
                  <a:ext uri="{FF2B5EF4-FFF2-40B4-BE49-F238E27FC236}">
                    <a16:creationId xmlns:a16="http://schemas.microsoft.com/office/drawing/2014/main" id="{1681BDC2-C387-E17D-9256-ED5C9B949684}"/>
                  </a:ext>
                </a:extLst>
              </p:cNvPr>
              <p:cNvSpPr>
                <a:spLocks noChangeShapeType="1"/>
              </p:cNvSpPr>
              <p:nvPr/>
            </p:nvSpPr>
            <p:spPr bwMode="auto">
              <a:xfrm rot="16200000" flipH="1">
                <a:off x="369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04" name="Line 296">
                <a:extLst>
                  <a:ext uri="{FF2B5EF4-FFF2-40B4-BE49-F238E27FC236}">
                    <a16:creationId xmlns:a16="http://schemas.microsoft.com/office/drawing/2014/main" id="{78DE9C0D-992B-AF8C-BD2C-8FAA18C82B1D}"/>
                  </a:ext>
                </a:extLst>
              </p:cNvPr>
              <p:cNvSpPr>
                <a:spLocks noChangeShapeType="1"/>
              </p:cNvSpPr>
              <p:nvPr/>
            </p:nvSpPr>
            <p:spPr bwMode="auto">
              <a:xfrm rot="-5400000" flipH="1" flipV="1">
                <a:off x="190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05" name="Line 297">
                <a:extLst>
                  <a:ext uri="{FF2B5EF4-FFF2-40B4-BE49-F238E27FC236}">
                    <a16:creationId xmlns:a16="http://schemas.microsoft.com/office/drawing/2014/main" id="{44046C31-19C6-8288-A8BF-6E9E1BE1D86B}"/>
                  </a:ext>
                </a:extLst>
              </p:cNvPr>
              <p:cNvSpPr>
                <a:spLocks noChangeShapeType="1"/>
              </p:cNvSpPr>
              <p:nvPr/>
            </p:nvSpPr>
            <p:spPr bwMode="auto">
              <a:xfrm rot="16200000" flipH="1">
                <a:off x="190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06" name="Line 298">
                <a:extLst>
                  <a:ext uri="{FF2B5EF4-FFF2-40B4-BE49-F238E27FC236}">
                    <a16:creationId xmlns:a16="http://schemas.microsoft.com/office/drawing/2014/main" id="{4CFB49CC-51D1-7CC7-FAB6-00B9EB462FFA}"/>
                  </a:ext>
                </a:extLst>
              </p:cNvPr>
              <p:cNvSpPr>
                <a:spLocks noChangeShapeType="1"/>
              </p:cNvSpPr>
              <p:nvPr/>
            </p:nvSpPr>
            <p:spPr bwMode="auto">
              <a:xfrm rot="-5400000">
                <a:off x="2701"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07" name="Line 299">
                <a:extLst>
                  <a:ext uri="{FF2B5EF4-FFF2-40B4-BE49-F238E27FC236}">
                    <a16:creationId xmlns:a16="http://schemas.microsoft.com/office/drawing/2014/main" id="{D83E2598-AEF8-8AF3-C3D3-E63E32F8B52B}"/>
                  </a:ext>
                </a:extLst>
              </p:cNvPr>
              <p:cNvSpPr>
                <a:spLocks noChangeShapeType="1"/>
              </p:cNvSpPr>
              <p:nvPr/>
            </p:nvSpPr>
            <p:spPr bwMode="auto">
              <a:xfrm rot="-5400000">
                <a:off x="2702"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08" name="Line 300">
                <a:extLst>
                  <a:ext uri="{FF2B5EF4-FFF2-40B4-BE49-F238E27FC236}">
                    <a16:creationId xmlns:a16="http://schemas.microsoft.com/office/drawing/2014/main" id="{A443F353-B10B-A3E1-F1CD-D0E963AD56E1}"/>
                  </a:ext>
                </a:extLst>
              </p:cNvPr>
              <p:cNvSpPr>
                <a:spLocks noChangeShapeType="1"/>
              </p:cNvSpPr>
              <p:nvPr/>
            </p:nvSpPr>
            <p:spPr bwMode="auto">
              <a:xfrm rot="16200000" flipH="1">
                <a:off x="3324"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09" name="Line 301">
                <a:extLst>
                  <a:ext uri="{FF2B5EF4-FFF2-40B4-BE49-F238E27FC236}">
                    <a16:creationId xmlns:a16="http://schemas.microsoft.com/office/drawing/2014/main" id="{45393D42-8D5A-458C-30B2-9079E707A85D}"/>
                  </a:ext>
                </a:extLst>
              </p:cNvPr>
              <p:cNvSpPr>
                <a:spLocks noChangeShapeType="1"/>
              </p:cNvSpPr>
              <p:nvPr/>
            </p:nvSpPr>
            <p:spPr bwMode="auto">
              <a:xfrm rot="16200000" flipH="1">
                <a:off x="3329"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10" name="Line 302">
                <a:extLst>
                  <a:ext uri="{FF2B5EF4-FFF2-40B4-BE49-F238E27FC236}">
                    <a16:creationId xmlns:a16="http://schemas.microsoft.com/office/drawing/2014/main" id="{1D475A3E-4980-6712-C2B6-13000AD84A5E}"/>
                  </a:ext>
                </a:extLst>
              </p:cNvPr>
              <p:cNvSpPr>
                <a:spLocks noChangeShapeType="1"/>
              </p:cNvSpPr>
              <p:nvPr/>
            </p:nvSpPr>
            <p:spPr bwMode="auto">
              <a:xfrm rot="16200000" flipH="1">
                <a:off x="2425"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11" name="Line 303">
                <a:extLst>
                  <a:ext uri="{FF2B5EF4-FFF2-40B4-BE49-F238E27FC236}">
                    <a16:creationId xmlns:a16="http://schemas.microsoft.com/office/drawing/2014/main" id="{5EB9516F-C8AD-1F6A-7187-98C01AD9E054}"/>
                  </a:ext>
                </a:extLst>
              </p:cNvPr>
              <p:cNvSpPr>
                <a:spLocks noChangeShapeType="1"/>
              </p:cNvSpPr>
              <p:nvPr/>
            </p:nvSpPr>
            <p:spPr bwMode="auto">
              <a:xfrm rot="16200000" flipH="1">
                <a:off x="3174"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12" name="Line 304">
                <a:extLst>
                  <a:ext uri="{FF2B5EF4-FFF2-40B4-BE49-F238E27FC236}">
                    <a16:creationId xmlns:a16="http://schemas.microsoft.com/office/drawing/2014/main" id="{0B54FAD4-4842-CFBC-DA13-BD4618936222}"/>
                  </a:ext>
                </a:extLst>
              </p:cNvPr>
              <p:cNvSpPr>
                <a:spLocks noChangeShapeType="1"/>
              </p:cNvSpPr>
              <p:nvPr/>
            </p:nvSpPr>
            <p:spPr bwMode="auto">
              <a:xfrm rot="-5400000" flipH="1" flipV="1">
                <a:off x="2419"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13" name="Line 305">
                <a:extLst>
                  <a:ext uri="{FF2B5EF4-FFF2-40B4-BE49-F238E27FC236}">
                    <a16:creationId xmlns:a16="http://schemas.microsoft.com/office/drawing/2014/main" id="{34F2AA41-B20B-0E0E-D2E5-126D2A04BD69}"/>
                  </a:ext>
                </a:extLst>
              </p:cNvPr>
              <p:cNvSpPr>
                <a:spLocks noChangeShapeType="1"/>
              </p:cNvSpPr>
              <p:nvPr/>
            </p:nvSpPr>
            <p:spPr bwMode="auto">
              <a:xfrm rot="-5400000" flipH="1" flipV="1">
                <a:off x="3168"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14" name="Line 306">
                <a:extLst>
                  <a:ext uri="{FF2B5EF4-FFF2-40B4-BE49-F238E27FC236}">
                    <a16:creationId xmlns:a16="http://schemas.microsoft.com/office/drawing/2014/main" id="{EB512C6C-956E-E06F-61E6-C4F4E2B28E50}"/>
                  </a:ext>
                </a:extLst>
              </p:cNvPr>
              <p:cNvSpPr>
                <a:spLocks noChangeShapeType="1"/>
              </p:cNvSpPr>
              <p:nvPr/>
            </p:nvSpPr>
            <p:spPr bwMode="auto">
              <a:xfrm rot="16200000" flipH="1">
                <a:off x="3589"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15" name="Line 307">
                <a:extLst>
                  <a:ext uri="{FF2B5EF4-FFF2-40B4-BE49-F238E27FC236}">
                    <a16:creationId xmlns:a16="http://schemas.microsoft.com/office/drawing/2014/main" id="{C66A1DDE-C3F2-78F9-9141-6B48B77CED00}"/>
                  </a:ext>
                </a:extLst>
              </p:cNvPr>
              <p:cNvSpPr>
                <a:spLocks noChangeShapeType="1"/>
              </p:cNvSpPr>
              <p:nvPr/>
            </p:nvSpPr>
            <p:spPr bwMode="auto">
              <a:xfrm rot="16200000" flipH="1">
                <a:off x="3588"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16" name="Line 308">
                <a:extLst>
                  <a:ext uri="{FF2B5EF4-FFF2-40B4-BE49-F238E27FC236}">
                    <a16:creationId xmlns:a16="http://schemas.microsoft.com/office/drawing/2014/main" id="{804FA7A2-DA55-4C17-0619-07F8E43EC5AC}"/>
                  </a:ext>
                </a:extLst>
              </p:cNvPr>
              <p:cNvSpPr>
                <a:spLocks noChangeShapeType="1"/>
              </p:cNvSpPr>
              <p:nvPr/>
            </p:nvSpPr>
            <p:spPr bwMode="auto">
              <a:xfrm rot="16200000" flipH="1">
                <a:off x="216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17" name="Line 309">
                <a:extLst>
                  <a:ext uri="{FF2B5EF4-FFF2-40B4-BE49-F238E27FC236}">
                    <a16:creationId xmlns:a16="http://schemas.microsoft.com/office/drawing/2014/main" id="{4FF2D1A1-72C5-5074-95D6-2B99B25947B6}"/>
                  </a:ext>
                </a:extLst>
              </p:cNvPr>
              <p:cNvSpPr>
                <a:spLocks noChangeShapeType="1"/>
              </p:cNvSpPr>
              <p:nvPr/>
            </p:nvSpPr>
            <p:spPr bwMode="auto">
              <a:xfrm rot="-5400000" flipH="1" flipV="1">
                <a:off x="342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18" name="Line 310">
                <a:extLst>
                  <a:ext uri="{FF2B5EF4-FFF2-40B4-BE49-F238E27FC236}">
                    <a16:creationId xmlns:a16="http://schemas.microsoft.com/office/drawing/2014/main" id="{A0A9F9DA-0B60-2680-437C-191E8DD579B2}"/>
                  </a:ext>
                </a:extLst>
              </p:cNvPr>
              <p:cNvSpPr>
                <a:spLocks noChangeShapeType="1"/>
              </p:cNvSpPr>
              <p:nvPr/>
            </p:nvSpPr>
            <p:spPr bwMode="auto">
              <a:xfrm rot="16200000" flipH="1">
                <a:off x="342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19" name="Line 311">
                <a:extLst>
                  <a:ext uri="{FF2B5EF4-FFF2-40B4-BE49-F238E27FC236}">
                    <a16:creationId xmlns:a16="http://schemas.microsoft.com/office/drawing/2014/main" id="{EBEF8796-9893-D406-123B-E6952DE9491A}"/>
                  </a:ext>
                </a:extLst>
              </p:cNvPr>
              <p:cNvSpPr>
                <a:spLocks noChangeShapeType="1"/>
              </p:cNvSpPr>
              <p:nvPr/>
            </p:nvSpPr>
            <p:spPr bwMode="auto">
              <a:xfrm rot="-5400000" flipH="1" flipV="1">
                <a:off x="216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20" name="Line 312">
                <a:extLst>
                  <a:ext uri="{FF2B5EF4-FFF2-40B4-BE49-F238E27FC236}">
                    <a16:creationId xmlns:a16="http://schemas.microsoft.com/office/drawing/2014/main" id="{C683C290-DBBE-65B5-FC20-48547DF8E0E0}"/>
                  </a:ext>
                </a:extLst>
              </p:cNvPr>
              <p:cNvSpPr>
                <a:spLocks noChangeShapeType="1"/>
              </p:cNvSpPr>
              <p:nvPr/>
            </p:nvSpPr>
            <p:spPr bwMode="auto">
              <a:xfrm rot="16200000" flipV="1">
                <a:off x="2038" y="1865"/>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21" name="Line 313">
                <a:extLst>
                  <a:ext uri="{FF2B5EF4-FFF2-40B4-BE49-F238E27FC236}">
                    <a16:creationId xmlns:a16="http://schemas.microsoft.com/office/drawing/2014/main" id="{EEF75C4C-DABD-E972-454C-CCD37B9A5182}"/>
                  </a:ext>
                </a:extLst>
              </p:cNvPr>
              <p:cNvSpPr>
                <a:spLocks noChangeShapeType="1"/>
              </p:cNvSpPr>
              <p:nvPr/>
            </p:nvSpPr>
            <p:spPr bwMode="auto">
              <a:xfrm rot="16200000" flipV="1">
                <a:off x="3558" y="1865"/>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22" name="Line 314">
                <a:extLst>
                  <a:ext uri="{FF2B5EF4-FFF2-40B4-BE49-F238E27FC236}">
                    <a16:creationId xmlns:a16="http://schemas.microsoft.com/office/drawing/2014/main" id="{1EBABAD2-4A18-210C-DB98-5C893AAB4B49}"/>
                  </a:ext>
                </a:extLst>
              </p:cNvPr>
              <p:cNvSpPr>
                <a:spLocks noChangeShapeType="1"/>
              </p:cNvSpPr>
              <p:nvPr/>
            </p:nvSpPr>
            <p:spPr bwMode="auto">
              <a:xfrm rot="-5400000" flipH="1" flipV="1">
                <a:off x="2039" y="2510"/>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23" name="Line 315">
                <a:extLst>
                  <a:ext uri="{FF2B5EF4-FFF2-40B4-BE49-F238E27FC236}">
                    <a16:creationId xmlns:a16="http://schemas.microsoft.com/office/drawing/2014/main" id="{B77EA38D-C361-A2A1-3AF2-0C1D2ECCCEB5}"/>
                  </a:ext>
                </a:extLst>
              </p:cNvPr>
              <p:cNvSpPr>
                <a:spLocks noChangeShapeType="1"/>
              </p:cNvSpPr>
              <p:nvPr/>
            </p:nvSpPr>
            <p:spPr bwMode="auto">
              <a:xfrm rot="-5400000" flipH="1" flipV="1">
                <a:off x="3559" y="2510"/>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24" name="Line 316">
                <a:extLst>
                  <a:ext uri="{FF2B5EF4-FFF2-40B4-BE49-F238E27FC236}">
                    <a16:creationId xmlns:a16="http://schemas.microsoft.com/office/drawing/2014/main" id="{C79AAFB6-1F71-9D16-95EB-3EE689DED6BD}"/>
                  </a:ext>
                </a:extLst>
              </p:cNvPr>
              <p:cNvSpPr>
                <a:spLocks noChangeShapeType="1"/>
              </p:cNvSpPr>
              <p:nvPr/>
            </p:nvSpPr>
            <p:spPr bwMode="auto">
              <a:xfrm rot="-5400000">
                <a:off x="3451"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25" name="Line 317">
                <a:extLst>
                  <a:ext uri="{FF2B5EF4-FFF2-40B4-BE49-F238E27FC236}">
                    <a16:creationId xmlns:a16="http://schemas.microsoft.com/office/drawing/2014/main" id="{99E5515B-B58B-B35F-EB09-45464E122205}"/>
                  </a:ext>
                </a:extLst>
              </p:cNvPr>
              <p:cNvSpPr>
                <a:spLocks noChangeShapeType="1"/>
              </p:cNvSpPr>
              <p:nvPr/>
            </p:nvSpPr>
            <p:spPr bwMode="auto">
              <a:xfrm rot="-5400000">
                <a:off x="3450"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26" name="Line 318">
                <a:extLst>
                  <a:ext uri="{FF2B5EF4-FFF2-40B4-BE49-F238E27FC236}">
                    <a16:creationId xmlns:a16="http://schemas.microsoft.com/office/drawing/2014/main" id="{42EF3CE0-F623-BB48-960F-D00E90AB01A8}"/>
                  </a:ext>
                </a:extLst>
              </p:cNvPr>
              <p:cNvSpPr>
                <a:spLocks noChangeShapeType="1"/>
              </p:cNvSpPr>
              <p:nvPr/>
            </p:nvSpPr>
            <p:spPr bwMode="auto">
              <a:xfrm rot="-5400000">
                <a:off x="1936"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27" name="Line 319">
                <a:extLst>
                  <a:ext uri="{FF2B5EF4-FFF2-40B4-BE49-F238E27FC236}">
                    <a16:creationId xmlns:a16="http://schemas.microsoft.com/office/drawing/2014/main" id="{0B94A5CA-F13E-5091-2AA6-723D93B9C420}"/>
                  </a:ext>
                </a:extLst>
              </p:cNvPr>
              <p:cNvSpPr>
                <a:spLocks noChangeShapeType="1"/>
              </p:cNvSpPr>
              <p:nvPr/>
            </p:nvSpPr>
            <p:spPr bwMode="auto">
              <a:xfrm rot="-5400000" flipH="1" flipV="1">
                <a:off x="304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28" name="Line 320">
                <a:extLst>
                  <a:ext uri="{FF2B5EF4-FFF2-40B4-BE49-F238E27FC236}">
                    <a16:creationId xmlns:a16="http://schemas.microsoft.com/office/drawing/2014/main" id="{586D6C11-1EB6-CCF4-F966-D088244E8573}"/>
                  </a:ext>
                </a:extLst>
              </p:cNvPr>
              <p:cNvSpPr>
                <a:spLocks noChangeShapeType="1"/>
              </p:cNvSpPr>
              <p:nvPr/>
            </p:nvSpPr>
            <p:spPr bwMode="auto">
              <a:xfrm rot="-5400000" flipH="1" flipV="1">
                <a:off x="255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29" name="Line 321">
                <a:extLst>
                  <a:ext uri="{FF2B5EF4-FFF2-40B4-BE49-F238E27FC236}">
                    <a16:creationId xmlns:a16="http://schemas.microsoft.com/office/drawing/2014/main" id="{0743145A-56EE-370B-B4CD-2A6984970BD9}"/>
                  </a:ext>
                </a:extLst>
              </p:cNvPr>
              <p:cNvSpPr>
                <a:spLocks noChangeShapeType="1"/>
              </p:cNvSpPr>
              <p:nvPr/>
            </p:nvSpPr>
            <p:spPr bwMode="auto">
              <a:xfrm rot="16200000" flipV="1">
                <a:off x="254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30" name="Line 322">
                <a:extLst>
                  <a:ext uri="{FF2B5EF4-FFF2-40B4-BE49-F238E27FC236}">
                    <a16:creationId xmlns:a16="http://schemas.microsoft.com/office/drawing/2014/main" id="{F8DC9F2E-ABD0-2AD5-FC8D-3D8DC0EA3A48}"/>
                  </a:ext>
                </a:extLst>
              </p:cNvPr>
              <p:cNvSpPr>
                <a:spLocks noChangeShapeType="1"/>
              </p:cNvSpPr>
              <p:nvPr/>
            </p:nvSpPr>
            <p:spPr bwMode="auto">
              <a:xfrm rot="16200000" flipV="1">
                <a:off x="304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31" name="Line 323">
                <a:extLst>
                  <a:ext uri="{FF2B5EF4-FFF2-40B4-BE49-F238E27FC236}">
                    <a16:creationId xmlns:a16="http://schemas.microsoft.com/office/drawing/2014/main" id="{1933A8BA-39A4-0F86-D6D3-0504801F6C55}"/>
                  </a:ext>
                </a:extLst>
              </p:cNvPr>
              <p:cNvSpPr>
                <a:spLocks noChangeShapeType="1"/>
              </p:cNvSpPr>
              <p:nvPr/>
            </p:nvSpPr>
            <p:spPr bwMode="auto">
              <a:xfrm rot="16200000" flipH="1">
                <a:off x="2322"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32" name="Line 324">
                <a:extLst>
                  <a:ext uri="{FF2B5EF4-FFF2-40B4-BE49-F238E27FC236}">
                    <a16:creationId xmlns:a16="http://schemas.microsoft.com/office/drawing/2014/main" id="{305644C2-4EF5-0D60-67FA-72CBF0F89849}"/>
                  </a:ext>
                </a:extLst>
              </p:cNvPr>
              <p:cNvSpPr>
                <a:spLocks noChangeShapeType="1"/>
              </p:cNvSpPr>
              <p:nvPr/>
            </p:nvSpPr>
            <p:spPr bwMode="auto">
              <a:xfrm rot="16200000" flipH="1">
                <a:off x="2327"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33" name="Line 325">
                <a:extLst>
                  <a:ext uri="{FF2B5EF4-FFF2-40B4-BE49-F238E27FC236}">
                    <a16:creationId xmlns:a16="http://schemas.microsoft.com/office/drawing/2014/main" id="{AE61640C-90AA-209C-D59A-DA030426FD36}"/>
                  </a:ext>
                </a:extLst>
              </p:cNvPr>
              <p:cNvSpPr>
                <a:spLocks noChangeShapeType="1"/>
              </p:cNvSpPr>
              <p:nvPr/>
            </p:nvSpPr>
            <p:spPr bwMode="auto">
              <a:xfrm rot="16200000" flipH="1">
                <a:off x="2678"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34" name="Line 326">
                <a:extLst>
                  <a:ext uri="{FF2B5EF4-FFF2-40B4-BE49-F238E27FC236}">
                    <a16:creationId xmlns:a16="http://schemas.microsoft.com/office/drawing/2014/main" id="{839FB489-7429-FBEA-286F-F23366288D82}"/>
                  </a:ext>
                </a:extLst>
              </p:cNvPr>
              <p:cNvSpPr>
                <a:spLocks noChangeShapeType="1"/>
              </p:cNvSpPr>
              <p:nvPr/>
            </p:nvSpPr>
            <p:spPr bwMode="auto">
              <a:xfrm rot="16200000" flipH="1">
                <a:off x="2920"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35" name="Line 327">
                <a:extLst>
                  <a:ext uri="{FF2B5EF4-FFF2-40B4-BE49-F238E27FC236}">
                    <a16:creationId xmlns:a16="http://schemas.microsoft.com/office/drawing/2014/main" id="{35C97EAE-6C04-D192-55B2-E7356A09EAAF}"/>
                  </a:ext>
                </a:extLst>
              </p:cNvPr>
              <p:cNvSpPr>
                <a:spLocks noChangeShapeType="1"/>
              </p:cNvSpPr>
              <p:nvPr/>
            </p:nvSpPr>
            <p:spPr bwMode="auto">
              <a:xfrm rot="-5400000" flipH="1" flipV="1">
                <a:off x="2672"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36" name="Line 328">
                <a:extLst>
                  <a:ext uri="{FF2B5EF4-FFF2-40B4-BE49-F238E27FC236}">
                    <a16:creationId xmlns:a16="http://schemas.microsoft.com/office/drawing/2014/main" id="{AE4189F2-8B0D-CDC7-8E33-83472510EB59}"/>
                  </a:ext>
                </a:extLst>
              </p:cNvPr>
              <p:cNvSpPr>
                <a:spLocks noChangeShapeType="1"/>
              </p:cNvSpPr>
              <p:nvPr/>
            </p:nvSpPr>
            <p:spPr bwMode="auto">
              <a:xfrm rot="-5400000" flipH="1" flipV="1">
                <a:off x="2914"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37" name="Line 329">
                <a:extLst>
                  <a:ext uri="{FF2B5EF4-FFF2-40B4-BE49-F238E27FC236}">
                    <a16:creationId xmlns:a16="http://schemas.microsoft.com/office/drawing/2014/main" id="{C50C62E9-548B-5602-0DF0-DDB4D33D122D}"/>
                  </a:ext>
                </a:extLst>
              </p:cNvPr>
              <p:cNvSpPr>
                <a:spLocks noChangeShapeType="1"/>
              </p:cNvSpPr>
              <p:nvPr/>
            </p:nvSpPr>
            <p:spPr bwMode="auto">
              <a:xfrm rot="-5400000" flipH="1" flipV="1">
                <a:off x="2799" y="2970"/>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38" name="Line 330">
                <a:extLst>
                  <a:ext uri="{FF2B5EF4-FFF2-40B4-BE49-F238E27FC236}">
                    <a16:creationId xmlns:a16="http://schemas.microsoft.com/office/drawing/2014/main" id="{E91B6BDA-9CB4-48A6-CCC1-9ED9705CEF12}"/>
                  </a:ext>
                </a:extLst>
              </p:cNvPr>
              <p:cNvSpPr>
                <a:spLocks noChangeShapeType="1"/>
              </p:cNvSpPr>
              <p:nvPr/>
            </p:nvSpPr>
            <p:spPr bwMode="auto">
              <a:xfrm rot="16200000" flipV="1">
                <a:off x="2793" y="1433"/>
                <a:ext cx="80"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39" name="Line 331">
                <a:extLst>
                  <a:ext uri="{FF2B5EF4-FFF2-40B4-BE49-F238E27FC236}">
                    <a16:creationId xmlns:a16="http://schemas.microsoft.com/office/drawing/2014/main" id="{710BA08C-3FE1-0CBA-6F29-1561DC39AD4E}"/>
                  </a:ext>
                </a:extLst>
              </p:cNvPr>
              <p:cNvSpPr>
                <a:spLocks noChangeShapeType="1"/>
              </p:cNvSpPr>
              <p:nvPr/>
            </p:nvSpPr>
            <p:spPr bwMode="auto">
              <a:xfrm rot="16200000" flipV="1">
                <a:off x="3559" y="2291"/>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40" name="Line 332">
                <a:extLst>
                  <a:ext uri="{FF2B5EF4-FFF2-40B4-BE49-F238E27FC236}">
                    <a16:creationId xmlns:a16="http://schemas.microsoft.com/office/drawing/2014/main" id="{88FA8A20-2F63-EE28-2343-9798D67A13C1}"/>
                  </a:ext>
                </a:extLst>
              </p:cNvPr>
              <p:cNvSpPr>
                <a:spLocks noChangeShapeType="1"/>
              </p:cNvSpPr>
              <p:nvPr/>
            </p:nvSpPr>
            <p:spPr bwMode="auto">
              <a:xfrm rot="16200000" flipV="1">
                <a:off x="2039" y="2291"/>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41" name="Line 333">
                <a:extLst>
                  <a:ext uri="{FF2B5EF4-FFF2-40B4-BE49-F238E27FC236}">
                    <a16:creationId xmlns:a16="http://schemas.microsoft.com/office/drawing/2014/main" id="{67CC97E7-61CB-70E9-DA54-42D9F89FAA18}"/>
                  </a:ext>
                </a:extLst>
              </p:cNvPr>
              <p:cNvSpPr>
                <a:spLocks noChangeShapeType="1"/>
              </p:cNvSpPr>
              <p:nvPr/>
            </p:nvSpPr>
            <p:spPr bwMode="auto">
              <a:xfrm rot="-5400000" flipH="1" flipV="1">
                <a:off x="2038" y="2084"/>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42" name="Line 334">
                <a:extLst>
                  <a:ext uri="{FF2B5EF4-FFF2-40B4-BE49-F238E27FC236}">
                    <a16:creationId xmlns:a16="http://schemas.microsoft.com/office/drawing/2014/main" id="{1F895F35-C91C-521E-1F83-648454B76146}"/>
                  </a:ext>
                </a:extLst>
              </p:cNvPr>
              <p:cNvSpPr>
                <a:spLocks noChangeShapeType="1"/>
              </p:cNvSpPr>
              <p:nvPr/>
            </p:nvSpPr>
            <p:spPr bwMode="auto">
              <a:xfrm rot="-5400000" flipH="1" flipV="1">
                <a:off x="3558" y="2084"/>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43" name="Line 335">
                <a:extLst>
                  <a:ext uri="{FF2B5EF4-FFF2-40B4-BE49-F238E27FC236}">
                    <a16:creationId xmlns:a16="http://schemas.microsoft.com/office/drawing/2014/main" id="{780A62C7-2B06-C31A-0725-3CDA977F940C}"/>
                  </a:ext>
                </a:extLst>
              </p:cNvPr>
              <p:cNvSpPr>
                <a:spLocks noChangeShapeType="1"/>
              </p:cNvSpPr>
              <p:nvPr/>
            </p:nvSpPr>
            <p:spPr bwMode="auto">
              <a:xfrm rot="16200000" flipV="1">
                <a:off x="2292"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44" name="Line 336">
                <a:extLst>
                  <a:ext uri="{FF2B5EF4-FFF2-40B4-BE49-F238E27FC236}">
                    <a16:creationId xmlns:a16="http://schemas.microsoft.com/office/drawing/2014/main" id="{3426FE00-F7E9-7D15-D977-069FCFFAC799}"/>
                  </a:ext>
                </a:extLst>
              </p:cNvPr>
              <p:cNvSpPr>
                <a:spLocks noChangeShapeType="1"/>
              </p:cNvSpPr>
              <p:nvPr/>
            </p:nvSpPr>
            <p:spPr bwMode="auto">
              <a:xfrm rot="-5400000" flipH="1" flipV="1">
                <a:off x="2291"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45" name="Line 337">
                <a:extLst>
                  <a:ext uri="{FF2B5EF4-FFF2-40B4-BE49-F238E27FC236}">
                    <a16:creationId xmlns:a16="http://schemas.microsoft.com/office/drawing/2014/main" id="{15136707-3D20-0962-CB42-52C25E5A4ED6}"/>
                  </a:ext>
                </a:extLst>
              </p:cNvPr>
              <p:cNvSpPr>
                <a:spLocks noChangeShapeType="1"/>
              </p:cNvSpPr>
              <p:nvPr/>
            </p:nvSpPr>
            <p:spPr bwMode="auto">
              <a:xfrm rot="16200000" flipV="1">
                <a:off x="3294"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46" name="Line 338">
                <a:extLst>
                  <a:ext uri="{FF2B5EF4-FFF2-40B4-BE49-F238E27FC236}">
                    <a16:creationId xmlns:a16="http://schemas.microsoft.com/office/drawing/2014/main" id="{33EE975F-FC0E-60C9-AA95-3A2D1FEB01DD}"/>
                  </a:ext>
                </a:extLst>
              </p:cNvPr>
              <p:cNvSpPr>
                <a:spLocks noChangeShapeType="1"/>
              </p:cNvSpPr>
              <p:nvPr/>
            </p:nvSpPr>
            <p:spPr bwMode="auto">
              <a:xfrm rot="-5400000" flipH="1" flipV="1">
                <a:off x="3293"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47" name="Line 339">
                <a:extLst>
                  <a:ext uri="{FF2B5EF4-FFF2-40B4-BE49-F238E27FC236}">
                    <a16:creationId xmlns:a16="http://schemas.microsoft.com/office/drawing/2014/main" id="{2E9895FC-1F0B-2017-677A-2B9054FBBF2F}"/>
                  </a:ext>
                </a:extLst>
              </p:cNvPr>
              <p:cNvSpPr>
                <a:spLocks noChangeShapeType="1"/>
              </p:cNvSpPr>
              <p:nvPr/>
            </p:nvSpPr>
            <p:spPr bwMode="auto">
              <a:xfrm rot="16200000" flipH="1">
                <a:off x="3071"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48" name="Line 340">
                <a:extLst>
                  <a:ext uri="{FF2B5EF4-FFF2-40B4-BE49-F238E27FC236}">
                    <a16:creationId xmlns:a16="http://schemas.microsoft.com/office/drawing/2014/main" id="{B5B1241A-BF76-B09A-276A-9F84DC43FA90}"/>
                  </a:ext>
                </a:extLst>
              </p:cNvPr>
              <p:cNvSpPr>
                <a:spLocks noChangeShapeType="1"/>
              </p:cNvSpPr>
              <p:nvPr/>
            </p:nvSpPr>
            <p:spPr bwMode="auto">
              <a:xfrm rot="16200000" flipH="1">
                <a:off x="2069"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49" name="Line 341">
                <a:extLst>
                  <a:ext uri="{FF2B5EF4-FFF2-40B4-BE49-F238E27FC236}">
                    <a16:creationId xmlns:a16="http://schemas.microsoft.com/office/drawing/2014/main" id="{90099149-1174-CD3C-C623-1A49920D4F6B}"/>
                  </a:ext>
                </a:extLst>
              </p:cNvPr>
              <p:cNvSpPr>
                <a:spLocks noChangeShapeType="1"/>
              </p:cNvSpPr>
              <p:nvPr/>
            </p:nvSpPr>
            <p:spPr bwMode="auto">
              <a:xfrm rot="16200000" flipH="1">
                <a:off x="2068"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50" name="Line 342">
                <a:extLst>
                  <a:ext uri="{FF2B5EF4-FFF2-40B4-BE49-F238E27FC236}">
                    <a16:creationId xmlns:a16="http://schemas.microsoft.com/office/drawing/2014/main" id="{736AEA16-DA31-831A-8378-469F859E89D4}"/>
                  </a:ext>
                </a:extLst>
              </p:cNvPr>
              <p:cNvSpPr>
                <a:spLocks noChangeShapeType="1"/>
              </p:cNvSpPr>
              <p:nvPr/>
            </p:nvSpPr>
            <p:spPr bwMode="auto">
              <a:xfrm rot="16200000" flipH="1">
                <a:off x="3076"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51" name="Line 343">
                <a:extLst>
                  <a:ext uri="{FF2B5EF4-FFF2-40B4-BE49-F238E27FC236}">
                    <a16:creationId xmlns:a16="http://schemas.microsoft.com/office/drawing/2014/main" id="{CC019CE6-FBE2-3956-2EAA-329561365FB8}"/>
                  </a:ext>
                </a:extLst>
              </p:cNvPr>
              <p:cNvSpPr>
                <a:spLocks noChangeShapeType="1"/>
              </p:cNvSpPr>
              <p:nvPr/>
            </p:nvSpPr>
            <p:spPr bwMode="auto">
              <a:xfrm rot="-5400000">
                <a:off x="2195"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52" name="Line 344">
                <a:extLst>
                  <a:ext uri="{FF2B5EF4-FFF2-40B4-BE49-F238E27FC236}">
                    <a16:creationId xmlns:a16="http://schemas.microsoft.com/office/drawing/2014/main" id="{70E8173C-BCF3-6055-B649-201D694CA171}"/>
                  </a:ext>
                </a:extLst>
              </p:cNvPr>
              <p:cNvSpPr>
                <a:spLocks noChangeShapeType="1"/>
              </p:cNvSpPr>
              <p:nvPr/>
            </p:nvSpPr>
            <p:spPr bwMode="auto">
              <a:xfrm rot="-5400000">
                <a:off x="2196"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53" name="Line 345">
                <a:extLst>
                  <a:ext uri="{FF2B5EF4-FFF2-40B4-BE49-F238E27FC236}">
                    <a16:creationId xmlns:a16="http://schemas.microsoft.com/office/drawing/2014/main" id="{1BF4D19E-2D6A-4006-0CFF-41F490D2D882}"/>
                  </a:ext>
                </a:extLst>
              </p:cNvPr>
              <p:cNvSpPr>
                <a:spLocks noChangeShapeType="1"/>
              </p:cNvSpPr>
              <p:nvPr/>
            </p:nvSpPr>
            <p:spPr bwMode="auto">
              <a:xfrm rot="-5400000" flipH="1" flipV="1">
                <a:off x="342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54" name="Line 346">
                <a:extLst>
                  <a:ext uri="{FF2B5EF4-FFF2-40B4-BE49-F238E27FC236}">
                    <a16:creationId xmlns:a16="http://schemas.microsoft.com/office/drawing/2014/main" id="{F4770E46-0837-0405-E7C6-1A2C1A059780}"/>
                  </a:ext>
                </a:extLst>
              </p:cNvPr>
              <p:cNvSpPr>
                <a:spLocks noChangeShapeType="1"/>
              </p:cNvSpPr>
              <p:nvPr/>
            </p:nvSpPr>
            <p:spPr bwMode="auto">
              <a:xfrm rot="-5400000" flipH="1" flipV="1">
                <a:off x="217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55" name="Line 347">
                <a:extLst>
                  <a:ext uri="{FF2B5EF4-FFF2-40B4-BE49-F238E27FC236}">
                    <a16:creationId xmlns:a16="http://schemas.microsoft.com/office/drawing/2014/main" id="{66818F32-6E72-58B3-DA48-532D57F3BCE0}"/>
                  </a:ext>
                </a:extLst>
              </p:cNvPr>
              <p:cNvSpPr>
                <a:spLocks noChangeShapeType="1"/>
              </p:cNvSpPr>
              <p:nvPr/>
            </p:nvSpPr>
            <p:spPr bwMode="auto">
              <a:xfrm rot="16200000" flipH="1">
                <a:off x="217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56" name="Line 348">
                <a:extLst>
                  <a:ext uri="{FF2B5EF4-FFF2-40B4-BE49-F238E27FC236}">
                    <a16:creationId xmlns:a16="http://schemas.microsoft.com/office/drawing/2014/main" id="{7ABBA4EB-CC7D-0FC6-B52C-EAD477BB9F1B}"/>
                  </a:ext>
                </a:extLst>
              </p:cNvPr>
              <p:cNvSpPr>
                <a:spLocks noChangeShapeType="1"/>
              </p:cNvSpPr>
              <p:nvPr/>
            </p:nvSpPr>
            <p:spPr bwMode="auto">
              <a:xfrm rot="16200000" flipH="1">
                <a:off x="342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57" name="Line 349">
                <a:extLst>
                  <a:ext uri="{FF2B5EF4-FFF2-40B4-BE49-F238E27FC236}">
                    <a16:creationId xmlns:a16="http://schemas.microsoft.com/office/drawing/2014/main" id="{F4AAF71D-A859-94BB-4A04-60BE0468C7BB}"/>
                  </a:ext>
                </a:extLst>
              </p:cNvPr>
              <p:cNvSpPr>
                <a:spLocks noChangeShapeType="1"/>
              </p:cNvSpPr>
              <p:nvPr/>
            </p:nvSpPr>
            <p:spPr bwMode="auto">
              <a:xfrm rot="-5400000">
                <a:off x="3456"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58" name="Line 350">
                <a:extLst>
                  <a:ext uri="{FF2B5EF4-FFF2-40B4-BE49-F238E27FC236}">
                    <a16:creationId xmlns:a16="http://schemas.microsoft.com/office/drawing/2014/main" id="{FB21834F-EBF1-8E4A-E361-02FD58A4FC93}"/>
                  </a:ext>
                </a:extLst>
              </p:cNvPr>
              <p:cNvSpPr>
                <a:spLocks noChangeShapeType="1"/>
              </p:cNvSpPr>
              <p:nvPr/>
            </p:nvSpPr>
            <p:spPr bwMode="auto">
              <a:xfrm rot="16200000" flipH="1">
                <a:off x="2576"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59" name="Line 351">
                <a:extLst>
                  <a:ext uri="{FF2B5EF4-FFF2-40B4-BE49-F238E27FC236}">
                    <a16:creationId xmlns:a16="http://schemas.microsoft.com/office/drawing/2014/main" id="{CF5E6A94-56B8-AC0F-DB49-35EE887E4562}"/>
                  </a:ext>
                </a:extLst>
              </p:cNvPr>
              <p:cNvSpPr>
                <a:spLocks noChangeShapeType="1"/>
              </p:cNvSpPr>
              <p:nvPr/>
            </p:nvSpPr>
            <p:spPr bwMode="auto">
              <a:xfrm rot="16200000" flipH="1">
                <a:off x="2581"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60" name="Line 352">
                <a:extLst>
                  <a:ext uri="{FF2B5EF4-FFF2-40B4-BE49-F238E27FC236}">
                    <a16:creationId xmlns:a16="http://schemas.microsoft.com/office/drawing/2014/main" id="{EDC94E49-782A-EEB0-08DD-A7A3C94099DD}"/>
                  </a:ext>
                </a:extLst>
              </p:cNvPr>
              <p:cNvSpPr>
                <a:spLocks noChangeShapeType="1"/>
              </p:cNvSpPr>
              <p:nvPr/>
            </p:nvSpPr>
            <p:spPr bwMode="auto">
              <a:xfrm rot="16200000" flipH="1">
                <a:off x="2418"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61" name="Line 353">
                <a:extLst>
                  <a:ext uri="{FF2B5EF4-FFF2-40B4-BE49-F238E27FC236}">
                    <a16:creationId xmlns:a16="http://schemas.microsoft.com/office/drawing/2014/main" id="{B77F3FB6-08A0-B1EA-F660-8FC309D96CC8}"/>
                  </a:ext>
                </a:extLst>
              </p:cNvPr>
              <p:cNvSpPr>
                <a:spLocks noChangeShapeType="1"/>
              </p:cNvSpPr>
              <p:nvPr/>
            </p:nvSpPr>
            <p:spPr bwMode="auto">
              <a:xfrm rot="-5400000" flipH="1" flipV="1">
                <a:off x="2419"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62" name="Line 354">
                <a:extLst>
                  <a:ext uri="{FF2B5EF4-FFF2-40B4-BE49-F238E27FC236}">
                    <a16:creationId xmlns:a16="http://schemas.microsoft.com/office/drawing/2014/main" id="{55738EDB-47A4-D4CC-1E69-0D3DFB103B3F}"/>
                  </a:ext>
                </a:extLst>
              </p:cNvPr>
              <p:cNvSpPr>
                <a:spLocks noChangeShapeType="1"/>
              </p:cNvSpPr>
              <p:nvPr/>
            </p:nvSpPr>
            <p:spPr bwMode="auto">
              <a:xfrm rot="16200000" flipH="1">
                <a:off x="3167"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63" name="Line 355">
                <a:extLst>
                  <a:ext uri="{FF2B5EF4-FFF2-40B4-BE49-F238E27FC236}">
                    <a16:creationId xmlns:a16="http://schemas.microsoft.com/office/drawing/2014/main" id="{6BD8FA97-2381-3DDF-2534-85DAD98D3016}"/>
                  </a:ext>
                </a:extLst>
              </p:cNvPr>
              <p:cNvSpPr>
                <a:spLocks noChangeShapeType="1"/>
              </p:cNvSpPr>
              <p:nvPr/>
            </p:nvSpPr>
            <p:spPr bwMode="auto">
              <a:xfrm rot="-5400000" flipH="1" flipV="1">
                <a:off x="3168"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64" name="Line 356">
                <a:extLst>
                  <a:ext uri="{FF2B5EF4-FFF2-40B4-BE49-F238E27FC236}">
                    <a16:creationId xmlns:a16="http://schemas.microsoft.com/office/drawing/2014/main" id="{B240600C-D8AB-10E6-06A3-4B7AF8412590}"/>
                  </a:ext>
                </a:extLst>
              </p:cNvPr>
              <p:cNvSpPr>
                <a:spLocks noChangeShapeType="1"/>
              </p:cNvSpPr>
              <p:nvPr/>
            </p:nvSpPr>
            <p:spPr bwMode="auto">
              <a:xfrm rot="16200000" flipH="1">
                <a:off x="2818"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65" name="Line 357">
                <a:extLst>
                  <a:ext uri="{FF2B5EF4-FFF2-40B4-BE49-F238E27FC236}">
                    <a16:creationId xmlns:a16="http://schemas.microsoft.com/office/drawing/2014/main" id="{E2668894-B54C-8AD6-2AFD-92D6FB7962C8}"/>
                  </a:ext>
                </a:extLst>
              </p:cNvPr>
              <p:cNvSpPr>
                <a:spLocks noChangeShapeType="1"/>
              </p:cNvSpPr>
              <p:nvPr/>
            </p:nvSpPr>
            <p:spPr bwMode="auto">
              <a:xfrm rot="16200000" flipH="1">
                <a:off x="2823"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66" name="Line 358">
                <a:extLst>
                  <a:ext uri="{FF2B5EF4-FFF2-40B4-BE49-F238E27FC236}">
                    <a16:creationId xmlns:a16="http://schemas.microsoft.com/office/drawing/2014/main" id="{73298BED-6383-4C7D-5ADC-C6F0BA36730B}"/>
                  </a:ext>
                </a:extLst>
              </p:cNvPr>
              <p:cNvSpPr>
                <a:spLocks noChangeShapeType="1"/>
              </p:cNvSpPr>
              <p:nvPr/>
            </p:nvSpPr>
            <p:spPr bwMode="auto">
              <a:xfrm rot="-5400000" flipH="1" flipV="1">
                <a:off x="217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67" name="Line 359">
                <a:extLst>
                  <a:ext uri="{FF2B5EF4-FFF2-40B4-BE49-F238E27FC236}">
                    <a16:creationId xmlns:a16="http://schemas.microsoft.com/office/drawing/2014/main" id="{979BFF06-4CB8-47C0-B833-5BD97E2BD255}"/>
                  </a:ext>
                </a:extLst>
              </p:cNvPr>
              <p:cNvSpPr>
                <a:spLocks noChangeShapeType="1"/>
              </p:cNvSpPr>
              <p:nvPr/>
            </p:nvSpPr>
            <p:spPr bwMode="auto">
              <a:xfrm rot="-5400000" flipH="1" flipV="1">
                <a:off x="342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68" name="Line 360">
                <a:extLst>
                  <a:ext uri="{FF2B5EF4-FFF2-40B4-BE49-F238E27FC236}">
                    <a16:creationId xmlns:a16="http://schemas.microsoft.com/office/drawing/2014/main" id="{B9530E80-8CD4-E810-75F3-E72683463F6E}"/>
                  </a:ext>
                </a:extLst>
              </p:cNvPr>
              <p:cNvSpPr>
                <a:spLocks noChangeShapeType="1"/>
              </p:cNvSpPr>
              <p:nvPr/>
            </p:nvSpPr>
            <p:spPr bwMode="auto">
              <a:xfrm rot="16200000" flipH="1">
                <a:off x="217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69" name="Line 361">
                <a:extLst>
                  <a:ext uri="{FF2B5EF4-FFF2-40B4-BE49-F238E27FC236}">
                    <a16:creationId xmlns:a16="http://schemas.microsoft.com/office/drawing/2014/main" id="{701837C2-E42F-DE56-3802-AED7F2B9E304}"/>
                  </a:ext>
                </a:extLst>
              </p:cNvPr>
              <p:cNvSpPr>
                <a:spLocks noChangeShapeType="1"/>
              </p:cNvSpPr>
              <p:nvPr/>
            </p:nvSpPr>
            <p:spPr bwMode="auto">
              <a:xfrm rot="16200000" flipH="1">
                <a:off x="342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70" name="Line 362">
                <a:extLst>
                  <a:ext uri="{FF2B5EF4-FFF2-40B4-BE49-F238E27FC236}">
                    <a16:creationId xmlns:a16="http://schemas.microsoft.com/office/drawing/2014/main" id="{CD3C372B-DCFC-1283-A160-1304F9C9D5BE}"/>
                  </a:ext>
                </a:extLst>
              </p:cNvPr>
              <p:cNvSpPr>
                <a:spLocks noChangeShapeType="1"/>
              </p:cNvSpPr>
              <p:nvPr/>
            </p:nvSpPr>
            <p:spPr bwMode="auto">
              <a:xfrm rot="-5400000">
                <a:off x="3197"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71" name="Line 363">
                <a:extLst>
                  <a:ext uri="{FF2B5EF4-FFF2-40B4-BE49-F238E27FC236}">
                    <a16:creationId xmlns:a16="http://schemas.microsoft.com/office/drawing/2014/main" id="{53375288-AFD0-6424-F505-5678CE226436}"/>
                  </a:ext>
                </a:extLst>
              </p:cNvPr>
              <p:cNvSpPr>
                <a:spLocks noChangeShapeType="1"/>
              </p:cNvSpPr>
              <p:nvPr/>
            </p:nvSpPr>
            <p:spPr bwMode="auto">
              <a:xfrm rot="-5400000">
                <a:off x="3198"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72" name="Line 364">
                <a:extLst>
                  <a:ext uri="{FF2B5EF4-FFF2-40B4-BE49-F238E27FC236}">
                    <a16:creationId xmlns:a16="http://schemas.microsoft.com/office/drawing/2014/main" id="{A944A697-C8CE-A726-7D85-E4EC660B5ABE}"/>
                  </a:ext>
                </a:extLst>
              </p:cNvPr>
              <p:cNvSpPr>
                <a:spLocks noChangeShapeType="1"/>
              </p:cNvSpPr>
              <p:nvPr/>
            </p:nvSpPr>
            <p:spPr bwMode="auto">
              <a:xfrm rot="16200000" flipH="1">
                <a:off x="3324"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73" name="Line 365">
                <a:extLst>
                  <a:ext uri="{FF2B5EF4-FFF2-40B4-BE49-F238E27FC236}">
                    <a16:creationId xmlns:a16="http://schemas.microsoft.com/office/drawing/2014/main" id="{0BF7CBB8-3A09-7E1E-631B-9321EF4F2F59}"/>
                  </a:ext>
                </a:extLst>
              </p:cNvPr>
              <p:cNvSpPr>
                <a:spLocks noChangeShapeType="1"/>
              </p:cNvSpPr>
              <p:nvPr/>
            </p:nvSpPr>
            <p:spPr bwMode="auto">
              <a:xfrm rot="16200000" flipH="1">
                <a:off x="3323"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74" name="Line 366">
                <a:extLst>
                  <a:ext uri="{FF2B5EF4-FFF2-40B4-BE49-F238E27FC236}">
                    <a16:creationId xmlns:a16="http://schemas.microsoft.com/office/drawing/2014/main" id="{5D6BC96B-3E70-20FC-F2A7-90DA4487BB95}"/>
                  </a:ext>
                </a:extLst>
              </p:cNvPr>
              <p:cNvSpPr>
                <a:spLocks noChangeShapeType="1"/>
              </p:cNvSpPr>
              <p:nvPr/>
            </p:nvSpPr>
            <p:spPr bwMode="auto">
              <a:xfrm rot="-5400000" flipH="1" flipV="1">
                <a:off x="254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75" name="Line 367">
                <a:extLst>
                  <a:ext uri="{FF2B5EF4-FFF2-40B4-BE49-F238E27FC236}">
                    <a16:creationId xmlns:a16="http://schemas.microsoft.com/office/drawing/2014/main" id="{0F369740-0412-C414-C263-E6A829E9751F}"/>
                  </a:ext>
                </a:extLst>
              </p:cNvPr>
              <p:cNvSpPr>
                <a:spLocks noChangeShapeType="1"/>
              </p:cNvSpPr>
              <p:nvPr/>
            </p:nvSpPr>
            <p:spPr bwMode="auto">
              <a:xfrm rot="16200000" flipV="1">
                <a:off x="254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76" name="Line 368">
                <a:extLst>
                  <a:ext uri="{FF2B5EF4-FFF2-40B4-BE49-F238E27FC236}">
                    <a16:creationId xmlns:a16="http://schemas.microsoft.com/office/drawing/2014/main" id="{7760A05E-C2DA-52E5-E40F-6E40800B01F5}"/>
                  </a:ext>
                </a:extLst>
              </p:cNvPr>
              <p:cNvSpPr>
                <a:spLocks noChangeShapeType="1"/>
              </p:cNvSpPr>
              <p:nvPr/>
            </p:nvSpPr>
            <p:spPr bwMode="auto">
              <a:xfrm rot="-5400000" flipH="1" flipV="1">
                <a:off x="304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77" name="Line 369">
                <a:extLst>
                  <a:ext uri="{FF2B5EF4-FFF2-40B4-BE49-F238E27FC236}">
                    <a16:creationId xmlns:a16="http://schemas.microsoft.com/office/drawing/2014/main" id="{3358F3CE-78D5-A892-7DAD-849F40FE0357}"/>
                  </a:ext>
                </a:extLst>
              </p:cNvPr>
              <p:cNvSpPr>
                <a:spLocks noChangeShapeType="1"/>
              </p:cNvSpPr>
              <p:nvPr/>
            </p:nvSpPr>
            <p:spPr bwMode="auto">
              <a:xfrm rot="16200000" flipV="1">
                <a:off x="304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78" name="Line 370">
                <a:extLst>
                  <a:ext uri="{FF2B5EF4-FFF2-40B4-BE49-F238E27FC236}">
                    <a16:creationId xmlns:a16="http://schemas.microsoft.com/office/drawing/2014/main" id="{DE97EB63-FC3A-B7BD-3B9E-BD3AF1895385}"/>
                  </a:ext>
                </a:extLst>
              </p:cNvPr>
              <p:cNvSpPr>
                <a:spLocks noChangeShapeType="1"/>
              </p:cNvSpPr>
              <p:nvPr/>
            </p:nvSpPr>
            <p:spPr bwMode="auto">
              <a:xfrm rot="16200000" flipV="1">
                <a:off x="3299"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79" name="Line 371">
                <a:extLst>
                  <a:ext uri="{FF2B5EF4-FFF2-40B4-BE49-F238E27FC236}">
                    <a16:creationId xmlns:a16="http://schemas.microsoft.com/office/drawing/2014/main" id="{D9DF35F4-4442-A004-5F84-8D7E3BFFF528}"/>
                  </a:ext>
                </a:extLst>
              </p:cNvPr>
              <p:cNvSpPr>
                <a:spLocks noChangeShapeType="1"/>
              </p:cNvSpPr>
              <p:nvPr/>
            </p:nvSpPr>
            <p:spPr bwMode="auto">
              <a:xfrm rot="-5400000" flipH="1" flipV="1">
                <a:off x="3300"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80" name="Line 372">
                <a:extLst>
                  <a:ext uri="{FF2B5EF4-FFF2-40B4-BE49-F238E27FC236}">
                    <a16:creationId xmlns:a16="http://schemas.microsoft.com/office/drawing/2014/main" id="{A5332D3D-C442-9C4F-8DF3-E776A080EEF2}"/>
                  </a:ext>
                </a:extLst>
              </p:cNvPr>
              <p:cNvSpPr>
                <a:spLocks noChangeShapeType="1"/>
              </p:cNvSpPr>
              <p:nvPr/>
            </p:nvSpPr>
            <p:spPr bwMode="auto">
              <a:xfrm rot="-5400000" flipH="1" flipV="1">
                <a:off x="2298"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81" name="Line 373">
                <a:extLst>
                  <a:ext uri="{FF2B5EF4-FFF2-40B4-BE49-F238E27FC236}">
                    <a16:creationId xmlns:a16="http://schemas.microsoft.com/office/drawing/2014/main" id="{116D0302-6147-2377-270B-04F1AF431E47}"/>
                  </a:ext>
                </a:extLst>
              </p:cNvPr>
              <p:cNvSpPr>
                <a:spLocks noChangeShapeType="1"/>
              </p:cNvSpPr>
              <p:nvPr/>
            </p:nvSpPr>
            <p:spPr bwMode="auto">
              <a:xfrm rot="16200000" flipV="1">
                <a:off x="2297"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82" name="Line 374">
                <a:extLst>
                  <a:ext uri="{FF2B5EF4-FFF2-40B4-BE49-F238E27FC236}">
                    <a16:creationId xmlns:a16="http://schemas.microsoft.com/office/drawing/2014/main" id="{6DC3C946-B301-C7C2-1C42-C0BAAD5AE558}"/>
                  </a:ext>
                </a:extLst>
              </p:cNvPr>
              <p:cNvSpPr>
                <a:spLocks noChangeShapeType="1"/>
              </p:cNvSpPr>
              <p:nvPr/>
            </p:nvSpPr>
            <p:spPr bwMode="auto">
              <a:xfrm rot="-5400000">
                <a:off x="2201"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83" name="Line 375">
                <a:extLst>
                  <a:ext uri="{FF2B5EF4-FFF2-40B4-BE49-F238E27FC236}">
                    <a16:creationId xmlns:a16="http://schemas.microsoft.com/office/drawing/2014/main" id="{9ADBD239-6356-E57D-3042-D80A06E75350}"/>
                  </a:ext>
                </a:extLst>
              </p:cNvPr>
              <p:cNvSpPr>
                <a:spLocks noChangeShapeType="1"/>
              </p:cNvSpPr>
              <p:nvPr/>
            </p:nvSpPr>
            <p:spPr bwMode="auto">
              <a:xfrm rot="16200000" flipH="1">
                <a:off x="2913"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84" name="Line 376">
                <a:extLst>
                  <a:ext uri="{FF2B5EF4-FFF2-40B4-BE49-F238E27FC236}">
                    <a16:creationId xmlns:a16="http://schemas.microsoft.com/office/drawing/2014/main" id="{2D3D0D68-71AB-5494-F903-20C5FF6E20C2}"/>
                  </a:ext>
                </a:extLst>
              </p:cNvPr>
              <p:cNvSpPr>
                <a:spLocks noChangeShapeType="1"/>
              </p:cNvSpPr>
              <p:nvPr/>
            </p:nvSpPr>
            <p:spPr bwMode="auto">
              <a:xfrm rot="-5400000" flipH="1" flipV="1">
                <a:off x="2914"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85" name="Line 377">
                <a:extLst>
                  <a:ext uri="{FF2B5EF4-FFF2-40B4-BE49-F238E27FC236}">
                    <a16:creationId xmlns:a16="http://schemas.microsoft.com/office/drawing/2014/main" id="{AF61718B-9893-C17E-F5C3-471395E7D2A3}"/>
                  </a:ext>
                </a:extLst>
              </p:cNvPr>
              <p:cNvSpPr>
                <a:spLocks noChangeShapeType="1"/>
              </p:cNvSpPr>
              <p:nvPr/>
            </p:nvSpPr>
            <p:spPr bwMode="auto">
              <a:xfrm rot="16200000" flipH="1">
                <a:off x="2671"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86" name="Line 378">
                <a:extLst>
                  <a:ext uri="{FF2B5EF4-FFF2-40B4-BE49-F238E27FC236}">
                    <a16:creationId xmlns:a16="http://schemas.microsoft.com/office/drawing/2014/main" id="{C3880BB1-EC4B-1FC5-2543-7B5DD00E3D74}"/>
                  </a:ext>
                </a:extLst>
              </p:cNvPr>
              <p:cNvSpPr>
                <a:spLocks noChangeShapeType="1"/>
              </p:cNvSpPr>
              <p:nvPr/>
            </p:nvSpPr>
            <p:spPr bwMode="auto">
              <a:xfrm rot="-5400000" flipH="1" flipV="1">
                <a:off x="2672"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87" name="Line 379">
                <a:extLst>
                  <a:ext uri="{FF2B5EF4-FFF2-40B4-BE49-F238E27FC236}">
                    <a16:creationId xmlns:a16="http://schemas.microsoft.com/office/drawing/2014/main" id="{8F737F07-AA85-3AC5-1538-1B07D8C6A9CF}"/>
                  </a:ext>
                </a:extLst>
              </p:cNvPr>
              <p:cNvSpPr>
                <a:spLocks noChangeShapeType="1"/>
              </p:cNvSpPr>
              <p:nvPr/>
            </p:nvSpPr>
            <p:spPr bwMode="auto">
              <a:xfrm rot="16200000" flipV="1">
                <a:off x="2793" y="2746"/>
                <a:ext cx="81"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88" name="Line 380">
                <a:extLst>
                  <a:ext uri="{FF2B5EF4-FFF2-40B4-BE49-F238E27FC236}">
                    <a16:creationId xmlns:a16="http://schemas.microsoft.com/office/drawing/2014/main" id="{7BC3757B-24CB-FA52-EFA1-46968C904252}"/>
                  </a:ext>
                </a:extLst>
              </p:cNvPr>
              <p:cNvSpPr>
                <a:spLocks noChangeShapeType="1"/>
              </p:cNvSpPr>
              <p:nvPr/>
            </p:nvSpPr>
            <p:spPr bwMode="auto">
              <a:xfrm rot="-5400000" flipH="1" flipV="1">
                <a:off x="2792" y="1651"/>
                <a:ext cx="81"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89" name="Line 381">
                <a:extLst>
                  <a:ext uri="{FF2B5EF4-FFF2-40B4-BE49-F238E27FC236}">
                    <a16:creationId xmlns:a16="http://schemas.microsoft.com/office/drawing/2014/main" id="{D44F5F27-D2C4-A8D0-4810-DA1F926E7792}"/>
                  </a:ext>
                </a:extLst>
              </p:cNvPr>
              <p:cNvSpPr>
                <a:spLocks noChangeShapeType="1"/>
              </p:cNvSpPr>
              <p:nvPr/>
            </p:nvSpPr>
            <p:spPr bwMode="auto">
              <a:xfrm rot="-5400000">
                <a:off x="2449"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90" name="Line 382">
                <a:extLst>
                  <a:ext uri="{FF2B5EF4-FFF2-40B4-BE49-F238E27FC236}">
                    <a16:creationId xmlns:a16="http://schemas.microsoft.com/office/drawing/2014/main" id="{B5646678-FE00-6EBC-707A-FD30ACD397F1}"/>
                  </a:ext>
                </a:extLst>
              </p:cNvPr>
              <p:cNvSpPr>
                <a:spLocks noChangeShapeType="1"/>
              </p:cNvSpPr>
              <p:nvPr/>
            </p:nvSpPr>
            <p:spPr bwMode="auto">
              <a:xfrm rot="-5400000">
                <a:off x="2448"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91" name="Line 383">
                <a:extLst>
                  <a:ext uri="{FF2B5EF4-FFF2-40B4-BE49-F238E27FC236}">
                    <a16:creationId xmlns:a16="http://schemas.microsoft.com/office/drawing/2014/main" id="{7F9F637D-7340-20EB-AD3B-CB6179FA7551}"/>
                  </a:ext>
                </a:extLst>
              </p:cNvPr>
              <p:cNvSpPr>
                <a:spLocks noChangeShapeType="1"/>
              </p:cNvSpPr>
              <p:nvPr/>
            </p:nvSpPr>
            <p:spPr bwMode="auto">
              <a:xfrm rot="16200000" flipV="1">
                <a:off x="2298"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92" name="Line 384">
                <a:extLst>
                  <a:ext uri="{FF2B5EF4-FFF2-40B4-BE49-F238E27FC236}">
                    <a16:creationId xmlns:a16="http://schemas.microsoft.com/office/drawing/2014/main" id="{F4465A6D-440C-03FF-314E-5B721B93BFAA}"/>
                  </a:ext>
                </a:extLst>
              </p:cNvPr>
              <p:cNvSpPr>
                <a:spLocks noChangeShapeType="1"/>
              </p:cNvSpPr>
              <p:nvPr/>
            </p:nvSpPr>
            <p:spPr bwMode="auto">
              <a:xfrm rot="16200000" flipV="1">
                <a:off x="3300"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93" name="Line 385">
                <a:extLst>
                  <a:ext uri="{FF2B5EF4-FFF2-40B4-BE49-F238E27FC236}">
                    <a16:creationId xmlns:a16="http://schemas.microsoft.com/office/drawing/2014/main" id="{0767F047-0477-3FEC-C808-0A2AE9C52930}"/>
                  </a:ext>
                </a:extLst>
              </p:cNvPr>
              <p:cNvSpPr>
                <a:spLocks noChangeShapeType="1"/>
              </p:cNvSpPr>
              <p:nvPr/>
            </p:nvSpPr>
            <p:spPr bwMode="auto">
              <a:xfrm rot="-5400000" flipH="1" flipV="1">
                <a:off x="2297"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94" name="Line 386">
                <a:extLst>
                  <a:ext uri="{FF2B5EF4-FFF2-40B4-BE49-F238E27FC236}">
                    <a16:creationId xmlns:a16="http://schemas.microsoft.com/office/drawing/2014/main" id="{19281100-0056-9A4F-4D58-8F9EAC57AB9E}"/>
                  </a:ext>
                </a:extLst>
              </p:cNvPr>
              <p:cNvSpPr>
                <a:spLocks noChangeShapeType="1"/>
              </p:cNvSpPr>
              <p:nvPr/>
            </p:nvSpPr>
            <p:spPr bwMode="auto">
              <a:xfrm rot="-5400000" flipH="1" flipV="1">
                <a:off x="3299"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95" name="Line 387">
                <a:extLst>
                  <a:ext uri="{FF2B5EF4-FFF2-40B4-BE49-F238E27FC236}">
                    <a16:creationId xmlns:a16="http://schemas.microsoft.com/office/drawing/2014/main" id="{3069CFAB-6AFA-D166-7C27-CA9EB5EF5D83}"/>
                  </a:ext>
                </a:extLst>
              </p:cNvPr>
              <p:cNvSpPr>
                <a:spLocks noChangeShapeType="1"/>
              </p:cNvSpPr>
              <p:nvPr/>
            </p:nvSpPr>
            <p:spPr bwMode="auto">
              <a:xfrm rot="-5400000" flipH="1" flipV="1">
                <a:off x="3173"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96" name="Line 388">
                <a:extLst>
                  <a:ext uri="{FF2B5EF4-FFF2-40B4-BE49-F238E27FC236}">
                    <a16:creationId xmlns:a16="http://schemas.microsoft.com/office/drawing/2014/main" id="{31BE48DD-C136-A9E2-157F-1E3745F38DE0}"/>
                  </a:ext>
                </a:extLst>
              </p:cNvPr>
              <p:cNvSpPr>
                <a:spLocks noChangeShapeType="1"/>
              </p:cNvSpPr>
              <p:nvPr/>
            </p:nvSpPr>
            <p:spPr bwMode="auto">
              <a:xfrm rot="-5400000" flipH="1" flipV="1">
                <a:off x="2424"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97" name="Line 389">
                <a:extLst>
                  <a:ext uri="{FF2B5EF4-FFF2-40B4-BE49-F238E27FC236}">
                    <a16:creationId xmlns:a16="http://schemas.microsoft.com/office/drawing/2014/main" id="{CCD6DCD2-0648-701C-5F3F-C59CB96E5612}"/>
                  </a:ext>
                </a:extLst>
              </p:cNvPr>
              <p:cNvSpPr>
                <a:spLocks noChangeShapeType="1"/>
              </p:cNvSpPr>
              <p:nvPr/>
            </p:nvSpPr>
            <p:spPr bwMode="auto">
              <a:xfrm rot="16200000" flipH="1">
                <a:off x="2425"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98" name="Line 390">
                <a:extLst>
                  <a:ext uri="{FF2B5EF4-FFF2-40B4-BE49-F238E27FC236}">
                    <a16:creationId xmlns:a16="http://schemas.microsoft.com/office/drawing/2014/main" id="{744D51A4-1EB3-3992-9417-AB38D58AE858}"/>
                  </a:ext>
                </a:extLst>
              </p:cNvPr>
              <p:cNvSpPr>
                <a:spLocks noChangeShapeType="1"/>
              </p:cNvSpPr>
              <p:nvPr/>
            </p:nvSpPr>
            <p:spPr bwMode="auto">
              <a:xfrm rot="16200000" flipH="1">
                <a:off x="3174"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599" name="Line 391">
                <a:extLst>
                  <a:ext uri="{FF2B5EF4-FFF2-40B4-BE49-F238E27FC236}">
                    <a16:creationId xmlns:a16="http://schemas.microsoft.com/office/drawing/2014/main" id="{77A431CD-2497-4309-2E7F-D8F4C8744A18}"/>
                  </a:ext>
                </a:extLst>
              </p:cNvPr>
              <p:cNvSpPr>
                <a:spLocks noChangeShapeType="1"/>
              </p:cNvSpPr>
              <p:nvPr/>
            </p:nvSpPr>
            <p:spPr bwMode="auto">
              <a:xfrm rot="16200000" flipH="1">
                <a:off x="2322"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00" name="Line 392">
                <a:extLst>
                  <a:ext uri="{FF2B5EF4-FFF2-40B4-BE49-F238E27FC236}">
                    <a16:creationId xmlns:a16="http://schemas.microsoft.com/office/drawing/2014/main" id="{A80A740D-C6E4-89B1-D4EA-4B709D44133B}"/>
                  </a:ext>
                </a:extLst>
              </p:cNvPr>
              <p:cNvSpPr>
                <a:spLocks noChangeShapeType="1"/>
              </p:cNvSpPr>
              <p:nvPr/>
            </p:nvSpPr>
            <p:spPr bwMode="auto">
              <a:xfrm rot="16200000" flipH="1">
                <a:off x="2321"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01" name="Line 393">
                <a:extLst>
                  <a:ext uri="{FF2B5EF4-FFF2-40B4-BE49-F238E27FC236}">
                    <a16:creationId xmlns:a16="http://schemas.microsoft.com/office/drawing/2014/main" id="{116675AC-2CD1-91CB-7196-8F4A32FB0974}"/>
                  </a:ext>
                </a:extLst>
              </p:cNvPr>
              <p:cNvSpPr>
                <a:spLocks noChangeShapeType="1"/>
              </p:cNvSpPr>
              <p:nvPr/>
            </p:nvSpPr>
            <p:spPr bwMode="auto">
              <a:xfrm rot="-5400000">
                <a:off x="2944"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02" name="Line 394">
                <a:extLst>
                  <a:ext uri="{FF2B5EF4-FFF2-40B4-BE49-F238E27FC236}">
                    <a16:creationId xmlns:a16="http://schemas.microsoft.com/office/drawing/2014/main" id="{D93B7D49-D9B3-13D8-E21D-9A1BAC70B7FE}"/>
                  </a:ext>
                </a:extLst>
              </p:cNvPr>
              <p:cNvSpPr>
                <a:spLocks noChangeShapeType="1"/>
              </p:cNvSpPr>
              <p:nvPr/>
            </p:nvSpPr>
            <p:spPr bwMode="auto">
              <a:xfrm rot="-5400000">
                <a:off x="2943"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03" name="Line 395">
                <a:extLst>
                  <a:ext uri="{FF2B5EF4-FFF2-40B4-BE49-F238E27FC236}">
                    <a16:creationId xmlns:a16="http://schemas.microsoft.com/office/drawing/2014/main" id="{58AC2BB9-1ED3-8F71-A54F-B8086F63AD77}"/>
                  </a:ext>
                </a:extLst>
              </p:cNvPr>
              <p:cNvSpPr>
                <a:spLocks noChangeShapeType="1"/>
              </p:cNvSpPr>
              <p:nvPr/>
            </p:nvSpPr>
            <p:spPr bwMode="auto">
              <a:xfrm rot="-5400000">
                <a:off x="2702"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04" name="Line 396">
                <a:extLst>
                  <a:ext uri="{FF2B5EF4-FFF2-40B4-BE49-F238E27FC236}">
                    <a16:creationId xmlns:a16="http://schemas.microsoft.com/office/drawing/2014/main" id="{9EFB60AC-856B-709C-748B-B6CBC5D26E4E}"/>
                  </a:ext>
                </a:extLst>
              </p:cNvPr>
              <p:cNvSpPr>
                <a:spLocks noChangeShapeType="1"/>
              </p:cNvSpPr>
              <p:nvPr/>
            </p:nvSpPr>
            <p:spPr bwMode="auto">
              <a:xfrm rot="-5400000">
                <a:off x="2701"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05" name="Line 397">
                <a:extLst>
                  <a:ext uri="{FF2B5EF4-FFF2-40B4-BE49-F238E27FC236}">
                    <a16:creationId xmlns:a16="http://schemas.microsoft.com/office/drawing/2014/main" id="{0EEB6924-EE4F-AB83-0FF8-EC4841270003}"/>
                  </a:ext>
                </a:extLst>
              </p:cNvPr>
              <p:cNvSpPr>
                <a:spLocks noChangeShapeType="1"/>
              </p:cNvSpPr>
              <p:nvPr/>
            </p:nvSpPr>
            <p:spPr bwMode="auto">
              <a:xfrm rot="-5400000">
                <a:off x="3203"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06" name="Line 398">
                <a:extLst>
                  <a:ext uri="{FF2B5EF4-FFF2-40B4-BE49-F238E27FC236}">
                    <a16:creationId xmlns:a16="http://schemas.microsoft.com/office/drawing/2014/main" id="{13110857-6B89-5183-D58C-E4161ABC4397}"/>
                  </a:ext>
                </a:extLst>
              </p:cNvPr>
              <p:cNvSpPr>
                <a:spLocks noChangeShapeType="1"/>
              </p:cNvSpPr>
              <p:nvPr/>
            </p:nvSpPr>
            <p:spPr bwMode="auto">
              <a:xfrm rot="-5400000" flipH="1" flipV="1">
                <a:off x="304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07" name="Line 399">
                <a:extLst>
                  <a:ext uri="{FF2B5EF4-FFF2-40B4-BE49-F238E27FC236}">
                    <a16:creationId xmlns:a16="http://schemas.microsoft.com/office/drawing/2014/main" id="{79C879AA-0845-38F8-8EBA-B64B5F574BC9}"/>
                  </a:ext>
                </a:extLst>
              </p:cNvPr>
              <p:cNvSpPr>
                <a:spLocks noChangeShapeType="1"/>
              </p:cNvSpPr>
              <p:nvPr/>
            </p:nvSpPr>
            <p:spPr bwMode="auto">
              <a:xfrm rot="16200000" flipV="1">
                <a:off x="304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08" name="Line 400">
                <a:extLst>
                  <a:ext uri="{FF2B5EF4-FFF2-40B4-BE49-F238E27FC236}">
                    <a16:creationId xmlns:a16="http://schemas.microsoft.com/office/drawing/2014/main" id="{4323B753-1107-C8B5-E02A-128E5A61D161}"/>
                  </a:ext>
                </a:extLst>
              </p:cNvPr>
              <p:cNvSpPr>
                <a:spLocks noChangeShapeType="1"/>
              </p:cNvSpPr>
              <p:nvPr/>
            </p:nvSpPr>
            <p:spPr bwMode="auto">
              <a:xfrm rot="-5400000" flipH="1" flipV="1">
                <a:off x="255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09" name="Line 401">
                <a:extLst>
                  <a:ext uri="{FF2B5EF4-FFF2-40B4-BE49-F238E27FC236}">
                    <a16:creationId xmlns:a16="http://schemas.microsoft.com/office/drawing/2014/main" id="{3F460FFD-8322-B608-0928-241F72DE8AF9}"/>
                  </a:ext>
                </a:extLst>
              </p:cNvPr>
              <p:cNvSpPr>
                <a:spLocks noChangeShapeType="1"/>
              </p:cNvSpPr>
              <p:nvPr/>
            </p:nvSpPr>
            <p:spPr bwMode="auto">
              <a:xfrm rot="16200000" flipV="1">
                <a:off x="255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10" name="Line 402">
                <a:extLst>
                  <a:ext uri="{FF2B5EF4-FFF2-40B4-BE49-F238E27FC236}">
                    <a16:creationId xmlns:a16="http://schemas.microsoft.com/office/drawing/2014/main" id="{D1F9391B-92B2-06A8-7DB3-A37167F81AEF}"/>
                  </a:ext>
                </a:extLst>
              </p:cNvPr>
              <p:cNvSpPr>
                <a:spLocks noChangeShapeType="1"/>
              </p:cNvSpPr>
              <p:nvPr/>
            </p:nvSpPr>
            <p:spPr bwMode="auto">
              <a:xfrm rot="-5400000" flipH="1" flipV="1">
                <a:off x="3174"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11" name="Line 403">
                <a:extLst>
                  <a:ext uri="{FF2B5EF4-FFF2-40B4-BE49-F238E27FC236}">
                    <a16:creationId xmlns:a16="http://schemas.microsoft.com/office/drawing/2014/main" id="{2B7A521C-9A4C-645D-547C-8896B8D88266}"/>
                  </a:ext>
                </a:extLst>
              </p:cNvPr>
              <p:cNvSpPr>
                <a:spLocks noChangeShapeType="1"/>
              </p:cNvSpPr>
              <p:nvPr/>
            </p:nvSpPr>
            <p:spPr bwMode="auto">
              <a:xfrm rot="-5400000" flipH="1" flipV="1">
                <a:off x="2425"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12" name="Line 404">
                <a:extLst>
                  <a:ext uri="{FF2B5EF4-FFF2-40B4-BE49-F238E27FC236}">
                    <a16:creationId xmlns:a16="http://schemas.microsoft.com/office/drawing/2014/main" id="{0BC55FE4-F3EF-04D8-B8EA-708A5657BF53}"/>
                  </a:ext>
                </a:extLst>
              </p:cNvPr>
              <p:cNvSpPr>
                <a:spLocks noChangeShapeType="1"/>
              </p:cNvSpPr>
              <p:nvPr/>
            </p:nvSpPr>
            <p:spPr bwMode="auto">
              <a:xfrm rot="16200000" flipH="1">
                <a:off x="2424"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13" name="Line 405">
                <a:extLst>
                  <a:ext uri="{FF2B5EF4-FFF2-40B4-BE49-F238E27FC236}">
                    <a16:creationId xmlns:a16="http://schemas.microsoft.com/office/drawing/2014/main" id="{7EEC31C0-91C8-905C-BD29-9C512B2AF210}"/>
                  </a:ext>
                </a:extLst>
              </p:cNvPr>
              <p:cNvSpPr>
                <a:spLocks noChangeShapeType="1"/>
              </p:cNvSpPr>
              <p:nvPr/>
            </p:nvSpPr>
            <p:spPr bwMode="auto">
              <a:xfrm rot="16200000" flipH="1">
                <a:off x="3173"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14" name="Line 406">
                <a:extLst>
                  <a:ext uri="{FF2B5EF4-FFF2-40B4-BE49-F238E27FC236}">
                    <a16:creationId xmlns:a16="http://schemas.microsoft.com/office/drawing/2014/main" id="{651E7F54-A98A-9795-7A6A-19CEC38A5B1F}"/>
                  </a:ext>
                </a:extLst>
              </p:cNvPr>
              <p:cNvSpPr>
                <a:spLocks noChangeShapeType="1"/>
              </p:cNvSpPr>
              <p:nvPr/>
            </p:nvSpPr>
            <p:spPr bwMode="auto">
              <a:xfrm rot="16200000" flipH="1">
                <a:off x="3071"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15" name="Line 407">
                <a:extLst>
                  <a:ext uri="{FF2B5EF4-FFF2-40B4-BE49-F238E27FC236}">
                    <a16:creationId xmlns:a16="http://schemas.microsoft.com/office/drawing/2014/main" id="{EC420C9C-8FB0-C229-0367-3503D97ED897}"/>
                  </a:ext>
                </a:extLst>
              </p:cNvPr>
              <p:cNvSpPr>
                <a:spLocks noChangeShapeType="1"/>
              </p:cNvSpPr>
              <p:nvPr/>
            </p:nvSpPr>
            <p:spPr bwMode="auto">
              <a:xfrm rot="16200000" flipH="1">
                <a:off x="3070"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16" name="Line 408">
                <a:extLst>
                  <a:ext uri="{FF2B5EF4-FFF2-40B4-BE49-F238E27FC236}">
                    <a16:creationId xmlns:a16="http://schemas.microsoft.com/office/drawing/2014/main" id="{3CD3F27F-B8AE-3A17-BA12-4C78DD73FA0B}"/>
                  </a:ext>
                </a:extLst>
              </p:cNvPr>
              <p:cNvSpPr>
                <a:spLocks noChangeShapeType="1"/>
              </p:cNvSpPr>
              <p:nvPr/>
            </p:nvSpPr>
            <p:spPr bwMode="auto">
              <a:xfrm rot="16200000" flipH="1">
                <a:off x="2920"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17" name="Line 409">
                <a:extLst>
                  <a:ext uri="{FF2B5EF4-FFF2-40B4-BE49-F238E27FC236}">
                    <a16:creationId xmlns:a16="http://schemas.microsoft.com/office/drawing/2014/main" id="{CB2B7821-DF0C-8102-5C35-0891F451F94B}"/>
                  </a:ext>
                </a:extLst>
              </p:cNvPr>
              <p:cNvSpPr>
                <a:spLocks noChangeShapeType="1"/>
              </p:cNvSpPr>
              <p:nvPr/>
            </p:nvSpPr>
            <p:spPr bwMode="auto">
              <a:xfrm rot="-5400000" flipH="1" flipV="1">
                <a:off x="2919"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18" name="Line 410">
                <a:extLst>
                  <a:ext uri="{FF2B5EF4-FFF2-40B4-BE49-F238E27FC236}">
                    <a16:creationId xmlns:a16="http://schemas.microsoft.com/office/drawing/2014/main" id="{60FDFADE-70D5-3DCC-E37D-F47DF474FE33}"/>
                  </a:ext>
                </a:extLst>
              </p:cNvPr>
              <p:cNvSpPr>
                <a:spLocks noChangeShapeType="1"/>
              </p:cNvSpPr>
              <p:nvPr/>
            </p:nvSpPr>
            <p:spPr bwMode="auto">
              <a:xfrm rot="-5400000" flipH="1" flipV="1">
                <a:off x="2677"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19" name="Line 411">
                <a:extLst>
                  <a:ext uri="{FF2B5EF4-FFF2-40B4-BE49-F238E27FC236}">
                    <a16:creationId xmlns:a16="http://schemas.microsoft.com/office/drawing/2014/main" id="{D2E1B59B-FCC2-634C-EEF1-74D90D8EFAEA}"/>
                  </a:ext>
                </a:extLst>
              </p:cNvPr>
              <p:cNvSpPr>
                <a:spLocks noChangeShapeType="1"/>
              </p:cNvSpPr>
              <p:nvPr/>
            </p:nvSpPr>
            <p:spPr bwMode="auto">
              <a:xfrm rot="16200000" flipH="1">
                <a:off x="2678"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20" name="Line 412">
                <a:extLst>
                  <a:ext uri="{FF2B5EF4-FFF2-40B4-BE49-F238E27FC236}">
                    <a16:creationId xmlns:a16="http://schemas.microsoft.com/office/drawing/2014/main" id="{0EF3293B-1B5A-FBFD-2CEA-7257A4246E00}"/>
                  </a:ext>
                </a:extLst>
              </p:cNvPr>
              <p:cNvSpPr>
                <a:spLocks noChangeShapeType="1"/>
              </p:cNvSpPr>
              <p:nvPr/>
            </p:nvSpPr>
            <p:spPr bwMode="auto">
              <a:xfrm rot="16200000" flipV="1">
                <a:off x="2798" y="1876"/>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21" name="Line 413">
                <a:extLst>
                  <a:ext uri="{FF2B5EF4-FFF2-40B4-BE49-F238E27FC236}">
                    <a16:creationId xmlns:a16="http://schemas.microsoft.com/office/drawing/2014/main" id="{723091D8-5658-04DE-7CAC-4D9A9EB4032C}"/>
                  </a:ext>
                </a:extLst>
              </p:cNvPr>
              <p:cNvSpPr>
                <a:spLocks noChangeShapeType="1"/>
              </p:cNvSpPr>
              <p:nvPr/>
            </p:nvSpPr>
            <p:spPr bwMode="auto">
              <a:xfrm rot="-5400000" flipH="1" flipV="1">
                <a:off x="2799" y="2521"/>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22" name="Line 414">
                <a:extLst>
                  <a:ext uri="{FF2B5EF4-FFF2-40B4-BE49-F238E27FC236}">
                    <a16:creationId xmlns:a16="http://schemas.microsoft.com/office/drawing/2014/main" id="{55801E47-A0E3-E790-B9EB-F38390B43B16}"/>
                  </a:ext>
                </a:extLst>
              </p:cNvPr>
              <p:cNvSpPr>
                <a:spLocks noChangeShapeType="1"/>
              </p:cNvSpPr>
              <p:nvPr/>
            </p:nvSpPr>
            <p:spPr bwMode="auto">
              <a:xfrm rot="-5400000">
                <a:off x="2454"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23" name="Line 415">
                <a:extLst>
                  <a:ext uri="{FF2B5EF4-FFF2-40B4-BE49-F238E27FC236}">
                    <a16:creationId xmlns:a16="http://schemas.microsoft.com/office/drawing/2014/main" id="{5CE68CFB-265C-BC26-0168-8D7F5F10CC09}"/>
                  </a:ext>
                </a:extLst>
              </p:cNvPr>
              <p:cNvSpPr>
                <a:spLocks noChangeShapeType="1"/>
              </p:cNvSpPr>
              <p:nvPr/>
            </p:nvSpPr>
            <p:spPr bwMode="auto">
              <a:xfrm rot="16200000" flipH="1">
                <a:off x="2575"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24" name="Line 416">
                <a:extLst>
                  <a:ext uri="{FF2B5EF4-FFF2-40B4-BE49-F238E27FC236}">
                    <a16:creationId xmlns:a16="http://schemas.microsoft.com/office/drawing/2014/main" id="{A616DE5B-8F66-D2B3-3EA5-0CE2983F3903}"/>
                  </a:ext>
                </a:extLst>
              </p:cNvPr>
              <p:cNvSpPr>
                <a:spLocks noChangeShapeType="1"/>
              </p:cNvSpPr>
              <p:nvPr/>
            </p:nvSpPr>
            <p:spPr bwMode="auto">
              <a:xfrm rot="16200000" flipH="1">
                <a:off x="2576"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25" name="Line 417">
                <a:extLst>
                  <a:ext uri="{FF2B5EF4-FFF2-40B4-BE49-F238E27FC236}">
                    <a16:creationId xmlns:a16="http://schemas.microsoft.com/office/drawing/2014/main" id="{1904715F-8C0D-ED36-6C21-CEC6F2758626}"/>
                  </a:ext>
                </a:extLst>
              </p:cNvPr>
              <p:cNvSpPr>
                <a:spLocks noChangeShapeType="1"/>
              </p:cNvSpPr>
              <p:nvPr/>
            </p:nvSpPr>
            <p:spPr bwMode="auto">
              <a:xfrm rot="16200000" flipV="1">
                <a:off x="304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26" name="Line 418">
                <a:extLst>
                  <a:ext uri="{FF2B5EF4-FFF2-40B4-BE49-F238E27FC236}">
                    <a16:creationId xmlns:a16="http://schemas.microsoft.com/office/drawing/2014/main" id="{0B0E0070-725A-A808-1221-8DB2CC574F54}"/>
                  </a:ext>
                </a:extLst>
              </p:cNvPr>
              <p:cNvSpPr>
                <a:spLocks noChangeShapeType="1"/>
              </p:cNvSpPr>
              <p:nvPr/>
            </p:nvSpPr>
            <p:spPr bwMode="auto">
              <a:xfrm rot="16200000" flipV="1">
                <a:off x="255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27" name="Line 419">
                <a:extLst>
                  <a:ext uri="{FF2B5EF4-FFF2-40B4-BE49-F238E27FC236}">
                    <a16:creationId xmlns:a16="http://schemas.microsoft.com/office/drawing/2014/main" id="{7C0AACEC-5367-2481-74C8-607BEA3CBC96}"/>
                  </a:ext>
                </a:extLst>
              </p:cNvPr>
              <p:cNvSpPr>
                <a:spLocks noChangeShapeType="1"/>
              </p:cNvSpPr>
              <p:nvPr/>
            </p:nvSpPr>
            <p:spPr bwMode="auto">
              <a:xfrm rot="-5400000" flipH="1" flipV="1">
                <a:off x="304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28" name="Line 420">
                <a:extLst>
                  <a:ext uri="{FF2B5EF4-FFF2-40B4-BE49-F238E27FC236}">
                    <a16:creationId xmlns:a16="http://schemas.microsoft.com/office/drawing/2014/main" id="{6DC0F5DC-F002-5324-4E14-A49B4AC7359A}"/>
                  </a:ext>
                </a:extLst>
              </p:cNvPr>
              <p:cNvSpPr>
                <a:spLocks noChangeShapeType="1"/>
              </p:cNvSpPr>
              <p:nvPr/>
            </p:nvSpPr>
            <p:spPr bwMode="auto">
              <a:xfrm rot="-5400000" flipH="1" flipV="1">
                <a:off x="255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29" name="Line 421">
                <a:extLst>
                  <a:ext uri="{FF2B5EF4-FFF2-40B4-BE49-F238E27FC236}">
                    <a16:creationId xmlns:a16="http://schemas.microsoft.com/office/drawing/2014/main" id="{9EDD41EE-CA26-BCC2-BDC1-E974A33E144B}"/>
                  </a:ext>
                </a:extLst>
              </p:cNvPr>
              <p:cNvSpPr>
                <a:spLocks noChangeShapeType="1"/>
              </p:cNvSpPr>
              <p:nvPr/>
            </p:nvSpPr>
            <p:spPr bwMode="auto">
              <a:xfrm rot="16200000" flipH="1">
                <a:off x="2818"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30" name="Line 422">
                <a:extLst>
                  <a:ext uri="{FF2B5EF4-FFF2-40B4-BE49-F238E27FC236}">
                    <a16:creationId xmlns:a16="http://schemas.microsoft.com/office/drawing/2014/main" id="{2CB7D128-05F1-5A83-91E4-A0FEDCA8D6E5}"/>
                  </a:ext>
                </a:extLst>
              </p:cNvPr>
              <p:cNvSpPr>
                <a:spLocks noChangeShapeType="1"/>
              </p:cNvSpPr>
              <p:nvPr/>
            </p:nvSpPr>
            <p:spPr bwMode="auto">
              <a:xfrm rot="16200000" flipH="1">
                <a:off x="2817"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31" name="Line 423">
                <a:extLst>
                  <a:ext uri="{FF2B5EF4-FFF2-40B4-BE49-F238E27FC236}">
                    <a16:creationId xmlns:a16="http://schemas.microsoft.com/office/drawing/2014/main" id="{7BEE24A8-821B-EF3B-2F82-A97D0FB2A7DA}"/>
                  </a:ext>
                </a:extLst>
              </p:cNvPr>
              <p:cNvSpPr>
                <a:spLocks noChangeShapeType="1"/>
              </p:cNvSpPr>
              <p:nvPr/>
            </p:nvSpPr>
            <p:spPr bwMode="auto">
              <a:xfrm rot="-5400000">
                <a:off x="2949"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32" name="Line 424">
                <a:extLst>
                  <a:ext uri="{FF2B5EF4-FFF2-40B4-BE49-F238E27FC236}">
                    <a16:creationId xmlns:a16="http://schemas.microsoft.com/office/drawing/2014/main" id="{8BD4A94B-AB76-073B-C9A4-2832DCA9A0E0}"/>
                  </a:ext>
                </a:extLst>
              </p:cNvPr>
              <p:cNvSpPr>
                <a:spLocks noChangeShapeType="1"/>
              </p:cNvSpPr>
              <p:nvPr/>
            </p:nvSpPr>
            <p:spPr bwMode="auto">
              <a:xfrm rot="-5400000" flipH="1" flipV="1">
                <a:off x="2678"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33" name="Line 425">
                <a:extLst>
                  <a:ext uri="{FF2B5EF4-FFF2-40B4-BE49-F238E27FC236}">
                    <a16:creationId xmlns:a16="http://schemas.microsoft.com/office/drawing/2014/main" id="{A6FF2B80-C998-16BC-C8C5-2FE748E4756D}"/>
                  </a:ext>
                </a:extLst>
              </p:cNvPr>
              <p:cNvSpPr>
                <a:spLocks noChangeShapeType="1"/>
              </p:cNvSpPr>
              <p:nvPr/>
            </p:nvSpPr>
            <p:spPr bwMode="auto">
              <a:xfrm rot="-5400000" flipH="1" flipV="1">
                <a:off x="2920"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34" name="Line 426">
                <a:extLst>
                  <a:ext uri="{FF2B5EF4-FFF2-40B4-BE49-F238E27FC236}">
                    <a16:creationId xmlns:a16="http://schemas.microsoft.com/office/drawing/2014/main" id="{C184E147-5097-39DA-70CE-DBF26B3C2B62}"/>
                  </a:ext>
                </a:extLst>
              </p:cNvPr>
              <p:cNvSpPr>
                <a:spLocks noChangeShapeType="1"/>
              </p:cNvSpPr>
              <p:nvPr/>
            </p:nvSpPr>
            <p:spPr bwMode="auto">
              <a:xfrm rot="16200000" flipH="1">
                <a:off x="2919"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35" name="Line 427">
                <a:extLst>
                  <a:ext uri="{FF2B5EF4-FFF2-40B4-BE49-F238E27FC236}">
                    <a16:creationId xmlns:a16="http://schemas.microsoft.com/office/drawing/2014/main" id="{0327851E-7C1C-B09D-05E3-E1C08D3D9EFA}"/>
                  </a:ext>
                </a:extLst>
              </p:cNvPr>
              <p:cNvSpPr>
                <a:spLocks noChangeShapeType="1"/>
              </p:cNvSpPr>
              <p:nvPr/>
            </p:nvSpPr>
            <p:spPr bwMode="auto">
              <a:xfrm rot="16200000" flipH="1">
                <a:off x="2677"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36" name="Line 428">
                <a:extLst>
                  <a:ext uri="{FF2B5EF4-FFF2-40B4-BE49-F238E27FC236}">
                    <a16:creationId xmlns:a16="http://schemas.microsoft.com/office/drawing/2014/main" id="{7AD3DAB6-A893-C747-08BE-EB93479188D7}"/>
                  </a:ext>
                </a:extLst>
              </p:cNvPr>
              <p:cNvSpPr>
                <a:spLocks noChangeShapeType="1"/>
              </p:cNvSpPr>
              <p:nvPr/>
            </p:nvSpPr>
            <p:spPr bwMode="auto">
              <a:xfrm rot="16200000" flipV="1">
                <a:off x="2799" y="2302"/>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37" name="Line 429">
                <a:extLst>
                  <a:ext uri="{FF2B5EF4-FFF2-40B4-BE49-F238E27FC236}">
                    <a16:creationId xmlns:a16="http://schemas.microsoft.com/office/drawing/2014/main" id="{3C12BA8F-0C54-6302-05E5-6E8E92B9B385}"/>
                  </a:ext>
                </a:extLst>
              </p:cNvPr>
              <p:cNvSpPr>
                <a:spLocks noChangeShapeType="1"/>
              </p:cNvSpPr>
              <p:nvPr/>
            </p:nvSpPr>
            <p:spPr bwMode="auto">
              <a:xfrm rot="-5400000" flipH="1" flipV="1">
                <a:off x="2798" y="2095"/>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38" name="Line 430">
                <a:extLst>
                  <a:ext uri="{FF2B5EF4-FFF2-40B4-BE49-F238E27FC236}">
                    <a16:creationId xmlns:a16="http://schemas.microsoft.com/office/drawing/2014/main" id="{0FAEEAC6-C7E1-CF7E-FEEE-C62507B1EE16}"/>
                  </a:ext>
                </a:extLst>
              </p:cNvPr>
              <p:cNvSpPr>
                <a:spLocks noChangeShapeType="1"/>
              </p:cNvSpPr>
              <p:nvPr/>
            </p:nvSpPr>
            <p:spPr bwMode="auto">
              <a:xfrm rot="-5400000">
                <a:off x="2707"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18639" name="Group 431">
              <a:extLst>
                <a:ext uri="{FF2B5EF4-FFF2-40B4-BE49-F238E27FC236}">
                  <a16:creationId xmlns:a16="http://schemas.microsoft.com/office/drawing/2014/main" id="{16D26CC0-1954-53B8-9595-097F2F73014C}"/>
                </a:ext>
              </a:extLst>
            </p:cNvPr>
            <p:cNvGrpSpPr>
              <a:grpSpLocks/>
            </p:cNvGrpSpPr>
            <p:nvPr/>
          </p:nvGrpSpPr>
          <p:grpSpPr bwMode="auto">
            <a:xfrm>
              <a:off x="3379" y="391"/>
              <a:ext cx="3056" cy="2489"/>
              <a:chOff x="1369" y="1011"/>
              <a:chExt cx="3056" cy="2489"/>
            </a:xfrm>
          </p:grpSpPr>
          <p:sp>
            <p:nvSpPr>
              <p:cNvPr id="1118640" name="Line 432">
                <a:extLst>
                  <a:ext uri="{FF2B5EF4-FFF2-40B4-BE49-F238E27FC236}">
                    <a16:creationId xmlns:a16="http://schemas.microsoft.com/office/drawing/2014/main" id="{2B94E464-E860-CF7D-7269-A119DFCB69A4}"/>
                  </a:ext>
                </a:extLst>
              </p:cNvPr>
              <p:cNvSpPr>
                <a:spLocks noChangeShapeType="1"/>
              </p:cNvSpPr>
              <p:nvPr/>
            </p:nvSpPr>
            <p:spPr bwMode="auto">
              <a:xfrm rot="16200000" flipV="1">
                <a:off x="4325"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41" name="Line 433">
                <a:extLst>
                  <a:ext uri="{FF2B5EF4-FFF2-40B4-BE49-F238E27FC236}">
                    <a16:creationId xmlns:a16="http://schemas.microsoft.com/office/drawing/2014/main" id="{D3FF9A74-6C6C-9ADF-903A-E79C927E9E0B}"/>
                  </a:ext>
                </a:extLst>
              </p:cNvPr>
              <p:cNvSpPr>
                <a:spLocks noChangeShapeType="1"/>
              </p:cNvSpPr>
              <p:nvPr/>
            </p:nvSpPr>
            <p:spPr bwMode="auto">
              <a:xfrm rot="-5400000" flipH="1" flipV="1">
                <a:off x="4326"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42" name="Line 434">
                <a:extLst>
                  <a:ext uri="{FF2B5EF4-FFF2-40B4-BE49-F238E27FC236}">
                    <a16:creationId xmlns:a16="http://schemas.microsoft.com/office/drawing/2014/main" id="{4FF31652-7EFD-70F8-9870-F8DE477D467B}"/>
                  </a:ext>
                </a:extLst>
              </p:cNvPr>
              <p:cNvSpPr>
                <a:spLocks noChangeShapeType="1"/>
              </p:cNvSpPr>
              <p:nvPr/>
            </p:nvSpPr>
            <p:spPr bwMode="auto">
              <a:xfrm rot="16200000" flipH="1">
                <a:off x="4350"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43" name="Line 435">
                <a:extLst>
                  <a:ext uri="{FF2B5EF4-FFF2-40B4-BE49-F238E27FC236}">
                    <a16:creationId xmlns:a16="http://schemas.microsoft.com/office/drawing/2014/main" id="{248141FC-A42D-2D92-7773-EEC5C5AF3423}"/>
                  </a:ext>
                </a:extLst>
              </p:cNvPr>
              <p:cNvSpPr>
                <a:spLocks noChangeShapeType="1"/>
              </p:cNvSpPr>
              <p:nvPr/>
            </p:nvSpPr>
            <p:spPr bwMode="auto">
              <a:xfrm rot="16200000" flipH="1">
                <a:off x="4349"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44" name="Line 436">
                <a:extLst>
                  <a:ext uri="{FF2B5EF4-FFF2-40B4-BE49-F238E27FC236}">
                    <a16:creationId xmlns:a16="http://schemas.microsoft.com/office/drawing/2014/main" id="{B3353FA3-4F0F-30D8-DAE1-E0ECEC14F53A}"/>
                  </a:ext>
                </a:extLst>
              </p:cNvPr>
              <p:cNvSpPr>
                <a:spLocks noChangeShapeType="1"/>
              </p:cNvSpPr>
              <p:nvPr/>
            </p:nvSpPr>
            <p:spPr bwMode="auto">
              <a:xfrm rot="16200000" flipH="1">
                <a:off x="1400"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45" name="Line 437">
                <a:extLst>
                  <a:ext uri="{FF2B5EF4-FFF2-40B4-BE49-F238E27FC236}">
                    <a16:creationId xmlns:a16="http://schemas.microsoft.com/office/drawing/2014/main" id="{57D6DA4F-1DF2-ABCC-66A3-8A05053A829F}"/>
                  </a:ext>
                </a:extLst>
              </p:cNvPr>
              <p:cNvSpPr>
                <a:spLocks noChangeShapeType="1"/>
              </p:cNvSpPr>
              <p:nvPr/>
            </p:nvSpPr>
            <p:spPr bwMode="auto">
              <a:xfrm rot="-5400000" flipH="1" flipV="1">
                <a:off x="1399"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46" name="Line 438">
                <a:extLst>
                  <a:ext uri="{FF2B5EF4-FFF2-40B4-BE49-F238E27FC236}">
                    <a16:creationId xmlns:a16="http://schemas.microsoft.com/office/drawing/2014/main" id="{71B5D72D-B060-9D04-25F7-86991849ABD2}"/>
                  </a:ext>
                </a:extLst>
              </p:cNvPr>
              <p:cNvSpPr>
                <a:spLocks noChangeShapeType="1"/>
              </p:cNvSpPr>
              <p:nvPr/>
            </p:nvSpPr>
            <p:spPr bwMode="auto">
              <a:xfrm rot="16200000" flipH="1">
                <a:off x="4199"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47" name="Line 439">
                <a:extLst>
                  <a:ext uri="{FF2B5EF4-FFF2-40B4-BE49-F238E27FC236}">
                    <a16:creationId xmlns:a16="http://schemas.microsoft.com/office/drawing/2014/main" id="{265FD6F8-A2AE-174D-C1F7-F464C08F56FD}"/>
                  </a:ext>
                </a:extLst>
              </p:cNvPr>
              <p:cNvSpPr>
                <a:spLocks noChangeShapeType="1"/>
              </p:cNvSpPr>
              <p:nvPr/>
            </p:nvSpPr>
            <p:spPr bwMode="auto">
              <a:xfrm rot="-5400000" flipH="1" flipV="1">
                <a:off x="4198"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48" name="Line 440">
                <a:extLst>
                  <a:ext uri="{FF2B5EF4-FFF2-40B4-BE49-F238E27FC236}">
                    <a16:creationId xmlns:a16="http://schemas.microsoft.com/office/drawing/2014/main" id="{8099CDFB-A6F4-77F2-3934-B98A2743503E}"/>
                  </a:ext>
                </a:extLst>
              </p:cNvPr>
              <p:cNvSpPr>
                <a:spLocks noChangeShapeType="1"/>
              </p:cNvSpPr>
              <p:nvPr/>
            </p:nvSpPr>
            <p:spPr bwMode="auto">
              <a:xfrm rot="16200000" flipH="1">
                <a:off x="1297"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49" name="Line 441">
                <a:extLst>
                  <a:ext uri="{FF2B5EF4-FFF2-40B4-BE49-F238E27FC236}">
                    <a16:creationId xmlns:a16="http://schemas.microsoft.com/office/drawing/2014/main" id="{54368AF4-0818-72D2-C570-84FA8A6470B5}"/>
                  </a:ext>
                </a:extLst>
              </p:cNvPr>
              <p:cNvSpPr>
                <a:spLocks noChangeShapeType="1"/>
              </p:cNvSpPr>
              <p:nvPr/>
            </p:nvSpPr>
            <p:spPr bwMode="auto">
              <a:xfrm rot="16200000" flipH="1">
                <a:off x="1296"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50" name="Line 442">
                <a:extLst>
                  <a:ext uri="{FF2B5EF4-FFF2-40B4-BE49-F238E27FC236}">
                    <a16:creationId xmlns:a16="http://schemas.microsoft.com/office/drawing/2014/main" id="{88CA09A6-A2D5-C361-2553-DB7BD44A84FE}"/>
                  </a:ext>
                </a:extLst>
              </p:cNvPr>
              <p:cNvSpPr>
                <a:spLocks noChangeShapeType="1"/>
              </p:cNvSpPr>
              <p:nvPr/>
            </p:nvSpPr>
            <p:spPr bwMode="auto">
              <a:xfrm rot="16200000" flipV="1">
                <a:off x="4326"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51" name="Line 443">
                <a:extLst>
                  <a:ext uri="{FF2B5EF4-FFF2-40B4-BE49-F238E27FC236}">
                    <a16:creationId xmlns:a16="http://schemas.microsoft.com/office/drawing/2014/main" id="{7A1375ED-618B-442B-D220-D160B5F0E83A}"/>
                  </a:ext>
                </a:extLst>
              </p:cNvPr>
              <p:cNvSpPr>
                <a:spLocks noChangeShapeType="1"/>
              </p:cNvSpPr>
              <p:nvPr/>
            </p:nvSpPr>
            <p:spPr bwMode="auto">
              <a:xfrm rot="-5400000" flipH="1" flipV="1">
                <a:off x="4325"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52" name="Line 444">
                <a:extLst>
                  <a:ext uri="{FF2B5EF4-FFF2-40B4-BE49-F238E27FC236}">
                    <a16:creationId xmlns:a16="http://schemas.microsoft.com/office/drawing/2014/main" id="{8F82652E-D5FC-E0A8-04D7-9369ABEA3820}"/>
                  </a:ext>
                </a:extLst>
              </p:cNvPr>
              <p:cNvSpPr>
                <a:spLocks noChangeShapeType="1"/>
              </p:cNvSpPr>
              <p:nvPr/>
            </p:nvSpPr>
            <p:spPr bwMode="auto">
              <a:xfrm rot="-5400000" flipH="1" flipV="1">
                <a:off x="1526"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53" name="Line 445">
                <a:extLst>
                  <a:ext uri="{FF2B5EF4-FFF2-40B4-BE49-F238E27FC236}">
                    <a16:creationId xmlns:a16="http://schemas.microsoft.com/office/drawing/2014/main" id="{45CAC893-C7A8-6A68-EADA-7785E8B00DF1}"/>
                  </a:ext>
                </a:extLst>
              </p:cNvPr>
              <p:cNvSpPr>
                <a:spLocks noChangeShapeType="1"/>
              </p:cNvSpPr>
              <p:nvPr/>
            </p:nvSpPr>
            <p:spPr bwMode="auto">
              <a:xfrm rot="16200000" flipV="1">
                <a:off x="1525"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54" name="Line 446">
                <a:extLst>
                  <a:ext uri="{FF2B5EF4-FFF2-40B4-BE49-F238E27FC236}">
                    <a16:creationId xmlns:a16="http://schemas.microsoft.com/office/drawing/2014/main" id="{7C10E65B-9E79-5C00-F47A-FA588E5C8806}"/>
                  </a:ext>
                </a:extLst>
              </p:cNvPr>
              <p:cNvSpPr>
                <a:spLocks noChangeShapeType="1"/>
              </p:cNvSpPr>
              <p:nvPr/>
            </p:nvSpPr>
            <p:spPr bwMode="auto">
              <a:xfrm rot="16200000" flipV="1">
                <a:off x="4071"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55" name="Line 447">
                <a:extLst>
                  <a:ext uri="{FF2B5EF4-FFF2-40B4-BE49-F238E27FC236}">
                    <a16:creationId xmlns:a16="http://schemas.microsoft.com/office/drawing/2014/main" id="{892AEEF6-CB3F-04E5-3A1B-081884AC74AD}"/>
                  </a:ext>
                </a:extLst>
              </p:cNvPr>
              <p:cNvSpPr>
                <a:spLocks noChangeShapeType="1"/>
              </p:cNvSpPr>
              <p:nvPr/>
            </p:nvSpPr>
            <p:spPr bwMode="auto">
              <a:xfrm rot="-5400000" flipH="1" flipV="1">
                <a:off x="4072"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56" name="Line 448">
                <a:extLst>
                  <a:ext uri="{FF2B5EF4-FFF2-40B4-BE49-F238E27FC236}">
                    <a16:creationId xmlns:a16="http://schemas.microsoft.com/office/drawing/2014/main" id="{7901A7BF-ECA0-5A57-3B0B-3DEF1B869FFA}"/>
                  </a:ext>
                </a:extLst>
              </p:cNvPr>
              <p:cNvSpPr>
                <a:spLocks noChangeShapeType="1"/>
              </p:cNvSpPr>
              <p:nvPr/>
            </p:nvSpPr>
            <p:spPr bwMode="auto">
              <a:xfrm rot="16200000" flipH="1">
                <a:off x="4096"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57" name="Line 449">
                <a:extLst>
                  <a:ext uri="{FF2B5EF4-FFF2-40B4-BE49-F238E27FC236}">
                    <a16:creationId xmlns:a16="http://schemas.microsoft.com/office/drawing/2014/main" id="{464951B4-1293-E53F-CFF3-6FDC6A2D50BA}"/>
                  </a:ext>
                </a:extLst>
              </p:cNvPr>
              <p:cNvSpPr>
                <a:spLocks noChangeShapeType="1"/>
              </p:cNvSpPr>
              <p:nvPr/>
            </p:nvSpPr>
            <p:spPr bwMode="auto">
              <a:xfrm rot="16200000" flipH="1">
                <a:off x="4095"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58" name="Line 450">
                <a:extLst>
                  <a:ext uri="{FF2B5EF4-FFF2-40B4-BE49-F238E27FC236}">
                    <a16:creationId xmlns:a16="http://schemas.microsoft.com/office/drawing/2014/main" id="{B7B76AD7-A841-FD5C-662D-F33F2421409E}"/>
                  </a:ext>
                </a:extLst>
              </p:cNvPr>
              <p:cNvSpPr>
                <a:spLocks noChangeShapeType="1"/>
              </p:cNvSpPr>
              <p:nvPr/>
            </p:nvSpPr>
            <p:spPr bwMode="auto">
              <a:xfrm rot="16200000" flipH="1">
                <a:off x="4350"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59" name="Line 451">
                <a:extLst>
                  <a:ext uri="{FF2B5EF4-FFF2-40B4-BE49-F238E27FC236}">
                    <a16:creationId xmlns:a16="http://schemas.microsoft.com/office/drawing/2014/main" id="{BA96E3CF-6464-6B4F-63CA-E6859EE593B7}"/>
                  </a:ext>
                </a:extLst>
              </p:cNvPr>
              <p:cNvSpPr>
                <a:spLocks noChangeShapeType="1"/>
              </p:cNvSpPr>
              <p:nvPr/>
            </p:nvSpPr>
            <p:spPr bwMode="auto">
              <a:xfrm rot="16200000" flipH="1">
                <a:off x="4355"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60" name="Line 452">
                <a:extLst>
                  <a:ext uri="{FF2B5EF4-FFF2-40B4-BE49-F238E27FC236}">
                    <a16:creationId xmlns:a16="http://schemas.microsoft.com/office/drawing/2014/main" id="{7F86CFAB-E6A9-CBBE-41C7-9DCB181B0411}"/>
                  </a:ext>
                </a:extLst>
              </p:cNvPr>
              <p:cNvSpPr>
                <a:spLocks noChangeShapeType="1"/>
              </p:cNvSpPr>
              <p:nvPr/>
            </p:nvSpPr>
            <p:spPr bwMode="auto">
              <a:xfrm rot="-5400000" flipH="1" flipV="1">
                <a:off x="4199"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61" name="Line 453">
                <a:extLst>
                  <a:ext uri="{FF2B5EF4-FFF2-40B4-BE49-F238E27FC236}">
                    <a16:creationId xmlns:a16="http://schemas.microsoft.com/office/drawing/2014/main" id="{4E5ACA4C-05F9-E823-1F4C-66D54657DD74}"/>
                  </a:ext>
                </a:extLst>
              </p:cNvPr>
              <p:cNvSpPr>
                <a:spLocks noChangeShapeType="1"/>
              </p:cNvSpPr>
              <p:nvPr/>
            </p:nvSpPr>
            <p:spPr bwMode="auto">
              <a:xfrm rot="-5400000" flipH="1" flipV="1">
                <a:off x="1400"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62" name="Line 454">
                <a:extLst>
                  <a:ext uri="{FF2B5EF4-FFF2-40B4-BE49-F238E27FC236}">
                    <a16:creationId xmlns:a16="http://schemas.microsoft.com/office/drawing/2014/main" id="{95863012-3EE6-BD8E-23A9-2DE10F9CAD55}"/>
                  </a:ext>
                </a:extLst>
              </p:cNvPr>
              <p:cNvSpPr>
                <a:spLocks noChangeShapeType="1"/>
              </p:cNvSpPr>
              <p:nvPr/>
            </p:nvSpPr>
            <p:spPr bwMode="auto">
              <a:xfrm rot="16200000" flipH="1">
                <a:off x="1399"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63" name="Line 455">
                <a:extLst>
                  <a:ext uri="{FF2B5EF4-FFF2-40B4-BE49-F238E27FC236}">
                    <a16:creationId xmlns:a16="http://schemas.microsoft.com/office/drawing/2014/main" id="{7B7711B7-D28E-574A-A30D-58B9C0F3DD74}"/>
                  </a:ext>
                </a:extLst>
              </p:cNvPr>
              <p:cNvSpPr>
                <a:spLocks noChangeShapeType="1"/>
              </p:cNvSpPr>
              <p:nvPr/>
            </p:nvSpPr>
            <p:spPr bwMode="auto">
              <a:xfrm rot="16200000" flipH="1">
                <a:off x="4198"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64" name="Line 456">
                <a:extLst>
                  <a:ext uri="{FF2B5EF4-FFF2-40B4-BE49-F238E27FC236}">
                    <a16:creationId xmlns:a16="http://schemas.microsoft.com/office/drawing/2014/main" id="{EEC1D308-31E2-E077-B517-0D027B94BCF2}"/>
                  </a:ext>
                </a:extLst>
              </p:cNvPr>
              <p:cNvSpPr>
                <a:spLocks noChangeShapeType="1"/>
              </p:cNvSpPr>
              <p:nvPr/>
            </p:nvSpPr>
            <p:spPr bwMode="auto">
              <a:xfrm rot="-5400000" flipH="1" flipV="1">
                <a:off x="4326"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65" name="Line 457">
                <a:extLst>
                  <a:ext uri="{FF2B5EF4-FFF2-40B4-BE49-F238E27FC236}">
                    <a16:creationId xmlns:a16="http://schemas.microsoft.com/office/drawing/2014/main" id="{AE6B1DAD-7DC7-AD51-0714-D2B8672BBAF0}"/>
                  </a:ext>
                </a:extLst>
              </p:cNvPr>
              <p:cNvSpPr>
                <a:spLocks noChangeShapeType="1"/>
              </p:cNvSpPr>
              <p:nvPr/>
            </p:nvSpPr>
            <p:spPr bwMode="auto">
              <a:xfrm rot="16200000" flipV="1">
                <a:off x="4320"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66" name="Line 458">
                <a:extLst>
                  <a:ext uri="{FF2B5EF4-FFF2-40B4-BE49-F238E27FC236}">
                    <a16:creationId xmlns:a16="http://schemas.microsoft.com/office/drawing/2014/main" id="{97723B09-FDE7-8389-1DA7-78B99DF67751}"/>
                  </a:ext>
                </a:extLst>
              </p:cNvPr>
              <p:cNvSpPr>
                <a:spLocks noChangeShapeType="1"/>
              </p:cNvSpPr>
              <p:nvPr/>
            </p:nvSpPr>
            <p:spPr bwMode="auto">
              <a:xfrm rot="-5400000">
                <a:off x="4222"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67" name="Line 459">
                <a:extLst>
                  <a:ext uri="{FF2B5EF4-FFF2-40B4-BE49-F238E27FC236}">
                    <a16:creationId xmlns:a16="http://schemas.microsoft.com/office/drawing/2014/main" id="{C24C86F1-91EF-E018-D764-F2C8E798668B}"/>
                  </a:ext>
                </a:extLst>
              </p:cNvPr>
              <p:cNvSpPr>
                <a:spLocks noChangeShapeType="1"/>
              </p:cNvSpPr>
              <p:nvPr/>
            </p:nvSpPr>
            <p:spPr bwMode="auto">
              <a:xfrm rot="-5400000">
                <a:off x="4223"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68" name="Line 460">
                <a:extLst>
                  <a:ext uri="{FF2B5EF4-FFF2-40B4-BE49-F238E27FC236}">
                    <a16:creationId xmlns:a16="http://schemas.microsoft.com/office/drawing/2014/main" id="{5D8046F7-04D5-EFA4-A907-ED85AF75A842}"/>
                  </a:ext>
                </a:extLst>
              </p:cNvPr>
              <p:cNvSpPr>
                <a:spLocks noChangeShapeType="1"/>
              </p:cNvSpPr>
              <p:nvPr/>
            </p:nvSpPr>
            <p:spPr bwMode="auto">
              <a:xfrm rot="-5400000" flipH="1" flipV="1">
                <a:off x="1652"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69" name="Line 461">
                <a:extLst>
                  <a:ext uri="{FF2B5EF4-FFF2-40B4-BE49-F238E27FC236}">
                    <a16:creationId xmlns:a16="http://schemas.microsoft.com/office/drawing/2014/main" id="{88B8375F-2143-485E-5B18-7085B6E555F4}"/>
                  </a:ext>
                </a:extLst>
              </p:cNvPr>
              <p:cNvSpPr>
                <a:spLocks noChangeShapeType="1"/>
              </p:cNvSpPr>
              <p:nvPr/>
            </p:nvSpPr>
            <p:spPr bwMode="auto">
              <a:xfrm rot="-5400000" flipH="1" flipV="1">
                <a:off x="3945"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70" name="Line 462">
                <a:extLst>
                  <a:ext uri="{FF2B5EF4-FFF2-40B4-BE49-F238E27FC236}">
                    <a16:creationId xmlns:a16="http://schemas.microsoft.com/office/drawing/2014/main" id="{F3DAE871-5969-688D-23C7-8388C0E15D4B}"/>
                  </a:ext>
                </a:extLst>
              </p:cNvPr>
              <p:cNvSpPr>
                <a:spLocks noChangeShapeType="1"/>
              </p:cNvSpPr>
              <p:nvPr/>
            </p:nvSpPr>
            <p:spPr bwMode="auto">
              <a:xfrm rot="16200000" flipH="1">
                <a:off x="1653"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71" name="Line 463">
                <a:extLst>
                  <a:ext uri="{FF2B5EF4-FFF2-40B4-BE49-F238E27FC236}">
                    <a16:creationId xmlns:a16="http://schemas.microsoft.com/office/drawing/2014/main" id="{645A1BB0-4BD8-B0B6-9F30-D6D504A1029F}"/>
                  </a:ext>
                </a:extLst>
              </p:cNvPr>
              <p:cNvSpPr>
                <a:spLocks noChangeShapeType="1"/>
              </p:cNvSpPr>
              <p:nvPr/>
            </p:nvSpPr>
            <p:spPr bwMode="auto">
              <a:xfrm rot="16200000" flipH="1">
                <a:off x="3945"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72" name="Line 464">
                <a:extLst>
                  <a:ext uri="{FF2B5EF4-FFF2-40B4-BE49-F238E27FC236}">
                    <a16:creationId xmlns:a16="http://schemas.microsoft.com/office/drawing/2014/main" id="{F247229F-F989-F757-27D0-92DDA0D877C3}"/>
                  </a:ext>
                </a:extLst>
              </p:cNvPr>
              <p:cNvSpPr>
                <a:spLocks noChangeShapeType="1"/>
              </p:cNvSpPr>
              <p:nvPr/>
            </p:nvSpPr>
            <p:spPr bwMode="auto">
              <a:xfrm rot="16200000" flipH="1">
                <a:off x="1549"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73" name="Line 465">
                <a:extLst>
                  <a:ext uri="{FF2B5EF4-FFF2-40B4-BE49-F238E27FC236}">
                    <a16:creationId xmlns:a16="http://schemas.microsoft.com/office/drawing/2014/main" id="{60A63E49-237C-443D-0844-8F20606D847E}"/>
                  </a:ext>
                </a:extLst>
              </p:cNvPr>
              <p:cNvSpPr>
                <a:spLocks noChangeShapeType="1"/>
              </p:cNvSpPr>
              <p:nvPr/>
            </p:nvSpPr>
            <p:spPr bwMode="auto">
              <a:xfrm rot="16200000" flipH="1">
                <a:off x="1548"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74" name="Line 466">
                <a:extLst>
                  <a:ext uri="{FF2B5EF4-FFF2-40B4-BE49-F238E27FC236}">
                    <a16:creationId xmlns:a16="http://schemas.microsoft.com/office/drawing/2014/main" id="{564062D0-97A2-8531-F6AE-FBA03989E7D2}"/>
                  </a:ext>
                </a:extLst>
              </p:cNvPr>
              <p:cNvSpPr>
                <a:spLocks noChangeShapeType="1"/>
              </p:cNvSpPr>
              <p:nvPr/>
            </p:nvSpPr>
            <p:spPr bwMode="auto">
              <a:xfrm rot="16200000" flipV="1">
                <a:off x="4319"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75" name="Line 467">
                <a:extLst>
                  <a:ext uri="{FF2B5EF4-FFF2-40B4-BE49-F238E27FC236}">
                    <a16:creationId xmlns:a16="http://schemas.microsoft.com/office/drawing/2014/main" id="{2FE029BB-0F3F-AEDF-EF8E-1EA278517157}"/>
                  </a:ext>
                </a:extLst>
              </p:cNvPr>
              <p:cNvSpPr>
                <a:spLocks noChangeShapeType="1"/>
              </p:cNvSpPr>
              <p:nvPr/>
            </p:nvSpPr>
            <p:spPr bwMode="auto">
              <a:xfrm rot="-5400000" flipH="1" flipV="1">
                <a:off x="4318"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76" name="Line 468">
                <a:extLst>
                  <a:ext uri="{FF2B5EF4-FFF2-40B4-BE49-F238E27FC236}">
                    <a16:creationId xmlns:a16="http://schemas.microsoft.com/office/drawing/2014/main" id="{AAB25B11-0FD2-C860-1BF0-E206B20F6F80}"/>
                  </a:ext>
                </a:extLst>
              </p:cNvPr>
              <p:cNvSpPr>
                <a:spLocks noChangeShapeType="1"/>
              </p:cNvSpPr>
              <p:nvPr/>
            </p:nvSpPr>
            <p:spPr bwMode="auto">
              <a:xfrm rot="16200000" flipV="1">
                <a:off x="4071" y="31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77" name="Line 469">
                <a:extLst>
                  <a:ext uri="{FF2B5EF4-FFF2-40B4-BE49-F238E27FC236}">
                    <a16:creationId xmlns:a16="http://schemas.microsoft.com/office/drawing/2014/main" id="{526A041D-F727-32A1-1E7D-D9E9591ABAEB}"/>
                  </a:ext>
                </a:extLst>
              </p:cNvPr>
              <p:cNvSpPr>
                <a:spLocks noChangeShapeType="1"/>
              </p:cNvSpPr>
              <p:nvPr/>
            </p:nvSpPr>
            <p:spPr bwMode="auto">
              <a:xfrm rot="16200000" flipV="1">
                <a:off x="1525" y="31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78" name="Line 470">
                <a:extLst>
                  <a:ext uri="{FF2B5EF4-FFF2-40B4-BE49-F238E27FC236}">
                    <a16:creationId xmlns:a16="http://schemas.microsoft.com/office/drawing/2014/main" id="{98463B30-C553-EA47-9377-FD6A56A9FCB6}"/>
                  </a:ext>
                </a:extLst>
              </p:cNvPr>
              <p:cNvSpPr>
                <a:spLocks noChangeShapeType="1"/>
              </p:cNvSpPr>
              <p:nvPr/>
            </p:nvSpPr>
            <p:spPr bwMode="auto">
              <a:xfrm rot="-5400000" flipH="1" flipV="1">
                <a:off x="1524" y="12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79" name="Line 471">
                <a:extLst>
                  <a:ext uri="{FF2B5EF4-FFF2-40B4-BE49-F238E27FC236}">
                    <a16:creationId xmlns:a16="http://schemas.microsoft.com/office/drawing/2014/main" id="{DE009CA5-85C7-2F53-BD9B-FB8B28F6127A}"/>
                  </a:ext>
                </a:extLst>
              </p:cNvPr>
              <p:cNvSpPr>
                <a:spLocks noChangeShapeType="1"/>
              </p:cNvSpPr>
              <p:nvPr/>
            </p:nvSpPr>
            <p:spPr bwMode="auto">
              <a:xfrm rot="-5400000" flipH="1" flipV="1">
                <a:off x="4070" y="12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80" name="Line 472">
                <a:extLst>
                  <a:ext uri="{FF2B5EF4-FFF2-40B4-BE49-F238E27FC236}">
                    <a16:creationId xmlns:a16="http://schemas.microsoft.com/office/drawing/2014/main" id="{100989CF-A97F-F501-F987-25BD8FEE0EDF}"/>
                  </a:ext>
                </a:extLst>
              </p:cNvPr>
              <p:cNvSpPr>
                <a:spLocks noChangeShapeType="1"/>
              </p:cNvSpPr>
              <p:nvPr/>
            </p:nvSpPr>
            <p:spPr bwMode="auto">
              <a:xfrm rot="16200000" flipH="1">
                <a:off x="1296"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81" name="Line 473">
                <a:extLst>
                  <a:ext uri="{FF2B5EF4-FFF2-40B4-BE49-F238E27FC236}">
                    <a16:creationId xmlns:a16="http://schemas.microsoft.com/office/drawing/2014/main" id="{32175DC8-B552-60D7-9648-1DD7C62B580D}"/>
                  </a:ext>
                </a:extLst>
              </p:cNvPr>
              <p:cNvSpPr>
                <a:spLocks noChangeShapeType="1"/>
              </p:cNvSpPr>
              <p:nvPr/>
            </p:nvSpPr>
            <p:spPr bwMode="auto">
              <a:xfrm rot="16200000" flipH="1">
                <a:off x="1301"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82" name="Line 474">
                <a:extLst>
                  <a:ext uri="{FF2B5EF4-FFF2-40B4-BE49-F238E27FC236}">
                    <a16:creationId xmlns:a16="http://schemas.microsoft.com/office/drawing/2014/main" id="{A80EC1CE-7E0C-BCF6-BA07-BA08D8599EAE}"/>
                  </a:ext>
                </a:extLst>
              </p:cNvPr>
              <p:cNvSpPr>
                <a:spLocks noChangeShapeType="1"/>
              </p:cNvSpPr>
              <p:nvPr/>
            </p:nvSpPr>
            <p:spPr bwMode="auto">
              <a:xfrm rot="16200000" flipH="1">
                <a:off x="4349"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83" name="Line 475">
                <a:extLst>
                  <a:ext uri="{FF2B5EF4-FFF2-40B4-BE49-F238E27FC236}">
                    <a16:creationId xmlns:a16="http://schemas.microsoft.com/office/drawing/2014/main" id="{41BCAA7B-5D96-60BC-7FE6-F0BEB8088441}"/>
                  </a:ext>
                </a:extLst>
              </p:cNvPr>
              <p:cNvSpPr>
                <a:spLocks noChangeShapeType="1"/>
              </p:cNvSpPr>
              <p:nvPr/>
            </p:nvSpPr>
            <p:spPr bwMode="auto">
              <a:xfrm rot="16200000" flipH="1">
                <a:off x="4348"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84" name="Line 476">
                <a:extLst>
                  <a:ext uri="{FF2B5EF4-FFF2-40B4-BE49-F238E27FC236}">
                    <a16:creationId xmlns:a16="http://schemas.microsoft.com/office/drawing/2014/main" id="{460A06DD-C9E6-E50B-7FC1-D14C5382C590}"/>
                  </a:ext>
                </a:extLst>
              </p:cNvPr>
              <p:cNvSpPr>
                <a:spLocks noChangeShapeType="1"/>
              </p:cNvSpPr>
              <p:nvPr/>
            </p:nvSpPr>
            <p:spPr bwMode="auto">
              <a:xfrm rot="-5400000">
                <a:off x="1422"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85" name="Line 477">
                <a:extLst>
                  <a:ext uri="{FF2B5EF4-FFF2-40B4-BE49-F238E27FC236}">
                    <a16:creationId xmlns:a16="http://schemas.microsoft.com/office/drawing/2014/main" id="{24E7349E-6A77-1783-00EA-F3C0F82B71A6}"/>
                  </a:ext>
                </a:extLst>
              </p:cNvPr>
              <p:cNvSpPr>
                <a:spLocks noChangeShapeType="1"/>
              </p:cNvSpPr>
              <p:nvPr/>
            </p:nvSpPr>
            <p:spPr bwMode="auto">
              <a:xfrm rot="-5400000">
                <a:off x="1423"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86" name="Line 478">
                <a:extLst>
                  <a:ext uri="{FF2B5EF4-FFF2-40B4-BE49-F238E27FC236}">
                    <a16:creationId xmlns:a16="http://schemas.microsoft.com/office/drawing/2014/main" id="{34B62F6D-2104-5E9E-C9D3-F459F6BEA081}"/>
                  </a:ext>
                </a:extLst>
              </p:cNvPr>
              <p:cNvSpPr>
                <a:spLocks noChangeShapeType="1"/>
              </p:cNvSpPr>
              <p:nvPr/>
            </p:nvSpPr>
            <p:spPr bwMode="auto">
              <a:xfrm rot="16200000" flipH="1">
                <a:off x="1399"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87" name="Line 479">
                <a:extLst>
                  <a:ext uri="{FF2B5EF4-FFF2-40B4-BE49-F238E27FC236}">
                    <a16:creationId xmlns:a16="http://schemas.microsoft.com/office/drawing/2014/main" id="{263663C0-D319-D23B-0A8C-668A8296D971}"/>
                  </a:ext>
                </a:extLst>
              </p:cNvPr>
              <p:cNvSpPr>
                <a:spLocks noChangeShapeType="1"/>
              </p:cNvSpPr>
              <p:nvPr/>
            </p:nvSpPr>
            <p:spPr bwMode="auto">
              <a:xfrm rot="16200000" flipH="1">
                <a:off x="4198"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88" name="Line 480">
                <a:extLst>
                  <a:ext uri="{FF2B5EF4-FFF2-40B4-BE49-F238E27FC236}">
                    <a16:creationId xmlns:a16="http://schemas.microsoft.com/office/drawing/2014/main" id="{200D5FE7-3972-5BE8-DC9A-3BD26355AAF1}"/>
                  </a:ext>
                </a:extLst>
              </p:cNvPr>
              <p:cNvSpPr>
                <a:spLocks noChangeShapeType="1"/>
              </p:cNvSpPr>
              <p:nvPr/>
            </p:nvSpPr>
            <p:spPr bwMode="auto">
              <a:xfrm rot="-5400000" flipH="1" flipV="1">
                <a:off x="4192"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89" name="Line 481">
                <a:extLst>
                  <a:ext uri="{FF2B5EF4-FFF2-40B4-BE49-F238E27FC236}">
                    <a16:creationId xmlns:a16="http://schemas.microsoft.com/office/drawing/2014/main" id="{1E281ADE-CE41-2272-174B-2780892B3DC7}"/>
                  </a:ext>
                </a:extLst>
              </p:cNvPr>
              <p:cNvSpPr>
                <a:spLocks noChangeShapeType="1"/>
              </p:cNvSpPr>
              <p:nvPr/>
            </p:nvSpPr>
            <p:spPr bwMode="auto">
              <a:xfrm rot="-5400000" flipH="1" flipV="1">
                <a:off x="1393"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90" name="Line 482">
                <a:extLst>
                  <a:ext uri="{FF2B5EF4-FFF2-40B4-BE49-F238E27FC236}">
                    <a16:creationId xmlns:a16="http://schemas.microsoft.com/office/drawing/2014/main" id="{2E82E657-3793-377E-5855-E8C4EC4C30BF}"/>
                  </a:ext>
                </a:extLst>
              </p:cNvPr>
              <p:cNvSpPr>
                <a:spLocks noChangeShapeType="1"/>
              </p:cNvSpPr>
              <p:nvPr/>
            </p:nvSpPr>
            <p:spPr bwMode="auto">
              <a:xfrm rot="-5400000" flipH="1" flipV="1">
                <a:off x="1779"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91" name="Line 483">
                <a:extLst>
                  <a:ext uri="{FF2B5EF4-FFF2-40B4-BE49-F238E27FC236}">
                    <a16:creationId xmlns:a16="http://schemas.microsoft.com/office/drawing/2014/main" id="{364F965A-DAD4-DFD2-123C-8DC99DE7CBCA}"/>
                  </a:ext>
                </a:extLst>
              </p:cNvPr>
              <p:cNvSpPr>
                <a:spLocks noChangeShapeType="1"/>
              </p:cNvSpPr>
              <p:nvPr/>
            </p:nvSpPr>
            <p:spPr bwMode="auto">
              <a:xfrm rot="16200000" flipV="1">
                <a:off x="3817"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92" name="Line 484">
                <a:extLst>
                  <a:ext uri="{FF2B5EF4-FFF2-40B4-BE49-F238E27FC236}">
                    <a16:creationId xmlns:a16="http://schemas.microsoft.com/office/drawing/2014/main" id="{921FFE31-6AB9-2530-349A-33FB8F8BBBE9}"/>
                  </a:ext>
                </a:extLst>
              </p:cNvPr>
              <p:cNvSpPr>
                <a:spLocks noChangeShapeType="1"/>
              </p:cNvSpPr>
              <p:nvPr/>
            </p:nvSpPr>
            <p:spPr bwMode="auto">
              <a:xfrm rot="16200000" flipV="1">
                <a:off x="1778"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93" name="Line 485">
                <a:extLst>
                  <a:ext uri="{FF2B5EF4-FFF2-40B4-BE49-F238E27FC236}">
                    <a16:creationId xmlns:a16="http://schemas.microsoft.com/office/drawing/2014/main" id="{52F014FE-6949-C247-5297-D9ED92F8F584}"/>
                  </a:ext>
                </a:extLst>
              </p:cNvPr>
              <p:cNvSpPr>
                <a:spLocks noChangeShapeType="1"/>
              </p:cNvSpPr>
              <p:nvPr/>
            </p:nvSpPr>
            <p:spPr bwMode="auto">
              <a:xfrm rot="-5400000" flipH="1" flipV="1">
                <a:off x="3818"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94" name="Line 486">
                <a:extLst>
                  <a:ext uri="{FF2B5EF4-FFF2-40B4-BE49-F238E27FC236}">
                    <a16:creationId xmlns:a16="http://schemas.microsoft.com/office/drawing/2014/main" id="{3D4A06AA-9FF5-20D7-2BB2-1D7C0FA5C0D0}"/>
                  </a:ext>
                </a:extLst>
              </p:cNvPr>
              <p:cNvSpPr>
                <a:spLocks noChangeShapeType="1"/>
              </p:cNvSpPr>
              <p:nvPr/>
            </p:nvSpPr>
            <p:spPr bwMode="auto">
              <a:xfrm rot="-5400000" flipH="1" flipV="1">
                <a:off x="4325"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95" name="Line 487">
                <a:extLst>
                  <a:ext uri="{FF2B5EF4-FFF2-40B4-BE49-F238E27FC236}">
                    <a16:creationId xmlns:a16="http://schemas.microsoft.com/office/drawing/2014/main" id="{C881541F-6B52-D2AC-7CC9-1B37D5B7C0D0}"/>
                  </a:ext>
                </a:extLst>
              </p:cNvPr>
              <p:cNvSpPr>
                <a:spLocks noChangeShapeType="1"/>
              </p:cNvSpPr>
              <p:nvPr/>
            </p:nvSpPr>
            <p:spPr bwMode="auto">
              <a:xfrm rot="16200000" flipV="1">
                <a:off x="4324"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96" name="Line 488">
                <a:extLst>
                  <a:ext uri="{FF2B5EF4-FFF2-40B4-BE49-F238E27FC236}">
                    <a16:creationId xmlns:a16="http://schemas.microsoft.com/office/drawing/2014/main" id="{40967318-CDFF-8B73-E418-F1E0F748EE66}"/>
                  </a:ext>
                </a:extLst>
              </p:cNvPr>
              <p:cNvSpPr>
                <a:spLocks noChangeShapeType="1"/>
              </p:cNvSpPr>
              <p:nvPr/>
            </p:nvSpPr>
            <p:spPr bwMode="auto">
              <a:xfrm rot="16200000" flipH="1">
                <a:off x="3842"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97" name="Line 489">
                <a:extLst>
                  <a:ext uri="{FF2B5EF4-FFF2-40B4-BE49-F238E27FC236}">
                    <a16:creationId xmlns:a16="http://schemas.microsoft.com/office/drawing/2014/main" id="{B5B6E852-28E1-3CED-07E3-E32B51F4AB6B}"/>
                  </a:ext>
                </a:extLst>
              </p:cNvPr>
              <p:cNvSpPr>
                <a:spLocks noChangeShapeType="1"/>
              </p:cNvSpPr>
              <p:nvPr/>
            </p:nvSpPr>
            <p:spPr bwMode="auto">
              <a:xfrm rot="16200000" flipH="1">
                <a:off x="3841"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98" name="Line 490">
                <a:extLst>
                  <a:ext uri="{FF2B5EF4-FFF2-40B4-BE49-F238E27FC236}">
                    <a16:creationId xmlns:a16="http://schemas.microsoft.com/office/drawing/2014/main" id="{9E815F6F-1AE9-D6FC-BB4E-AD9471717994}"/>
                  </a:ext>
                </a:extLst>
              </p:cNvPr>
              <p:cNvSpPr>
                <a:spLocks noChangeShapeType="1"/>
              </p:cNvSpPr>
              <p:nvPr/>
            </p:nvSpPr>
            <p:spPr bwMode="auto">
              <a:xfrm rot="16200000" flipV="1">
                <a:off x="4325"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699" name="Line 491">
                <a:extLst>
                  <a:ext uri="{FF2B5EF4-FFF2-40B4-BE49-F238E27FC236}">
                    <a16:creationId xmlns:a16="http://schemas.microsoft.com/office/drawing/2014/main" id="{B1393AE4-7512-EB88-99D1-9DE06BEB2A53}"/>
                  </a:ext>
                </a:extLst>
              </p:cNvPr>
              <p:cNvSpPr>
                <a:spLocks noChangeShapeType="1"/>
              </p:cNvSpPr>
              <p:nvPr/>
            </p:nvSpPr>
            <p:spPr bwMode="auto">
              <a:xfrm rot="-5400000" flipH="1" flipV="1">
                <a:off x="4324"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00" name="Line 492">
                <a:extLst>
                  <a:ext uri="{FF2B5EF4-FFF2-40B4-BE49-F238E27FC236}">
                    <a16:creationId xmlns:a16="http://schemas.microsoft.com/office/drawing/2014/main" id="{3050B1D6-8240-64BA-866D-E197D21879B5}"/>
                  </a:ext>
                </a:extLst>
              </p:cNvPr>
              <p:cNvSpPr>
                <a:spLocks noChangeShapeType="1"/>
              </p:cNvSpPr>
              <p:nvPr/>
            </p:nvSpPr>
            <p:spPr bwMode="auto">
              <a:xfrm rot="-5400000">
                <a:off x="4221"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01" name="Line 493">
                <a:extLst>
                  <a:ext uri="{FF2B5EF4-FFF2-40B4-BE49-F238E27FC236}">
                    <a16:creationId xmlns:a16="http://schemas.microsoft.com/office/drawing/2014/main" id="{28DB9FCB-FD42-1347-3AB9-77ED12CD626A}"/>
                  </a:ext>
                </a:extLst>
              </p:cNvPr>
              <p:cNvSpPr>
                <a:spLocks noChangeShapeType="1"/>
              </p:cNvSpPr>
              <p:nvPr/>
            </p:nvSpPr>
            <p:spPr bwMode="auto">
              <a:xfrm rot="-5400000">
                <a:off x="4222"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02" name="Line 494">
                <a:extLst>
                  <a:ext uri="{FF2B5EF4-FFF2-40B4-BE49-F238E27FC236}">
                    <a16:creationId xmlns:a16="http://schemas.microsoft.com/office/drawing/2014/main" id="{E58000DF-237A-1A0E-8A3E-CC333864A410}"/>
                  </a:ext>
                </a:extLst>
              </p:cNvPr>
              <p:cNvSpPr>
                <a:spLocks noChangeShapeType="1"/>
              </p:cNvSpPr>
              <p:nvPr/>
            </p:nvSpPr>
            <p:spPr bwMode="auto">
              <a:xfrm rot="-5400000" flipH="1" flipV="1">
                <a:off x="1652"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03" name="Line 495">
                <a:extLst>
                  <a:ext uri="{FF2B5EF4-FFF2-40B4-BE49-F238E27FC236}">
                    <a16:creationId xmlns:a16="http://schemas.microsoft.com/office/drawing/2014/main" id="{B7CEE816-889B-1202-E87A-A6133E3DFE01}"/>
                  </a:ext>
                </a:extLst>
              </p:cNvPr>
              <p:cNvSpPr>
                <a:spLocks noChangeShapeType="1"/>
              </p:cNvSpPr>
              <p:nvPr/>
            </p:nvSpPr>
            <p:spPr bwMode="auto">
              <a:xfrm rot="-5400000" flipH="1" flipV="1">
                <a:off x="3945"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04" name="Line 496">
                <a:extLst>
                  <a:ext uri="{FF2B5EF4-FFF2-40B4-BE49-F238E27FC236}">
                    <a16:creationId xmlns:a16="http://schemas.microsoft.com/office/drawing/2014/main" id="{86BDB4DA-A3AC-36E2-A9DD-4088C79DCB15}"/>
                  </a:ext>
                </a:extLst>
              </p:cNvPr>
              <p:cNvSpPr>
                <a:spLocks noChangeShapeType="1"/>
              </p:cNvSpPr>
              <p:nvPr/>
            </p:nvSpPr>
            <p:spPr bwMode="auto">
              <a:xfrm rot="16200000" flipH="1">
                <a:off x="1651"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05" name="Line 497">
                <a:extLst>
                  <a:ext uri="{FF2B5EF4-FFF2-40B4-BE49-F238E27FC236}">
                    <a16:creationId xmlns:a16="http://schemas.microsoft.com/office/drawing/2014/main" id="{DE73FF70-4C2D-B3D0-D8AA-64051D798BE1}"/>
                  </a:ext>
                </a:extLst>
              </p:cNvPr>
              <p:cNvSpPr>
                <a:spLocks noChangeShapeType="1"/>
              </p:cNvSpPr>
              <p:nvPr/>
            </p:nvSpPr>
            <p:spPr bwMode="auto">
              <a:xfrm rot="16200000" flipH="1">
                <a:off x="3944"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06" name="Line 498">
                <a:extLst>
                  <a:ext uri="{FF2B5EF4-FFF2-40B4-BE49-F238E27FC236}">
                    <a16:creationId xmlns:a16="http://schemas.microsoft.com/office/drawing/2014/main" id="{183FF609-99B2-F5CE-9725-2A2C58223059}"/>
                  </a:ext>
                </a:extLst>
              </p:cNvPr>
              <p:cNvSpPr>
                <a:spLocks noChangeShapeType="1"/>
              </p:cNvSpPr>
              <p:nvPr/>
            </p:nvSpPr>
            <p:spPr bwMode="auto">
              <a:xfrm rot="-5400000" flipH="1" flipV="1">
                <a:off x="1393"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07" name="Line 499">
                <a:extLst>
                  <a:ext uri="{FF2B5EF4-FFF2-40B4-BE49-F238E27FC236}">
                    <a16:creationId xmlns:a16="http://schemas.microsoft.com/office/drawing/2014/main" id="{6A5206F4-C76B-B0BD-0883-20EDEBF50478}"/>
                  </a:ext>
                </a:extLst>
              </p:cNvPr>
              <p:cNvSpPr>
                <a:spLocks noChangeShapeType="1"/>
              </p:cNvSpPr>
              <p:nvPr/>
            </p:nvSpPr>
            <p:spPr bwMode="auto">
              <a:xfrm rot="16200000" flipH="1">
                <a:off x="1392"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08" name="Line 500">
                <a:extLst>
                  <a:ext uri="{FF2B5EF4-FFF2-40B4-BE49-F238E27FC236}">
                    <a16:creationId xmlns:a16="http://schemas.microsoft.com/office/drawing/2014/main" id="{727C50D1-13F6-5435-4DB9-38DF78ABB42B}"/>
                  </a:ext>
                </a:extLst>
              </p:cNvPr>
              <p:cNvSpPr>
                <a:spLocks noChangeShapeType="1"/>
              </p:cNvSpPr>
              <p:nvPr/>
            </p:nvSpPr>
            <p:spPr bwMode="auto">
              <a:xfrm rot="16200000" flipH="1">
                <a:off x="4191"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09" name="Line 501">
                <a:extLst>
                  <a:ext uri="{FF2B5EF4-FFF2-40B4-BE49-F238E27FC236}">
                    <a16:creationId xmlns:a16="http://schemas.microsoft.com/office/drawing/2014/main" id="{48511D54-A4D3-8F6A-53A2-1EC383C78423}"/>
                  </a:ext>
                </a:extLst>
              </p:cNvPr>
              <p:cNvSpPr>
                <a:spLocks noChangeShapeType="1"/>
              </p:cNvSpPr>
              <p:nvPr/>
            </p:nvSpPr>
            <p:spPr bwMode="auto">
              <a:xfrm rot="-5400000" flipH="1" flipV="1">
                <a:off x="4192"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10" name="Line 502">
                <a:extLst>
                  <a:ext uri="{FF2B5EF4-FFF2-40B4-BE49-F238E27FC236}">
                    <a16:creationId xmlns:a16="http://schemas.microsoft.com/office/drawing/2014/main" id="{FFD1C5C9-EB42-3B44-E4BC-41D8D3A2FA26}"/>
                  </a:ext>
                </a:extLst>
              </p:cNvPr>
              <p:cNvSpPr>
                <a:spLocks noChangeShapeType="1"/>
              </p:cNvSpPr>
              <p:nvPr/>
            </p:nvSpPr>
            <p:spPr bwMode="auto">
              <a:xfrm rot="-5400000" flipH="1" flipV="1">
                <a:off x="3690"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11" name="Line 503">
                <a:extLst>
                  <a:ext uri="{FF2B5EF4-FFF2-40B4-BE49-F238E27FC236}">
                    <a16:creationId xmlns:a16="http://schemas.microsoft.com/office/drawing/2014/main" id="{D1D84852-1720-4463-968A-6C96F4CC2076}"/>
                  </a:ext>
                </a:extLst>
              </p:cNvPr>
              <p:cNvSpPr>
                <a:spLocks noChangeShapeType="1"/>
              </p:cNvSpPr>
              <p:nvPr/>
            </p:nvSpPr>
            <p:spPr bwMode="auto">
              <a:xfrm rot="-5400000" flipH="1" flipV="1">
                <a:off x="1905"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12" name="Line 504">
                <a:extLst>
                  <a:ext uri="{FF2B5EF4-FFF2-40B4-BE49-F238E27FC236}">
                    <a16:creationId xmlns:a16="http://schemas.microsoft.com/office/drawing/2014/main" id="{AAD02A9C-1564-D7D3-89C8-393D068EDDC0}"/>
                  </a:ext>
                </a:extLst>
              </p:cNvPr>
              <p:cNvSpPr>
                <a:spLocks noChangeShapeType="1"/>
              </p:cNvSpPr>
              <p:nvPr/>
            </p:nvSpPr>
            <p:spPr bwMode="auto">
              <a:xfrm rot="16200000" flipH="1">
                <a:off x="3691"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13" name="Line 505">
                <a:extLst>
                  <a:ext uri="{FF2B5EF4-FFF2-40B4-BE49-F238E27FC236}">
                    <a16:creationId xmlns:a16="http://schemas.microsoft.com/office/drawing/2014/main" id="{69389E11-85F4-5240-D634-E742C982127F}"/>
                  </a:ext>
                </a:extLst>
              </p:cNvPr>
              <p:cNvSpPr>
                <a:spLocks noChangeShapeType="1"/>
              </p:cNvSpPr>
              <p:nvPr/>
            </p:nvSpPr>
            <p:spPr bwMode="auto">
              <a:xfrm rot="16200000" flipH="1">
                <a:off x="1906"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14" name="Line 506">
                <a:extLst>
                  <a:ext uri="{FF2B5EF4-FFF2-40B4-BE49-F238E27FC236}">
                    <a16:creationId xmlns:a16="http://schemas.microsoft.com/office/drawing/2014/main" id="{A4522822-5AAE-DDED-E352-487009F07711}"/>
                  </a:ext>
                </a:extLst>
              </p:cNvPr>
              <p:cNvSpPr>
                <a:spLocks noChangeShapeType="1"/>
              </p:cNvSpPr>
              <p:nvPr/>
            </p:nvSpPr>
            <p:spPr bwMode="auto">
              <a:xfrm rot="-5400000">
                <a:off x="3969"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15" name="Line 507">
                <a:extLst>
                  <a:ext uri="{FF2B5EF4-FFF2-40B4-BE49-F238E27FC236}">
                    <a16:creationId xmlns:a16="http://schemas.microsoft.com/office/drawing/2014/main" id="{7EB1FC9B-9CB3-65A9-876E-56E968DE414B}"/>
                  </a:ext>
                </a:extLst>
              </p:cNvPr>
              <p:cNvSpPr>
                <a:spLocks noChangeShapeType="1"/>
              </p:cNvSpPr>
              <p:nvPr/>
            </p:nvSpPr>
            <p:spPr bwMode="auto">
              <a:xfrm rot="-5400000">
                <a:off x="3968"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16" name="Line 508">
                <a:extLst>
                  <a:ext uri="{FF2B5EF4-FFF2-40B4-BE49-F238E27FC236}">
                    <a16:creationId xmlns:a16="http://schemas.microsoft.com/office/drawing/2014/main" id="{B36AD2A9-43B6-3C0D-F8F3-58B11716B8CE}"/>
                  </a:ext>
                </a:extLst>
              </p:cNvPr>
              <p:cNvSpPr>
                <a:spLocks noChangeShapeType="1"/>
              </p:cNvSpPr>
              <p:nvPr/>
            </p:nvSpPr>
            <p:spPr bwMode="auto">
              <a:xfrm rot="16200000" flipH="1">
                <a:off x="4095"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17" name="Line 509">
                <a:extLst>
                  <a:ext uri="{FF2B5EF4-FFF2-40B4-BE49-F238E27FC236}">
                    <a16:creationId xmlns:a16="http://schemas.microsoft.com/office/drawing/2014/main" id="{E7FFCFCC-237C-01E4-2710-9A9EF16DBCAD}"/>
                  </a:ext>
                </a:extLst>
              </p:cNvPr>
              <p:cNvSpPr>
                <a:spLocks noChangeShapeType="1"/>
              </p:cNvSpPr>
              <p:nvPr/>
            </p:nvSpPr>
            <p:spPr bwMode="auto">
              <a:xfrm rot="16200000" flipH="1">
                <a:off x="4100"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18" name="Line 510">
                <a:extLst>
                  <a:ext uri="{FF2B5EF4-FFF2-40B4-BE49-F238E27FC236}">
                    <a16:creationId xmlns:a16="http://schemas.microsoft.com/office/drawing/2014/main" id="{FC06FE03-3F18-5441-ADE1-A8C5028ECE8D}"/>
                  </a:ext>
                </a:extLst>
              </p:cNvPr>
              <p:cNvSpPr>
                <a:spLocks noChangeShapeType="1"/>
              </p:cNvSpPr>
              <p:nvPr/>
            </p:nvSpPr>
            <p:spPr bwMode="auto">
              <a:xfrm rot="-5400000" flipH="1" flipV="1">
                <a:off x="4071" y="296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19" name="Line 511">
                <a:extLst>
                  <a:ext uri="{FF2B5EF4-FFF2-40B4-BE49-F238E27FC236}">
                    <a16:creationId xmlns:a16="http://schemas.microsoft.com/office/drawing/2014/main" id="{E30DCC5E-3FB1-F3D1-1845-168E12054A3D}"/>
                  </a:ext>
                </a:extLst>
              </p:cNvPr>
              <p:cNvSpPr>
                <a:spLocks noChangeShapeType="1"/>
              </p:cNvSpPr>
              <p:nvPr/>
            </p:nvSpPr>
            <p:spPr bwMode="auto">
              <a:xfrm rot="-5400000" flipH="1" flipV="1">
                <a:off x="1525" y="296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20" name="Line 512">
                <a:extLst>
                  <a:ext uri="{FF2B5EF4-FFF2-40B4-BE49-F238E27FC236}">
                    <a16:creationId xmlns:a16="http://schemas.microsoft.com/office/drawing/2014/main" id="{D84806BE-C25C-E52D-AA66-E232BE6E8076}"/>
                  </a:ext>
                </a:extLst>
              </p:cNvPr>
              <p:cNvSpPr>
                <a:spLocks noChangeShapeType="1"/>
              </p:cNvSpPr>
              <p:nvPr/>
            </p:nvSpPr>
            <p:spPr bwMode="auto">
              <a:xfrm rot="16200000" flipV="1">
                <a:off x="1519" y="1427"/>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21" name="Line 513">
                <a:extLst>
                  <a:ext uri="{FF2B5EF4-FFF2-40B4-BE49-F238E27FC236}">
                    <a16:creationId xmlns:a16="http://schemas.microsoft.com/office/drawing/2014/main" id="{67FB750C-F530-22F2-EFA3-E50FE8923656}"/>
                  </a:ext>
                </a:extLst>
              </p:cNvPr>
              <p:cNvSpPr>
                <a:spLocks noChangeShapeType="1"/>
              </p:cNvSpPr>
              <p:nvPr/>
            </p:nvSpPr>
            <p:spPr bwMode="auto">
              <a:xfrm rot="16200000" flipV="1">
                <a:off x="4065" y="1427"/>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22" name="Line 514">
                <a:extLst>
                  <a:ext uri="{FF2B5EF4-FFF2-40B4-BE49-F238E27FC236}">
                    <a16:creationId xmlns:a16="http://schemas.microsoft.com/office/drawing/2014/main" id="{092F281D-86B2-C27B-807E-B0B5A017C923}"/>
                  </a:ext>
                </a:extLst>
              </p:cNvPr>
              <p:cNvSpPr>
                <a:spLocks noChangeShapeType="1"/>
              </p:cNvSpPr>
              <p:nvPr/>
            </p:nvSpPr>
            <p:spPr bwMode="auto">
              <a:xfrm rot="16200000" flipH="1">
                <a:off x="1296"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23" name="Line 515">
                <a:extLst>
                  <a:ext uri="{FF2B5EF4-FFF2-40B4-BE49-F238E27FC236}">
                    <a16:creationId xmlns:a16="http://schemas.microsoft.com/office/drawing/2014/main" id="{A5D15E3E-C907-5CC5-00CA-C494467A8F79}"/>
                  </a:ext>
                </a:extLst>
              </p:cNvPr>
              <p:cNvSpPr>
                <a:spLocks noChangeShapeType="1"/>
              </p:cNvSpPr>
              <p:nvPr/>
            </p:nvSpPr>
            <p:spPr bwMode="auto">
              <a:xfrm rot="16200000" flipH="1">
                <a:off x="1295"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24" name="Line 516">
                <a:extLst>
                  <a:ext uri="{FF2B5EF4-FFF2-40B4-BE49-F238E27FC236}">
                    <a16:creationId xmlns:a16="http://schemas.microsoft.com/office/drawing/2014/main" id="{C43DB9E5-EB69-4EB8-7897-6E2FDA69D52C}"/>
                  </a:ext>
                </a:extLst>
              </p:cNvPr>
              <p:cNvSpPr>
                <a:spLocks noChangeShapeType="1"/>
              </p:cNvSpPr>
              <p:nvPr/>
            </p:nvSpPr>
            <p:spPr bwMode="auto">
              <a:xfrm rot="-5400000">
                <a:off x="4227" y="2255"/>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25" name="Line 517">
                <a:extLst>
                  <a:ext uri="{FF2B5EF4-FFF2-40B4-BE49-F238E27FC236}">
                    <a16:creationId xmlns:a16="http://schemas.microsoft.com/office/drawing/2014/main" id="{7CC5578C-E5E7-AEF3-9890-E6EBA5126283}"/>
                  </a:ext>
                </a:extLst>
              </p:cNvPr>
              <p:cNvSpPr>
                <a:spLocks noChangeShapeType="1"/>
              </p:cNvSpPr>
              <p:nvPr/>
            </p:nvSpPr>
            <p:spPr bwMode="auto">
              <a:xfrm rot="16200000" flipH="1">
                <a:off x="1803"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26" name="Line 518">
                <a:extLst>
                  <a:ext uri="{FF2B5EF4-FFF2-40B4-BE49-F238E27FC236}">
                    <a16:creationId xmlns:a16="http://schemas.microsoft.com/office/drawing/2014/main" id="{1CB82381-EC4C-5AE6-D052-539BC9819A77}"/>
                  </a:ext>
                </a:extLst>
              </p:cNvPr>
              <p:cNvSpPr>
                <a:spLocks noChangeShapeType="1"/>
              </p:cNvSpPr>
              <p:nvPr/>
            </p:nvSpPr>
            <p:spPr bwMode="auto">
              <a:xfrm rot="16200000" flipH="1">
                <a:off x="1802"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27" name="Line 519">
                <a:extLst>
                  <a:ext uri="{FF2B5EF4-FFF2-40B4-BE49-F238E27FC236}">
                    <a16:creationId xmlns:a16="http://schemas.microsoft.com/office/drawing/2014/main" id="{B96BD5CB-B0AA-BAE3-03DA-3FB7144C3C1F}"/>
                  </a:ext>
                </a:extLst>
              </p:cNvPr>
              <p:cNvSpPr>
                <a:spLocks noChangeShapeType="1"/>
              </p:cNvSpPr>
              <p:nvPr/>
            </p:nvSpPr>
            <p:spPr bwMode="auto">
              <a:xfrm rot="-5400000" flipH="1" flipV="1">
                <a:off x="4197"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28" name="Line 520">
                <a:extLst>
                  <a:ext uri="{FF2B5EF4-FFF2-40B4-BE49-F238E27FC236}">
                    <a16:creationId xmlns:a16="http://schemas.microsoft.com/office/drawing/2014/main" id="{82866455-9E59-3DFE-FDEA-90589AAA2C5E}"/>
                  </a:ext>
                </a:extLst>
              </p:cNvPr>
              <p:cNvSpPr>
                <a:spLocks noChangeShapeType="1"/>
              </p:cNvSpPr>
              <p:nvPr/>
            </p:nvSpPr>
            <p:spPr bwMode="auto">
              <a:xfrm rot="16200000" flipH="1">
                <a:off x="4198"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29" name="Line 521">
                <a:extLst>
                  <a:ext uri="{FF2B5EF4-FFF2-40B4-BE49-F238E27FC236}">
                    <a16:creationId xmlns:a16="http://schemas.microsoft.com/office/drawing/2014/main" id="{7FE67ECC-FC4F-083E-605B-839AE0D16A9F}"/>
                  </a:ext>
                </a:extLst>
              </p:cNvPr>
              <p:cNvSpPr>
                <a:spLocks noChangeShapeType="1"/>
              </p:cNvSpPr>
              <p:nvPr/>
            </p:nvSpPr>
            <p:spPr bwMode="auto">
              <a:xfrm rot="16200000" flipH="1">
                <a:off x="1399"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30" name="Line 522">
                <a:extLst>
                  <a:ext uri="{FF2B5EF4-FFF2-40B4-BE49-F238E27FC236}">
                    <a16:creationId xmlns:a16="http://schemas.microsoft.com/office/drawing/2014/main" id="{980BEE39-332A-1775-5656-04990EB4F384}"/>
                  </a:ext>
                </a:extLst>
              </p:cNvPr>
              <p:cNvSpPr>
                <a:spLocks noChangeShapeType="1"/>
              </p:cNvSpPr>
              <p:nvPr/>
            </p:nvSpPr>
            <p:spPr bwMode="auto">
              <a:xfrm rot="-5400000" flipH="1" flipV="1">
                <a:off x="1398"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31" name="Line 523">
                <a:extLst>
                  <a:ext uri="{FF2B5EF4-FFF2-40B4-BE49-F238E27FC236}">
                    <a16:creationId xmlns:a16="http://schemas.microsoft.com/office/drawing/2014/main" id="{8D284A8F-B0D1-EDBB-64A1-5B6D0E7C1660}"/>
                  </a:ext>
                </a:extLst>
              </p:cNvPr>
              <p:cNvSpPr>
                <a:spLocks noChangeShapeType="1"/>
              </p:cNvSpPr>
              <p:nvPr/>
            </p:nvSpPr>
            <p:spPr bwMode="auto">
              <a:xfrm rot="16200000" flipV="1">
                <a:off x="2037" y="97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32" name="Line 524">
                <a:extLst>
                  <a:ext uri="{FF2B5EF4-FFF2-40B4-BE49-F238E27FC236}">
                    <a16:creationId xmlns:a16="http://schemas.microsoft.com/office/drawing/2014/main" id="{50E0B2F0-D920-3FA8-31DC-1D166AA34483}"/>
                  </a:ext>
                </a:extLst>
              </p:cNvPr>
              <p:cNvSpPr>
                <a:spLocks noChangeShapeType="1"/>
              </p:cNvSpPr>
              <p:nvPr/>
            </p:nvSpPr>
            <p:spPr bwMode="auto">
              <a:xfrm rot="-5400000" flipH="1" flipV="1">
                <a:off x="2038" y="3396"/>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33" name="Line 525">
                <a:extLst>
                  <a:ext uri="{FF2B5EF4-FFF2-40B4-BE49-F238E27FC236}">
                    <a16:creationId xmlns:a16="http://schemas.microsoft.com/office/drawing/2014/main" id="{4F09606D-3ADE-10DF-83EE-46450C8E67E1}"/>
                  </a:ext>
                </a:extLst>
              </p:cNvPr>
              <p:cNvSpPr>
                <a:spLocks noChangeShapeType="1"/>
              </p:cNvSpPr>
              <p:nvPr/>
            </p:nvSpPr>
            <p:spPr bwMode="auto">
              <a:xfrm rot="-5400000" flipH="1" flipV="1">
                <a:off x="3558" y="3396"/>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34" name="Line 526">
                <a:extLst>
                  <a:ext uri="{FF2B5EF4-FFF2-40B4-BE49-F238E27FC236}">
                    <a16:creationId xmlns:a16="http://schemas.microsoft.com/office/drawing/2014/main" id="{EE3E187E-0581-3F0A-7D67-0C5EB085A52A}"/>
                  </a:ext>
                </a:extLst>
              </p:cNvPr>
              <p:cNvSpPr>
                <a:spLocks noChangeShapeType="1"/>
              </p:cNvSpPr>
              <p:nvPr/>
            </p:nvSpPr>
            <p:spPr bwMode="auto">
              <a:xfrm rot="16200000" flipV="1">
                <a:off x="3557" y="97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35" name="Line 527">
                <a:extLst>
                  <a:ext uri="{FF2B5EF4-FFF2-40B4-BE49-F238E27FC236}">
                    <a16:creationId xmlns:a16="http://schemas.microsoft.com/office/drawing/2014/main" id="{20F6BA4F-8B69-6B1D-6B61-0B73CAFB1756}"/>
                  </a:ext>
                </a:extLst>
              </p:cNvPr>
              <p:cNvSpPr>
                <a:spLocks noChangeShapeType="1"/>
              </p:cNvSpPr>
              <p:nvPr/>
            </p:nvSpPr>
            <p:spPr bwMode="auto">
              <a:xfrm rot="16200000" flipV="1">
                <a:off x="3818"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36" name="Line 528">
                <a:extLst>
                  <a:ext uri="{FF2B5EF4-FFF2-40B4-BE49-F238E27FC236}">
                    <a16:creationId xmlns:a16="http://schemas.microsoft.com/office/drawing/2014/main" id="{5CA9E46D-7818-8652-A550-97D0760CA8A4}"/>
                  </a:ext>
                </a:extLst>
              </p:cNvPr>
              <p:cNvSpPr>
                <a:spLocks noChangeShapeType="1"/>
              </p:cNvSpPr>
              <p:nvPr/>
            </p:nvSpPr>
            <p:spPr bwMode="auto">
              <a:xfrm rot="16200000" flipV="1">
                <a:off x="1779"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37" name="Line 529">
                <a:extLst>
                  <a:ext uri="{FF2B5EF4-FFF2-40B4-BE49-F238E27FC236}">
                    <a16:creationId xmlns:a16="http://schemas.microsoft.com/office/drawing/2014/main" id="{6502AD91-0324-71CD-3459-BF6E3FDBF2CE}"/>
                  </a:ext>
                </a:extLst>
              </p:cNvPr>
              <p:cNvSpPr>
                <a:spLocks noChangeShapeType="1"/>
              </p:cNvSpPr>
              <p:nvPr/>
            </p:nvSpPr>
            <p:spPr bwMode="auto">
              <a:xfrm rot="-5400000" flipH="1" flipV="1">
                <a:off x="1778"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38" name="Line 530">
                <a:extLst>
                  <a:ext uri="{FF2B5EF4-FFF2-40B4-BE49-F238E27FC236}">
                    <a16:creationId xmlns:a16="http://schemas.microsoft.com/office/drawing/2014/main" id="{61C0A6E2-E86B-9EAE-40CE-74ED35B4FFAD}"/>
                  </a:ext>
                </a:extLst>
              </p:cNvPr>
              <p:cNvSpPr>
                <a:spLocks noChangeShapeType="1"/>
              </p:cNvSpPr>
              <p:nvPr/>
            </p:nvSpPr>
            <p:spPr bwMode="auto">
              <a:xfrm rot="-5400000" flipH="1" flipV="1">
                <a:off x="3817"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39" name="Line 531">
                <a:extLst>
                  <a:ext uri="{FF2B5EF4-FFF2-40B4-BE49-F238E27FC236}">
                    <a16:creationId xmlns:a16="http://schemas.microsoft.com/office/drawing/2014/main" id="{0311EB99-6D3A-34F2-ADBF-0F50435F3906}"/>
                  </a:ext>
                </a:extLst>
              </p:cNvPr>
              <p:cNvSpPr>
                <a:spLocks noChangeShapeType="1"/>
              </p:cNvSpPr>
              <p:nvPr/>
            </p:nvSpPr>
            <p:spPr bwMode="auto">
              <a:xfrm rot="-5400000">
                <a:off x="1423"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40" name="Line 532">
                <a:extLst>
                  <a:ext uri="{FF2B5EF4-FFF2-40B4-BE49-F238E27FC236}">
                    <a16:creationId xmlns:a16="http://schemas.microsoft.com/office/drawing/2014/main" id="{2A493C62-30C0-22D2-4E63-0CF636685735}"/>
                  </a:ext>
                </a:extLst>
              </p:cNvPr>
              <p:cNvSpPr>
                <a:spLocks noChangeShapeType="1"/>
              </p:cNvSpPr>
              <p:nvPr/>
            </p:nvSpPr>
            <p:spPr bwMode="auto">
              <a:xfrm rot="-5400000">
                <a:off x="1422"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41" name="Line 533">
                <a:extLst>
                  <a:ext uri="{FF2B5EF4-FFF2-40B4-BE49-F238E27FC236}">
                    <a16:creationId xmlns:a16="http://schemas.microsoft.com/office/drawing/2014/main" id="{D5283878-70EC-97EE-545B-38DCA0E12D56}"/>
                  </a:ext>
                </a:extLst>
              </p:cNvPr>
              <p:cNvSpPr>
                <a:spLocks noChangeShapeType="1"/>
              </p:cNvSpPr>
              <p:nvPr/>
            </p:nvSpPr>
            <p:spPr bwMode="auto">
              <a:xfrm rot="-5400000" flipH="1" flipV="1">
                <a:off x="1399"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42" name="Line 534">
                <a:extLst>
                  <a:ext uri="{FF2B5EF4-FFF2-40B4-BE49-F238E27FC236}">
                    <a16:creationId xmlns:a16="http://schemas.microsoft.com/office/drawing/2014/main" id="{92667CD9-BE29-E159-FC61-E6AB15211E9A}"/>
                  </a:ext>
                </a:extLst>
              </p:cNvPr>
              <p:cNvSpPr>
                <a:spLocks noChangeShapeType="1"/>
              </p:cNvSpPr>
              <p:nvPr/>
            </p:nvSpPr>
            <p:spPr bwMode="auto">
              <a:xfrm rot="-5400000" flipH="1" flipV="1">
                <a:off x="4198"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43" name="Line 535">
                <a:extLst>
                  <a:ext uri="{FF2B5EF4-FFF2-40B4-BE49-F238E27FC236}">
                    <a16:creationId xmlns:a16="http://schemas.microsoft.com/office/drawing/2014/main" id="{EC07DAE5-2C1C-E09F-3164-69141088BD49}"/>
                  </a:ext>
                </a:extLst>
              </p:cNvPr>
              <p:cNvSpPr>
                <a:spLocks noChangeShapeType="1"/>
              </p:cNvSpPr>
              <p:nvPr/>
            </p:nvSpPr>
            <p:spPr bwMode="auto">
              <a:xfrm rot="16200000" flipH="1">
                <a:off x="1398"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44" name="Line 536">
                <a:extLst>
                  <a:ext uri="{FF2B5EF4-FFF2-40B4-BE49-F238E27FC236}">
                    <a16:creationId xmlns:a16="http://schemas.microsoft.com/office/drawing/2014/main" id="{47FD07DA-77CC-21B8-C5A1-C28DC1D51269}"/>
                  </a:ext>
                </a:extLst>
              </p:cNvPr>
              <p:cNvSpPr>
                <a:spLocks noChangeShapeType="1"/>
              </p:cNvSpPr>
              <p:nvPr/>
            </p:nvSpPr>
            <p:spPr bwMode="auto">
              <a:xfrm rot="16200000" flipH="1">
                <a:off x="4197"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45" name="Line 537">
                <a:extLst>
                  <a:ext uri="{FF2B5EF4-FFF2-40B4-BE49-F238E27FC236}">
                    <a16:creationId xmlns:a16="http://schemas.microsoft.com/office/drawing/2014/main" id="{946E7A74-6161-0644-EECD-0B55B6A7D910}"/>
                  </a:ext>
                </a:extLst>
              </p:cNvPr>
              <p:cNvSpPr>
                <a:spLocks noChangeShapeType="1"/>
              </p:cNvSpPr>
              <p:nvPr/>
            </p:nvSpPr>
            <p:spPr bwMode="auto">
              <a:xfrm rot="-5400000">
                <a:off x="1676"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46" name="Line 538">
                <a:extLst>
                  <a:ext uri="{FF2B5EF4-FFF2-40B4-BE49-F238E27FC236}">
                    <a16:creationId xmlns:a16="http://schemas.microsoft.com/office/drawing/2014/main" id="{64DECE3F-242E-6EE8-BDC7-989740A8E21C}"/>
                  </a:ext>
                </a:extLst>
              </p:cNvPr>
              <p:cNvSpPr>
                <a:spLocks noChangeShapeType="1"/>
              </p:cNvSpPr>
              <p:nvPr/>
            </p:nvSpPr>
            <p:spPr bwMode="auto">
              <a:xfrm rot="-5400000">
                <a:off x="1675"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47" name="Line 539">
                <a:extLst>
                  <a:ext uri="{FF2B5EF4-FFF2-40B4-BE49-F238E27FC236}">
                    <a16:creationId xmlns:a16="http://schemas.microsoft.com/office/drawing/2014/main" id="{BA857927-59DB-9BF7-EF7E-D86F54E92D20}"/>
                  </a:ext>
                </a:extLst>
              </p:cNvPr>
              <p:cNvSpPr>
                <a:spLocks noChangeShapeType="1"/>
              </p:cNvSpPr>
              <p:nvPr/>
            </p:nvSpPr>
            <p:spPr bwMode="auto">
              <a:xfrm rot="16200000" flipV="1">
                <a:off x="1519" y="2740"/>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48" name="Line 540">
                <a:extLst>
                  <a:ext uri="{FF2B5EF4-FFF2-40B4-BE49-F238E27FC236}">
                    <a16:creationId xmlns:a16="http://schemas.microsoft.com/office/drawing/2014/main" id="{03C76D7A-CFCB-ACED-EC48-159F1B91C86D}"/>
                  </a:ext>
                </a:extLst>
              </p:cNvPr>
              <p:cNvSpPr>
                <a:spLocks noChangeShapeType="1"/>
              </p:cNvSpPr>
              <p:nvPr/>
            </p:nvSpPr>
            <p:spPr bwMode="auto">
              <a:xfrm rot="-5400000" flipH="1" flipV="1">
                <a:off x="4064" y="1645"/>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49" name="Line 541">
                <a:extLst>
                  <a:ext uri="{FF2B5EF4-FFF2-40B4-BE49-F238E27FC236}">
                    <a16:creationId xmlns:a16="http://schemas.microsoft.com/office/drawing/2014/main" id="{625F6376-77F6-01E4-2307-E2FAA0935444}"/>
                  </a:ext>
                </a:extLst>
              </p:cNvPr>
              <p:cNvSpPr>
                <a:spLocks noChangeShapeType="1"/>
              </p:cNvSpPr>
              <p:nvPr/>
            </p:nvSpPr>
            <p:spPr bwMode="auto">
              <a:xfrm rot="16200000" flipV="1">
                <a:off x="4065" y="2740"/>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50" name="Line 542">
                <a:extLst>
                  <a:ext uri="{FF2B5EF4-FFF2-40B4-BE49-F238E27FC236}">
                    <a16:creationId xmlns:a16="http://schemas.microsoft.com/office/drawing/2014/main" id="{C306886C-05AC-18DE-BFC7-8B86FF8AA40A}"/>
                  </a:ext>
                </a:extLst>
              </p:cNvPr>
              <p:cNvSpPr>
                <a:spLocks noChangeShapeType="1"/>
              </p:cNvSpPr>
              <p:nvPr/>
            </p:nvSpPr>
            <p:spPr bwMode="auto">
              <a:xfrm rot="-5400000" flipH="1" flipV="1">
                <a:off x="1518" y="1645"/>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51" name="Line 543">
                <a:extLst>
                  <a:ext uri="{FF2B5EF4-FFF2-40B4-BE49-F238E27FC236}">
                    <a16:creationId xmlns:a16="http://schemas.microsoft.com/office/drawing/2014/main" id="{3C7A10E9-B3F1-9713-61ED-503E2E64189D}"/>
                  </a:ext>
                </a:extLst>
              </p:cNvPr>
              <p:cNvSpPr>
                <a:spLocks noChangeShapeType="1"/>
              </p:cNvSpPr>
              <p:nvPr/>
            </p:nvSpPr>
            <p:spPr bwMode="auto">
              <a:xfrm rot="16200000" flipH="1">
                <a:off x="1652"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52" name="Line 544">
                <a:extLst>
                  <a:ext uri="{FF2B5EF4-FFF2-40B4-BE49-F238E27FC236}">
                    <a16:creationId xmlns:a16="http://schemas.microsoft.com/office/drawing/2014/main" id="{AF12F906-860F-FB46-C3D9-0DEFC29A8C29}"/>
                  </a:ext>
                </a:extLst>
              </p:cNvPr>
              <p:cNvSpPr>
                <a:spLocks noChangeShapeType="1"/>
              </p:cNvSpPr>
              <p:nvPr/>
            </p:nvSpPr>
            <p:spPr bwMode="auto">
              <a:xfrm rot="16200000" flipH="1">
                <a:off x="3945"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53" name="Line 545">
                <a:extLst>
                  <a:ext uri="{FF2B5EF4-FFF2-40B4-BE49-F238E27FC236}">
                    <a16:creationId xmlns:a16="http://schemas.microsoft.com/office/drawing/2014/main" id="{2EB591F2-8417-C1E6-2BFD-33755224275A}"/>
                  </a:ext>
                </a:extLst>
              </p:cNvPr>
              <p:cNvSpPr>
                <a:spLocks noChangeShapeType="1"/>
              </p:cNvSpPr>
              <p:nvPr/>
            </p:nvSpPr>
            <p:spPr bwMode="auto">
              <a:xfrm rot="-5400000" flipH="1" flipV="1">
                <a:off x="3939"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54" name="Line 546">
                <a:extLst>
                  <a:ext uri="{FF2B5EF4-FFF2-40B4-BE49-F238E27FC236}">
                    <a16:creationId xmlns:a16="http://schemas.microsoft.com/office/drawing/2014/main" id="{3F81FFF9-406B-C942-237E-86899C63BA57}"/>
                  </a:ext>
                </a:extLst>
              </p:cNvPr>
              <p:cNvSpPr>
                <a:spLocks noChangeShapeType="1"/>
              </p:cNvSpPr>
              <p:nvPr/>
            </p:nvSpPr>
            <p:spPr bwMode="auto">
              <a:xfrm rot="-5400000" flipH="1" flipV="1">
                <a:off x="1646"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55" name="Line 547">
                <a:extLst>
                  <a:ext uri="{FF2B5EF4-FFF2-40B4-BE49-F238E27FC236}">
                    <a16:creationId xmlns:a16="http://schemas.microsoft.com/office/drawing/2014/main" id="{E22ADF74-9667-C6F1-1BE3-2DFA3E1406F1}"/>
                  </a:ext>
                </a:extLst>
              </p:cNvPr>
              <p:cNvSpPr>
                <a:spLocks noChangeShapeType="1"/>
              </p:cNvSpPr>
              <p:nvPr/>
            </p:nvSpPr>
            <p:spPr bwMode="auto">
              <a:xfrm rot="16200000" flipH="1">
                <a:off x="1549"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56" name="Line 548">
                <a:extLst>
                  <a:ext uri="{FF2B5EF4-FFF2-40B4-BE49-F238E27FC236}">
                    <a16:creationId xmlns:a16="http://schemas.microsoft.com/office/drawing/2014/main" id="{ECF2C922-597A-6D04-A78A-4CDE48B289F7}"/>
                  </a:ext>
                </a:extLst>
              </p:cNvPr>
              <p:cNvSpPr>
                <a:spLocks noChangeShapeType="1"/>
              </p:cNvSpPr>
              <p:nvPr/>
            </p:nvSpPr>
            <p:spPr bwMode="auto">
              <a:xfrm rot="16200000" flipH="1">
                <a:off x="1554"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57" name="Line 549">
                <a:extLst>
                  <a:ext uri="{FF2B5EF4-FFF2-40B4-BE49-F238E27FC236}">
                    <a16:creationId xmlns:a16="http://schemas.microsoft.com/office/drawing/2014/main" id="{EDDFC353-9D89-6CFE-315E-4488DF36F9D7}"/>
                  </a:ext>
                </a:extLst>
              </p:cNvPr>
              <p:cNvSpPr>
                <a:spLocks noChangeShapeType="1"/>
              </p:cNvSpPr>
              <p:nvPr/>
            </p:nvSpPr>
            <p:spPr bwMode="auto">
              <a:xfrm rot="16200000" flipH="1">
                <a:off x="3588"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58" name="Line 550">
                <a:extLst>
                  <a:ext uri="{FF2B5EF4-FFF2-40B4-BE49-F238E27FC236}">
                    <a16:creationId xmlns:a16="http://schemas.microsoft.com/office/drawing/2014/main" id="{50DA1C7C-3C16-551E-2246-7A2082A9F816}"/>
                  </a:ext>
                </a:extLst>
              </p:cNvPr>
              <p:cNvSpPr>
                <a:spLocks noChangeShapeType="1"/>
              </p:cNvSpPr>
              <p:nvPr/>
            </p:nvSpPr>
            <p:spPr bwMode="auto">
              <a:xfrm rot="16200000" flipH="1">
                <a:off x="3587"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59" name="Line 551">
                <a:extLst>
                  <a:ext uri="{FF2B5EF4-FFF2-40B4-BE49-F238E27FC236}">
                    <a16:creationId xmlns:a16="http://schemas.microsoft.com/office/drawing/2014/main" id="{FD37C6A0-8A42-A924-E007-46742368E1CD}"/>
                  </a:ext>
                </a:extLst>
              </p:cNvPr>
              <p:cNvSpPr>
                <a:spLocks noChangeShapeType="1"/>
              </p:cNvSpPr>
              <p:nvPr/>
            </p:nvSpPr>
            <p:spPr bwMode="auto">
              <a:xfrm rot="16200000" flipH="1">
                <a:off x="2171"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60" name="Line 552">
                <a:extLst>
                  <a:ext uri="{FF2B5EF4-FFF2-40B4-BE49-F238E27FC236}">
                    <a16:creationId xmlns:a16="http://schemas.microsoft.com/office/drawing/2014/main" id="{5077F96A-6C1D-1BE4-6F53-DF31914BF028}"/>
                  </a:ext>
                </a:extLst>
              </p:cNvPr>
              <p:cNvSpPr>
                <a:spLocks noChangeShapeType="1"/>
              </p:cNvSpPr>
              <p:nvPr/>
            </p:nvSpPr>
            <p:spPr bwMode="auto">
              <a:xfrm rot="-5400000" flipH="1" flipV="1">
                <a:off x="3425"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61" name="Line 553">
                <a:extLst>
                  <a:ext uri="{FF2B5EF4-FFF2-40B4-BE49-F238E27FC236}">
                    <a16:creationId xmlns:a16="http://schemas.microsoft.com/office/drawing/2014/main" id="{D98EB454-86B2-BF86-4030-95715F2CFFD8}"/>
                  </a:ext>
                </a:extLst>
              </p:cNvPr>
              <p:cNvSpPr>
                <a:spLocks noChangeShapeType="1"/>
              </p:cNvSpPr>
              <p:nvPr/>
            </p:nvSpPr>
            <p:spPr bwMode="auto">
              <a:xfrm rot="16200000" flipH="1">
                <a:off x="3426"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62" name="Line 554">
                <a:extLst>
                  <a:ext uri="{FF2B5EF4-FFF2-40B4-BE49-F238E27FC236}">
                    <a16:creationId xmlns:a16="http://schemas.microsoft.com/office/drawing/2014/main" id="{95E86B99-177F-D87E-54F7-82020162B09C}"/>
                  </a:ext>
                </a:extLst>
              </p:cNvPr>
              <p:cNvSpPr>
                <a:spLocks noChangeShapeType="1"/>
              </p:cNvSpPr>
              <p:nvPr/>
            </p:nvSpPr>
            <p:spPr bwMode="auto">
              <a:xfrm rot="-5400000" flipH="1" flipV="1">
                <a:off x="2170"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63" name="Line 555">
                <a:extLst>
                  <a:ext uri="{FF2B5EF4-FFF2-40B4-BE49-F238E27FC236}">
                    <a16:creationId xmlns:a16="http://schemas.microsoft.com/office/drawing/2014/main" id="{F22DC437-F07D-6A47-1A1E-AECB475BCF6A}"/>
                  </a:ext>
                </a:extLst>
              </p:cNvPr>
              <p:cNvSpPr>
                <a:spLocks noChangeShapeType="1"/>
              </p:cNvSpPr>
              <p:nvPr/>
            </p:nvSpPr>
            <p:spPr bwMode="auto">
              <a:xfrm rot="16200000" flipH="1">
                <a:off x="4095"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64" name="Line 556">
                <a:extLst>
                  <a:ext uri="{FF2B5EF4-FFF2-40B4-BE49-F238E27FC236}">
                    <a16:creationId xmlns:a16="http://schemas.microsoft.com/office/drawing/2014/main" id="{4F3D6602-2CBD-DC26-2518-7BF04DA030BD}"/>
                  </a:ext>
                </a:extLst>
              </p:cNvPr>
              <p:cNvSpPr>
                <a:spLocks noChangeShapeType="1"/>
              </p:cNvSpPr>
              <p:nvPr/>
            </p:nvSpPr>
            <p:spPr bwMode="auto">
              <a:xfrm rot="16200000" flipH="1">
                <a:off x="4094"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65" name="Line 557">
                <a:extLst>
                  <a:ext uri="{FF2B5EF4-FFF2-40B4-BE49-F238E27FC236}">
                    <a16:creationId xmlns:a16="http://schemas.microsoft.com/office/drawing/2014/main" id="{75E7F95E-9952-3A85-12DB-96DD251CF5AF}"/>
                  </a:ext>
                </a:extLst>
              </p:cNvPr>
              <p:cNvSpPr>
                <a:spLocks noChangeShapeType="1"/>
              </p:cNvSpPr>
              <p:nvPr/>
            </p:nvSpPr>
            <p:spPr bwMode="auto">
              <a:xfrm rot="-5400000">
                <a:off x="1428" y="2255"/>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66" name="Line 558">
                <a:extLst>
                  <a:ext uri="{FF2B5EF4-FFF2-40B4-BE49-F238E27FC236}">
                    <a16:creationId xmlns:a16="http://schemas.microsoft.com/office/drawing/2014/main" id="{624A5989-BCD7-ABAA-AC7D-C6E2D2C10A21}"/>
                  </a:ext>
                </a:extLst>
              </p:cNvPr>
              <p:cNvSpPr>
                <a:spLocks noChangeShapeType="1"/>
              </p:cNvSpPr>
              <p:nvPr/>
            </p:nvSpPr>
            <p:spPr bwMode="auto">
              <a:xfrm rot="-5400000" flipH="1" flipV="1">
                <a:off x="3691"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67" name="Line 559">
                <a:extLst>
                  <a:ext uri="{FF2B5EF4-FFF2-40B4-BE49-F238E27FC236}">
                    <a16:creationId xmlns:a16="http://schemas.microsoft.com/office/drawing/2014/main" id="{1587B6A7-B0A5-CC04-7BC1-B8D312E60FA1}"/>
                  </a:ext>
                </a:extLst>
              </p:cNvPr>
              <p:cNvSpPr>
                <a:spLocks noChangeShapeType="1"/>
              </p:cNvSpPr>
              <p:nvPr/>
            </p:nvSpPr>
            <p:spPr bwMode="auto">
              <a:xfrm rot="-5400000" flipH="1" flipV="1">
                <a:off x="1906"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68" name="Line 560">
                <a:extLst>
                  <a:ext uri="{FF2B5EF4-FFF2-40B4-BE49-F238E27FC236}">
                    <a16:creationId xmlns:a16="http://schemas.microsoft.com/office/drawing/2014/main" id="{06105C8E-C9E8-26AB-86F9-087603CBE991}"/>
                  </a:ext>
                </a:extLst>
              </p:cNvPr>
              <p:cNvSpPr>
                <a:spLocks noChangeShapeType="1"/>
              </p:cNvSpPr>
              <p:nvPr/>
            </p:nvSpPr>
            <p:spPr bwMode="auto">
              <a:xfrm rot="16200000" flipH="1">
                <a:off x="1905"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69" name="Line 561">
                <a:extLst>
                  <a:ext uri="{FF2B5EF4-FFF2-40B4-BE49-F238E27FC236}">
                    <a16:creationId xmlns:a16="http://schemas.microsoft.com/office/drawing/2014/main" id="{C479488E-E504-7043-BEA3-EC44FC6B3956}"/>
                  </a:ext>
                </a:extLst>
              </p:cNvPr>
              <p:cNvSpPr>
                <a:spLocks noChangeShapeType="1"/>
              </p:cNvSpPr>
              <p:nvPr/>
            </p:nvSpPr>
            <p:spPr bwMode="auto">
              <a:xfrm rot="16200000" flipH="1">
                <a:off x="3690"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70" name="Line 562">
                <a:extLst>
                  <a:ext uri="{FF2B5EF4-FFF2-40B4-BE49-F238E27FC236}">
                    <a16:creationId xmlns:a16="http://schemas.microsoft.com/office/drawing/2014/main" id="{FA0DE311-77B6-7B3B-CFF3-203F92288803}"/>
                  </a:ext>
                </a:extLst>
              </p:cNvPr>
              <p:cNvSpPr>
                <a:spLocks noChangeShapeType="1"/>
              </p:cNvSpPr>
              <p:nvPr/>
            </p:nvSpPr>
            <p:spPr bwMode="auto">
              <a:xfrm rot="-5400000" flipH="1" flipV="1">
                <a:off x="4071" y="251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71" name="Line 563">
                <a:extLst>
                  <a:ext uri="{FF2B5EF4-FFF2-40B4-BE49-F238E27FC236}">
                    <a16:creationId xmlns:a16="http://schemas.microsoft.com/office/drawing/2014/main" id="{90DAE842-6591-4EC1-055D-DF2B81292E62}"/>
                  </a:ext>
                </a:extLst>
              </p:cNvPr>
              <p:cNvSpPr>
                <a:spLocks noChangeShapeType="1"/>
              </p:cNvSpPr>
              <p:nvPr/>
            </p:nvSpPr>
            <p:spPr bwMode="auto">
              <a:xfrm rot="16200000" flipV="1">
                <a:off x="1524" y="187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72" name="Line 564">
                <a:extLst>
                  <a:ext uri="{FF2B5EF4-FFF2-40B4-BE49-F238E27FC236}">
                    <a16:creationId xmlns:a16="http://schemas.microsoft.com/office/drawing/2014/main" id="{D26004B4-06D4-1285-C0DA-0C306B283965}"/>
                  </a:ext>
                </a:extLst>
              </p:cNvPr>
              <p:cNvSpPr>
                <a:spLocks noChangeShapeType="1"/>
              </p:cNvSpPr>
              <p:nvPr/>
            </p:nvSpPr>
            <p:spPr bwMode="auto">
              <a:xfrm rot="-5400000" flipH="1" flipV="1">
                <a:off x="1525" y="251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73" name="Line 565">
                <a:extLst>
                  <a:ext uri="{FF2B5EF4-FFF2-40B4-BE49-F238E27FC236}">
                    <a16:creationId xmlns:a16="http://schemas.microsoft.com/office/drawing/2014/main" id="{07E206EE-EB56-9FC4-1EA1-7CB187A1164A}"/>
                  </a:ext>
                </a:extLst>
              </p:cNvPr>
              <p:cNvSpPr>
                <a:spLocks noChangeShapeType="1"/>
              </p:cNvSpPr>
              <p:nvPr/>
            </p:nvSpPr>
            <p:spPr bwMode="auto">
              <a:xfrm rot="16200000" flipV="1">
                <a:off x="4070" y="187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74" name="Line 566">
                <a:extLst>
                  <a:ext uri="{FF2B5EF4-FFF2-40B4-BE49-F238E27FC236}">
                    <a16:creationId xmlns:a16="http://schemas.microsoft.com/office/drawing/2014/main" id="{CA1BCA75-1E5E-9873-6B72-5CCAF6D8DAF9}"/>
                  </a:ext>
                </a:extLst>
              </p:cNvPr>
              <p:cNvSpPr>
                <a:spLocks noChangeShapeType="1"/>
              </p:cNvSpPr>
              <p:nvPr/>
            </p:nvSpPr>
            <p:spPr bwMode="auto">
              <a:xfrm rot="16200000" flipV="1">
                <a:off x="2296" y="9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75" name="Line 567">
                <a:extLst>
                  <a:ext uri="{FF2B5EF4-FFF2-40B4-BE49-F238E27FC236}">
                    <a16:creationId xmlns:a16="http://schemas.microsoft.com/office/drawing/2014/main" id="{9691D51B-5B8C-6AC0-7947-81C94AD2866D}"/>
                  </a:ext>
                </a:extLst>
              </p:cNvPr>
              <p:cNvSpPr>
                <a:spLocks noChangeShapeType="1"/>
              </p:cNvSpPr>
              <p:nvPr/>
            </p:nvSpPr>
            <p:spPr bwMode="auto">
              <a:xfrm rot="-5400000" flipH="1" flipV="1">
                <a:off x="3299" y="34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76" name="Line 568">
                <a:extLst>
                  <a:ext uri="{FF2B5EF4-FFF2-40B4-BE49-F238E27FC236}">
                    <a16:creationId xmlns:a16="http://schemas.microsoft.com/office/drawing/2014/main" id="{14C33A0A-B43B-6FF2-98B3-8D4F87CE0021}"/>
                  </a:ext>
                </a:extLst>
              </p:cNvPr>
              <p:cNvSpPr>
                <a:spLocks noChangeShapeType="1"/>
              </p:cNvSpPr>
              <p:nvPr/>
            </p:nvSpPr>
            <p:spPr bwMode="auto">
              <a:xfrm rot="16200000" flipV="1">
                <a:off x="3298" y="9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77" name="Line 569">
                <a:extLst>
                  <a:ext uri="{FF2B5EF4-FFF2-40B4-BE49-F238E27FC236}">
                    <a16:creationId xmlns:a16="http://schemas.microsoft.com/office/drawing/2014/main" id="{804658FD-8AB0-6DA8-2790-9EA7A3107A48}"/>
                  </a:ext>
                </a:extLst>
              </p:cNvPr>
              <p:cNvSpPr>
                <a:spLocks noChangeShapeType="1"/>
              </p:cNvSpPr>
              <p:nvPr/>
            </p:nvSpPr>
            <p:spPr bwMode="auto">
              <a:xfrm rot="-5400000" flipH="1" flipV="1">
                <a:off x="2297" y="34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78" name="Line 570">
                <a:extLst>
                  <a:ext uri="{FF2B5EF4-FFF2-40B4-BE49-F238E27FC236}">
                    <a16:creationId xmlns:a16="http://schemas.microsoft.com/office/drawing/2014/main" id="{8544537D-DD0E-56A1-CB38-B7D8821CDA24}"/>
                  </a:ext>
                </a:extLst>
              </p:cNvPr>
              <p:cNvSpPr>
                <a:spLocks noChangeShapeType="1"/>
              </p:cNvSpPr>
              <p:nvPr/>
            </p:nvSpPr>
            <p:spPr bwMode="auto">
              <a:xfrm rot="16200000" flipH="1">
                <a:off x="2068"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79" name="Line 571">
                <a:extLst>
                  <a:ext uri="{FF2B5EF4-FFF2-40B4-BE49-F238E27FC236}">
                    <a16:creationId xmlns:a16="http://schemas.microsoft.com/office/drawing/2014/main" id="{3DC77595-B68A-BE62-AF06-38BFF35CD483}"/>
                  </a:ext>
                </a:extLst>
              </p:cNvPr>
              <p:cNvSpPr>
                <a:spLocks noChangeShapeType="1"/>
              </p:cNvSpPr>
              <p:nvPr/>
            </p:nvSpPr>
            <p:spPr bwMode="auto">
              <a:xfrm rot="16200000" flipH="1">
                <a:off x="2067"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80" name="Line 572">
                <a:extLst>
                  <a:ext uri="{FF2B5EF4-FFF2-40B4-BE49-F238E27FC236}">
                    <a16:creationId xmlns:a16="http://schemas.microsoft.com/office/drawing/2014/main" id="{B2337779-CA8D-5801-70B5-95182F251FEC}"/>
                  </a:ext>
                </a:extLst>
              </p:cNvPr>
              <p:cNvSpPr>
                <a:spLocks noChangeShapeType="1"/>
              </p:cNvSpPr>
              <p:nvPr/>
            </p:nvSpPr>
            <p:spPr bwMode="auto">
              <a:xfrm rot="-5400000">
                <a:off x="3714"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81" name="Line 573">
                <a:extLst>
                  <a:ext uri="{FF2B5EF4-FFF2-40B4-BE49-F238E27FC236}">
                    <a16:creationId xmlns:a16="http://schemas.microsoft.com/office/drawing/2014/main" id="{C104BF9A-5BD7-B793-3E02-2F6300D5F937}"/>
                  </a:ext>
                </a:extLst>
              </p:cNvPr>
              <p:cNvSpPr>
                <a:spLocks noChangeShapeType="1"/>
              </p:cNvSpPr>
              <p:nvPr/>
            </p:nvSpPr>
            <p:spPr bwMode="auto">
              <a:xfrm rot="-5400000">
                <a:off x="3715"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82" name="Line 574">
                <a:extLst>
                  <a:ext uri="{FF2B5EF4-FFF2-40B4-BE49-F238E27FC236}">
                    <a16:creationId xmlns:a16="http://schemas.microsoft.com/office/drawing/2014/main" id="{DE197F12-48FB-3616-CD7C-C50D02CD2D92}"/>
                  </a:ext>
                </a:extLst>
              </p:cNvPr>
              <p:cNvSpPr>
                <a:spLocks noChangeShapeType="1"/>
              </p:cNvSpPr>
              <p:nvPr/>
            </p:nvSpPr>
            <p:spPr bwMode="auto">
              <a:xfrm rot="-5400000">
                <a:off x="3968"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83" name="Line 575">
                <a:extLst>
                  <a:ext uri="{FF2B5EF4-FFF2-40B4-BE49-F238E27FC236}">
                    <a16:creationId xmlns:a16="http://schemas.microsoft.com/office/drawing/2014/main" id="{CCC89B67-2FBC-02A4-F1ED-D0684591F868}"/>
                  </a:ext>
                </a:extLst>
              </p:cNvPr>
              <p:cNvSpPr>
                <a:spLocks noChangeShapeType="1"/>
              </p:cNvSpPr>
              <p:nvPr/>
            </p:nvSpPr>
            <p:spPr bwMode="auto">
              <a:xfrm rot="-5400000">
                <a:off x="3969"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84" name="Line 576">
                <a:extLst>
                  <a:ext uri="{FF2B5EF4-FFF2-40B4-BE49-F238E27FC236}">
                    <a16:creationId xmlns:a16="http://schemas.microsoft.com/office/drawing/2014/main" id="{C416F4AB-181F-00D7-7B17-9379F0243B99}"/>
                  </a:ext>
                </a:extLst>
              </p:cNvPr>
              <p:cNvSpPr>
                <a:spLocks noChangeShapeType="1"/>
              </p:cNvSpPr>
              <p:nvPr/>
            </p:nvSpPr>
            <p:spPr bwMode="auto">
              <a:xfrm rot="-5400000" flipH="1" flipV="1">
                <a:off x="1779"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85" name="Line 577">
                <a:extLst>
                  <a:ext uri="{FF2B5EF4-FFF2-40B4-BE49-F238E27FC236}">
                    <a16:creationId xmlns:a16="http://schemas.microsoft.com/office/drawing/2014/main" id="{683A03ED-E095-AF59-8C60-0C28BA1066FC}"/>
                  </a:ext>
                </a:extLst>
              </p:cNvPr>
              <p:cNvSpPr>
                <a:spLocks noChangeShapeType="1"/>
              </p:cNvSpPr>
              <p:nvPr/>
            </p:nvSpPr>
            <p:spPr bwMode="auto">
              <a:xfrm rot="-5400000" flipH="1" flipV="1">
                <a:off x="3818"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86" name="Line 578">
                <a:extLst>
                  <a:ext uri="{FF2B5EF4-FFF2-40B4-BE49-F238E27FC236}">
                    <a16:creationId xmlns:a16="http://schemas.microsoft.com/office/drawing/2014/main" id="{90796D0F-BAB9-DAA2-3781-43B12E7CA198}"/>
                  </a:ext>
                </a:extLst>
              </p:cNvPr>
              <p:cNvSpPr>
                <a:spLocks noChangeShapeType="1"/>
              </p:cNvSpPr>
              <p:nvPr/>
            </p:nvSpPr>
            <p:spPr bwMode="auto">
              <a:xfrm rot="16200000" flipV="1">
                <a:off x="1773"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87" name="Line 579">
                <a:extLst>
                  <a:ext uri="{FF2B5EF4-FFF2-40B4-BE49-F238E27FC236}">
                    <a16:creationId xmlns:a16="http://schemas.microsoft.com/office/drawing/2014/main" id="{73A073FD-735A-D592-8F4D-D86121F85019}"/>
                  </a:ext>
                </a:extLst>
              </p:cNvPr>
              <p:cNvSpPr>
                <a:spLocks noChangeShapeType="1"/>
              </p:cNvSpPr>
              <p:nvPr/>
            </p:nvSpPr>
            <p:spPr bwMode="auto">
              <a:xfrm rot="16200000" flipV="1">
                <a:off x="3812"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88" name="Line 580">
                <a:extLst>
                  <a:ext uri="{FF2B5EF4-FFF2-40B4-BE49-F238E27FC236}">
                    <a16:creationId xmlns:a16="http://schemas.microsoft.com/office/drawing/2014/main" id="{3452E4A2-75C3-027A-393B-B2B556CED321}"/>
                  </a:ext>
                </a:extLst>
              </p:cNvPr>
              <p:cNvSpPr>
                <a:spLocks noChangeShapeType="1"/>
              </p:cNvSpPr>
              <p:nvPr/>
            </p:nvSpPr>
            <p:spPr bwMode="auto">
              <a:xfrm rot="16200000" flipV="1">
                <a:off x="1525" y="229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89" name="Line 581">
                <a:extLst>
                  <a:ext uri="{FF2B5EF4-FFF2-40B4-BE49-F238E27FC236}">
                    <a16:creationId xmlns:a16="http://schemas.microsoft.com/office/drawing/2014/main" id="{14FF29FF-2C48-F2B7-BFFE-804D35E8112C}"/>
                  </a:ext>
                </a:extLst>
              </p:cNvPr>
              <p:cNvSpPr>
                <a:spLocks noChangeShapeType="1"/>
              </p:cNvSpPr>
              <p:nvPr/>
            </p:nvSpPr>
            <p:spPr bwMode="auto">
              <a:xfrm rot="16200000" flipV="1">
                <a:off x="4071" y="229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90" name="Line 582">
                <a:extLst>
                  <a:ext uri="{FF2B5EF4-FFF2-40B4-BE49-F238E27FC236}">
                    <a16:creationId xmlns:a16="http://schemas.microsoft.com/office/drawing/2014/main" id="{C0BC0686-F7FB-2705-3C6F-EF81364EB313}"/>
                  </a:ext>
                </a:extLst>
              </p:cNvPr>
              <p:cNvSpPr>
                <a:spLocks noChangeShapeType="1"/>
              </p:cNvSpPr>
              <p:nvPr/>
            </p:nvSpPr>
            <p:spPr bwMode="auto">
              <a:xfrm rot="-5400000" flipH="1" flipV="1">
                <a:off x="4070" y="2089"/>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91" name="Line 583">
                <a:extLst>
                  <a:ext uri="{FF2B5EF4-FFF2-40B4-BE49-F238E27FC236}">
                    <a16:creationId xmlns:a16="http://schemas.microsoft.com/office/drawing/2014/main" id="{5C7A79BB-63D8-D6E1-38E5-48F0CA331B45}"/>
                  </a:ext>
                </a:extLst>
              </p:cNvPr>
              <p:cNvSpPr>
                <a:spLocks noChangeShapeType="1"/>
              </p:cNvSpPr>
              <p:nvPr/>
            </p:nvSpPr>
            <p:spPr bwMode="auto">
              <a:xfrm rot="-5400000" flipH="1" flipV="1">
                <a:off x="1524" y="2089"/>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92" name="Line 584">
                <a:extLst>
                  <a:ext uri="{FF2B5EF4-FFF2-40B4-BE49-F238E27FC236}">
                    <a16:creationId xmlns:a16="http://schemas.microsoft.com/office/drawing/2014/main" id="{B226E422-14E3-58E7-A6EF-4AA3FAB63DA2}"/>
                  </a:ext>
                </a:extLst>
              </p:cNvPr>
              <p:cNvSpPr>
                <a:spLocks noChangeShapeType="1"/>
              </p:cNvSpPr>
              <p:nvPr/>
            </p:nvSpPr>
            <p:spPr bwMode="auto">
              <a:xfrm rot="-5400000" flipH="1" flipV="1">
                <a:off x="3939"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93" name="Line 585">
                <a:extLst>
                  <a:ext uri="{FF2B5EF4-FFF2-40B4-BE49-F238E27FC236}">
                    <a16:creationId xmlns:a16="http://schemas.microsoft.com/office/drawing/2014/main" id="{1AA8088E-975E-9FDD-99DE-074158222D6F}"/>
                  </a:ext>
                </a:extLst>
              </p:cNvPr>
              <p:cNvSpPr>
                <a:spLocks noChangeShapeType="1"/>
              </p:cNvSpPr>
              <p:nvPr/>
            </p:nvSpPr>
            <p:spPr bwMode="auto">
              <a:xfrm rot="16200000" flipH="1">
                <a:off x="1645"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94" name="Line 586">
                <a:extLst>
                  <a:ext uri="{FF2B5EF4-FFF2-40B4-BE49-F238E27FC236}">
                    <a16:creationId xmlns:a16="http://schemas.microsoft.com/office/drawing/2014/main" id="{3D7960CE-CEA2-5C0A-D8AC-845D331FE8EA}"/>
                  </a:ext>
                </a:extLst>
              </p:cNvPr>
              <p:cNvSpPr>
                <a:spLocks noChangeShapeType="1"/>
              </p:cNvSpPr>
              <p:nvPr/>
            </p:nvSpPr>
            <p:spPr bwMode="auto">
              <a:xfrm rot="-5400000" flipH="1" flipV="1">
                <a:off x="1646"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95" name="Line 587">
                <a:extLst>
                  <a:ext uri="{FF2B5EF4-FFF2-40B4-BE49-F238E27FC236}">
                    <a16:creationId xmlns:a16="http://schemas.microsoft.com/office/drawing/2014/main" id="{A48B9DCF-6862-8E0A-C3B9-B9C02C2DE0B4}"/>
                  </a:ext>
                </a:extLst>
              </p:cNvPr>
              <p:cNvSpPr>
                <a:spLocks noChangeShapeType="1"/>
              </p:cNvSpPr>
              <p:nvPr/>
            </p:nvSpPr>
            <p:spPr bwMode="auto">
              <a:xfrm rot="16200000" flipH="1">
                <a:off x="3938"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96" name="Line 588">
                <a:extLst>
                  <a:ext uri="{FF2B5EF4-FFF2-40B4-BE49-F238E27FC236}">
                    <a16:creationId xmlns:a16="http://schemas.microsoft.com/office/drawing/2014/main" id="{6BD5F867-DB97-7450-2D78-28A616D9C127}"/>
                  </a:ext>
                </a:extLst>
              </p:cNvPr>
              <p:cNvSpPr>
                <a:spLocks noChangeShapeType="1"/>
              </p:cNvSpPr>
              <p:nvPr/>
            </p:nvSpPr>
            <p:spPr bwMode="auto">
              <a:xfrm rot="-5400000" flipH="1" flipV="1">
                <a:off x="3172"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97" name="Line 589">
                <a:extLst>
                  <a:ext uri="{FF2B5EF4-FFF2-40B4-BE49-F238E27FC236}">
                    <a16:creationId xmlns:a16="http://schemas.microsoft.com/office/drawing/2014/main" id="{70AC34A0-2621-0FAE-1C03-ED9A40B74D7A}"/>
                  </a:ext>
                </a:extLst>
              </p:cNvPr>
              <p:cNvSpPr>
                <a:spLocks noChangeShapeType="1"/>
              </p:cNvSpPr>
              <p:nvPr/>
            </p:nvSpPr>
            <p:spPr bwMode="auto">
              <a:xfrm rot="16200000" flipH="1">
                <a:off x="3173"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98" name="Line 590">
                <a:extLst>
                  <a:ext uri="{FF2B5EF4-FFF2-40B4-BE49-F238E27FC236}">
                    <a16:creationId xmlns:a16="http://schemas.microsoft.com/office/drawing/2014/main" id="{9F3FC578-0769-0B16-1063-FE0275ACEE21}"/>
                  </a:ext>
                </a:extLst>
              </p:cNvPr>
              <p:cNvSpPr>
                <a:spLocks noChangeShapeType="1"/>
              </p:cNvSpPr>
              <p:nvPr/>
            </p:nvSpPr>
            <p:spPr bwMode="auto">
              <a:xfrm rot="16200000" flipH="1">
                <a:off x="2424"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799" name="Line 591">
                <a:extLst>
                  <a:ext uri="{FF2B5EF4-FFF2-40B4-BE49-F238E27FC236}">
                    <a16:creationId xmlns:a16="http://schemas.microsoft.com/office/drawing/2014/main" id="{713D6DAF-B41F-50CD-65E7-F7B85B25ADF5}"/>
                  </a:ext>
                </a:extLst>
              </p:cNvPr>
              <p:cNvSpPr>
                <a:spLocks noChangeShapeType="1"/>
              </p:cNvSpPr>
              <p:nvPr/>
            </p:nvSpPr>
            <p:spPr bwMode="auto">
              <a:xfrm rot="-5400000" flipH="1" flipV="1">
                <a:off x="2423"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00" name="Line 592">
                <a:extLst>
                  <a:ext uri="{FF2B5EF4-FFF2-40B4-BE49-F238E27FC236}">
                    <a16:creationId xmlns:a16="http://schemas.microsoft.com/office/drawing/2014/main" id="{A64ACF93-3B3A-9B42-B14D-0BE117399DCC}"/>
                  </a:ext>
                </a:extLst>
              </p:cNvPr>
              <p:cNvSpPr>
                <a:spLocks noChangeShapeType="1"/>
              </p:cNvSpPr>
              <p:nvPr/>
            </p:nvSpPr>
            <p:spPr bwMode="auto">
              <a:xfrm rot="16200000" flipH="1">
                <a:off x="3843"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01" name="Line 593">
                <a:extLst>
                  <a:ext uri="{FF2B5EF4-FFF2-40B4-BE49-F238E27FC236}">
                    <a16:creationId xmlns:a16="http://schemas.microsoft.com/office/drawing/2014/main" id="{6990633E-8EAE-4506-E56E-1CD8E4B1C2D3}"/>
                  </a:ext>
                </a:extLst>
              </p:cNvPr>
              <p:cNvSpPr>
                <a:spLocks noChangeShapeType="1"/>
              </p:cNvSpPr>
              <p:nvPr/>
            </p:nvSpPr>
            <p:spPr bwMode="auto">
              <a:xfrm rot="16200000" flipH="1">
                <a:off x="3848"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02" name="Line 594">
                <a:extLst>
                  <a:ext uri="{FF2B5EF4-FFF2-40B4-BE49-F238E27FC236}">
                    <a16:creationId xmlns:a16="http://schemas.microsoft.com/office/drawing/2014/main" id="{FFF8128B-5A93-D982-F75F-D3FBE91AAAE6}"/>
                  </a:ext>
                </a:extLst>
              </p:cNvPr>
              <p:cNvSpPr>
                <a:spLocks noChangeShapeType="1"/>
              </p:cNvSpPr>
              <p:nvPr/>
            </p:nvSpPr>
            <p:spPr bwMode="auto">
              <a:xfrm rot="16200000" flipV="1">
                <a:off x="3559" y="3178"/>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03" name="Line 595">
                <a:extLst>
                  <a:ext uri="{FF2B5EF4-FFF2-40B4-BE49-F238E27FC236}">
                    <a16:creationId xmlns:a16="http://schemas.microsoft.com/office/drawing/2014/main" id="{C6207D03-C7A6-9634-CF2E-93F5EEC9398C}"/>
                  </a:ext>
                </a:extLst>
              </p:cNvPr>
              <p:cNvSpPr>
                <a:spLocks noChangeShapeType="1"/>
              </p:cNvSpPr>
              <p:nvPr/>
            </p:nvSpPr>
            <p:spPr bwMode="auto">
              <a:xfrm rot="16200000" flipV="1">
                <a:off x="2039" y="3178"/>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04" name="Line 596">
                <a:extLst>
                  <a:ext uri="{FF2B5EF4-FFF2-40B4-BE49-F238E27FC236}">
                    <a16:creationId xmlns:a16="http://schemas.microsoft.com/office/drawing/2014/main" id="{B5E7E157-5CB2-5397-3A75-C1188078CD1C}"/>
                  </a:ext>
                </a:extLst>
              </p:cNvPr>
              <p:cNvSpPr>
                <a:spLocks noChangeShapeType="1"/>
              </p:cNvSpPr>
              <p:nvPr/>
            </p:nvSpPr>
            <p:spPr bwMode="auto">
              <a:xfrm rot="-5400000" flipH="1" flipV="1">
                <a:off x="2038" y="119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05" name="Line 597">
                <a:extLst>
                  <a:ext uri="{FF2B5EF4-FFF2-40B4-BE49-F238E27FC236}">
                    <a16:creationId xmlns:a16="http://schemas.microsoft.com/office/drawing/2014/main" id="{6359B0C5-3097-7ECD-27DD-3B2E4DED181D}"/>
                  </a:ext>
                </a:extLst>
              </p:cNvPr>
              <p:cNvSpPr>
                <a:spLocks noChangeShapeType="1"/>
              </p:cNvSpPr>
              <p:nvPr/>
            </p:nvSpPr>
            <p:spPr bwMode="auto">
              <a:xfrm rot="-5400000" flipH="1" flipV="1">
                <a:off x="3558" y="119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06" name="Line 598">
                <a:extLst>
                  <a:ext uri="{FF2B5EF4-FFF2-40B4-BE49-F238E27FC236}">
                    <a16:creationId xmlns:a16="http://schemas.microsoft.com/office/drawing/2014/main" id="{DC773678-AB9D-DEC4-611F-1B1EBA4B559B}"/>
                  </a:ext>
                </a:extLst>
              </p:cNvPr>
              <p:cNvSpPr>
                <a:spLocks noChangeShapeType="1"/>
              </p:cNvSpPr>
              <p:nvPr/>
            </p:nvSpPr>
            <p:spPr bwMode="auto">
              <a:xfrm rot="16200000" flipH="1">
                <a:off x="3324"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07" name="Line 599">
                <a:extLst>
                  <a:ext uri="{FF2B5EF4-FFF2-40B4-BE49-F238E27FC236}">
                    <a16:creationId xmlns:a16="http://schemas.microsoft.com/office/drawing/2014/main" id="{7D2A602D-F910-BB35-7A83-43AEC5025DF5}"/>
                  </a:ext>
                </a:extLst>
              </p:cNvPr>
              <p:cNvSpPr>
                <a:spLocks noChangeShapeType="1"/>
              </p:cNvSpPr>
              <p:nvPr/>
            </p:nvSpPr>
            <p:spPr bwMode="auto">
              <a:xfrm rot="16200000" flipH="1">
                <a:off x="3323"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08" name="Line 600">
                <a:extLst>
                  <a:ext uri="{FF2B5EF4-FFF2-40B4-BE49-F238E27FC236}">
                    <a16:creationId xmlns:a16="http://schemas.microsoft.com/office/drawing/2014/main" id="{6D712DA1-F746-FFDD-BEB4-EC033D89BABC}"/>
                  </a:ext>
                </a:extLst>
              </p:cNvPr>
              <p:cNvSpPr>
                <a:spLocks noChangeShapeType="1"/>
              </p:cNvSpPr>
              <p:nvPr/>
            </p:nvSpPr>
            <p:spPr bwMode="auto">
              <a:xfrm rot="-5400000" flipH="1" flipV="1">
                <a:off x="3047"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09" name="Line 601">
                <a:extLst>
                  <a:ext uri="{FF2B5EF4-FFF2-40B4-BE49-F238E27FC236}">
                    <a16:creationId xmlns:a16="http://schemas.microsoft.com/office/drawing/2014/main" id="{BC18663F-F467-BB48-C783-5923D79EF22F}"/>
                  </a:ext>
                </a:extLst>
              </p:cNvPr>
              <p:cNvSpPr>
                <a:spLocks noChangeShapeType="1"/>
              </p:cNvSpPr>
              <p:nvPr/>
            </p:nvSpPr>
            <p:spPr bwMode="auto">
              <a:xfrm rot="16200000" flipV="1">
                <a:off x="2551"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10" name="Line 602">
                <a:extLst>
                  <a:ext uri="{FF2B5EF4-FFF2-40B4-BE49-F238E27FC236}">
                    <a16:creationId xmlns:a16="http://schemas.microsoft.com/office/drawing/2014/main" id="{6A52A7D9-F9E0-EE42-E4CF-3A840E22F776}"/>
                  </a:ext>
                </a:extLst>
              </p:cNvPr>
              <p:cNvSpPr>
                <a:spLocks noChangeShapeType="1"/>
              </p:cNvSpPr>
              <p:nvPr/>
            </p:nvSpPr>
            <p:spPr bwMode="auto">
              <a:xfrm rot="16200000" flipV="1">
                <a:off x="3046"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11" name="Line 603">
                <a:extLst>
                  <a:ext uri="{FF2B5EF4-FFF2-40B4-BE49-F238E27FC236}">
                    <a16:creationId xmlns:a16="http://schemas.microsoft.com/office/drawing/2014/main" id="{410DA8EB-F465-B61F-07B6-BD13DBB98BF9}"/>
                  </a:ext>
                </a:extLst>
              </p:cNvPr>
              <p:cNvSpPr>
                <a:spLocks noChangeShapeType="1"/>
              </p:cNvSpPr>
              <p:nvPr/>
            </p:nvSpPr>
            <p:spPr bwMode="auto">
              <a:xfrm rot="-5400000" flipH="1" flipV="1">
                <a:off x="2552"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12" name="Line 604">
                <a:extLst>
                  <a:ext uri="{FF2B5EF4-FFF2-40B4-BE49-F238E27FC236}">
                    <a16:creationId xmlns:a16="http://schemas.microsoft.com/office/drawing/2014/main" id="{955F6738-A0A1-E11F-8597-82A5237E357E}"/>
                  </a:ext>
                </a:extLst>
              </p:cNvPr>
              <p:cNvSpPr>
                <a:spLocks noChangeShapeType="1"/>
              </p:cNvSpPr>
              <p:nvPr/>
            </p:nvSpPr>
            <p:spPr bwMode="auto">
              <a:xfrm rot="16200000" flipH="1">
                <a:off x="1550"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13" name="Line 605">
                <a:extLst>
                  <a:ext uri="{FF2B5EF4-FFF2-40B4-BE49-F238E27FC236}">
                    <a16:creationId xmlns:a16="http://schemas.microsoft.com/office/drawing/2014/main" id="{20B78813-1A13-A3B9-05F6-BA8546784FB2}"/>
                  </a:ext>
                </a:extLst>
              </p:cNvPr>
              <p:cNvSpPr>
                <a:spLocks noChangeShapeType="1"/>
              </p:cNvSpPr>
              <p:nvPr/>
            </p:nvSpPr>
            <p:spPr bwMode="auto">
              <a:xfrm rot="16200000" flipH="1">
                <a:off x="1549"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14" name="Line 606">
                <a:extLst>
                  <a:ext uri="{FF2B5EF4-FFF2-40B4-BE49-F238E27FC236}">
                    <a16:creationId xmlns:a16="http://schemas.microsoft.com/office/drawing/2014/main" id="{42D8CB47-6877-595D-4464-0390CA6F6EA6}"/>
                  </a:ext>
                </a:extLst>
              </p:cNvPr>
              <p:cNvSpPr>
                <a:spLocks noChangeShapeType="1"/>
              </p:cNvSpPr>
              <p:nvPr/>
            </p:nvSpPr>
            <p:spPr bwMode="auto">
              <a:xfrm rot="-5400000" flipH="1" flipV="1">
                <a:off x="2677"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15" name="Line 607">
                <a:extLst>
                  <a:ext uri="{FF2B5EF4-FFF2-40B4-BE49-F238E27FC236}">
                    <a16:creationId xmlns:a16="http://schemas.microsoft.com/office/drawing/2014/main" id="{D903D50D-ED61-785B-B65E-572050B210BA}"/>
                  </a:ext>
                </a:extLst>
              </p:cNvPr>
              <p:cNvSpPr>
                <a:spLocks noChangeShapeType="1"/>
              </p:cNvSpPr>
              <p:nvPr/>
            </p:nvSpPr>
            <p:spPr bwMode="auto">
              <a:xfrm rot="16200000" flipH="1">
                <a:off x="2920"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16" name="Line 608">
                <a:extLst>
                  <a:ext uri="{FF2B5EF4-FFF2-40B4-BE49-F238E27FC236}">
                    <a16:creationId xmlns:a16="http://schemas.microsoft.com/office/drawing/2014/main" id="{3EB48586-B2A1-C645-2F15-D6724C80B36B}"/>
                  </a:ext>
                </a:extLst>
              </p:cNvPr>
              <p:cNvSpPr>
                <a:spLocks noChangeShapeType="1"/>
              </p:cNvSpPr>
              <p:nvPr/>
            </p:nvSpPr>
            <p:spPr bwMode="auto">
              <a:xfrm rot="16200000" flipH="1">
                <a:off x="2678"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17" name="Line 609">
                <a:extLst>
                  <a:ext uri="{FF2B5EF4-FFF2-40B4-BE49-F238E27FC236}">
                    <a16:creationId xmlns:a16="http://schemas.microsoft.com/office/drawing/2014/main" id="{90BA1574-2D60-3580-AB6A-C040CBD9D317}"/>
                  </a:ext>
                </a:extLst>
              </p:cNvPr>
              <p:cNvSpPr>
                <a:spLocks noChangeShapeType="1"/>
              </p:cNvSpPr>
              <p:nvPr/>
            </p:nvSpPr>
            <p:spPr bwMode="auto">
              <a:xfrm rot="-5400000" flipH="1" flipV="1">
                <a:off x="2919"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18" name="Line 610">
                <a:extLst>
                  <a:ext uri="{FF2B5EF4-FFF2-40B4-BE49-F238E27FC236}">
                    <a16:creationId xmlns:a16="http://schemas.microsoft.com/office/drawing/2014/main" id="{09A00669-A8DF-5BD1-BE09-4700BB45B2DC}"/>
                  </a:ext>
                </a:extLst>
              </p:cNvPr>
              <p:cNvSpPr>
                <a:spLocks noChangeShapeType="1"/>
              </p:cNvSpPr>
              <p:nvPr/>
            </p:nvSpPr>
            <p:spPr bwMode="auto">
              <a:xfrm rot="-5400000" flipH="1" flipV="1">
                <a:off x="2799" y="3408"/>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19" name="Line 611">
                <a:extLst>
                  <a:ext uri="{FF2B5EF4-FFF2-40B4-BE49-F238E27FC236}">
                    <a16:creationId xmlns:a16="http://schemas.microsoft.com/office/drawing/2014/main" id="{CF651AFE-061B-8FC0-AB23-999ED1D7B389}"/>
                  </a:ext>
                </a:extLst>
              </p:cNvPr>
              <p:cNvSpPr>
                <a:spLocks noChangeShapeType="1"/>
              </p:cNvSpPr>
              <p:nvPr/>
            </p:nvSpPr>
            <p:spPr bwMode="auto">
              <a:xfrm rot="16200000" flipV="1">
                <a:off x="2798" y="989"/>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20" name="Line 612">
                <a:extLst>
                  <a:ext uri="{FF2B5EF4-FFF2-40B4-BE49-F238E27FC236}">
                    <a16:creationId xmlns:a16="http://schemas.microsoft.com/office/drawing/2014/main" id="{9EDB9E85-56C3-F7E9-0D13-5F5B30195383}"/>
                  </a:ext>
                </a:extLst>
              </p:cNvPr>
              <p:cNvSpPr>
                <a:spLocks noChangeShapeType="1"/>
              </p:cNvSpPr>
              <p:nvPr/>
            </p:nvSpPr>
            <p:spPr bwMode="auto">
              <a:xfrm rot="-5400000">
                <a:off x="3975"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21" name="Line 613">
                <a:extLst>
                  <a:ext uri="{FF2B5EF4-FFF2-40B4-BE49-F238E27FC236}">
                    <a16:creationId xmlns:a16="http://schemas.microsoft.com/office/drawing/2014/main" id="{C320F4C6-A23E-C299-97BA-34412B10B9A3}"/>
                  </a:ext>
                </a:extLst>
              </p:cNvPr>
              <p:cNvSpPr>
                <a:spLocks noChangeShapeType="1"/>
              </p:cNvSpPr>
              <p:nvPr/>
            </p:nvSpPr>
            <p:spPr bwMode="auto">
              <a:xfrm rot="-5400000">
                <a:off x="1931"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22" name="Line 614">
                <a:extLst>
                  <a:ext uri="{FF2B5EF4-FFF2-40B4-BE49-F238E27FC236}">
                    <a16:creationId xmlns:a16="http://schemas.microsoft.com/office/drawing/2014/main" id="{6811DA4B-3BEB-D841-B26D-D66ACA601FCE}"/>
                  </a:ext>
                </a:extLst>
              </p:cNvPr>
              <p:cNvSpPr>
                <a:spLocks noChangeShapeType="1"/>
              </p:cNvSpPr>
              <p:nvPr/>
            </p:nvSpPr>
            <p:spPr bwMode="auto">
              <a:xfrm rot="-5400000">
                <a:off x="1930"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23" name="Line 615">
                <a:extLst>
                  <a:ext uri="{FF2B5EF4-FFF2-40B4-BE49-F238E27FC236}">
                    <a16:creationId xmlns:a16="http://schemas.microsoft.com/office/drawing/2014/main" id="{04907106-843B-71BE-01E0-F157FE78F660}"/>
                  </a:ext>
                </a:extLst>
              </p:cNvPr>
              <p:cNvSpPr>
                <a:spLocks noChangeShapeType="1"/>
              </p:cNvSpPr>
              <p:nvPr/>
            </p:nvSpPr>
            <p:spPr bwMode="auto">
              <a:xfrm rot="-5400000" flipH="1" flipV="1">
                <a:off x="3945"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24" name="Line 616">
                <a:extLst>
                  <a:ext uri="{FF2B5EF4-FFF2-40B4-BE49-F238E27FC236}">
                    <a16:creationId xmlns:a16="http://schemas.microsoft.com/office/drawing/2014/main" id="{67C26DE3-B3C3-C394-B6E0-860F62440121}"/>
                  </a:ext>
                </a:extLst>
              </p:cNvPr>
              <p:cNvSpPr>
                <a:spLocks noChangeShapeType="1"/>
              </p:cNvSpPr>
              <p:nvPr/>
            </p:nvSpPr>
            <p:spPr bwMode="auto">
              <a:xfrm rot="16200000" flipH="1">
                <a:off x="3946"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25" name="Line 617">
                <a:extLst>
                  <a:ext uri="{FF2B5EF4-FFF2-40B4-BE49-F238E27FC236}">
                    <a16:creationId xmlns:a16="http://schemas.microsoft.com/office/drawing/2014/main" id="{611C1B2D-9766-5646-BB17-A4E32AC33AD4}"/>
                  </a:ext>
                </a:extLst>
              </p:cNvPr>
              <p:cNvSpPr>
                <a:spLocks noChangeShapeType="1"/>
              </p:cNvSpPr>
              <p:nvPr/>
            </p:nvSpPr>
            <p:spPr bwMode="auto">
              <a:xfrm rot="-5400000" flipH="1" flipV="1">
                <a:off x="1652"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26" name="Line 618">
                <a:extLst>
                  <a:ext uri="{FF2B5EF4-FFF2-40B4-BE49-F238E27FC236}">
                    <a16:creationId xmlns:a16="http://schemas.microsoft.com/office/drawing/2014/main" id="{4DF678D0-CE5F-782B-7532-5E0A057446A1}"/>
                  </a:ext>
                </a:extLst>
              </p:cNvPr>
              <p:cNvSpPr>
                <a:spLocks noChangeShapeType="1"/>
              </p:cNvSpPr>
              <p:nvPr/>
            </p:nvSpPr>
            <p:spPr bwMode="auto">
              <a:xfrm rot="16200000" flipH="1">
                <a:off x="1653"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27" name="Line 619">
                <a:extLst>
                  <a:ext uri="{FF2B5EF4-FFF2-40B4-BE49-F238E27FC236}">
                    <a16:creationId xmlns:a16="http://schemas.microsoft.com/office/drawing/2014/main" id="{FC8A888D-5848-5840-3987-CDF5FCBD6FE4}"/>
                  </a:ext>
                </a:extLst>
              </p:cNvPr>
              <p:cNvSpPr>
                <a:spLocks noChangeShapeType="1"/>
              </p:cNvSpPr>
              <p:nvPr/>
            </p:nvSpPr>
            <p:spPr bwMode="auto">
              <a:xfrm rot="16200000" flipH="1">
                <a:off x="2322"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28" name="Line 620">
                <a:extLst>
                  <a:ext uri="{FF2B5EF4-FFF2-40B4-BE49-F238E27FC236}">
                    <a16:creationId xmlns:a16="http://schemas.microsoft.com/office/drawing/2014/main" id="{382A77CF-1DB9-B4F3-2FAC-D37B05C3CE97}"/>
                  </a:ext>
                </a:extLst>
              </p:cNvPr>
              <p:cNvSpPr>
                <a:spLocks noChangeShapeType="1"/>
              </p:cNvSpPr>
              <p:nvPr/>
            </p:nvSpPr>
            <p:spPr bwMode="auto">
              <a:xfrm rot="16200000" flipH="1">
                <a:off x="2321"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29" name="Line 621">
                <a:extLst>
                  <a:ext uri="{FF2B5EF4-FFF2-40B4-BE49-F238E27FC236}">
                    <a16:creationId xmlns:a16="http://schemas.microsoft.com/office/drawing/2014/main" id="{242B78BD-A4EE-0217-26DA-E6CF91FC38CA}"/>
                  </a:ext>
                </a:extLst>
              </p:cNvPr>
              <p:cNvSpPr>
                <a:spLocks noChangeShapeType="1"/>
              </p:cNvSpPr>
              <p:nvPr/>
            </p:nvSpPr>
            <p:spPr bwMode="auto">
              <a:xfrm rot="16200000" flipH="1">
                <a:off x="369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30" name="Line 622">
                <a:extLst>
                  <a:ext uri="{FF2B5EF4-FFF2-40B4-BE49-F238E27FC236}">
                    <a16:creationId xmlns:a16="http://schemas.microsoft.com/office/drawing/2014/main" id="{F24165BF-9790-1846-0D58-888EE1F51AFD}"/>
                  </a:ext>
                </a:extLst>
              </p:cNvPr>
              <p:cNvSpPr>
                <a:spLocks noChangeShapeType="1"/>
              </p:cNvSpPr>
              <p:nvPr/>
            </p:nvSpPr>
            <p:spPr bwMode="auto">
              <a:xfrm rot="16200000" flipH="1">
                <a:off x="190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31" name="Line 623">
                <a:extLst>
                  <a:ext uri="{FF2B5EF4-FFF2-40B4-BE49-F238E27FC236}">
                    <a16:creationId xmlns:a16="http://schemas.microsoft.com/office/drawing/2014/main" id="{7B464F32-2154-E0C8-3C2A-5082225537B4}"/>
                  </a:ext>
                </a:extLst>
              </p:cNvPr>
              <p:cNvSpPr>
                <a:spLocks noChangeShapeType="1"/>
              </p:cNvSpPr>
              <p:nvPr/>
            </p:nvSpPr>
            <p:spPr bwMode="auto">
              <a:xfrm rot="-5400000" flipH="1" flipV="1">
                <a:off x="2172"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32" name="Line 624">
                <a:extLst>
                  <a:ext uri="{FF2B5EF4-FFF2-40B4-BE49-F238E27FC236}">
                    <a16:creationId xmlns:a16="http://schemas.microsoft.com/office/drawing/2014/main" id="{4AEE618C-C671-7793-1A02-64287B023F7B}"/>
                  </a:ext>
                </a:extLst>
              </p:cNvPr>
              <p:cNvSpPr>
                <a:spLocks noChangeShapeType="1"/>
              </p:cNvSpPr>
              <p:nvPr/>
            </p:nvSpPr>
            <p:spPr bwMode="auto">
              <a:xfrm rot="-5400000" flipH="1" flipV="1">
                <a:off x="3427"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33" name="Line 625">
                <a:extLst>
                  <a:ext uri="{FF2B5EF4-FFF2-40B4-BE49-F238E27FC236}">
                    <a16:creationId xmlns:a16="http://schemas.microsoft.com/office/drawing/2014/main" id="{7AE22594-E535-EBE5-D22A-776888EF91C4}"/>
                  </a:ext>
                </a:extLst>
              </p:cNvPr>
              <p:cNvSpPr>
                <a:spLocks noChangeShapeType="1"/>
              </p:cNvSpPr>
              <p:nvPr/>
            </p:nvSpPr>
            <p:spPr bwMode="auto">
              <a:xfrm rot="-5400000" flipH="1" flipV="1">
                <a:off x="190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34" name="Line 626">
                <a:extLst>
                  <a:ext uri="{FF2B5EF4-FFF2-40B4-BE49-F238E27FC236}">
                    <a16:creationId xmlns:a16="http://schemas.microsoft.com/office/drawing/2014/main" id="{1D12524E-8EFA-C1B7-79A7-7F4B5DA64155}"/>
                  </a:ext>
                </a:extLst>
              </p:cNvPr>
              <p:cNvSpPr>
                <a:spLocks noChangeShapeType="1"/>
              </p:cNvSpPr>
              <p:nvPr/>
            </p:nvSpPr>
            <p:spPr bwMode="auto">
              <a:xfrm rot="-5400000" flipH="1" flipV="1">
                <a:off x="368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35" name="Line 627">
                <a:extLst>
                  <a:ext uri="{FF2B5EF4-FFF2-40B4-BE49-F238E27FC236}">
                    <a16:creationId xmlns:a16="http://schemas.microsoft.com/office/drawing/2014/main" id="{7E73854A-672E-131A-FFFF-FB740EF14EC3}"/>
                  </a:ext>
                </a:extLst>
              </p:cNvPr>
              <p:cNvSpPr>
                <a:spLocks noChangeShapeType="1"/>
              </p:cNvSpPr>
              <p:nvPr/>
            </p:nvSpPr>
            <p:spPr bwMode="auto">
              <a:xfrm rot="16200000" flipH="1">
                <a:off x="3426"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36" name="Line 628">
                <a:extLst>
                  <a:ext uri="{FF2B5EF4-FFF2-40B4-BE49-F238E27FC236}">
                    <a16:creationId xmlns:a16="http://schemas.microsoft.com/office/drawing/2014/main" id="{FAB92923-4902-35C8-9038-1B8BFADC33A9}"/>
                  </a:ext>
                </a:extLst>
              </p:cNvPr>
              <p:cNvSpPr>
                <a:spLocks noChangeShapeType="1"/>
              </p:cNvSpPr>
              <p:nvPr/>
            </p:nvSpPr>
            <p:spPr bwMode="auto">
              <a:xfrm rot="16200000" flipH="1">
                <a:off x="2171"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37" name="Line 629">
                <a:extLst>
                  <a:ext uri="{FF2B5EF4-FFF2-40B4-BE49-F238E27FC236}">
                    <a16:creationId xmlns:a16="http://schemas.microsoft.com/office/drawing/2014/main" id="{048DF203-8C51-0D67-45CB-8A0DD63C6FAE}"/>
                  </a:ext>
                </a:extLst>
              </p:cNvPr>
              <p:cNvSpPr>
                <a:spLocks noChangeShapeType="1"/>
              </p:cNvSpPr>
              <p:nvPr/>
            </p:nvSpPr>
            <p:spPr bwMode="auto">
              <a:xfrm rot="-5400000">
                <a:off x="1676"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38" name="Line 630">
                <a:extLst>
                  <a:ext uri="{FF2B5EF4-FFF2-40B4-BE49-F238E27FC236}">
                    <a16:creationId xmlns:a16="http://schemas.microsoft.com/office/drawing/2014/main" id="{F14E4B01-36F3-A8DC-4E62-E35D6F6EF946}"/>
                  </a:ext>
                </a:extLst>
              </p:cNvPr>
              <p:cNvSpPr>
                <a:spLocks noChangeShapeType="1"/>
              </p:cNvSpPr>
              <p:nvPr/>
            </p:nvSpPr>
            <p:spPr bwMode="auto">
              <a:xfrm rot="-5400000">
                <a:off x="1677"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39" name="Line 631">
                <a:extLst>
                  <a:ext uri="{FF2B5EF4-FFF2-40B4-BE49-F238E27FC236}">
                    <a16:creationId xmlns:a16="http://schemas.microsoft.com/office/drawing/2014/main" id="{631589A4-BFC6-C2FE-CFB8-6DCA0CF70241}"/>
                  </a:ext>
                </a:extLst>
              </p:cNvPr>
              <p:cNvSpPr>
                <a:spLocks noChangeShapeType="1"/>
              </p:cNvSpPr>
              <p:nvPr/>
            </p:nvSpPr>
            <p:spPr bwMode="auto">
              <a:xfrm rot="16200000" flipH="1">
                <a:off x="1804"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40" name="Line 632">
                <a:extLst>
                  <a:ext uri="{FF2B5EF4-FFF2-40B4-BE49-F238E27FC236}">
                    <a16:creationId xmlns:a16="http://schemas.microsoft.com/office/drawing/2014/main" id="{60F6E8CB-DDDE-0C9F-0060-E08C5A3B199A}"/>
                  </a:ext>
                </a:extLst>
              </p:cNvPr>
              <p:cNvSpPr>
                <a:spLocks noChangeShapeType="1"/>
              </p:cNvSpPr>
              <p:nvPr/>
            </p:nvSpPr>
            <p:spPr bwMode="auto">
              <a:xfrm rot="16200000" flipH="1">
                <a:off x="1809"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41" name="Line 633">
                <a:extLst>
                  <a:ext uri="{FF2B5EF4-FFF2-40B4-BE49-F238E27FC236}">
                    <a16:creationId xmlns:a16="http://schemas.microsoft.com/office/drawing/2014/main" id="{86C26677-09A2-FE9F-0FFF-BC955EB4E199}"/>
                  </a:ext>
                </a:extLst>
              </p:cNvPr>
              <p:cNvSpPr>
                <a:spLocks noChangeShapeType="1"/>
              </p:cNvSpPr>
              <p:nvPr/>
            </p:nvSpPr>
            <p:spPr bwMode="auto">
              <a:xfrm rot="-5400000" flipH="1" flipV="1">
                <a:off x="3812"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42" name="Line 634">
                <a:extLst>
                  <a:ext uri="{FF2B5EF4-FFF2-40B4-BE49-F238E27FC236}">
                    <a16:creationId xmlns:a16="http://schemas.microsoft.com/office/drawing/2014/main" id="{E54BEA64-FD8B-8A28-0E57-F67FFA66D096}"/>
                  </a:ext>
                </a:extLst>
              </p:cNvPr>
              <p:cNvSpPr>
                <a:spLocks noChangeShapeType="1"/>
              </p:cNvSpPr>
              <p:nvPr/>
            </p:nvSpPr>
            <p:spPr bwMode="auto">
              <a:xfrm rot="-5400000" flipH="1" flipV="1">
                <a:off x="1773"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43" name="Line 635">
                <a:extLst>
                  <a:ext uri="{FF2B5EF4-FFF2-40B4-BE49-F238E27FC236}">
                    <a16:creationId xmlns:a16="http://schemas.microsoft.com/office/drawing/2014/main" id="{DB4263B9-E27C-9C06-0A88-49B5162DB94B}"/>
                  </a:ext>
                </a:extLst>
              </p:cNvPr>
              <p:cNvSpPr>
                <a:spLocks noChangeShapeType="1"/>
              </p:cNvSpPr>
              <p:nvPr/>
            </p:nvSpPr>
            <p:spPr bwMode="auto">
              <a:xfrm rot="16200000" flipV="1">
                <a:off x="3813"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44" name="Line 636">
                <a:extLst>
                  <a:ext uri="{FF2B5EF4-FFF2-40B4-BE49-F238E27FC236}">
                    <a16:creationId xmlns:a16="http://schemas.microsoft.com/office/drawing/2014/main" id="{2735B7B6-B7D9-B26B-F3EC-CA838F370FD3}"/>
                  </a:ext>
                </a:extLst>
              </p:cNvPr>
              <p:cNvSpPr>
                <a:spLocks noChangeShapeType="1"/>
              </p:cNvSpPr>
              <p:nvPr/>
            </p:nvSpPr>
            <p:spPr bwMode="auto">
              <a:xfrm rot="16200000" flipV="1">
                <a:off x="1774"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45" name="Line 637">
                <a:extLst>
                  <a:ext uri="{FF2B5EF4-FFF2-40B4-BE49-F238E27FC236}">
                    <a16:creationId xmlns:a16="http://schemas.microsoft.com/office/drawing/2014/main" id="{FA04EE72-FD6B-50DA-EE7E-767E8E64F9FF}"/>
                  </a:ext>
                </a:extLst>
              </p:cNvPr>
              <p:cNvSpPr>
                <a:spLocks noChangeShapeType="1"/>
              </p:cNvSpPr>
              <p:nvPr/>
            </p:nvSpPr>
            <p:spPr bwMode="auto">
              <a:xfrm rot="-5400000" flipH="1" flipV="1">
                <a:off x="3946"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46" name="Line 638">
                <a:extLst>
                  <a:ext uri="{FF2B5EF4-FFF2-40B4-BE49-F238E27FC236}">
                    <a16:creationId xmlns:a16="http://schemas.microsoft.com/office/drawing/2014/main" id="{2C34CE96-CA30-68B7-5C55-36D68A5D1ABC}"/>
                  </a:ext>
                </a:extLst>
              </p:cNvPr>
              <p:cNvSpPr>
                <a:spLocks noChangeShapeType="1"/>
              </p:cNvSpPr>
              <p:nvPr/>
            </p:nvSpPr>
            <p:spPr bwMode="auto">
              <a:xfrm rot="-5400000" flipH="1" flipV="1">
                <a:off x="1653"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47" name="Line 639">
                <a:extLst>
                  <a:ext uri="{FF2B5EF4-FFF2-40B4-BE49-F238E27FC236}">
                    <a16:creationId xmlns:a16="http://schemas.microsoft.com/office/drawing/2014/main" id="{62FAF680-2412-68EE-A13D-4C9585D3E36C}"/>
                  </a:ext>
                </a:extLst>
              </p:cNvPr>
              <p:cNvSpPr>
                <a:spLocks noChangeShapeType="1"/>
              </p:cNvSpPr>
              <p:nvPr/>
            </p:nvSpPr>
            <p:spPr bwMode="auto">
              <a:xfrm rot="16200000" flipH="1">
                <a:off x="1652"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48" name="Line 640">
                <a:extLst>
                  <a:ext uri="{FF2B5EF4-FFF2-40B4-BE49-F238E27FC236}">
                    <a16:creationId xmlns:a16="http://schemas.microsoft.com/office/drawing/2014/main" id="{73B9C343-9059-2E75-7F0C-C4BFE8513A03}"/>
                  </a:ext>
                </a:extLst>
              </p:cNvPr>
              <p:cNvSpPr>
                <a:spLocks noChangeShapeType="1"/>
              </p:cNvSpPr>
              <p:nvPr/>
            </p:nvSpPr>
            <p:spPr bwMode="auto">
              <a:xfrm rot="16200000" flipH="1">
                <a:off x="3945"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49" name="Line 641">
                <a:extLst>
                  <a:ext uri="{FF2B5EF4-FFF2-40B4-BE49-F238E27FC236}">
                    <a16:creationId xmlns:a16="http://schemas.microsoft.com/office/drawing/2014/main" id="{E6369A04-9E03-4860-7FD6-EDC464FF8640}"/>
                  </a:ext>
                </a:extLst>
              </p:cNvPr>
              <p:cNvSpPr>
                <a:spLocks noChangeShapeType="1"/>
              </p:cNvSpPr>
              <p:nvPr/>
            </p:nvSpPr>
            <p:spPr bwMode="auto">
              <a:xfrm rot="16200000" flipH="1">
                <a:off x="3071"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50" name="Line 642">
                <a:extLst>
                  <a:ext uri="{FF2B5EF4-FFF2-40B4-BE49-F238E27FC236}">
                    <a16:creationId xmlns:a16="http://schemas.microsoft.com/office/drawing/2014/main" id="{766F3197-1207-AECC-64F0-FD2CE4F12CDA}"/>
                  </a:ext>
                </a:extLst>
              </p:cNvPr>
              <p:cNvSpPr>
                <a:spLocks noChangeShapeType="1"/>
              </p:cNvSpPr>
              <p:nvPr/>
            </p:nvSpPr>
            <p:spPr bwMode="auto">
              <a:xfrm rot="16200000" flipH="1">
                <a:off x="3070"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51" name="Line 643">
                <a:extLst>
                  <a:ext uri="{FF2B5EF4-FFF2-40B4-BE49-F238E27FC236}">
                    <a16:creationId xmlns:a16="http://schemas.microsoft.com/office/drawing/2014/main" id="{828A2079-7CB4-3EBA-BF0E-ABFBF15DC4DF}"/>
                  </a:ext>
                </a:extLst>
              </p:cNvPr>
              <p:cNvSpPr>
                <a:spLocks noChangeShapeType="1"/>
              </p:cNvSpPr>
              <p:nvPr/>
            </p:nvSpPr>
            <p:spPr bwMode="auto">
              <a:xfrm rot="-5400000">
                <a:off x="3451"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52" name="Line 644">
                <a:extLst>
                  <a:ext uri="{FF2B5EF4-FFF2-40B4-BE49-F238E27FC236}">
                    <a16:creationId xmlns:a16="http://schemas.microsoft.com/office/drawing/2014/main" id="{13D3FF89-3539-1E88-13CF-A6512349CF64}"/>
                  </a:ext>
                </a:extLst>
              </p:cNvPr>
              <p:cNvSpPr>
                <a:spLocks noChangeShapeType="1"/>
              </p:cNvSpPr>
              <p:nvPr/>
            </p:nvSpPr>
            <p:spPr bwMode="auto">
              <a:xfrm rot="-5400000">
                <a:off x="3450"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53" name="Line 645">
                <a:extLst>
                  <a:ext uri="{FF2B5EF4-FFF2-40B4-BE49-F238E27FC236}">
                    <a16:creationId xmlns:a16="http://schemas.microsoft.com/office/drawing/2014/main" id="{FE98E222-F04E-363D-7DCB-977794855920}"/>
                  </a:ext>
                </a:extLst>
              </p:cNvPr>
              <p:cNvSpPr>
                <a:spLocks noChangeShapeType="1"/>
              </p:cNvSpPr>
              <p:nvPr/>
            </p:nvSpPr>
            <p:spPr bwMode="auto">
              <a:xfrm rot="16200000" flipH="1">
                <a:off x="2576"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54" name="Line 646">
                <a:extLst>
                  <a:ext uri="{FF2B5EF4-FFF2-40B4-BE49-F238E27FC236}">
                    <a16:creationId xmlns:a16="http://schemas.microsoft.com/office/drawing/2014/main" id="{993B4D3A-64A8-3CC6-6EEB-E90706CC6DCB}"/>
                  </a:ext>
                </a:extLst>
              </p:cNvPr>
              <p:cNvSpPr>
                <a:spLocks noChangeShapeType="1"/>
              </p:cNvSpPr>
              <p:nvPr/>
            </p:nvSpPr>
            <p:spPr bwMode="auto">
              <a:xfrm rot="16200000" flipH="1">
                <a:off x="2575"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55" name="Line 647">
                <a:extLst>
                  <a:ext uri="{FF2B5EF4-FFF2-40B4-BE49-F238E27FC236}">
                    <a16:creationId xmlns:a16="http://schemas.microsoft.com/office/drawing/2014/main" id="{06782F02-945B-069D-00A3-AEEB4BF02E0D}"/>
                  </a:ext>
                </a:extLst>
              </p:cNvPr>
              <p:cNvSpPr>
                <a:spLocks noChangeShapeType="1"/>
              </p:cNvSpPr>
              <p:nvPr/>
            </p:nvSpPr>
            <p:spPr bwMode="auto">
              <a:xfrm rot="16200000" flipV="1">
                <a:off x="3300"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56" name="Line 648">
                <a:extLst>
                  <a:ext uri="{FF2B5EF4-FFF2-40B4-BE49-F238E27FC236}">
                    <a16:creationId xmlns:a16="http://schemas.microsoft.com/office/drawing/2014/main" id="{1FA1AB84-65DF-B260-B63F-174F9288A627}"/>
                  </a:ext>
                </a:extLst>
              </p:cNvPr>
              <p:cNvSpPr>
                <a:spLocks noChangeShapeType="1"/>
              </p:cNvSpPr>
              <p:nvPr/>
            </p:nvSpPr>
            <p:spPr bwMode="auto">
              <a:xfrm rot="16200000" flipV="1">
                <a:off x="2298"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57" name="Line 649">
                <a:extLst>
                  <a:ext uri="{FF2B5EF4-FFF2-40B4-BE49-F238E27FC236}">
                    <a16:creationId xmlns:a16="http://schemas.microsoft.com/office/drawing/2014/main" id="{D43E577F-898B-F7A3-D845-23D44E6BEAAE}"/>
                  </a:ext>
                </a:extLst>
              </p:cNvPr>
              <p:cNvSpPr>
                <a:spLocks noChangeShapeType="1"/>
              </p:cNvSpPr>
              <p:nvPr/>
            </p:nvSpPr>
            <p:spPr bwMode="auto">
              <a:xfrm rot="-5400000" flipH="1" flipV="1">
                <a:off x="2297"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58" name="Line 650">
                <a:extLst>
                  <a:ext uri="{FF2B5EF4-FFF2-40B4-BE49-F238E27FC236}">
                    <a16:creationId xmlns:a16="http://schemas.microsoft.com/office/drawing/2014/main" id="{42B25E80-98BC-C175-2012-BA628AA1242B}"/>
                  </a:ext>
                </a:extLst>
              </p:cNvPr>
              <p:cNvSpPr>
                <a:spLocks noChangeShapeType="1"/>
              </p:cNvSpPr>
              <p:nvPr/>
            </p:nvSpPr>
            <p:spPr bwMode="auto">
              <a:xfrm rot="-5400000" flipH="1" flipV="1">
                <a:off x="3299"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59" name="Line 651">
                <a:extLst>
                  <a:ext uri="{FF2B5EF4-FFF2-40B4-BE49-F238E27FC236}">
                    <a16:creationId xmlns:a16="http://schemas.microsoft.com/office/drawing/2014/main" id="{A61276D9-EF8B-A607-24A9-C3CC09D231DB}"/>
                  </a:ext>
                </a:extLst>
              </p:cNvPr>
              <p:cNvSpPr>
                <a:spLocks noChangeShapeType="1"/>
              </p:cNvSpPr>
              <p:nvPr/>
            </p:nvSpPr>
            <p:spPr bwMode="auto">
              <a:xfrm rot="16200000" flipH="1">
                <a:off x="3843"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60" name="Line 652">
                <a:extLst>
                  <a:ext uri="{FF2B5EF4-FFF2-40B4-BE49-F238E27FC236}">
                    <a16:creationId xmlns:a16="http://schemas.microsoft.com/office/drawing/2014/main" id="{6C3F748D-617D-B1FC-8296-7F5E892802CD}"/>
                  </a:ext>
                </a:extLst>
              </p:cNvPr>
              <p:cNvSpPr>
                <a:spLocks noChangeShapeType="1"/>
              </p:cNvSpPr>
              <p:nvPr/>
            </p:nvSpPr>
            <p:spPr bwMode="auto">
              <a:xfrm rot="16200000" flipH="1">
                <a:off x="2818"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61" name="Line 653">
                <a:extLst>
                  <a:ext uri="{FF2B5EF4-FFF2-40B4-BE49-F238E27FC236}">
                    <a16:creationId xmlns:a16="http://schemas.microsoft.com/office/drawing/2014/main" id="{D29CE9E1-E81A-4D20-39C3-FD12DBCA661D}"/>
                  </a:ext>
                </a:extLst>
              </p:cNvPr>
              <p:cNvSpPr>
                <a:spLocks noChangeShapeType="1"/>
              </p:cNvSpPr>
              <p:nvPr/>
            </p:nvSpPr>
            <p:spPr bwMode="auto">
              <a:xfrm rot="16200000" flipH="1">
                <a:off x="3842"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62" name="Line 654">
                <a:extLst>
                  <a:ext uri="{FF2B5EF4-FFF2-40B4-BE49-F238E27FC236}">
                    <a16:creationId xmlns:a16="http://schemas.microsoft.com/office/drawing/2014/main" id="{5061185E-EEE6-4BEB-0485-4697882523C7}"/>
                  </a:ext>
                </a:extLst>
              </p:cNvPr>
              <p:cNvSpPr>
                <a:spLocks noChangeShapeType="1"/>
              </p:cNvSpPr>
              <p:nvPr/>
            </p:nvSpPr>
            <p:spPr bwMode="auto">
              <a:xfrm rot="16200000" flipH="1">
                <a:off x="2817"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63" name="Line 655">
                <a:extLst>
                  <a:ext uri="{FF2B5EF4-FFF2-40B4-BE49-F238E27FC236}">
                    <a16:creationId xmlns:a16="http://schemas.microsoft.com/office/drawing/2014/main" id="{E78C8E77-BDC7-D55A-FE1E-D03F4219F513}"/>
                  </a:ext>
                </a:extLst>
              </p:cNvPr>
              <p:cNvSpPr>
                <a:spLocks noChangeShapeType="1"/>
              </p:cNvSpPr>
              <p:nvPr/>
            </p:nvSpPr>
            <p:spPr bwMode="auto">
              <a:xfrm rot="-5400000" flipH="1" flipV="1">
                <a:off x="2039" y="2959"/>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64" name="Line 656">
                <a:extLst>
                  <a:ext uri="{FF2B5EF4-FFF2-40B4-BE49-F238E27FC236}">
                    <a16:creationId xmlns:a16="http://schemas.microsoft.com/office/drawing/2014/main" id="{F3EFA0C5-C403-BC1A-6F67-A841F75B8725}"/>
                  </a:ext>
                </a:extLst>
              </p:cNvPr>
              <p:cNvSpPr>
                <a:spLocks noChangeShapeType="1"/>
              </p:cNvSpPr>
              <p:nvPr/>
            </p:nvSpPr>
            <p:spPr bwMode="auto">
              <a:xfrm rot="-5400000" flipH="1" flipV="1">
                <a:off x="3559" y="2959"/>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65" name="Line 657">
                <a:extLst>
                  <a:ext uri="{FF2B5EF4-FFF2-40B4-BE49-F238E27FC236}">
                    <a16:creationId xmlns:a16="http://schemas.microsoft.com/office/drawing/2014/main" id="{4AFB9638-2B4F-CDC0-4B6F-E5EE33227853}"/>
                  </a:ext>
                </a:extLst>
              </p:cNvPr>
              <p:cNvSpPr>
                <a:spLocks noChangeShapeType="1"/>
              </p:cNvSpPr>
              <p:nvPr/>
            </p:nvSpPr>
            <p:spPr bwMode="auto">
              <a:xfrm rot="16200000" flipV="1">
                <a:off x="2033" y="1422"/>
                <a:ext cx="80"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66" name="Line 658">
                <a:extLst>
                  <a:ext uri="{FF2B5EF4-FFF2-40B4-BE49-F238E27FC236}">
                    <a16:creationId xmlns:a16="http://schemas.microsoft.com/office/drawing/2014/main" id="{D1651361-E16A-F385-72AE-43D63E197A54}"/>
                  </a:ext>
                </a:extLst>
              </p:cNvPr>
              <p:cNvSpPr>
                <a:spLocks noChangeShapeType="1"/>
              </p:cNvSpPr>
              <p:nvPr/>
            </p:nvSpPr>
            <p:spPr bwMode="auto">
              <a:xfrm rot="16200000" flipV="1">
                <a:off x="3553" y="1422"/>
                <a:ext cx="80"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67" name="Line 659">
                <a:extLst>
                  <a:ext uri="{FF2B5EF4-FFF2-40B4-BE49-F238E27FC236}">
                    <a16:creationId xmlns:a16="http://schemas.microsoft.com/office/drawing/2014/main" id="{35FC0564-EC58-C008-C388-CC078250D4F3}"/>
                  </a:ext>
                </a:extLst>
              </p:cNvPr>
              <p:cNvSpPr>
                <a:spLocks noChangeShapeType="1"/>
              </p:cNvSpPr>
              <p:nvPr/>
            </p:nvSpPr>
            <p:spPr bwMode="auto">
              <a:xfrm rot="-5400000">
                <a:off x="1682"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68" name="Line 660">
                <a:extLst>
                  <a:ext uri="{FF2B5EF4-FFF2-40B4-BE49-F238E27FC236}">
                    <a16:creationId xmlns:a16="http://schemas.microsoft.com/office/drawing/2014/main" id="{9F045DAB-EAEA-0A39-8F06-FC63FB5EE4E3}"/>
                  </a:ext>
                </a:extLst>
              </p:cNvPr>
              <p:cNvSpPr>
                <a:spLocks noChangeShapeType="1"/>
              </p:cNvSpPr>
              <p:nvPr/>
            </p:nvSpPr>
            <p:spPr bwMode="auto">
              <a:xfrm rot="-5400000" flipH="1" flipV="1">
                <a:off x="1780"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69" name="Line 661">
                <a:extLst>
                  <a:ext uri="{FF2B5EF4-FFF2-40B4-BE49-F238E27FC236}">
                    <a16:creationId xmlns:a16="http://schemas.microsoft.com/office/drawing/2014/main" id="{76F0EEDC-FF3D-C14E-B634-F5A9B5374748}"/>
                  </a:ext>
                </a:extLst>
              </p:cNvPr>
              <p:cNvSpPr>
                <a:spLocks noChangeShapeType="1"/>
              </p:cNvSpPr>
              <p:nvPr/>
            </p:nvSpPr>
            <p:spPr bwMode="auto">
              <a:xfrm rot="16200000" flipV="1">
                <a:off x="3818"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70" name="Line 662">
                <a:extLst>
                  <a:ext uri="{FF2B5EF4-FFF2-40B4-BE49-F238E27FC236}">
                    <a16:creationId xmlns:a16="http://schemas.microsoft.com/office/drawing/2014/main" id="{8AE6B0A5-0678-DECF-1FE0-2A59771CE50D}"/>
                  </a:ext>
                </a:extLst>
              </p:cNvPr>
              <p:cNvSpPr>
                <a:spLocks noChangeShapeType="1"/>
              </p:cNvSpPr>
              <p:nvPr/>
            </p:nvSpPr>
            <p:spPr bwMode="auto">
              <a:xfrm rot="-5400000" flipH="1" flipV="1">
                <a:off x="3819"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71" name="Line 663">
                <a:extLst>
                  <a:ext uri="{FF2B5EF4-FFF2-40B4-BE49-F238E27FC236}">
                    <a16:creationId xmlns:a16="http://schemas.microsoft.com/office/drawing/2014/main" id="{E20A4B8F-2F0E-EBB9-5367-D3B973DFCF63}"/>
                  </a:ext>
                </a:extLst>
              </p:cNvPr>
              <p:cNvSpPr>
                <a:spLocks noChangeShapeType="1"/>
              </p:cNvSpPr>
              <p:nvPr/>
            </p:nvSpPr>
            <p:spPr bwMode="auto">
              <a:xfrm rot="16200000" flipV="1">
                <a:off x="1779"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72" name="Line 664">
                <a:extLst>
                  <a:ext uri="{FF2B5EF4-FFF2-40B4-BE49-F238E27FC236}">
                    <a16:creationId xmlns:a16="http://schemas.microsoft.com/office/drawing/2014/main" id="{7D9FAE97-DE44-F8D8-35E7-267E25925A05}"/>
                  </a:ext>
                </a:extLst>
              </p:cNvPr>
              <p:cNvSpPr>
                <a:spLocks noChangeShapeType="1"/>
              </p:cNvSpPr>
              <p:nvPr/>
            </p:nvSpPr>
            <p:spPr bwMode="auto">
              <a:xfrm rot="-5400000" flipH="1" flipV="1">
                <a:off x="2425"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73" name="Line 665">
                <a:extLst>
                  <a:ext uri="{FF2B5EF4-FFF2-40B4-BE49-F238E27FC236}">
                    <a16:creationId xmlns:a16="http://schemas.microsoft.com/office/drawing/2014/main" id="{AE912E22-732D-081C-1275-72A02A78EB90}"/>
                  </a:ext>
                </a:extLst>
              </p:cNvPr>
              <p:cNvSpPr>
                <a:spLocks noChangeShapeType="1"/>
              </p:cNvSpPr>
              <p:nvPr/>
            </p:nvSpPr>
            <p:spPr bwMode="auto">
              <a:xfrm rot="-5400000" flipH="1" flipV="1">
                <a:off x="3174"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74" name="Line 666">
                <a:extLst>
                  <a:ext uri="{FF2B5EF4-FFF2-40B4-BE49-F238E27FC236}">
                    <a16:creationId xmlns:a16="http://schemas.microsoft.com/office/drawing/2014/main" id="{19DE36CF-4D3B-3755-13B3-9FB2F6375E00}"/>
                  </a:ext>
                </a:extLst>
              </p:cNvPr>
              <p:cNvSpPr>
                <a:spLocks noChangeShapeType="1"/>
              </p:cNvSpPr>
              <p:nvPr/>
            </p:nvSpPr>
            <p:spPr bwMode="auto">
              <a:xfrm rot="16200000" flipH="1">
                <a:off x="2424"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75" name="Line 667">
                <a:extLst>
                  <a:ext uri="{FF2B5EF4-FFF2-40B4-BE49-F238E27FC236}">
                    <a16:creationId xmlns:a16="http://schemas.microsoft.com/office/drawing/2014/main" id="{4D886518-3D61-C28E-CD15-83C3FE6DBB54}"/>
                  </a:ext>
                </a:extLst>
              </p:cNvPr>
              <p:cNvSpPr>
                <a:spLocks noChangeShapeType="1"/>
              </p:cNvSpPr>
              <p:nvPr/>
            </p:nvSpPr>
            <p:spPr bwMode="auto">
              <a:xfrm rot="16200000" flipH="1">
                <a:off x="3173"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76" name="Line 668">
                <a:extLst>
                  <a:ext uri="{FF2B5EF4-FFF2-40B4-BE49-F238E27FC236}">
                    <a16:creationId xmlns:a16="http://schemas.microsoft.com/office/drawing/2014/main" id="{E9CB5BF3-7446-5D94-E233-BE0C53AAF4E3}"/>
                  </a:ext>
                </a:extLst>
              </p:cNvPr>
              <p:cNvSpPr>
                <a:spLocks noChangeShapeType="1"/>
              </p:cNvSpPr>
              <p:nvPr/>
            </p:nvSpPr>
            <p:spPr bwMode="auto">
              <a:xfrm rot="16200000" flipH="1">
                <a:off x="3589"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77" name="Line 669">
                <a:extLst>
                  <a:ext uri="{FF2B5EF4-FFF2-40B4-BE49-F238E27FC236}">
                    <a16:creationId xmlns:a16="http://schemas.microsoft.com/office/drawing/2014/main" id="{A6D39CB8-7611-09A7-CC4B-3E94D7F045A0}"/>
                  </a:ext>
                </a:extLst>
              </p:cNvPr>
              <p:cNvSpPr>
                <a:spLocks noChangeShapeType="1"/>
              </p:cNvSpPr>
              <p:nvPr/>
            </p:nvSpPr>
            <p:spPr bwMode="auto">
              <a:xfrm rot="16200000" flipH="1">
                <a:off x="3594"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78" name="Line 670">
                <a:extLst>
                  <a:ext uri="{FF2B5EF4-FFF2-40B4-BE49-F238E27FC236}">
                    <a16:creationId xmlns:a16="http://schemas.microsoft.com/office/drawing/2014/main" id="{FA946E88-326A-8D1B-9546-493292307318}"/>
                  </a:ext>
                </a:extLst>
              </p:cNvPr>
              <p:cNvSpPr>
                <a:spLocks noChangeShapeType="1"/>
              </p:cNvSpPr>
              <p:nvPr/>
            </p:nvSpPr>
            <p:spPr bwMode="auto">
              <a:xfrm rot="-5400000">
                <a:off x="3716"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79" name="Line 671">
                <a:extLst>
                  <a:ext uri="{FF2B5EF4-FFF2-40B4-BE49-F238E27FC236}">
                    <a16:creationId xmlns:a16="http://schemas.microsoft.com/office/drawing/2014/main" id="{71885BA5-ECB6-8C3B-014B-D2F13E52D096}"/>
                  </a:ext>
                </a:extLst>
              </p:cNvPr>
              <p:cNvSpPr>
                <a:spLocks noChangeShapeType="1"/>
              </p:cNvSpPr>
              <p:nvPr/>
            </p:nvSpPr>
            <p:spPr bwMode="auto">
              <a:xfrm rot="-5400000">
                <a:off x="3715"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80" name="Line 672">
                <a:extLst>
                  <a:ext uri="{FF2B5EF4-FFF2-40B4-BE49-F238E27FC236}">
                    <a16:creationId xmlns:a16="http://schemas.microsoft.com/office/drawing/2014/main" id="{97F4D564-28D7-529F-7F54-D0B519EC2324}"/>
                  </a:ext>
                </a:extLst>
              </p:cNvPr>
              <p:cNvSpPr>
                <a:spLocks noChangeShapeType="1"/>
              </p:cNvSpPr>
              <p:nvPr/>
            </p:nvSpPr>
            <p:spPr bwMode="auto">
              <a:xfrm rot="-5400000">
                <a:off x="2195"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81" name="Line 673">
                <a:extLst>
                  <a:ext uri="{FF2B5EF4-FFF2-40B4-BE49-F238E27FC236}">
                    <a16:creationId xmlns:a16="http://schemas.microsoft.com/office/drawing/2014/main" id="{5F335618-4193-0A55-C217-E7C5E27C0762}"/>
                  </a:ext>
                </a:extLst>
              </p:cNvPr>
              <p:cNvSpPr>
                <a:spLocks noChangeShapeType="1"/>
              </p:cNvSpPr>
              <p:nvPr/>
            </p:nvSpPr>
            <p:spPr bwMode="auto">
              <a:xfrm rot="-5400000">
                <a:off x="2196"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82" name="Line 674">
                <a:extLst>
                  <a:ext uri="{FF2B5EF4-FFF2-40B4-BE49-F238E27FC236}">
                    <a16:creationId xmlns:a16="http://schemas.microsoft.com/office/drawing/2014/main" id="{0E9397DC-1192-A53F-B585-C6DBBB1E10A9}"/>
                  </a:ext>
                </a:extLst>
              </p:cNvPr>
              <p:cNvSpPr>
                <a:spLocks noChangeShapeType="1"/>
              </p:cNvSpPr>
              <p:nvPr/>
            </p:nvSpPr>
            <p:spPr bwMode="auto">
              <a:xfrm rot="-5400000" flipH="1" flipV="1">
                <a:off x="368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83" name="Line 675">
                <a:extLst>
                  <a:ext uri="{FF2B5EF4-FFF2-40B4-BE49-F238E27FC236}">
                    <a16:creationId xmlns:a16="http://schemas.microsoft.com/office/drawing/2014/main" id="{005D4497-E3DB-E986-9455-3A376169330B}"/>
                  </a:ext>
                </a:extLst>
              </p:cNvPr>
              <p:cNvSpPr>
                <a:spLocks noChangeShapeType="1"/>
              </p:cNvSpPr>
              <p:nvPr/>
            </p:nvSpPr>
            <p:spPr bwMode="auto">
              <a:xfrm rot="16200000" flipH="1">
                <a:off x="368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84" name="Line 676">
                <a:extLst>
                  <a:ext uri="{FF2B5EF4-FFF2-40B4-BE49-F238E27FC236}">
                    <a16:creationId xmlns:a16="http://schemas.microsoft.com/office/drawing/2014/main" id="{DE0695F1-AD16-2737-471A-06820D5F4953}"/>
                  </a:ext>
                </a:extLst>
              </p:cNvPr>
              <p:cNvSpPr>
                <a:spLocks noChangeShapeType="1"/>
              </p:cNvSpPr>
              <p:nvPr/>
            </p:nvSpPr>
            <p:spPr bwMode="auto">
              <a:xfrm rot="-5400000" flipH="1" flipV="1">
                <a:off x="190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85" name="Line 677">
                <a:extLst>
                  <a:ext uri="{FF2B5EF4-FFF2-40B4-BE49-F238E27FC236}">
                    <a16:creationId xmlns:a16="http://schemas.microsoft.com/office/drawing/2014/main" id="{AE0C00F3-CEA3-8328-0EE4-8A4CBC4552DD}"/>
                  </a:ext>
                </a:extLst>
              </p:cNvPr>
              <p:cNvSpPr>
                <a:spLocks noChangeShapeType="1"/>
              </p:cNvSpPr>
              <p:nvPr/>
            </p:nvSpPr>
            <p:spPr bwMode="auto">
              <a:xfrm rot="16200000" flipH="1">
                <a:off x="190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86" name="Line 678">
                <a:extLst>
                  <a:ext uri="{FF2B5EF4-FFF2-40B4-BE49-F238E27FC236}">
                    <a16:creationId xmlns:a16="http://schemas.microsoft.com/office/drawing/2014/main" id="{A79E1F57-9AE4-37CE-C422-6253DD384BDC}"/>
                  </a:ext>
                </a:extLst>
              </p:cNvPr>
              <p:cNvSpPr>
                <a:spLocks noChangeShapeType="1"/>
              </p:cNvSpPr>
              <p:nvPr/>
            </p:nvSpPr>
            <p:spPr bwMode="auto">
              <a:xfrm rot="16200000" flipV="1">
                <a:off x="3819"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87" name="Line 679">
                <a:extLst>
                  <a:ext uri="{FF2B5EF4-FFF2-40B4-BE49-F238E27FC236}">
                    <a16:creationId xmlns:a16="http://schemas.microsoft.com/office/drawing/2014/main" id="{552A0CEC-7D45-CE10-9D35-74EA0BC719A0}"/>
                  </a:ext>
                </a:extLst>
              </p:cNvPr>
              <p:cNvSpPr>
                <a:spLocks noChangeShapeType="1"/>
              </p:cNvSpPr>
              <p:nvPr/>
            </p:nvSpPr>
            <p:spPr bwMode="auto">
              <a:xfrm rot="16200000" flipV="1">
                <a:off x="1780"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88" name="Line 680">
                <a:extLst>
                  <a:ext uri="{FF2B5EF4-FFF2-40B4-BE49-F238E27FC236}">
                    <a16:creationId xmlns:a16="http://schemas.microsoft.com/office/drawing/2014/main" id="{1563C9CF-DA68-6A95-3DEF-B95685C91889}"/>
                  </a:ext>
                </a:extLst>
              </p:cNvPr>
              <p:cNvSpPr>
                <a:spLocks noChangeShapeType="1"/>
              </p:cNvSpPr>
              <p:nvPr/>
            </p:nvSpPr>
            <p:spPr bwMode="auto">
              <a:xfrm rot="-5400000" flipH="1" flipV="1">
                <a:off x="1779"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89" name="Line 681">
                <a:extLst>
                  <a:ext uri="{FF2B5EF4-FFF2-40B4-BE49-F238E27FC236}">
                    <a16:creationId xmlns:a16="http://schemas.microsoft.com/office/drawing/2014/main" id="{94B1006B-3ADD-A5A3-3891-518DBCC07A27}"/>
                  </a:ext>
                </a:extLst>
              </p:cNvPr>
              <p:cNvSpPr>
                <a:spLocks noChangeShapeType="1"/>
              </p:cNvSpPr>
              <p:nvPr/>
            </p:nvSpPr>
            <p:spPr bwMode="auto">
              <a:xfrm rot="-5400000" flipH="1" flipV="1">
                <a:off x="3818"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90" name="Line 682">
                <a:extLst>
                  <a:ext uri="{FF2B5EF4-FFF2-40B4-BE49-F238E27FC236}">
                    <a16:creationId xmlns:a16="http://schemas.microsoft.com/office/drawing/2014/main" id="{9A1D8F9D-CCE9-614C-D7F3-5FA97307C44A}"/>
                  </a:ext>
                </a:extLst>
              </p:cNvPr>
              <p:cNvSpPr>
                <a:spLocks noChangeShapeType="1"/>
              </p:cNvSpPr>
              <p:nvPr/>
            </p:nvSpPr>
            <p:spPr bwMode="auto">
              <a:xfrm rot="16200000" flipV="1">
                <a:off x="2552"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91" name="Line 683">
                <a:extLst>
                  <a:ext uri="{FF2B5EF4-FFF2-40B4-BE49-F238E27FC236}">
                    <a16:creationId xmlns:a16="http://schemas.microsoft.com/office/drawing/2014/main" id="{9DB49880-D5E8-2509-D08B-7D54D285760A}"/>
                  </a:ext>
                </a:extLst>
              </p:cNvPr>
              <p:cNvSpPr>
                <a:spLocks noChangeShapeType="1"/>
              </p:cNvSpPr>
              <p:nvPr/>
            </p:nvSpPr>
            <p:spPr bwMode="auto">
              <a:xfrm rot="16200000" flipV="1">
                <a:off x="3047"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92" name="Line 684">
                <a:extLst>
                  <a:ext uri="{FF2B5EF4-FFF2-40B4-BE49-F238E27FC236}">
                    <a16:creationId xmlns:a16="http://schemas.microsoft.com/office/drawing/2014/main" id="{761A4EF2-F860-6BD7-BE97-770D62273416}"/>
                  </a:ext>
                </a:extLst>
              </p:cNvPr>
              <p:cNvSpPr>
                <a:spLocks noChangeShapeType="1"/>
              </p:cNvSpPr>
              <p:nvPr/>
            </p:nvSpPr>
            <p:spPr bwMode="auto">
              <a:xfrm rot="-5400000" flipH="1" flipV="1">
                <a:off x="3046"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93" name="Line 685">
                <a:extLst>
                  <a:ext uri="{FF2B5EF4-FFF2-40B4-BE49-F238E27FC236}">
                    <a16:creationId xmlns:a16="http://schemas.microsoft.com/office/drawing/2014/main" id="{E4368F7A-C698-D68A-0068-1A0D8ECC3B5B}"/>
                  </a:ext>
                </a:extLst>
              </p:cNvPr>
              <p:cNvSpPr>
                <a:spLocks noChangeShapeType="1"/>
              </p:cNvSpPr>
              <p:nvPr/>
            </p:nvSpPr>
            <p:spPr bwMode="auto">
              <a:xfrm rot="-5400000" flipH="1" flipV="1">
                <a:off x="2551"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94" name="Line 686">
                <a:extLst>
                  <a:ext uri="{FF2B5EF4-FFF2-40B4-BE49-F238E27FC236}">
                    <a16:creationId xmlns:a16="http://schemas.microsoft.com/office/drawing/2014/main" id="{3AEF9A84-5FC9-6E89-DA44-7E2C6728305E}"/>
                  </a:ext>
                </a:extLst>
              </p:cNvPr>
              <p:cNvSpPr>
                <a:spLocks noChangeShapeType="1"/>
              </p:cNvSpPr>
              <p:nvPr/>
            </p:nvSpPr>
            <p:spPr bwMode="auto">
              <a:xfrm rot="-5400000" flipH="1" flipV="1">
                <a:off x="2920"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95" name="Line 687">
                <a:extLst>
                  <a:ext uri="{FF2B5EF4-FFF2-40B4-BE49-F238E27FC236}">
                    <a16:creationId xmlns:a16="http://schemas.microsoft.com/office/drawing/2014/main" id="{4FD947AB-133F-C0CC-50FE-7673F987D5ED}"/>
                  </a:ext>
                </a:extLst>
              </p:cNvPr>
              <p:cNvSpPr>
                <a:spLocks noChangeShapeType="1"/>
              </p:cNvSpPr>
              <p:nvPr/>
            </p:nvSpPr>
            <p:spPr bwMode="auto">
              <a:xfrm rot="-5400000" flipH="1" flipV="1">
                <a:off x="2678"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96" name="Line 688">
                <a:extLst>
                  <a:ext uri="{FF2B5EF4-FFF2-40B4-BE49-F238E27FC236}">
                    <a16:creationId xmlns:a16="http://schemas.microsoft.com/office/drawing/2014/main" id="{8C1AE996-8E25-8A48-7959-CFE08AAAF605}"/>
                  </a:ext>
                </a:extLst>
              </p:cNvPr>
              <p:cNvSpPr>
                <a:spLocks noChangeShapeType="1"/>
              </p:cNvSpPr>
              <p:nvPr/>
            </p:nvSpPr>
            <p:spPr bwMode="auto">
              <a:xfrm rot="16200000" flipH="1">
                <a:off x="342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97" name="Line 689">
                <a:extLst>
                  <a:ext uri="{FF2B5EF4-FFF2-40B4-BE49-F238E27FC236}">
                    <a16:creationId xmlns:a16="http://schemas.microsoft.com/office/drawing/2014/main" id="{073F0761-B790-ED14-876E-A08423603D03}"/>
                  </a:ext>
                </a:extLst>
              </p:cNvPr>
              <p:cNvSpPr>
                <a:spLocks noChangeShapeType="1"/>
              </p:cNvSpPr>
              <p:nvPr/>
            </p:nvSpPr>
            <p:spPr bwMode="auto">
              <a:xfrm rot="16200000" flipH="1">
                <a:off x="217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98" name="Line 690">
                <a:extLst>
                  <a:ext uri="{FF2B5EF4-FFF2-40B4-BE49-F238E27FC236}">
                    <a16:creationId xmlns:a16="http://schemas.microsoft.com/office/drawing/2014/main" id="{A0B989AA-9F47-C17D-3686-E26124B5F2A0}"/>
                  </a:ext>
                </a:extLst>
              </p:cNvPr>
              <p:cNvSpPr>
                <a:spLocks noChangeShapeType="1"/>
              </p:cNvSpPr>
              <p:nvPr/>
            </p:nvSpPr>
            <p:spPr bwMode="auto">
              <a:xfrm rot="-5400000" flipH="1" flipV="1">
                <a:off x="342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899" name="Line 691">
                <a:extLst>
                  <a:ext uri="{FF2B5EF4-FFF2-40B4-BE49-F238E27FC236}">
                    <a16:creationId xmlns:a16="http://schemas.microsoft.com/office/drawing/2014/main" id="{528362A1-9CFB-8093-4208-CB2049986FC6}"/>
                  </a:ext>
                </a:extLst>
              </p:cNvPr>
              <p:cNvSpPr>
                <a:spLocks noChangeShapeType="1"/>
              </p:cNvSpPr>
              <p:nvPr/>
            </p:nvSpPr>
            <p:spPr bwMode="auto">
              <a:xfrm rot="-5400000" flipH="1" flipV="1">
                <a:off x="216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00" name="Line 692">
                <a:extLst>
                  <a:ext uri="{FF2B5EF4-FFF2-40B4-BE49-F238E27FC236}">
                    <a16:creationId xmlns:a16="http://schemas.microsoft.com/office/drawing/2014/main" id="{2AE29619-E90E-6CF9-1096-3198C8D09BE7}"/>
                  </a:ext>
                </a:extLst>
              </p:cNvPr>
              <p:cNvSpPr>
                <a:spLocks noChangeShapeType="1"/>
              </p:cNvSpPr>
              <p:nvPr/>
            </p:nvSpPr>
            <p:spPr bwMode="auto">
              <a:xfrm rot="16200000" flipH="1">
                <a:off x="2677"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01" name="Line 693">
                <a:extLst>
                  <a:ext uri="{FF2B5EF4-FFF2-40B4-BE49-F238E27FC236}">
                    <a16:creationId xmlns:a16="http://schemas.microsoft.com/office/drawing/2014/main" id="{36C75E1F-998F-0C11-B1EB-3CA29CEA6B81}"/>
                  </a:ext>
                </a:extLst>
              </p:cNvPr>
              <p:cNvSpPr>
                <a:spLocks noChangeShapeType="1"/>
              </p:cNvSpPr>
              <p:nvPr/>
            </p:nvSpPr>
            <p:spPr bwMode="auto">
              <a:xfrm rot="16200000" flipH="1">
                <a:off x="2919"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02" name="Line 694">
                <a:extLst>
                  <a:ext uri="{FF2B5EF4-FFF2-40B4-BE49-F238E27FC236}">
                    <a16:creationId xmlns:a16="http://schemas.microsoft.com/office/drawing/2014/main" id="{FF8BCB25-CE42-971C-2A88-9C1C326C80A0}"/>
                  </a:ext>
                </a:extLst>
              </p:cNvPr>
              <p:cNvSpPr>
                <a:spLocks noChangeShapeType="1"/>
              </p:cNvSpPr>
              <p:nvPr/>
            </p:nvSpPr>
            <p:spPr bwMode="auto">
              <a:xfrm rot="16200000" flipV="1">
                <a:off x="2799" y="3189"/>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03" name="Line 695">
                <a:extLst>
                  <a:ext uri="{FF2B5EF4-FFF2-40B4-BE49-F238E27FC236}">
                    <a16:creationId xmlns:a16="http://schemas.microsoft.com/office/drawing/2014/main" id="{7C5255F6-1EDC-6005-B6EA-B8B3D4F7A021}"/>
                  </a:ext>
                </a:extLst>
              </p:cNvPr>
              <p:cNvSpPr>
                <a:spLocks noChangeShapeType="1"/>
              </p:cNvSpPr>
              <p:nvPr/>
            </p:nvSpPr>
            <p:spPr bwMode="auto">
              <a:xfrm rot="-5400000" flipH="1" flipV="1">
                <a:off x="2798" y="1208"/>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04" name="Line 696">
                <a:extLst>
                  <a:ext uri="{FF2B5EF4-FFF2-40B4-BE49-F238E27FC236}">
                    <a16:creationId xmlns:a16="http://schemas.microsoft.com/office/drawing/2014/main" id="{F428873E-E26B-AC73-57E5-93CE78F8D4DE}"/>
                  </a:ext>
                </a:extLst>
              </p:cNvPr>
              <p:cNvSpPr>
                <a:spLocks noChangeShapeType="1"/>
              </p:cNvSpPr>
              <p:nvPr/>
            </p:nvSpPr>
            <p:spPr bwMode="auto">
              <a:xfrm rot="-5400000">
                <a:off x="3197"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05" name="Line 697">
                <a:extLst>
                  <a:ext uri="{FF2B5EF4-FFF2-40B4-BE49-F238E27FC236}">
                    <a16:creationId xmlns:a16="http://schemas.microsoft.com/office/drawing/2014/main" id="{E13D5985-3AA9-96E2-4190-EF66A86A4F2F}"/>
                  </a:ext>
                </a:extLst>
              </p:cNvPr>
              <p:cNvSpPr>
                <a:spLocks noChangeShapeType="1"/>
              </p:cNvSpPr>
              <p:nvPr/>
            </p:nvSpPr>
            <p:spPr bwMode="auto">
              <a:xfrm rot="-5400000">
                <a:off x="3198"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06" name="Line 698">
                <a:extLst>
                  <a:ext uri="{FF2B5EF4-FFF2-40B4-BE49-F238E27FC236}">
                    <a16:creationId xmlns:a16="http://schemas.microsoft.com/office/drawing/2014/main" id="{F63EA70C-A732-5752-BC68-32F5226DE4E9}"/>
                  </a:ext>
                </a:extLst>
              </p:cNvPr>
              <p:cNvSpPr>
                <a:spLocks noChangeShapeType="1"/>
              </p:cNvSpPr>
              <p:nvPr/>
            </p:nvSpPr>
            <p:spPr bwMode="auto">
              <a:xfrm rot="16200000" flipH="1">
                <a:off x="1804"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07" name="Line 699">
                <a:extLst>
                  <a:ext uri="{FF2B5EF4-FFF2-40B4-BE49-F238E27FC236}">
                    <a16:creationId xmlns:a16="http://schemas.microsoft.com/office/drawing/2014/main" id="{DCB56519-AACC-B477-6BDF-A4BCFAD0162D}"/>
                  </a:ext>
                </a:extLst>
              </p:cNvPr>
              <p:cNvSpPr>
                <a:spLocks noChangeShapeType="1"/>
              </p:cNvSpPr>
              <p:nvPr/>
            </p:nvSpPr>
            <p:spPr bwMode="auto">
              <a:xfrm rot="16200000" flipH="1">
                <a:off x="1803"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08" name="Line 700">
                <a:extLst>
                  <a:ext uri="{FF2B5EF4-FFF2-40B4-BE49-F238E27FC236}">
                    <a16:creationId xmlns:a16="http://schemas.microsoft.com/office/drawing/2014/main" id="{289D1AAD-7198-5B7D-7EBC-659513F26C01}"/>
                  </a:ext>
                </a:extLst>
              </p:cNvPr>
              <p:cNvSpPr>
                <a:spLocks noChangeShapeType="1"/>
              </p:cNvSpPr>
              <p:nvPr/>
            </p:nvSpPr>
            <p:spPr bwMode="auto">
              <a:xfrm rot="16200000" flipH="1">
                <a:off x="2069"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09" name="Line 701">
                <a:extLst>
                  <a:ext uri="{FF2B5EF4-FFF2-40B4-BE49-F238E27FC236}">
                    <a16:creationId xmlns:a16="http://schemas.microsoft.com/office/drawing/2014/main" id="{7620F2AC-502C-5F72-152F-A80A652CF55E}"/>
                  </a:ext>
                </a:extLst>
              </p:cNvPr>
              <p:cNvSpPr>
                <a:spLocks noChangeShapeType="1"/>
              </p:cNvSpPr>
              <p:nvPr/>
            </p:nvSpPr>
            <p:spPr bwMode="auto">
              <a:xfrm rot="16200000" flipH="1">
                <a:off x="2074"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10" name="Line 702">
                <a:extLst>
                  <a:ext uri="{FF2B5EF4-FFF2-40B4-BE49-F238E27FC236}">
                    <a16:creationId xmlns:a16="http://schemas.microsoft.com/office/drawing/2014/main" id="{43DAD335-17BA-C2A7-59B3-4747D6ECCB84}"/>
                  </a:ext>
                </a:extLst>
              </p:cNvPr>
              <p:cNvSpPr>
                <a:spLocks noChangeShapeType="1"/>
              </p:cNvSpPr>
              <p:nvPr/>
            </p:nvSpPr>
            <p:spPr bwMode="auto">
              <a:xfrm rot="-5400000">
                <a:off x="3721"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11" name="Line 703">
                <a:extLst>
                  <a:ext uri="{FF2B5EF4-FFF2-40B4-BE49-F238E27FC236}">
                    <a16:creationId xmlns:a16="http://schemas.microsoft.com/office/drawing/2014/main" id="{36C44444-AB4C-EE01-8E6C-86D905AB8F10}"/>
                  </a:ext>
                </a:extLst>
              </p:cNvPr>
              <p:cNvSpPr>
                <a:spLocks noChangeShapeType="1"/>
              </p:cNvSpPr>
              <p:nvPr/>
            </p:nvSpPr>
            <p:spPr bwMode="auto">
              <a:xfrm rot="16200000" flipH="1">
                <a:off x="369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12" name="Line 704">
                <a:extLst>
                  <a:ext uri="{FF2B5EF4-FFF2-40B4-BE49-F238E27FC236}">
                    <a16:creationId xmlns:a16="http://schemas.microsoft.com/office/drawing/2014/main" id="{97F323FD-0175-8F81-7201-3604FE8E7EEF}"/>
                  </a:ext>
                </a:extLst>
              </p:cNvPr>
              <p:cNvSpPr>
                <a:spLocks noChangeShapeType="1"/>
              </p:cNvSpPr>
              <p:nvPr/>
            </p:nvSpPr>
            <p:spPr bwMode="auto">
              <a:xfrm rot="-5400000" flipH="1" flipV="1">
                <a:off x="190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13" name="Line 705">
                <a:extLst>
                  <a:ext uri="{FF2B5EF4-FFF2-40B4-BE49-F238E27FC236}">
                    <a16:creationId xmlns:a16="http://schemas.microsoft.com/office/drawing/2014/main" id="{9F1500ED-571E-0232-6FAA-43BD0F4C387C}"/>
                  </a:ext>
                </a:extLst>
              </p:cNvPr>
              <p:cNvSpPr>
                <a:spLocks noChangeShapeType="1"/>
              </p:cNvSpPr>
              <p:nvPr/>
            </p:nvSpPr>
            <p:spPr bwMode="auto">
              <a:xfrm rot="-5400000" flipH="1" flipV="1">
                <a:off x="369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14" name="Line 706">
                <a:extLst>
                  <a:ext uri="{FF2B5EF4-FFF2-40B4-BE49-F238E27FC236}">
                    <a16:creationId xmlns:a16="http://schemas.microsoft.com/office/drawing/2014/main" id="{59505D56-8D6F-37C4-E702-E5985CCAA5C8}"/>
                  </a:ext>
                </a:extLst>
              </p:cNvPr>
              <p:cNvSpPr>
                <a:spLocks noChangeShapeType="1"/>
              </p:cNvSpPr>
              <p:nvPr/>
            </p:nvSpPr>
            <p:spPr bwMode="auto">
              <a:xfrm rot="16200000" flipH="1">
                <a:off x="190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15" name="Line 707">
                <a:extLst>
                  <a:ext uri="{FF2B5EF4-FFF2-40B4-BE49-F238E27FC236}">
                    <a16:creationId xmlns:a16="http://schemas.microsoft.com/office/drawing/2014/main" id="{43BF854A-B6CF-B61E-3557-2A4EB57D3957}"/>
                  </a:ext>
                </a:extLst>
              </p:cNvPr>
              <p:cNvSpPr>
                <a:spLocks noChangeShapeType="1"/>
              </p:cNvSpPr>
              <p:nvPr/>
            </p:nvSpPr>
            <p:spPr bwMode="auto">
              <a:xfrm rot="16200000" flipV="1">
                <a:off x="3553" y="2735"/>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16" name="Line 708">
                <a:extLst>
                  <a:ext uri="{FF2B5EF4-FFF2-40B4-BE49-F238E27FC236}">
                    <a16:creationId xmlns:a16="http://schemas.microsoft.com/office/drawing/2014/main" id="{76B8133A-7D6B-E45D-B2D9-22E26A137478}"/>
                  </a:ext>
                </a:extLst>
              </p:cNvPr>
              <p:cNvSpPr>
                <a:spLocks noChangeShapeType="1"/>
              </p:cNvSpPr>
              <p:nvPr/>
            </p:nvSpPr>
            <p:spPr bwMode="auto">
              <a:xfrm rot="-5400000" flipH="1" flipV="1">
                <a:off x="2032" y="1640"/>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17" name="Line 709">
                <a:extLst>
                  <a:ext uri="{FF2B5EF4-FFF2-40B4-BE49-F238E27FC236}">
                    <a16:creationId xmlns:a16="http://schemas.microsoft.com/office/drawing/2014/main" id="{3D48B5FF-7907-6200-9427-DAECE5E08E1C}"/>
                  </a:ext>
                </a:extLst>
              </p:cNvPr>
              <p:cNvSpPr>
                <a:spLocks noChangeShapeType="1"/>
              </p:cNvSpPr>
              <p:nvPr/>
            </p:nvSpPr>
            <p:spPr bwMode="auto">
              <a:xfrm rot="-5400000" flipH="1" flipV="1">
                <a:off x="3552" y="1640"/>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18" name="Line 710">
                <a:extLst>
                  <a:ext uri="{FF2B5EF4-FFF2-40B4-BE49-F238E27FC236}">
                    <a16:creationId xmlns:a16="http://schemas.microsoft.com/office/drawing/2014/main" id="{F9D6F4FB-AC86-33CC-291F-B905A0C54125}"/>
                  </a:ext>
                </a:extLst>
              </p:cNvPr>
              <p:cNvSpPr>
                <a:spLocks noChangeShapeType="1"/>
              </p:cNvSpPr>
              <p:nvPr/>
            </p:nvSpPr>
            <p:spPr bwMode="auto">
              <a:xfrm rot="16200000" flipV="1">
                <a:off x="2033" y="2735"/>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19" name="Line 711">
                <a:extLst>
                  <a:ext uri="{FF2B5EF4-FFF2-40B4-BE49-F238E27FC236}">
                    <a16:creationId xmlns:a16="http://schemas.microsoft.com/office/drawing/2014/main" id="{CB916299-BCB7-7487-6500-44712FF35F37}"/>
                  </a:ext>
                </a:extLst>
              </p:cNvPr>
              <p:cNvSpPr>
                <a:spLocks noChangeShapeType="1"/>
              </p:cNvSpPr>
              <p:nvPr/>
            </p:nvSpPr>
            <p:spPr bwMode="auto">
              <a:xfrm rot="-5400000">
                <a:off x="2448"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20" name="Line 712">
                <a:extLst>
                  <a:ext uri="{FF2B5EF4-FFF2-40B4-BE49-F238E27FC236}">
                    <a16:creationId xmlns:a16="http://schemas.microsoft.com/office/drawing/2014/main" id="{BC37E68B-C8D7-5B8F-35C8-E1C38554DEED}"/>
                  </a:ext>
                </a:extLst>
              </p:cNvPr>
              <p:cNvSpPr>
                <a:spLocks noChangeShapeType="1"/>
              </p:cNvSpPr>
              <p:nvPr/>
            </p:nvSpPr>
            <p:spPr bwMode="auto">
              <a:xfrm rot="-5400000">
                <a:off x="2449"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21" name="Line 713">
                <a:extLst>
                  <a:ext uri="{FF2B5EF4-FFF2-40B4-BE49-F238E27FC236}">
                    <a16:creationId xmlns:a16="http://schemas.microsoft.com/office/drawing/2014/main" id="{01BD8F2C-E60D-89E4-E1E7-29CA66A37772}"/>
                  </a:ext>
                </a:extLst>
              </p:cNvPr>
              <p:cNvSpPr>
                <a:spLocks noChangeShapeType="1"/>
              </p:cNvSpPr>
              <p:nvPr/>
            </p:nvSpPr>
            <p:spPr bwMode="auto">
              <a:xfrm rot="-5400000">
                <a:off x="1930"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22" name="Line 714">
                <a:extLst>
                  <a:ext uri="{FF2B5EF4-FFF2-40B4-BE49-F238E27FC236}">
                    <a16:creationId xmlns:a16="http://schemas.microsoft.com/office/drawing/2014/main" id="{DD31133C-0F63-779D-D0DA-C611F3C8E1E9}"/>
                  </a:ext>
                </a:extLst>
              </p:cNvPr>
              <p:cNvSpPr>
                <a:spLocks noChangeShapeType="1"/>
              </p:cNvSpPr>
              <p:nvPr/>
            </p:nvSpPr>
            <p:spPr bwMode="auto">
              <a:xfrm rot="-5400000">
                <a:off x="1931"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23" name="Line 715">
                <a:extLst>
                  <a:ext uri="{FF2B5EF4-FFF2-40B4-BE49-F238E27FC236}">
                    <a16:creationId xmlns:a16="http://schemas.microsoft.com/office/drawing/2014/main" id="{7D212962-38CD-2080-FA40-0A7F98660F53}"/>
                  </a:ext>
                </a:extLst>
              </p:cNvPr>
              <p:cNvSpPr>
                <a:spLocks noChangeShapeType="1"/>
              </p:cNvSpPr>
              <p:nvPr/>
            </p:nvSpPr>
            <p:spPr bwMode="auto">
              <a:xfrm rot="-5400000" flipH="1" flipV="1">
                <a:off x="3300"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24" name="Line 716">
                <a:extLst>
                  <a:ext uri="{FF2B5EF4-FFF2-40B4-BE49-F238E27FC236}">
                    <a16:creationId xmlns:a16="http://schemas.microsoft.com/office/drawing/2014/main" id="{C7B3DEA9-AEA8-39A2-B12F-83D1CCDB5DC6}"/>
                  </a:ext>
                </a:extLst>
              </p:cNvPr>
              <p:cNvSpPr>
                <a:spLocks noChangeShapeType="1"/>
              </p:cNvSpPr>
              <p:nvPr/>
            </p:nvSpPr>
            <p:spPr bwMode="auto">
              <a:xfrm rot="-5400000" flipH="1" flipV="1">
                <a:off x="2298"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25" name="Line 717">
                <a:extLst>
                  <a:ext uri="{FF2B5EF4-FFF2-40B4-BE49-F238E27FC236}">
                    <a16:creationId xmlns:a16="http://schemas.microsoft.com/office/drawing/2014/main" id="{A3402E85-6FAC-50CF-0292-90C524381EC5}"/>
                  </a:ext>
                </a:extLst>
              </p:cNvPr>
              <p:cNvSpPr>
                <a:spLocks noChangeShapeType="1"/>
              </p:cNvSpPr>
              <p:nvPr/>
            </p:nvSpPr>
            <p:spPr bwMode="auto">
              <a:xfrm rot="16200000" flipV="1">
                <a:off x="3294"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26" name="Line 718">
                <a:extLst>
                  <a:ext uri="{FF2B5EF4-FFF2-40B4-BE49-F238E27FC236}">
                    <a16:creationId xmlns:a16="http://schemas.microsoft.com/office/drawing/2014/main" id="{293C1020-0633-0C6A-1D7F-C97953A0B299}"/>
                  </a:ext>
                </a:extLst>
              </p:cNvPr>
              <p:cNvSpPr>
                <a:spLocks noChangeShapeType="1"/>
              </p:cNvSpPr>
              <p:nvPr/>
            </p:nvSpPr>
            <p:spPr bwMode="auto">
              <a:xfrm rot="16200000" flipV="1">
                <a:off x="2292"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27" name="Line 719">
                <a:extLst>
                  <a:ext uri="{FF2B5EF4-FFF2-40B4-BE49-F238E27FC236}">
                    <a16:creationId xmlns:a16="http://schemas.microsoft.com/office/drawing/2014/main" id="{C8A226E9-51AA-A2FC-18B8-7DB47F205118}"/>
                  </a:ext>
                </a:extLst>
              </p:cNvPr>
              <p:cNvSpPr>
                <a:spLocks noChangeShapeType="1"/>
              </p:cNvSpPr>
              <p:nvPr/>
            </p:nvSpPr>
            <p:spPr bwMode="auto">
              <a:xfrm rot="-5400000">
                <a:off x="2944"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28" name="Line 720">
                <a:extLst>
                  <a:ext uri="{FF2B5EF4-FFF2-40B4-BE49-F238E27FC236}">
                    <a16:creationId xmlns:a16="http://schemas.microsoft.com/office/drawing/2014/main" id="{DE98C17B-072A-2755-7A49-FD5DC5AFAAB9}"/>
                  </a:ext>
                </a:extLst>
              </p:cNvPr>
              <p:cNvSpPr>
                <a:spLocks noChangeShapeType="1"/>
              </p:cNvSpPr>
              <p:nvPr/>
            </p:nvSpPr>
            <p:spPr bwMode="auto">
              <a:xfrm rot="-5400000">
                <a:off x="2943"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29" name="Line 721">
                <a:extLst>
                  <a:ext uri="{FF2B5EF4-FFF2-40B4-BE49-F238E27FC236}">
                    <a16:creationId xmlns:a16="http://schemas.microsoft.com/office/drawing/2014/main" id="{833F79A1-6A86-BDB6-F306-5AAF3595BE9F}"/>
                  </a:ext>
                </a:extLst>
              </p:cNvPr>
              <p:cNvSpPr>
                <a:spLocks noChangeShapeType="1"/>
              </p:cNvSpPr>
              <p:nvPr/>
            </p:nvSpPr>
            <p:spPr bwMode="auto">
              <a:xfrm rot="-5400000" flipH="1" flipV="1">
                <a:off x="369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30" name="Line 722">
                <a:extLst>
                  <a:ext uri="{FF2B5EF4-FFF2-40B4-BE49-F238E27FC236}">
                    <a16:creationId xmlns:a16="http://schemas.microsoft.com/office/drawing/2014/main" id="{EE4684C1-8939-093B-718E-850F490B82E1}"/>
                  </a:ext>
                </a:extLst>
              </p:cNvPr>
              <p:cNvSpPr>
                <a:spLocks noChangeShapeType="1"/>
              </p:cNvSpPr>
              <p:nvPr/>
            </p:nvSpPr>
            <p:spPr bwMode="auto">
              <a:xfrm rot="16200000" flipH="1">
                <a:off x="369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31" name="Line 723">
                <a:extLst>
                  <a:ext uri="{FF2B5EF4-FFF2-40B4-BE49-F238E27FC236}">
                    <a16:creationId xmlns:a16="http://schemas.microsoft.com/office/drawing/2014/main" id="{7D4F093C-C85B-7B1D-59EB-F4DAD9BE796F}"/>
                  </a:ext>
                </a:extLst>
              </p:cNvPr>
              <p:cNvSpPr>
                <a:spLocks noChangeShapeType="1"/>
              </p:cNvSpPr>
              <p:nvPr/>
            </p:nvSpPr>
            <p:spPr bwMode="auto">
              <a:xfrm rot="-5400000" flipH="1" flipV="1">
                <a:off x="190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32" name="Line 724">
                <a:extLst>
                  <a:ext uri="{FF2B5EF4-FFF2-40B4-BE49-F238E27FC236}">
                    <a16:creationId xmlns:a16="http://schemas.microsoft.com/office/drawing/2014/main" id="{41E68615-15B4-06DA-4DDD-97EB83FDDABD}"/>
                  </a:ext>
                </a:extLst>
              </p:cNvPr>
              <p:cNvSpPr>
                <a:spLocks noChangeShapeType="1"/>
              </p:cNvSpPr>
              <p:nvPr/>
            </p:nvSpPr>
            <p:spPr bwMode="auto">
              <a:xfrm rot="16200000" flipH="1">
                <a:off x="190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33" name="Line 725">
                <a:extLst>
                  <a:ext uri="{FF2B5EF4-FFF2-40B4-BE49-F238E27FC236}">
                    <a16:creationId xmlns:a16="http://schemas.microsoft.com/office/drawing/2014/main" id="{74146CF9-0732-9F5E-749E-84BC80A1815E}"/>
                  </a:ext>
                </a:extLst>
              </p:cNvPr>
              <p:cNvSpPr>
                <a:spLocks noChangeShapeType="1"/>
              </p:cNvSpPr>
              <p:nvPr/>
            </p:nvSpPr>
            <p:spPr bwMode="auto">
              <a:xfrm rot="-5400000">
                <a:off x="2701"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34" name="Line 726">
                <a:extLst>
                  <a:ext uri="{FF2B5EF4-FFF2-40B4-BE49-F238E27FC236}">
                    <a16:creationId xmlns:a16="http://schemas.microsoft.com/office/drawing/2014/main" id="{3F130F84-9541-BC9B-EA0A-EDB48DD2E419}"/>
                  </a:ext>
                </a:extLst>
              </p:cNvPr>
              <p:cNvSpPr>
                <a:spLocks noChangeShapeType="1"/>
              </p:cNvSpPr>
              <p:nvPr/>
            </p:nvSpPr>
            <p:spPr bwMode="auto">
              <a:xfrm rot="-5400000">
                <a:off x="2702"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35" name="Line 727">
                <a:extLst>
                  <a:ext uri="{FF2B5EF4-FFF2-40B4-BE49-F238E27FC236}">
                    <a16:creationId xmlns:a16="http://schemas.microsoft.com/office/drawing/2014/main" id="{6F4225A7-CAA0-4629-8EEA-4F3B37034173}"/>
                  </a:ext>
                </a:extLst>
              </p:cNvPr>
              <p:cNvSpPr>
                <a:spLocks noChangeShapeType="1"/>
              </p:cNvSpPr>
              <p:nvPr/>
            </p:nvSpPr>
            <p:spPr bwMode="auto">
              <a:xfrm rot="16200000" flipH="1">
                <a:off x="3324"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36" name="Line 728">
                <a:extLst>
                  <a:ext uri="{FF2B5EF4-FFF2-40B4-BE49-F238E27FC236}">
                    <a16:creationId xmlns:a16="http://schemas.microsoft.com/office/drawing/2014/main" id="{FCC6C4CF-5F77-ED9C-7C33-A1332A3266A6}"/>
                  </a:ext>
                </a:extLst>
              </p:cNvPr>
              <p:cNvSpPr>
                <a:spLocks noChangeShapeType="1"/>
              </p:cNvSpPr>
              <p:nvPr/>
            </p:nvSpPr>
            <p:spPr bwMode="auto">
              <a:xfrm rot="16200000" flipH="1">
                <a:off x="3329"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37" name="Line 729">
                <a:extLst>
                  <a:ext uri="{FF2B5EF4-FFF2-40B4-BE49-F238E27FC236}">
                    <a16:creationId xmlns:a16="http://schemas.microsoft.com/office/drawing/2014/main" id="{5E207B4E-0D0F-DA9D-5390-96FE30BEA16A}"/>
                  </a:ext>
                </a:extLst>
              </p:cNvPr>
              <p:cNvSpPr>
                <a:spLocks noChangeShapeType="1"/>
              </p:cNvSpPr>
              <p:nvPr/>
            </p:nvSpPr>
            <p:spPr bwMode="auto">
              <a:xfrm rot="16200000" flipH="1">
                <a:off x="2425"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38" name="Line 730">
                <a:extLst>
                  <a:ext uri="{FF2B5EF4-FFF2-40B4-BE49-F238E27FC236}">
                    <a16:creationId xmlns:a16="http://schemas.microsoft.com/office/drawing/2014/main" id="{2E9D504F-9E28-5304-0776-E766FB3C0734}"/>
                  </a:ext>
                </a:extLst>
              </p:cNvPr>
              <p:cNvSpPr>
                <a:spLocks noChangeShapeType="1"/>
              </p:cNvSpPr>
              <p:nvPr/>
            </p:nvSpPr>
            <p:spPr bwMode="auto">
              <a:xfrm rot="16200000" flipH="1">
                <a:off x="3174"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39" name="Line 731">
                <a:extLst>
                  <a:ext uri="{FF2B5EF4-FFF2-40B4-BE49-F238E27FC236}">
                    <a16:creationId xmlns:a16="http://schemas.microsoft.com/office/drawing/2014/main" id="{4AB335C7-435C-E168-1C32-94D828C98E15}"/>
                  </a:ext>
                </a:extLst>
              </p:cNvPr>
              <p:cNvSpPr>
                <a:spLocks noChangeShapeType="1"/>
              </p:cNvSpPr>
              <p:nvPr/>
            </p:nvSpPr>
            <p:spPr bwMode="auto">
              <a:xfrm rot="-5400000" flipH="1" flipV="1">
                <a:off x="2419"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40" name="Line 732">
                <a:extLst>
                  <a:ext uri="{FF2B5EF4-FFF2-40B4-BE49-F238E27FC236}">
                    <a16:creationId xmlns:a16="http://schemas.microsoft.com/office/drawing/2014/main" id="{FE23AF2E-B49B-45D6-0754-5BA13FB7F0B6}"/>
                  </a:ext>
                </a:extLst>
              </p:cNvPr>
              <p:cNvSpPr>
                <a:spLocks noChangeShapeType="1"/>
              </p:cNvSpPr>
              <p:nvPr/>
            </p:nvSpPr>
            <p:spPr bwMode="auto">
              <a:xfrm rot="-5400000" flipH="1" flipV="1">
                <a:off x="3168"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41" name="Line 733">
                <a:extLst>
                  <a:ext uri="{FF2B5EF4-FFF2-40B4-BE49-F238E27FC236}">
                    <a16:creationId xmlns:a16="http://schemas.microsoft.com/office/drawing/2014/main" id="{91DBD709-F050-F539-38B1-79B8935188B7}"/>
                  </a:ext>
                </a:extLst>
              </p:cNvPr>
              <p:cNvSpPr>
                <a:spLocks noChangeShapeType="1"/>
              </p:cNvSpPr>
              <p:nvPr/>
            </p:nvSpPr>
            <p:spPr bwMode="auto">
              <a:xfrm rot="16200000" flipH="1">
                <a:off x="3589"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42" name="Line 734">
                <a:extLst>
                  <a:ext uri="{FF2B5EF4-FFF2-40B4-BE49-F238E27FC236}">
                    <a16:creationId xmlns:a16="http://schemas.microsoft.com/office/drawing/2014/main" id="{02B37371-3149-53D4-BE8C-75BCFA7BF8E9}"/>
                  </a:ext>
                </a:extLst>
              </p:cNvPr>
              <p:cNvSpPr>
                <a:spLocks noChangeShapeType="1"/>
              </p:cNvSpPr>
              <p:nvPr/>
            </p:nvSpPr>
            <p:spPr bwMode="auto">
              <a:xfrm rot="16200000" flipH="1">
                <a:off x="3588"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43" name="Line 735">
                <a:extLst>
                  <a:ext uri="{FF2B5EF4-FFF2-40B4-BE49-F238E27FC236}">
                    <a16:creationId xmlns:a16="http://schemas.microsoft.com/office/drawing/2014/main" id="{D7DDC4C3-FB6A-EBA2-F94A-F43927879372}"/>
                  </a:ext>
                </a:extLst>
              </p:cNvPr>
              <p:cNvSpPr>
                <a:spLocks noChangeShapeType="1"/>
              </p:cNvSpPr>
              <p:nvPr/>
            </p:nvSpPr>
            <p:spPr bwMode="auto">
              <a:xfrm rot="16200000" flipH="1">
                <a:off x="216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44" name="Line 736">
                <a:extLst>
                  <a:ext uri="{FF2B5EF4-FFF2-40B4-BE49-F238E27FC236}">
                    <a16:creationId xmlns:a16="http://schemas.microsoft.com/office/drawing/2014/main" id="{B7788889-CFB9-64E6-16DA-555DB99077AB}"/>
                  </a:ext>
                </a:extLst>
              </p:cNvPr>
              <p:cNvSpPr>
                <a:spLocks noChangeShapeType="1"/>
              </p:cNvSpPr>
              <p:nvPr/>
            </p:nvSpPr>
            <p:spPr bwMode="auto">
              <a:xfrm rot="-5400000" flipH="1" flipV="1">
                <a:off x="342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45" name="Line 737">
                <a:extLst>
                  <a:ext uri="{FF2B5EF4-FFF2-40B4-BE49-F238E27FC236}">
                    <a16:creationId xmlns:a16="http://schemas.microsoft.com/office/drawing/2014/main" id="{93D6299A-AC64-838E-8D1E-EAD4522CDD72}"/>
                  </a:ext>
                </a:extLst>
              </p:cNvPr>
              <p:cNvSpPr>
                <a:spLocks noChangeShapeType="1"/>
              </p:cNvSpPr>
              <p:nvPr/>
            </p:nvSpPr>
            <p:spPr bwMode="auto">
              <a:xfrm rot="16200000" flipH="1">
                <a:off x="342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46" name="Line 738">
                <a:extLst>
                  <a:ext uri="{FF2B5EF4-FFF2-40B4-BE49-F238E27FC236}">
                    <a16:creationId xmlns:a16="http://schemas.microsoft.com/office/drawing/2014/main" id="{9C3416D7-C7BF-4DB8-4037-F2ABF40B4CFF}"/>
                  </a:ext>
                </a:extLst>
              </p:cNvPr>
              <p:cNvSpPr>
                <a:spLocks noChangeShapeType="1"/>
              </p:cNvSpPr>
              <p:nvPr/>
            </p:nvSpPr>
            <p:spPr bwMode="auto">
              <a:xfrm rot="-5400000" flipH="1" flipV="1">
                <a:off x="216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47" name="Line 739">
                <a:extLst>
                  <a:ext uri="{FF2B5EF4-FFF2-40B4-BE49-F238E27FC236}">
                    <a16:creationId xmlns:a16="http://schemas.microsoft.com/office/drawing/2014/main" id="{32919673-4A5A-8496-9BC4-23EB2310F454}"/>
                  </a:ext>
                </a:extLst>
              </p:cNvPr>
              <p:cNvSpPr>
                <a:spLocks noChangeShapeType="1"/>
              </p:cNvSpPr>
              <p:nvPr/>
            </p:nvSpPr>
            <p:spPr bwMode="auto">
              <a:xfrm rot="16200000" flipV="1">
                <a:off x="2038" y="1865"/>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48" name="Line 740">
                <a:extLst>
                  <a:ext uri="{FF2B5EF4-FFF2-40B4-BE49-F238E27FC236}">
                    <a16:creationId xmlns:a16="http://schemas.microsoft.com/office/drawing/2014/main" id="{48D06DCB-66C1-F75E-F25F-59DBF90537F5}"/>
                  </a:ext>
                </a:extLst>
              </p:cNvPr>
              <p:cNvSpPr>
                <a:spLocks noChangeShapeType="1"/>
              </p:cNvSpPr>
              <p:nvPr/>
            </p:nvSpPr>
            <p:spPr bwMode="auto">
              <a:xfrm rot="16200000" flipV="1">
                <a:off x="3558" y="1865"/>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49" name="Line 741">
                <a:extLst>
                  <a:ext uri="{FF2B5EF4-FFF2-40B4-BE49-F238E27FC236}">
                    <a16:creationId xmlns:a16="http://schemas.microsoft.com/office/drawing/2014/main" id="{A94369E3-4815-40E5-ED29-199A5DCE722D}"/>
                  </a:ext>
                </a:extLst>
              </p:cNvPr>
              <p:cNvSpPr>
                <a:spLocks noChangeShapeType="1"/>
              </p:cNvSpPr>
              <p:nvPr/>
            </p:nvSpPr>
            <p:spPr bwMode="auto">
              <a:xfrm rot="-5400000" flipH="1" flipV="1">
                <a:off x="2039" y="2510"/>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50" name="Line 742">
                <a:extLst>
                  <a:ext uri="{FF2B5EF4-FFF2-40B4-BE49-F238E27FC236}">
                    <a16:creationId xmlns:a16="http://schemas.microsoft.com/office/drawing/2014/main" id="{B37316F6-F4DE-6920-C06A-07B69937F966}"/>
                  </a:ext>
                </a:extLst>
              </p:cNvPr>
              <p:cNvSpPr>
                <a:spLocks noChangeShapeType="1"/>
              </p:cNvSpPr>
              <p:nvPr/>
            </p:nvSpPr>
            <p:spPr bwMode="auto">
              <a:xfrm rot="-5400000" flipH="1" flipV="1">
                <a:off x="3559" y="2510"/>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51" name="Line 743">
                <a:extLst>
                  <a:ext uri="{FF2B5EF4-FFF2-40B4-BE49-F238E27FC236}">
                    <a16:creationId xmlns:a16="http://schemas.microsoft.com/office/drawing/2014/main" id="{6133B680-D46E-00D4-6AE8-3F59C3699CBD}"/>
                  </a:ext>
                </a:extLst>
              </p:cNvPr>
              <p:cNvSpPr>
                <a:spLocks noChangeShapeType="1"/>
              </p:cNvSpPr>
              <p:nvPr/>
            </p:nvSpPr>
            <p:spPr bwMode="auto">
              <a:xfrm rot="-5400000">
                <a:off x="3451"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52" name="Line 744">
                <a:extLst>
                  <a:ext uri="{FF2B5EF4-FFF2-40B4-BE49-F238E27FC236}">
                    <a16:creationId xmlns:a16="http://schemas.microsoft.com/office/drawing/2014/main" id="{B42C5D18-3ED6-BE21-1FD9-1B13ED652E6D}"/>
                  </a:ext>
                </a:extLst>
              </p:cNvPr>
              <p:cNvSpPr>
                <a:spLocks noChangeShapeType="1"/>
              </p:cNvSpPr>
              <p:nvPr/>
            </p:nvSpPr>
            <p:spPr bwMode="auto">
              <a:xfrm rot="-5400000">
                <a:off x="3450"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53" name="Line 745">
                <a:extLst>
                  <a:ext uri="{FF2B5EF4-FFF2-40B4-BE49-F238E27FC236}">
                    <a16:creationId xmlns:a16="http://schemas.microsoft.com/office/drawing/2014/main" id="{B7C36CDF-F6BF-E0EA-59B5-182CD6DA9CBD}"/>
                  </a:ext>
                </a:extLst>
              </p:cNvPr>
              <p:cNvSpPr>
                <a:spLocks noChangeShapeType="1"/>
              </p:cNvSpPr>
              <p:nvPr/>
            </p:nvSpPr>
            <p:spPr bwMode="auto">
              <a:xfrm rot="-5400000">
                <a:off x="1936"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54" name="Line 746">
                <a:extLst>
                  <a:ext uri="{FF2B5EF4-FFF2-40B4-BE49-F238E27FC236}">
                    <a16:creationId xmlns:a16="http://schemas.microsoft.com/office/drawing/2014/main" id="{3446AAD4-645D-BD65-79CA-55534242E5AD}"/>
                  </a:ext>
                </a:extLst>
              </p:cNvPr>
              <p:cNvSpPr>
                <a:spLocks noChangeShapeType="1"/>
              </p:cNvSpPr>
              <p:nvPr/>
            </p:nvSpPr>
            <p:spPr bwMode="auto">
              <a:xfrm rot="-5400000" flipH="1" flipV="1">
                <a:off x="304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55" name="Line 747">
                <a:extLst>
                  <a:ext uri="{FF2B5EF4-FFF2-40B4-BE49-F238E27FC236}">
                    <a16:creationId xmlns:a16="http://schemas.microsoft.com/office/drawing/2014/main" id="{25FA19A2-A59C-18D5-4F26-9B1DA08BD8DE}"/>
                  </a:ext>
                </a:extLst>
              </p:cNvPr>
              <p:cNvSpPr>
                <a:spLocks noChangeShapeType="1"/>
              </p:cNvSpPr>
              <p:nvPr/>
            </p:nvSpPr>
            <p:spPr bwMode="auto">
              <a:xfrm rot="-5400000" flipH="1" flipV="1">
                <a:off x="255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56" name="Line 748">
                <a:extLst>
                  <a:ext uri="{FF2B5EF4-FFF2-40B4-BE49-F238E27FC236}">
                    <a16:creationId xmlns:a16="http://schemas.microsoft.com/office/drawing/2014/main" id="{3F13C515-AADF-230A-F060-DC4DE065F723}"/>
                  </a:ext>
                </a:extLst>
              </p:cNvPr>
              <p:cNvSpPr>
                <a:spLocks noChangeShapeType="1"/>
              </p:cNvSpPr>
              <p:nvPr/>
            </p:nvSpPr>
            <p:spPr bwMode="auto">
              <a:xfrm rot="16200000" flipV="1">
                <a:off x="254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57" name="Line 749">
                <a:extLst>
                  <a:ext uri="{FF2B5EF4-FFF2-40B4-BE49-F238E27FC236}">
                    <a16:creationId xmlns:a16="http://schemas.microsoft.com/office/drawing/2014/main" id="{27283181-9732-9DA5-2535-D41513ECDEEA}"/>
                  </a:ext>
                </a:extLst>
              </p:cNvPr>
              <p:cNvSpPr>
                <a:spLocks noChangeShapeType="1"/>
              </p:cNvSpPr>
              <p:nvPr/>
            </p:nvSpPr>
            <p:spPr bwMode="auto">
              <a:xfrm rot="16200000" flipV="1">
                <a:off x="304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58" name="Line 750">
                <a:extLst>
                  <a:ext uri="{FF2B5EF4-FFF2-40B4-BE49-F238E27FC236}">
                    <a16:creationId xmlns:a16="http://schemas.microsoft.com/office/drawing/2014/main" id="{C3DC8CAC-7FE6-A283-A131-4C52BD45549C}"/>
                  </a:ext>
                </a:extLst>
              </p:cNvPr>
              <p:cNvSpPr>
                <a:spLocks noChangeShapeType="1"/>
              </p:cNvSpPr>
              <p:nvPr/>
            </p:nvSpPr>
            <p:spPr bwMode="auto">
              <a:xfrm rot="16200000" flipH="1">
                <a:off x="2322"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59" name="Line 751">
                <a:extLst>
                  <a:ext uri="{FF2B5EF4-FFF2-40B4-BE49-F238E27FC236}">
                    <a16:creationId xmlns:a16="http://schemas.microsoft.com/office/drawing/2014/main" id="{9A98B3D4-62F8-72B9-9ADC-DF3A0E446E91}"/>
                  </a:ext>
                </a:extLst>
              </p:cNvPr>
              <p:cNvSpPr>
                <a:spLocks noChangeShapeType="1"/>
              </p:cNvSpPr>
              <p:nvPr/>
            </p:nvSpPr>
            <p:spPr bwMode="auto">
              <a:xfrm rot="16200000" flipH="1">
                <a:off x="2327"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60" name="Line 752">
                <a:extLst>
                  <a:ext uri="{FF2B5EF4-FFF2-40B4-BE49-F238E27FC236}">
                    <a16:creationId xmlns:a16="http://schemas.microsoft.com/office/drawing/2014/main" id="{E537B129-00DE-5F28-417A-7134B0E0A8B2}"/>
                  </a:ext>
                </a:extLst>
              </p:cNvPr>
              <p:cNvSpPr>
                <a:spLocks noChangeShapeType="1"/>
              </p:cNvSpPr>
              <p:nvPr/>
            </p:nvSpPr>
            <p:spPr bwMode="auto">
              <a:xfrm rot="16200000" flipH="1">
                <a:off x="2678"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61" name="Line 753">
                <a:extLst>
                  <a:ext uri="{FF2B5EF4-FFF2-40B4-BE49-F238E27FC236}">
                    <a16:creationId xmlns:a16="http://schemas.microsoft.com/office/drawing/2014/main" id="{3DA9A232-6295-9CD2-8AD2-C2E5B1E02F23}"/>
                  </a:ext>
                </a:extLst>
              </p:cNvPr>
              <p:cNvSpPr>
                <a:spLocks noChangeShapeType="1"/>
              </p:cNvSpPr>
              <p:nvPr/>
            </p:nvSpPr>
            <p:spPr bwMode="auto">
              <a:xfrm rot="16200000" flipH="1">
                <a:off x="2920"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62" name="Line 754">
                <a:extLst>
                  <a:ext uri="{FF2B5EF4-FFF2-40B4-BE49-F238E27FC236}">
                    <a16:creationId xmlns:a16="http://schemas.microsoft.com/office/drawing/2014/main" id="{AD06E005-F04A-EE46-92CF-B345F93F683E}"/>
                  </a:ext>
                </a:extLst>
              </p:cNvPr>
              <p:cNvSpPr>
                <a:spLocks noChangeShapeType="1"/>
              </p:cNvSpPr>
              <p:nvPr/>
            </p:nvSpPr>
            <p:spPr bwMode="auto">
              <a:xfrm rot="-5400000" flipH="1" flipV="1">
                <a:off x="2672"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63" name="Line 755">
                <a:extLst>
                  <a:ext uri="{FF2B5EF4-FFF2-40B4-BE49-F238E27FC236}">
                    <a16:creationId xmlns:a16="http://schemas.microsoft.com/office/drawing/2014/main" id="{1BA7486D-5D63-9B42-6BF7-EDCBCFB5A6BB}"/>
                  </a:ext>
                </a:extLst>
              </p:cNvPr>
              <p:cNvSpPr>
                <a:spLocks noChangeShapeType="1"/>
              </p:cNvSpPr>
              <p:nvPr/>
            </p:nvSpPr>
            <p:spPr bwMode="auto">
              <a:xfrm rot="-5400000" flipH="1" flipV="1">
                <a:off x="2914"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64" name="Line 756">
                <a:extLst>
                  <a:ext uri="{FF2B5EF4-FFF2-40B4-BE49-F238E27FC236}">
                    <a16:creationId xmlns:a16="http://schemas.microsoft.com/office/drawing/2014/main" id="{65A64847-AF7C-C2EE-4073-EB01068DA7C0}"/>
                  </a:ext>
                </a:extLst>
              </p:cNvPr>
              <p:cNvSpPr>
                <a:spLocks noChangeShapeType="1"/>
              </p:cNvSpPr>
              <p:nvPr/>
            </p:nvSpPr>
            <p:spPr bwMode="auto">
              <a:xfrm rot="-5400000" flipH="1" flipV="1">
                <a:off x="2799" y="2970"/>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65" name="Line 757">
                <a:extLst>
                  <a:ext uri="{FF2B5EF4-FFF2-40B4-BE49-F238E27FC236}">
                    <a16:creationId xmlns:a16="http://schemas.microsoft.com/office/drawing/2014/main" id="{4BC0FD13-59E1-D810-056C-4ADFA8C5B7F9}"/>
                  </a:ext>
                </a:extLst>
              </p:cNvPr>
              <p:cNvSpPr>
                <a:spLocks noChangeShapeType="1"/>
              </p:cNvSpPr>
              <p:nvPr/>
            </p:nvSpPr>
            <p:spPr bwMode="auto">
              <a:xfrm rot="16200000" flipV="1">
                <a:off x="2793" y="1433"/>
                <a:ext cx="80"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66" name="Line 758">
                <a:extLst>
                  <a:ext uri="{FF2B5EF4-FFF2-40B4-BE49-F238E27FC236}">
                    <a16:creationId xmlns:a16="http://schemas.microsoft.com/office/drawing/2014/main" id="{F4CB8C3F-00FA-1426-3700-348485739D9A}"/>
                  </a:ext>
                </a:extLst>
              </p:cNvPr>
              <p:cNvSpPr>
                <a:spLocks noChangeShapeType="1"/>
              </p:cNvSpPr>
              <p:nvPr/>
            </p:nvSpPr>
            <p:spPr bwMode="auto">
              <a:xfrm rot="16200000" flipV="1">
                <a:off x="3559" y="2291"/>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67" name="Line 759">
                <a:extLst>
                  <a:ext uri="{FF2B5EF4-FFF2-40B4-BE49-F238E27FC236}">
                    <a16:creationId xmlns:a16="http://schemas.microsoft.com/office/drawing/2014/main" id="{E3732A42-4975-C7B1-A026-D8ABA1874CB4}"/>
                  </a:ext>
                </a:extLst>
              </p:cNvPr>
              <p:cNvSpPr>
                <a:spLocks noChangeShapeType="1"/>
              </p:cNvSpPr>
              <p:nvPr/>
            </p:nvSpPr>
            <p:spPr bwMode="auto">
              <a:xfrm rot="16200000" flipV="1">
                <a:off x="2039" y="2291"/>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68" name="Line 760">
                <a:extLst>
                  <a:ext uri="{FF2B5EF4-FFF2-40B4-BE49-F238E27FC236}">
                    <a16:creationId xmlns:a16="http://schemas.microsoft.com/office/drawing/2014/main" id="{FD5F5F97-7282-9073-9D3D-950C0E30BBF2}"/>
                  </a:ext>
                </a:extLst>
              </p:cNvPr>
              <p:cNvSpPr>
                <a:spLocks noChangeShapeType="1"/>
              </p:cNvSpPr>
              <p:nvPr/>
            </p:nvSpPr>
            <p:spPr bwMode="auto">
              <a:xfrm rot="-5400000" flipH="1" flipV="1">
                <a:off x="2038" y="2084"/>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69" name="Line 761">
                <a:extLst>
                  <a:ext uri="{FF2B5EF4-FFF2-40B4-BE49-F238E27FC236}">
                    <a16:creationId xmlns:a16="http://schemas.microsoft.com/office/drawing/2014/main" id="{2B197EF9-C60D-3DB9-CB2F-67673AEBC3EE}"/>
                  </a:ext>
                </a:extLst>
              </p:cNvPr>
              <p:cNvSpPr>
                <a:spLocks noChangeShapeType="1"/>
              </p:cNvSpPr>
              <p:nvPr/>
            </p:nvSpPr>
            <p:spPr bwMode="auto">
              <a:xfrm rot="-5400000" flipH="1" flipV="1">
                <a:off x="3558" y="2084"/>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70" name="Line 762">
                <a:extLst>
                  <a:ext uri="{FF2B5EF4-FFF2-40B4-BE49-F238E27FC236}">
                    <a16:creationId xmlns:a16="http://schemas.microsoft.com/office/drawing/2014/main" id="{62077481-1DF4-8257-95B1-B35637234B78}"/>
                  </a:ext>
                </a:extLst>
              </p:cNvPr>
              <p:cNvSpPr>
                <a:spLocks noChangeShapeType="1"/>
              </p:cNvSpPr>
              <p:nvPr/>
            </p:nvSpPr>
            <p:spPr bwMode="auto">
              <a:xfrm rot="16200000" flipV="1">
                <a:off x="2292"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71" name="Line 763">
                <a:extLst>
                  <a:ext uri="{FF2B5EF4-FFF2-40B4-BE49-F238E27FC236}">
                    <a16:creationId xmlns:a16="http://schemas.microsoft.com/office/drawing/2014/main" id="{C8DC6E07-BF2E-66F3-744A-2EF1B75FDFED}"/>
                  </a:ext>
                </a:extLst>
              </p:cNvPr>
              <p:cNvSpPr>
                <a:spLocks noChangeShapeType="1"/>
              </p:cNvSpPr>
              <p:nvPr/>
            </p:nvSpPr>
            <p:spPr bwMode="auto">
              <a:xfrm rot="-5400000" flipH="1" flipV="1">
                <a:off x="2291"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72" name="Line 764">
                <a:extLst>
                  <a:ext uri="{FF2B5EF4-FFF2-40B4-BE49-F238E27FC236}">
                    <a16:creationId xmlns:a16="http://schemas.microsoft.com/office/drawing/2014/main" id="{9476E882-CE8B-23ED-0907-1A6C047A06ED}"/>
                  </a:ext>
                </a:extLst>
              </p:cNvPr>
              <p:cNvSpPr>
                <a:spLocks noChangeShapeType="1"/>
              </p:cNvSpPr>
              <p:nvPr/>
            </p:nvSpPr>
            <p:spPr bwMode="auto">
              <a:xfrm rot="16200000" flipV="1">
                <a:off x="3294"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73" name="Line 765">
                <a:extLst>
                  <a:ext uri="{FF2B5EF4-FFF2-40B4-BE49-F238E27FC236}">
                    <a16:creationId xmlns:a16="http://schemas.microsoft.com/office/drawing/2014/main" id="{D1D8612E-E95B-5707-4854-9F5040510543}"/>
                  </a:ext>
                </a:extLst>
              </p:cNvPr>
              <p:cNvSpPr>
                <a:spLocks noChangeShapeType="1"/>
              </p:cNvSpPr>
              <p:nvPr/>
            </p:nvSpPr>
            <p:spPr bwMode="auto">
              <a:xfrm rot="-5400000" flipH="1" flipV="1">
                <a:off x="3293"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74" name="Line 766">
                <a:extLst>
                  <a:ext uri="{FF2B5EF4-FFF2-40B4-BE49-F238E27FC236}">
                    <a16:creationId xmlns:a16="http://schemas.microsoft.com/office/drawing/2014/main" id="{577AB6C3-E4D2-2388-1F0B-6CC04DD16626}"/>
                  </a:ext>
                </a:extLst>
              </p:cNvPr>
              <p:cNvSpPr>
                <a:spLocks noChangeShapeType="1"/>
              </p:cNvSpPr>
              <p:nvPr/>
            </p:nvSpPr>
            <p:spPr bwMode="auto">
              <a:xfrm rot="16200000" flipH="1">
                <a:off x="3071"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75" name="Line 767">
                <a:extLst>
                  <a:ext uri="{FF2B5EF4-FFF2-40B4-BE49-F238E27FC236}">
                    <a16:creationId xmlns:a16="http://schemas.microsoft.com/office/drawing/2014/main" id="{09F38E8A-7E5D-6ACC-FFDB-06BB7863D3BA}"/>
                  </a:ext>
                </a:extLst>
              </p:cNvPr>
              <p:cNvSpPr>
                <a:spLocks noChangeShapeType="1"/>
              </p:cNvSpPr>
              <p:nvPr/>
            </p:nvSpPr>
            <p:spPr bwMode="auto">
              <a:xfrm rot="16200000" flipH="1">
                <a:off x="2069"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76" name="Line 768">
                <a:extLst>
                  <a:ext uri="{FF2B5EF4-FFF2-40B4-BE49-F238E27FC236}">
                    <a16:creationId xmlns:a16="http://schemas.microsoft.com/office/drawing/2014/main" id="{2D39EE82-97DC-34A0-455C-C41E2DF4BDAF}"/>
                  </a:ext>
                </a:extLst>
              </p:cNvPr>
              <p:cNvSpPr>
                <a:spLocks noChangeShapeType="1"/>
              </p:cNvSpPr>
              <p:nvPr/>
            </p:nvSpPr>
            <p:spPr bwMode="auto">
              <a:xfrm rot="16200000" flipH="1">
                <a:off x="2068"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77" name="Line 769">
                <a:extLst>
                  <a:ext uri="{FF2B5EF4-FFF2-40B4-BE49-F238E27FC236}">
                    <a16:creationId xmlns:a16="http://schemas.microsoft.com/office/drawing/2014/main" id="{7D5EDE7E-3586-0A1C-F5C9-EEF0D6FBA090}"/>
                  </a:ext>
                </a:extLst>
              </p:cNvPr>
              <p:cNvSpPr>
                <a:spLocks noChangeShapeType="1"/>
              </p:cNvSpPr>
              <p:nvPr/>
            </p:nvSpPr>
            <p:spPr bwMode="auto">
              <a:xfrm rot="16200000" flipH="1">
                <a:off x="3076"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78" name="Line 770">
                <a:extLst>
                  <a:ext uri="{FF2B5EF4-FFF2-40B4-BE49-F238E27FC236}">
                    <a16:creationId xmlns:a16="http://schemas.microsoft.com/office/drawing/2014/main" id="{99DC0F09-EC1A-2787-9FA8-F0F450553A53}"/>
                  </a:ext>
                </a:extLst>
              </p:cNvPr>
              <p:cNvSpPr>
                <a:spLocks noChangeShapeType="1"/>
              </p:cNvSpPr>
              <p:nvPr/>
            </p:nvSpPr>
            <p:spPr bwMode="auto">
              <a:xfrm rot="-5400000">
                <a:off x="2195"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79" name="Line 771">
                <a:extLst>
                  <a:ext uri="{FF2B5EF4-FFF2-40B4-BE49-F238E27FC236}">
                    <a16:creationId xmlns:a16="http://schemas.microsoft.com/office/drawing/2014/main" id="{3C9E7143-495E-30E2-1BF4-EA0E8E6E650D}"/>
                  </a:ext>
                </a:extLst>
              </p:cNvPr>
              <p:cNvSpPr>
                <a:spLocks noChangeShapeType="1"/>
              </p:cNvSpPr>
              <p:nvPr/>
            </p:nvSpPr>
            <p:spPr bwMode="auto">
              <a:xfrm rot="-5400000">
                <a:off x="2196"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80" name="Line 772">
                <a:extLst>
                  <a:ext uri="{FF2B5EF4-FFF2-40B4-BE49-F238E27FC236}">
                    <a16:creationId xmlns:a16="http://schemas.microsoft.com/office/drawing/2014/main" id="{D7D639EE-BB84-2A08-F740-1B5EA7004A0A}"/>
                  </a:ext>
                </a:extLst>
              </p:cNvPr>
              <p:cNvSpPr>
                <a:spLocks noChangeShapeType="1"/>
              </p:cNvSpPr>
              <p:nvPr/>
            </p:nvSpPr>
            <p:spPr bwMode="auto">
              <a:xfrm rot="-5400000" flipH="1" flipV="1">
                <a:off x="342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81" name="Line 773">
                <a:extLst>
                  <a:ext uri="{FF2B5EF4-FFF2-40B4-BE49-F238E27FC236}">
                    <a16:creationId xmlns:a16="http://schemas.microsoft.com/office/drawing/2014/main" id="{EA9D3143-2987-6F17-0DE5-E3F20DB7C622}"/>
                  </a:ext>
                </a:extLst>
              </p:cNvPr>
              <p:cNvSpPr>
                <a:spLocks noChangeShapeType="1"/>
              </p:cNvSpPr>
              <p:nvPr/>
            </p:nvSpPr>
            <p:spPr bwMode="auto">
              <a:xfrm rot="-5400000" flipH="1" flipV="1">
                <a:off x="217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82" name="Line 774">
                <a:extLst>
                  <a:ext uri="{FF2B5EF4-FFF2-40B4-BE49-F238E27FC236}">
                    <a16:creationId xmlns:a16="http://schemas.microsoft.com/office/drawing/2014/main" id="{1C715CC1-B2F3-B231-A4A0-140086D8B20F}"/>
                  </a:ext>
                </a:extLst>
              </p:cNvPr>
              <p:cNvSpPr>
                <a:spLocks noChangeShapeType="1"/>
              </p:cNvSpPr>
              <p:nvPr/>
            </p:nvSpPr>
            <p:spPr bwMode="auto">
              <a:xfrm rot="16200000" flipH="1">
                <a:off x="217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83" name="Line 775">
                <a:extLst>
                  <a:ext uri="{FF2B5EF4-FFF2-40B4-BE49-F238E27FC236}">
                    <a16:creationId xmlns:a16="http://schemas.microsoft.com/office/drawing/2014/main" id="{770FFD81-2740-E16A-1031-3E5DE4C281FE}"/>
                  </a:ext>
                </a:extLst>
              </p:cNvPr>
              <p:cNvSpPr>
                <a:spLocks noChangeShapeType="1"/>
              </p:cNvSpPr>
              <p:nvPr/>
            </p:nvSpPr>
            <p:spPr bwMode="auto">
              <a:xfrm rot="16200000" flipH="1">
                <a:off x="342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84" name="Line 776">
                <a:extLst>
                  <a:ext uri="{FF2B5EF4-FFF2-40B4-BE49-F238E27FC236}">
                    <a16:creationId xmlns:a16="http://schemas.microsoft.com/office/drawing/2014/main" id="{38681CAD-7304-BA60-B55C-D99C464B6321}"/>
                  </a:ext>
                </a:extLst>
              </p:cNvPr>
              <p:cNvSpPr>
                <a:spLocks noChangeShapeType="1"/>
              </p:cNvSpPr>
              <p:nvPr/>
            </p:nvSpPr>
            <p:spPr bwMode="auto">
              <a:xfrm rot="-5400000">
                <a:off x="3456"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85" name="Line 777">
                <a:extLst>
                  <a:ext uri="{FF2B5EF4-FFF2-40B4-BE49-F238E27FC236}">
                    <a16:creationId xmlns:a16="http://schemas.microsoft.com/office/drawing/2014/main" id="{A2BA18DD-0475-62C3-2219-902809E105CE}"/>
                  </a:ext>
                </a:extLst>
              </p:cNvPr>
              <p:cNvSpPr>
                <a:spLocks noChangeShapeType="1"/>
              </p:cNvSpPr>
              <p:nvPr/>
            </p:nvSpPr>
            <p:spPr bwMode="auto">
              <a:xfrm rot="16200000" flipH="1">
                <a:off x="2576"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86" name="Line 778">
                <a:extLst>
                  <a:ext uri="{FF2B5EF4-FFF2-40B4-BE49-F238E27FC236}">
                    <a16:creationId xmlns:a16="http://schemas.microsoft.com/office/drawing/2014/main" id="{001D775E-F4ED-F406-D942-C85E066AB968}"/>
                  </a:ext>
                </a:extLst>
              </p:cNvPr>
              <p:cNvSpPr>
                <a:spLocks noChangeShapeType="1"/>
              </p:cNvSpPr>
              <p:nvPr/>
            </p:nvSpPr>
            <p:spPr bwMode="auto">
              <a:xfrm rot="16200000" flipH="1">
                <a:off x="2581"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87" name="Line 779">
                <a:extLst>
                  <a:ext uri="{FF2B5EF4-FFF2-40B4-BE49-F238E27FC236}">
                    <a16:creationId xmlns:a16="http://schemas.microsoft.com/office/drawing/2014/main" id="{5E1A5057-477B-D964-AD94-480A72AD68C9}"/>
                  </a:ext>
                </a:extLst>
              </p:cNvPr>
              <p:cNvSpPr>
                <a:spLocks noChangeShapeType="1"/>
              </p:cNvSpPr>
              <p:nvPr/>
            </p:nvSpPr>
            <p:spPr bwMode="auto">
              <a:xfrm rot="16200000" flipH="1">
                <a:off x="2418"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88" name="Line 780">
                <a:extLst>
                  <a:ext uri="{FF2B5EF4-FFF2-40B4-BE49-F238E27FC236}">
                    <a16:creationId xmlns:a16="http://schemas.microsoft.com/office/drawing/2014/main" id="{990C56E3-09D0-E735-F101-7E02DB2BE5BD}"/>
                  </a:ext>
                </a:extLst>
              </p:cNvPr>
              <p:cNvSpPr>
                <a:spLocks noChangeShapeType="1"/>
              </p:cNvSpPr>
              <p:nvPr/>
            </p:nvSpPr>
            <p:spPr bwMode="auto">
              <a:xfrm rot="-5400000" flipH="1" flipV="1">
                <a:off x="2419"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89" name="Line 781">
                <a:extLst>
                  <a:ext uri="{FF2B5EF4-FFF2-40B4-BE49-F238E27FC236}">
                    <a16:creationId xmlns:a16="http://schemas.microsoft.com/office/drawing/2014/main" id="{8B7141E3-1179-938B-4F60-BDC5186C76CB}"/>
                  </a:ext>
                </a:extLst>
              </p:cNvPr>
              <p:cNvSpPr>
                <a:spLocks noChangeShapeType="1"/>
              </p:cNvSpPr>
              <p:nvPr/>
            </p:nvSpPr>
            <p:spPr bwMode="auto">
              <a:xfrm rot="16200000" flipH="1">
                <a:off x="3167"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90" name="Line 782">
                <a:extLst>
                  <a:ext uri="{FF2B5EF4-FFF2-40B4-BE49-F238E27FC236}">
                    <a16:creationId xmlns:a16="http://schemas.microsoft.com/office/drawing/2014/main" id="{EE83D60F-A230-67AA-13ED-66CFCEF3ED5A}"/>
                  </a:ext>
                </a:extLst>
              </p:cNvPr>
              <p:cNvSpPr>
                <a:spLocks noChangeShapeType="1"/>
              </p:cNvSpPr>
              <p:nvPr/>
            </p:nvSpPr>
            <p:spPr bwMode="auto">
              <a:xfrm rot="-5400000" flipH="1" flipV="1">
                <a:off x="3168"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91" name="Line 783">
                <a:extLst>
                  <a:ext uri="{FF2B5EF4-FFF2-40B4-BE49-F238E27FC236}">
                    <a16:creationId xmlns:a16="http://schemas.microsoft.com/office/drawing/2014/main" id="{307DC5B8-BF38-B1C7-9CA6-D3FC2C6D1097}"/>
                  </a:ext>
                </a:extLst>
              </p:cNvPr>
              <p:cNvSpPr>
                <a:spLocks noChangeShapeType="1"/>
              </p:cNvSpPr>
              <p:nvPr/>
            </p:nvSpPr>
            <p:spPr bwMode="auto">
              <a:xfrm rot="16200000" flipH="1">
                <a:off x="2818"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92" name="Line 784">
                <a:extLst>
                  <a:ext uri="{FF2B5EF4-FFF2-40B4-BE49-F238E27FC236}">
                    <a16:creationId xmlns:a16="http://schemas.microsoft.com/office/drawing/2014/main" id="{4F909B7F-D12A-94DA-F583-3A85D5F66B7E}"/>
                  </a:ext>
                </a:extLst>
              </p:cNvPr>
              <p:cNvSpPr>
                <a:spLocks noChangeShapeType="1"/>
              </p:cNvSpPr>
              <p:nvPr/>
            </p:nvSpPr>
            <p:spPr bwMode="auto">
              <a:xfrm rot="16200000" flipH="1">
                <a:off x="2823"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93" name="Line 785">
                <a:extLst>
                  <a:ext uri="{FF2B5EF4-FFF2-40B4-BE49-F238E27FC236}">
                    <a16:creationId xmlns:a16="http://schemas.microsoft.com/office/drawing/2014/main" id="{A94C716B-8758-5573-E7BD-8BA39316FA9C}"/>
                  </a:ext>
                </a:extLst>
              </p:cNvPr>
              <p:cNvSpPr>
                <a:spLocks noChangeShapeType="1"/>
              </p:cNvSpPr>
              <p:nvPr/>
            </p:nvSpPr>
            <p:spPr bwMode="auto">
              <a:xfrm rot="-5400000" flipH="1" flipV="1">
                <a:off x="217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94" name="Line 786">
                <a:extLst>
                  <a:ext uri="{FF2B5EF4-FFF2-40B4-BE49-F238E27FC236}">
                    <a16:creationId xmlns:a16="http://schemas.microsoft.com/office/drawing/2014/main" id="{08EE15EE-A23F-FDA2-A4B7-FCF82E1A4CC8}"/>
                  </a:ext>
                </a:extLst>
              </p:cNvPr>
              <p:cNvSpPr>
                <a:spLocks noChangeShapeType="1"/>
              </p:cNvSpPr>
              <p:nvPr/>
            </p:nvSpPr>
            <p:spPr bwMode="auto">
              <a:xfrm rot="-5400000" flipH="1" flipV="1">
                <a:off x="342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95" name="Line 787">
                <a:extLst>
                  <a:ext uri="{FF2B5EF4-FFF2-40B4-BE49-F238E27FC236}">
                    <a16:creationId xmlns:a16="http://schemas.microsoft.com/office/drawing/2014/main" id="{EB23B10A-137F-6202-1293-551BFC80D69B}"/>
                  </a:ext>
                </a:extLst>
              </p:cNvPr>
              <p:cNvSpPr>
                <a:spLocks noChangeShapeType="1"/>
              </p:cNvSpPr>
              <p:nvPr/>
            </p:nvSpPr>
            <p:spPr bwMode="auto">
              <a:xfrm rot="16200000" flipH="1">
                <a:off x="217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96" name="Line 788">
                <a:extLst>
                  <a:ext uri="{FF2B5EF4-FFF2-40B4-BE49-F238E27FC236}">
                    <a16:creationId xmlns:a16="http://schemas.microsoft.com/office/drawing/2014/main" id="{C3C4ABCC-EE24-3A9E-09ED-C2CBF1D6463F}"/>
                  </a:ext>
                </a:extLst>
              </p:cNvPr>
              <p:cNvSpPr>
                <a:spLocks noChangeShapeType="1"/>
              </p:cNvSpPr>
              <p:nvPr/>
            </p:nvSpPr>
            <p:spPr bwMode="auto">
              <a:xfrm rot="16200000" flipH="1">
                <a:off x="342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97" name="Line 789">
                <a:extLst>
                  <a:ext uri="{FF2B5EF4-FFF2-40B4-BE49-F238E27FC236}">
                    <a16:creationId xmlns:a16="http://schemas.microsoft.com/office/drawing/2014/main" id="{5E68EFD2-3ED0-8338-E1FA-C1E4FB1E78B7}"/>
                  </a:ext>
                </a:extLst>
              </p:cNvPr>
              <p:cNvSpPr>
                <a:spLocks noChangeShapeType="1"/>
              </p:cNvSpPr>
              <p:nvPr/>
            </p:nvSpPr>
            <p:spPr bwMode="auto">
              <a:xfrm rot="-5400000">
                <a:off x="3197"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98" name="Line 790">
                <a:extLst>
                  <a:ext uri="{FF2B5EF4-FFF2-40B4-BE49-F238E27FC236}">
                    <a16:creationId xmlns:a16="http://schemas.microsoft.com/office/drawing/2014/main" id="{161FE082-1457-B9D1-A7CD-C719FB234231}"/>
                  </a:ext>
                </a:extLst>
              </p:cNvPr>
              <p:cNvSpPr>
                <a:spLocks noChangeShapeType="1"/>
              </p:cNvSpPr>
              <p:nvPr/>
            </p:nvSpPr>
            <p:spPr bwMode="auto">
              <a:xfrm rot="-5400000">
                <a:off x="3198"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999" name="Line 791">
                <a:extLst>
                  <a:ext uri="{FF2B5EF4-FFF2-40B4-BE49-F238E27FC236}">
                    <a16:creationId xmlns:a16="http://schemas.microsoft.com/office/drawing/2014/main" id="{6876C535-614F-0E47-1069-BFCC4BEF59DA}"/>
                  </a:ext>
                </a:extLst>
              </p:cNvPr>
              <p:cNvSpPr>
                <a:spLocks noChangeShapeType="1"/>
              </p:cNvSpPr>
              <p:nvPr/>
            </p:nvSpPr>
            <p:spPr bwMode="auto">
              <a:xfrm rot="16200000" flipH="1">
                <a:off x="3324"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00" name="Line 792">
                <a:extLst>
                  <a:ext uri="{FF2B5EF4-FFF2-40B4-BE49-F238E27FC236}">
                    <a16:creationId xmlns:a16="http://schemas.microsoft.com/office/drawing/2014/main" id="{C9B26AAB-F7B0-7DA1-9098-7349A63076BC}"/>
                  </a:ext>
                </a:extLst>
              </p:cNvPr>
              <p:cNvSpPr>
                <a:spLocks noChangeShapeType="1"/>
              </p:cNvSpPr>
              <p:nvPr/>
            </p:nvSpPr>
            <p:spPr bwMode="auto">
              <a:xfrm rot="16200000" flipH="1">
                <a:off x="3323"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01" name="Line 793">
                <a:extLst>
                  <a:ext uri="{FF2B5EF4-FFF2-40B4-BE49-F238E27FC236}">
                    <a16:creationId xmlns:a16="http://schemas.microsoft.com/office/drawing/2014/main" id="{D7B8CAC4-C50C-FA13-B3E9-F39DE5BC4667}"/>
                  </a:ext>
                </a:extLst>
              </p:cNvPr>
              <p:cNvSpPr>
                <a:spLocks noChangeShapeType="1"/>
              </p:cNvSpPr>
              <p:nvPr/>
            </p:nvSpPr>
            <p:spPr bwMode="auto">
              <a:xfrm rot="-5400000" flipH="1" flipV="1">
                <a:off x="254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02" name="Line 794">
                <a:extLst>
                  <a:ext uri="{FF2B5EF4-FFF2-40B4-BE49-F238E27FC236}">
                    <a16:creationId xmlns:a16="http://schemas.microsoft.com/office/drawing/2014/main" id="{75594C72-9D45-488D-64F0-91798B11D5E2}"/>
                  </a:ext>
                </a:extLst>
              </p:cNvPr>
              <p:cNvSpPr>
                <a:spLocks noChangeShapeType="1"/>
              </p:cNvSpPr>
              <p:nvPr/>
            </p:nvSpPr>
            <p:spPr bwMode="auto">
              <a:xfrm rot="16200000" flipV="1">
                <a:off x="254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03" name="Line 795">
                <a:extLst>
                  <a:ext uri="{FF2B5EF4-FFF2-40B4-BE49-F238E27FC236}">
                    <a16:creationId xmlns:a16="http://schemas.microsoft.com/office/drawing/2014/main" id="{4A2906AE-623B-0D3F-DA1B-32A0F2B84E35}"/>
                  </a:ext>
                </a:extLst>
              </p:cNvPr>
              <p:cNvSpPr>
                <a:spLocks noChangeShapeType="1"/>
              </p:cNvSpPr>
              <p:nvPr/>
            </p:nvSpPr>
            <p:spPr bwMode="auto">
              <a:xfrm rot="-5400000" flipH="1" flipV="1">
                <a:off x="304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04" name="Line 796">
                <a:extLst>
                  <a:ext uri="{FF2B5EF4-FFF2-40B4-BE49-F238E27FC236}">
                    <a16:creationId xmlns:a16="http://schemas.microsoft.com/office/drawing/2014/main" id="{8461AF2B-B029-032B-7BAD-165A38D4E347}"/>
                  </a:ext>
                </a:extLst>
              </p:cNvPr>
              <p:cNvSpPr>
                <a:spLocks noChangeShapeType="1"/>
              </p:cNvSpPr>
              <p:nvPr/>
            </p:nvSpPr>
            <p:spPr bwMode="auto">
              <a:xfrm rot="16200000" flipV="1">
                <a:off x="304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05" name="Line 797">
                <a:extLst>
                  <a:ext uri="{FF2B5EF4-FFF2-40B4-BE49-F238E27FC236}">
                    <a16:creationId xmlns:a16="http://schemas.microsoft.com/office/drawing/2014/main" id="{B5B4BF02-5258-DCE9-4A7A-43917B118DC1}"/>
                  </a:ext>
                </a:extLst>
              </p:cNvPr>
              <p:cNvSpPr>
                <a:spLocks noChangeShapeType="1"/>
              </p:cNvSpPr>
              <p:nvPr/>
            </p:nvSpPr>
            <p:spPr bwMode="auto">
              <a:xfrm rot="16200000" flipV="1">
                <a:off x="3299"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06" name="Line 798">
                <a:extLst>
                  <a:ext uri="{FF2B5EF4-FFF2-40B4-BE49-F238E27FC236}">
                    <a16:creationId xmlns:a16="http://schemas.microsoft.com/office/drawing/2014/main" id="{BD5C6123-643F-DBA1-4483-AAE69C7AE3BC}"/>
                  </a:ext>
                </a:extLst>
              </p:cNvPr>
              <p:cNvSpPr>
                <a:spLocks noChangeShapeType="1"/>
              </p:cNvSpPr>
              <p:nvPr/>
            </p:nvSpPr>
            <p:spPr bwMode="auto">
              <a:xfrm rot="-5400000" flipH="1" flipV="1">
                <a:off x="3300"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07" name="Line 799">
                <a:extLst>
                  <a:ext uri="{FF2B5EF4-FFF2-40B4-BE49-F238E27FC236}">
                    <a16:creationId xmlns:a16="http://schemas.microsoft.com/office/drawing/2014/main" id="{9BF21713-FA5E-49B0-D4BE-0702C36FC3B6}"/>
                  </a:ext>
                </a:extLst>
              </p:cNvPr>
              <p:cNvSpPr>
                <a:spLocks noChangeShapeType="1"/>
              </p:cNvSpPr>
              <p:nvPr/>
            </p:nvSpPr>
            <p:spPr bwMode="auto">
              <a:xfrm rot="-5400000" flipH="1" flipV="1">
                <a:off x="2298"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08" name="Line 800">
                <a:extLst>
                  <a:ext uri="{FF2B5EF4-FFF2-40B4-BE49-F238E27FC236}">
                    <a16:creationId xmlns:a16="http://schemas.microsoft.com/office/drawing/2014/main" id="{48343641-5FAD-07BE-D885-536255AEA107}"/>
                  </a:ext>
                </a:extLst>
              </p:cNvPr>
              <p:cNvSpPr>
                <a:spLocks noChangeShapeType="1"/>
              </p:cNvSpPr>
              <p:nvPr/>
            </p:nvSpPr>
            <p:spPr bwMode="auto">
              <a:xfrm rot="16200000" flipV="1">
                <a:off x="2297"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09" name="Line 801">
                <a:extLst>
                  <a:ext uri="{FF2B5EF4-FFF2-40B4-BE49-F238E27FC236}">
                    <a16:creationId xmlns:a16="http://schemas.microsoft.com/office/drawing/2014/main" id="{6B982822-5AE1-F0B1-4E93-E17032E6EB14}"/>
                  </a:ext>
                </a:extLst>
              </p:cNvPr>
              <p:cNvSpPr>
                <a:spLocks noChangeShapeType="1"/>
              </p:cNvSpPr>
              <p:nvPr/>
            </p:nvSpPr>
            <p:spPr bwMode="auto">
              <a:xfrm rot="-5400000">
                <a:off x="2201"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10" name="Line 802">
                <a:extLst>
                  <a:ext uri="{FF2B5EF4-FFF2-40B4-BE49-F238E27FC236}">
                    <a16:creationId xmlns:a16="http://schemas.microsoft.com/office/drawing/2014/main" id="{6CD82751-F687-0739-2DF5-C50F160C6E83}"/>
                  </a:ext>
                </a:extLst>
              </p:cNvPr>
              <p:cNvSpPr>
                <a:spLocks noChangeShapeType="1"/>
              </p:cNvSpPr>
              <p:nvPr/>
            </p:nvSpPr>
            <p:spPr bwMode="auto">
              <a:xfrm rot="16200000" flipH="1">
                <a:off x="2913"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11" name="Line 803">
                <a:extLst>
                  <a:ext uri="{FF2B5EF4-FFF2-40B4-BE49-F238E27FC236}">
                    <a16:creationId xmlns:a16="http://schemas.microsoft.com/office/drawing/2014/main" id="{242F66E5-F580-4932-37E8-88BFB8D217FA}"/>
                  </a:ext>
                </a:extLst>
              </p:cNvPr>
              <p:cNvSpPr>
                <a:spLocks noChangeShapeType="1"/>
              </p:cNvSpPr>
              <p:nvPr/>
            </p:nvSpPr>
            <p:spPr bwMode="auto">
              <a:xfrm rot="-5400000" flipH="1" flipV="1">
                <a:off x="2914"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12" name="Line 804">
                <a:extLst>
                  <a:ext uri="{FF2B5EF4-FFF2-40B4-BE49-F238E27FC236}">
                    <a16:creationId xmlns:a16="http://schemas.microsoft.com/office/drawing/2014/main" id="{FB687F34-5E03-932A-03A2-2C729A802F48}"/>
                  </a:ext>
                </a:extLst>
              </p:cNvPr>
              <p:cNvSpPr>
                <a:spLocks noChangeShapeType="1"/>
              </p:cNvSpPr>
              <p:nvPr/>
            </p:nvSpPr>
            <p:spPr bwMode="auto">
              <a:xfrm rot="16200000" flipH="1">
                <a:off x="2671"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13" name="Line 805">
                <a:extLst>
                  <a:ext uri="{FF2B5EF4-FFF2-40B4-BE49-F238E27FC236}">
                    <a16:creationId xmlns:a16="http://schemas.microsoft.com/office/drawing/2014/main" id="{BA553B4C-20DF-8EAC-42FF-87B52CAC5D02}"/>
                  </a:ext>
                </a:extLst>
              </p:cNvPr>
              <p:cNvSpPr>
                <a:spLocks noChangeShapeType="1"/>
              </p:cNvSpPr>
              <p:nvPr/>
            </p:nvSpPr>
            <p:spPr bwMode="auto">
              <a:xfrm rot="-5400000" flipH="1" flipV="1">
                <a:off x="2672"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14" name="Line 806">
                <a:extLst>
                  <a:ext uri="{FF2B5EF4-FFF2-40B4-BE49-F238E27FC236}">
                    <a16:creationId xmlns:a16="http://schemas.microsoft.com/office/drawing/2014/main" id="{A4A65D90-66EB-A561-3419-0B9D1635D4E0}"/>
                  </a:ext>
                </a:extLst>
              </p:cNvPr>
              <p:cNvSpPr>
                <a:spLocks noChangeShapeType="1"/>
              </p:cNvSpPr>
              <p:nvPr/>
            </p:nvSpPr>
            <p:spPr bwMode="auto">
              <a:xfrm rot="16200000" flipV="1">
                <a:off x="2793" y="2746"/>
                <a:ext cx="81"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15" name="Line 807">
                <a:extLst>
                  <a:ext uri="{FF2B5EF4-FFF2-40B4-BE49-F238E27FC236}">
                    <a16:creationId xmlns:a16="http://schemas.microsoft.com/office/drawing/2014/main" id="{DC164F77-E4CC-9459-BE70-B4C62337D9C4}"/>
                  </a:ext>
                </a:extLst>
              </p:cNvPr>
              <p:cNvSpPr>
                <a:spLocks noChangeShapeType="1"/>
              </p:cNvSpPr>
              <p:nvPr/>
            </p:nvSpPr>
            <p:spPr bwMode="auto">
              <a:xfrm rot="-5400000" flipH="1" flipV="1">
                <a:off x="2792" y="1651"/>
                <a:ext cx="81"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16" name="Line 808">
                <a:extLst>
                  <a:ext uri="{FF2B5EF4-FFF2-40B4-BE49-F238E27FC236}">
                    <a16:creationId xmlns:a16="http://schemas.microsoft.com/office/drawing/2014/main" id="{D6A7B6CD-CC34-C68E-7EAE-71B5BABCEF5E}"/>
                  </a:ext>
                </a:extLst>
              </p:cNvPr>
              <p:cNvSpPr>
                <a:spLocks noChangeShapeType="1"/>
              </p:cNvSpPr>
              <p:nvPr/>
            </p:nvSpPr>
            <p:spPr bwMode="auto">
              <a:xfrm rot="-5400000">
                <a:off x="2449"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17" name="Line 809">
                <a:extLst>
                  <a:ext uri="{FF2B5EF4-FFF2-40B4-BE49-F238E27FC236}">
                    <a16:creationId xmlns:a16="http://schemas.microsoft.com/office/drawing/2014/main" id="{D94F7245-BD28-D654-6EBD-83A6FE289F3A}"/>
                  </a:ext>
                </a:extLst>
              </p:cNvPr>
              <p:cNvSpPr>
                <a:spLocks noChangeShapeType="1"/>
              </p:cNvSpPr>
              <p:nvPr/>
            </p:nvSpPr>
            <p:spPr bwMode="auto">
              <a:xfrm rot="-5400000">
                <a:off x="2448"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18" name="Line 810">
                <a:extLst>
                  <a:ext uri="{FF2B5EF4-FFF2-40B4-BE49-F238E27FC236}">
                    <a16:creationId xmlns:a16="http://schemas.microsoft.com/office/drawing/2014/main" id="{218A10AC-73AC-ED05-1074-E499E78B831B}"/>
                  </a:ext>
                </a:extLst>
              </p:cNvPr>
              <p:cNvSpPr>
                <a:spLocks noChangeShapeType="1"/>
              </p:cNvSpPr>
              <p:nvPr/>
            </p:nvSpPr>
            <p:spPr bwMode="auto">
              <a:xfrm rot="16200000" flipV="1">
                <a:off x="2298"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19" name="Line 811">
                <a:extLst>
                  <a:ext uri="{FF2B5EF4-FFF2-40B4-BE49-F238E27FC236}">
                    <a16:creationId xmlns:a16="http://schemas.microsoft.com/office/drawing/2014/main" id="{56D20DA5-ABC5-8B22-2449-B8BFE94A31F1}"/>
                  </a:ext>
                </a:extLst>
              </p:cNvPr>
              <p:cNvSpPr>
                <a:spLocks noChangeShapeType="1"/>
              </p:cNvSpPr>
              <p:nvPr/>
            </p:nvSpPr>
            <p:spPr bwMode="auto">
              <a:xfrm rot="16200000" flipV="1">
                <a:off x="3300"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20" name="Line 812">
                <a:extLst>
                  <a:ext uri="{FF2B5EF4-FFF2-40B4-BE49-F238E27FC236}">
                    <a16:creationId xmlns:a16="http://schemas.microsoft.com/office/drawing/2014/main" id="{F5DA999E-4DCC-83D8-624A-33B0B6703C6C}"/>
                  </a:ext>
                </a:extLst>
              </p:cNvPr>
              <p:cNvSpPr>
                <a:spLocks noChangeShapeType="1"/>
              </p:cNvSpPr>
              <p:nvPr/>
            </p:nvSpPr>
            <p:spPr bwMode="auto">
              <a:xfrm rot="-5400000" flipH="1" flipV="1">
                <a:off x="2297"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21" name="Line 813">
                <a:extLst>
                  <a:ext uri="{FF2B5EF4-FFF2-40B4-BE49-F238E27FC236}">
                    <a16:creationId xmlns:a16="http://schemas.microsoft.com/office/drawing/2014/main" id="{818DAF6B-2D99-B28F-BF17-BFFE1DB6B49D}"/>
                  </a:ext>
                </a:extLst>
              </p:cNvPr>
              <p:cNvSpPr>
                <a:spLocks noChangeShapeType="1"/>
              </p:cNvSpPr>
              <p:nvPr/>
            </p:nvSpPr>
            <p:spPr bwMode="auto">
              <a:xfrm rot="-5400000" flipH="1" flipV="1">
                <a:off x="3299"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22" name="Line 814">
                <a:extLst>
                  <a:ext uri="{FF2B5EF4-FFF2-40B4-BE49-F238E27FC236}">
                    <a16:creationId xmlns:a16="http://schemas.microsoft.com/office/drawing/2014/main" id="{787FCA4B-A044-F34C-CF7B-68D7D7FC38DC}"/>
                  </a:ext>
                </a:extLst>
              </p:cNvPr>
              <p:cNvSpPr>
                <a:spLocks noChangeShapeType="1"/>
              </p:cNvSpPr>
              <p:nvPr/>
            </p:nvSpPr>
            <p:spPr bwMode="auto">
              <a:xfrm rot="-5400000" flipH="1" flipV="1">
                <a:off x="3173"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23" name="Line 815">
                <a:extLst>
                  <a:ext uri="{FF2B5EF4-FFF2-40B4-BE49-F238E27FC236}">
                    <a16:creationId xmlns:a16="http://schemas.microsoft.com/office/drawing/2014/main" id="{0130E09B-F267-752A-2994-780B6F470FC7}"/>
                  </a:ext>
                </a:extLst>
              </p:cNvPr>
              <p:cNvSpPr>
                <a:spLocks noChangeShapeType="1"/>
              </p:cNvSpPr>
              <p:nvPr/>
            </p:nvSpPr>
            <p:spPr bwMode="auto">
              <a:xfrm rot="-5400000" flipH="1" flipV="1">
                <a:off x="2424"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24" name="Line 816">
                <a:extLst>
                  <a:ext uri="{FF2B5EF4-FFF2-40B4-BE49-F238E27FC236}">
                    <a16:creationId xmlns:a16="http://schemas.microsoft.com/office/drawing/2014/main" id="{58DDDDEA-5EA3-39A8-E2E7-01138BB09CDE}"/>
                  </a:ext>
                </a:extLst>
              </p:cNvPr>
              <p:cNvSpPr>
                <a:spLocks noChangeShapeType="1"/>
              </p:cNvSpPr>
              <p:nvPr/>
            </p:nvSpPr>
            <p:spPr bwMode="auto">
              <a:xfrm rot="16200000" flipH="1">
                <a:off x="2425"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25" name="Line 817">
                <a:extLst>
                  <a:ext uri="{FF2B5EF4-FFF2-40B4-BE49-F238E27FC236}">
                    <a16:creationId xmlns:a16="http://schemas.microsoft.com/office/drawing/2014/main" id="{3CF9882F-D189-C341-CAB3-D4A00AAB5AAC}"/>
                  </a:ext>
                </a:extLst>
              </p:cNvPr>
              <p:cNvSpPr>
                <a:spLocks noChangeShapeType="1"/>
              </p:cNvSpPr>
              <p:nvPr/>
            </p:nvSpPr>
            <p:spPr bwMode="auto">
              <a:xfrm rot="16200000" flipH="1">
                <a:off x="3174"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26" name="Line 818">
                <a:extLst>
                  <a:ext uri="{FF2B5EF4-FFF2-40B4-BE49-F238E27FC236}">
                    <a16:creationId xmlns:a16="http://schemas.microsoft.com/office/drawing/2014/main" id="{C20C9047-547D-41D6-FD87-9368F9192551}"/>
                  </a:ext>
                </a:extLst>
              </p:cNvPr>
              <p:cNvSpPr>
                <a:spLocks noChangeShapeType="1"/>
              </p:cNvSpPr>
              <p:nvPr/>
            </p:nvSpPr>
            <p:spPr bwMode="auto">
              <a:xfrm rot="16200000" flipH="1">
                <a:off x="2322"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27" name="Line 819">
                <a:extLst>
                  <a:ext uri="{FF2B5EF4-FFF2-40B4-BE49-F238E27FC236}">
                    <a16:creationId xmlns:a16="http://schemas.microsoft.com/office/drawing/2014/main" id="{DC575FBB-FE58-1693-D17F-E0CE7AB1365D}"/>
                  </a:ext>
                </a:extLst>
              </p:cNvPr>
              <p:cNvSpPr>
                <a:spLocks noChangeShapeType="1"/>
              </p:cNvSpPr>
              <p:nvPr/>
            </p:nvSpPr>
            <p:spPr bwMode="auto">
              <a:xfrm rot="16200000" flipH="1">
                <a:off x="2321"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28" name="Line 820">
                <a:extLst>
                  <a:ext uri="{FF2B5EF4-FFF2-40B4-BE49-F238E27FC236}">
                    <a16:creationId xmlns:a16="http://schemas.microsoft.com/office/drawing/2014/main" id="{6A7F041A-7CAC-66AF-03A6-BB0AEC4C0E81}"/>
                  </a:ext>
                </a:extLst>
              </p:cNvPr>
              <p:cNvSpPr>
                <a:spLocks noChangeShapeType="1"/>
              </p:cNvSpPr>
              <p:nvPr/>
            </p:nvSpPr>
            <p:spPr bwMode="auto">
              <a:xfrm rot="-5400000">
                <a:off x="2944"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29" name="Line 821">
                <a:extLst>
                  <a:ext uri="{FF2B5EF4-FFF2-40B4-BE49-F238E27FC236}">
                    <a16:creationId xmlns:a16="http://schemas.microsoft.com/office/drawing/2014/main" id="{DE0AE78D-C6AF-BA9F-D626-29DB519CE3B1}"/>
                  </a:ext>
                </a:extLst>
              </p:cNvPr>
              <p:cNvSpPr>
                <a:spLocks noChangeShapeType="1"/>
              </p:cNvSpPr>
              <p:nvPr/>
            </p:nvSpPr>
            <p:spPr bwMode="auto">
              <a:xfrm rot="-5400000">
                <a:off x="2943"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30" name="Line 822">
                <a:extLst>
                  <a:ext uri="{FF2B5EF4-FFF2-40B4-BE49-F238E27FC236}">
                    <a16:creationId xmlns:a16="http://schemas.microsoft.com/office/drawing/2014/main" id="{3CF97D07-8882-04C1-FAE2-DC4853E4BB35}"/>
                  </a:ext>
                </a:extLst>
              </p:cNvPr>
              <p:cNvSpPr>
                <a:spLocks noChangeShapeType="1"/>
              </p:cNvSpPr>
              <p:nvPr/>
            </p:nvSpPr>
            <p:spPr bwMode="auto">
              <a:xfrm rot="-5400000">
                <a:off x="2702"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31" name="Line 823">
                <a:extLst>
                  <a:ext uri="{FF2B5EF4-FFF2-40B4-BE49-F238E27FC236}">
                    <a16:creationId xmlns:a16="http://schemas.microsoft.com/office/drawing/2014/main" id="{69DE0CAF-AE41-215E-A61C-2952347BB5E8}"/>
                  </a:ext>
                </a:extLst>
              </p:cNvPr>
              <p:cNvSpPr>
                <a:spLocks noChangeShapeType="1"/>
              </p:cNvSpPr>
              <p:nvPr/>
            </p:nvSpPr>
            <p:spPr bwMode="auto">
              <a:xfrm rot="-5400000">
                <a:off x="2701"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32" name="Line 824">
                <a:extLst>
                  <a:ext uri="{FF2B5EF4-FFF2-40B4-BE49-F238E27FC236}">
                    <a16:creationId xmlns:a16="http://schemas.microsoft.com/office/drawing/2014/main" id="{A3F6ECC0-5489-3C4D-02F0-9F5B5E06C854}"/>
                  </a:ext>
                </a:extLst>
              </p:cNvPr>
              <p:cNvSpPr>
                <a:spLocks noChangeShapeType="1"/>
              </p:cNvSpPr>
              <p:nvPr/>
            </p:nvSpPr>
            <p:spPr bwMode="auto">
              <a:xfrm rot="-5400000">
                <a:off x="3203"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33" name="Line 825">
                <a:extLst>
                  <a:ext uri="{FF2B5EF4-FFF2-40B4-BE49-F238E27FC236}">
                    <a16:creationId xmlns:a16="http://schemas.microsoft.com/office/drawing/2014/main" id="{ACE74CC3-6BBB-A0E6-56F8-2ADC3717F939}"/>
                  </a:ext>
                </a:extLst>
              </p:cNvPr>
              <p:cNvSpPr>
                <a:spLocks noChangeShapeType="1"/>
              </p:cNvSpPr>
              <p:nvPr/>
            </p:nvSpPr>
            <p:spPr bwMode="auto">
              <a:xfrm rot="-5400000" flipH="1" flipV="1">
                <a:off x="304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34" name="Line 826">
                <a:extLst>
                  <a:ext uri="{FF2B5EF4-FFF2-40B4-BE49-F238E27FC236}">
                    <a16:creationId xmlns:a16="http://schemas.microsoft.com/office/drawing/2014/main" id="{A149C1AE-566A-18F1-FCEF-FA30DCB4EE2C}"/>
                  </a:ext>
                </a:extLst>
              </p:cNvPr>
              <p:cNvSpPr>
                <a:spLocks noChangeShapeType="1"/>
              </p:cNvSpPr>
              <p:nvPr/>
            </p:nvSpPr>
            <p:spPr bwMode="auto">
              <a:xfrm rot="16200000" flipV="1">
                <a:off x="304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35" name="Line 827">
                <a:extLst>
                  <a:ext uri="{FF2B5EF4-FFF2-40B4-BE49-F238E27FC236}">
                    <a16:creationId xmlns:a16="http://schemas.microsoft.com/office/drawing/2014/main" id="{52A5EA85-FA44-5C4B-8A72-318655225C04}"/>
                  </a:ext>
                </a:extLst>
              </p:cNvPr>
              <p:cNvSpPr>
                <a:spLocks noChangeShapeType="1"/>
              </p:cNvSpPr>
              <p:nvPr/>
            </p:nvSpPr>
            <p:spPr bwMode="auto">
              <a:xfrm rot="-5400000" flipH="1" flipV="1">
                <a:off x="255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36" name="Line 828">
                <a:extLst>
                  <a:ext uri="{FF2B5EF4-FFF2-40B4-BE49-F238E27FC236}">
                    <a16:creationId xmlns:a16="http://schemas.microsoft.com/office/drawing/2014/main" id="{7E3C51AF-6C9A-BB83-75C8-ACA9170DF237}"/>
                  </a:ext>
                </a:extLst>
              </p:cNvPr>
              <p:cNvSpPr>
                <a:spLocks noChangeShapeType="1"/>
              </p:cNvSpPr>
              <p:nvPr/>
            </p:nvSpPr>
            <p:spPr bwMode="auto">
              <a:xfrm rot="16200000" flipV="1">
                <a:off x="255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37" name="Line 829">
                <a:extLst>
                  <a:ext uri="{FF2B5EF4-FFF2-40B4-BE49-F238E27FC236}">
                    <a16:creationId xmlns:a16="http://schemas.microsoft.com/office/drawing/2014/main" id="{E4505B4F-490C-243A-ED23-856E3C8FBF21}"/>
                  </a:ext>
                </a:extLst>
              </p:cNvPr>
              <p:cNvSpPr>
                <a:spLocks noChangeShapeType="1"/>
              </p:cNvSpPr>
              <p:nvPr/>
            </p:nvSpPr>
            <p:spPr bwMode="auto">
              <a:xfrm rot="-5400000" flipH="1" flipV="1">
                <a:off x="3174"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38" name="Line 830">
                <a:extLst>
                  <a:ext uri="{FF2B5EF4-FFF2-40B4-BE49-F238E27FC236}">
                    <a16:creationId xmlns:a16="http://schemas.microsoft.com/office/drawing/2014/main" id="{64B9AD5B-06B1-933E-9972-8AAEB7F81A9D}"/>
                  </a:ext>
                </a:extLst>
              </p:cNvPr>
              <p:cNvSpPr>
                <a:spLocks noChangeShapeType="1"/>
              </p:cNvSpPr>
              <p:nvPr/>
            </p:nvSpPr>
            <p:spPr bwMode="auto">
              <a:xfrm rot="-5400000" flipH="1" flipV="1">
                <a:off x="2425"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39" name="Line 831">
                <a:extLst>
                  <a:ext uri="{FF2B5EF4-FFF2-40B4-BE49-F238E27FC236}">
                    <a16:creationId xmlns:a16="http://schemas.microsoft.com/office/drawing/2014/main" id="{5CBF36D5-2E4C-09D1-9A65-98A311100CFB}"/>
                  </a:ext>
                </a:extLst>
              </p:cNvPr>
              <p:cNvSpPr>
                <a:spLocks noChangeShapeType="1"/>
              </p:cNvSpPr>
              <p:nvPr/>
            </p:nvSpPr>
            <p:spPr bwMode="auto">
              <a:xfrm rot="16200000" flipH="1">
                <a:off x="2424"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40" name="Line 832">
                <a:extLst>
                  <a:ext uri="{FF2B5EF4-FFF2-40B4-BE49-F238E27FC236}">
                    <a16:creationId xmlns:a16="http://schemas.microsoft.com/office/drawing/2014/main" id="{5C65B13E-3AC4-DFD7-B561-3FFFF66F9533}"/>
                  </a:ext>
                </a:extLst>
              </p:cNvPr>
              <p:cNvSpPr>
                <a:spLocks noChangeShapeType="1"/>
              </p:cNvSpPr>
              <p:nvPr/>
            </p:nvSpPr>
            <p:spPr bwMode="auto">
              <a:xfrm rot="16200000" flipH="1">
                <a:off x="3173"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41" name="Line 833">
                <a:extLst>
                  <a:ext uri="{FF2B5EF4-FFF2-40B4-BE49-F238E27FC236}">
                    <a16:creationId xmlns:a16="http://schemas.microsoft.com/office/drawing/2014/main" id="{6E4BE347-8774-31A1-539B-01F1F6A0A2D6}"/>
                  </a:ext>
                </a:extLst>
              </p:cNvPr>
              <p:cNvSpPr>
                <a:spLocks noChangeShapeType="1"/>
              </p:cNvSpPr>
              <p:nvPr/>
            </p:nvSpPr>
            <p:spPr bwMode="auto">
              <a:xfrm rot="16200000" flipH="1">
                <a:off x="3071"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42" name="Line 834">
                <a:extLst>
                  <a:ext uri="{FF2B5EF4-FFF2-40B4-BE49-F238E27FC236}">
                    <a16:creationId xmlns:a16="http://schemas.microsoft.com/office/drawing/2014/main" id="{CF0C26F8-4847-1CFE-6377-6F50AF315906}"/>
                  </a:ext>
                </a:extLst>
              </p:cNvPr>
              <p:cNvSpPr>
                <a:spLocks noChangeShapeType="1"/>
              </p:cNvSpPr>
              <p:nvPr/>
            </p:nvSpPr>
            <p:spPr bwMode="auto">
              <a:xfrm rot="16200000" flipH="1">
                <a:off x="3070"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43" name="Line 835">
                <a:extLst>
                  <a:ext uri="{FF2B5EF4-FFF2-40B4-BE49-F238E27FC236}">
                    <a16:creationId xmlns:a16="http://schemas.microsoft.com/office/drawing/2014/main" id="{6F6CC6AC-8C5E-C57E-4807-6408310EC678}"/>
                  </a:ext>
                </a:extLst>
              </p:cNvPr>
              <p:cNvSpPr>
                <a:spLocks noChangeShapeType="1"/>
              </p:cNvSpPr>
              <p:nvPr/>
            </p:nvSpPr>
            <p:spPr bwMode="auto">
              <a:xfrm rot="16200000" flipH="1">
                <a:off x="2920"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44" name="Line 836">
                <a:extLst>
                  <a:ext uri="{FF2B5EF4-FFF2-40B4-BE49-F238E27FC236}">
                    <a16:creationId xmlns:a16="http://schemas.microsoft.com/office/drawing/2014/main" id="{CF1362E1-11B7-EA59-453D-510978D1CC11}"/>
                  </a:ext>
                </a:extLst>
              </p:cNvPr>
              <p:cNvSpPr>
                <a:spLocks noChangeShapeType="1"/>
              </p:cNvSpPr>
              <p:nvPr/>
            </p:nvSpPr>
            <p:spPr bwMode="auto">
              <a:xfrm rot="-5400000" flipH="1" flipV="1">
                <a:off x="2919"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45" name="Line 837">
                <a:extLst>
                  <a:ext uri="{FF2B5EF4-FFF2-40B4-BE49-F238E27FC236}">
                    <a16:creationId xmlns:a16="http://schemas.microsoft.com/office/drawing/2014/main" id="{B9F0E9C4-CE13-E7B8-CAAF-27114DA2455B}"/>
                  </a:ext>
                </a:extLst>
              </p:cNvPr>
              <p:cNvSpPr>
                <a:spLocks noChangeShapeType="1"/>
              </p:cNvSpPr>
              <p:nvPr/>
            </p:nvSpPr>
            <p:spPr bwMode="auto">
              <a:xfrm rot="-5400000" flipH="1" flipV="1">
                <a:off x="2677"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46" name="Line 838">
                <a:extLst>
                  <a:ext uri="{FF2B5EF4-FFF2-40B4-BE49-F238E27FC236}">
                    <a16:creationId xmlns:a16="http://schemas.microsoft.com/office/drawing/2014/main" id="{142DE563-C37F-FC12-CE44-1A9CCE7B4DB3}"/>
                  </a:ext>
                </a:extLst>
              </p:cNvPr>
              <p:cNvSpPr>
                <a:spLocks noChangeShapeType="1"/>
              </p:cNvSpPr>
              <p:nvPr/>
            </p:nvSpPr>
            <p:spPr bwMode="auto">
              <a:xfrm rot="16200000" flipH="1">
                <a:off x="2678"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47" name="Line 839">
                <a:extLst>
                  <a:ext uri="{FF2B5EF4-FFF2-40B4-BE49-F238E27FC236}">
                    <a16:creationId xmlns:a16="http://schemas.microsoft.com/office/drawing/2014/main" id="{C7C47AD2-2E31-7D11-3B20-2B4E944CE810}"/>
                  </a:ext>
                </a:extLst>
              </p:cNvPr>
              <p:cNvSpPr>
                <a:spLocks noChangeShapeType="1"/>
              </p:cNvSpPr>
              <p:nvPr/>
            </p:nvSpPr>
            <p:spPr bwMode="auto">
              <a:xfrm rot="16200000" flipV="1">
                <a:off x="2798" y="1876"/>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48" name="Line 840">
                <a:extLst>
                  <a:ext uri="{FF2B5EF4-FFF2-40B4-BE49-F238E27FC236}">
                    <a16:creationId xmlns:a16="http://schemas.microsoft.com/office/drawing/2014/main" id="{F091C0F6-404D-DEA4-051D-B1FF3AF360AA}"/>
                  </a:ext>
                </a:extLst>
              </p:cNvPr>
              <p:cNvSpPr>
                <a:spLocks noChangeShapeType="1"/>
              </p:cNvSpPr>
              <p:nvPr/>
            </p:nvSpPr>
            <p:spPr bwMode="auto">
              <a:xfrm rot="-5400000" flipH="1" flipV="1">
                <a:off x="2799" y="2521"/>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49" name="Line 841">
                <a:extLst>
                  <a:ext uri="{FF2B5EF4-FFF2-40B4-BE49-F238E27FC236}">
                    <a16:creationId xmlns:a16="http://schemas.microsoft.com/office/drawing/2014/main" id="{0BE74D44-247A-44D7-1B93-D899C6D75F8A}"/>
                  </a:ext>
                </a:extLst>
              </p:cNvPr>
              <p:cNvSpPr>
                <a:spLocks noChangeShapeType="1"/>
              </p:cNvSpPr>
              <p:nvPr/>
            </p:nvSpPr>
            <p:spPr bwMode="auto">
              <a:xfrm rot="-5400000">
                <a:off x="2454"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50" name="Line 842">
                <a:extLst>
                  <a:ext uri="{FF2B5EF4-FFF2-40B4-BE49-F238E27FC236}">
                    <a16:creationId xmlns:a16="http://schemas.microsoft.com/office/drawing/2014/main" id="{A95C1943-82DD-C698-A992-AB345811289A}"/>
                  </a:ext>
                </a:extLst>
              </p:cNvPr>
              <p:cNvSpPr>
                <a:spLocks noChangeShapeType="1"/>
              </p:cNvSpPr>
              <p:nvPr/>
            </p:nvSpPr>
            <p:spPr bwMode="auto">
              <a:xfrm rot="16200000" flipH="1">
                <a:off x="2575"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51" name="Line 843">
                <a:extLst>
                  <a:ext uri="{FF2B5EF4-FFF2-40B4-BE49-F238E27FC236}">
                    <a16:creationId xmlns:a16="http://schemas.microsoft.com/office/drawing/2014/main" id="{7CCB30E5-1BF1-B9A6-FE0C-4FE70D29F7E5}"/>
                  </a:ext>
                </a:extLst>
              </p:cNvPr>
              <p:cNvSpPr>
                <a:spLocks noChangeShapeType="1"/>
              </p:cNvSpPr>
              <p:nvPr/>
            </p:nvSpPr>
            <p:spPr bwMode="auto">
              <a:xfrm rot="16200000" flipH="1">
                <a:off x="2576"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52" name="Line 844">
                <a:extLst>
                  <a:ext uri="{FF2B5EF4-FFF2-40B4-BE49-F238E27FC236}">
                    <a16:creationId xmlns:a16="http://schemas.microsoft.com/office/drawing/2014/main" id="{5D903A63-E68B-30CB-FAAD-5E78F344FE37}"/>
                  </a:ext>
                </a:extLst>
              </p:cNvPr>
              <p:cNvSpPr>
                <a:spLocks noChangeShapeType="1"/>
              </p:cNvSpPr>
              <p:nvPr/>
            </p:nvSpPr>
            <p:spPr bwMode="auto">
              <a:xfrm rot="16200000" flipV="1">
                <a:off x="304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53" name="Line 845">
                <a:extLst>
                  <a:ext uri="{FF2B5EF4-FFF2-40B4-BE49-F238E27FC236}">
                    <a16:creationId xmlns:a16="http://schemas.microsoft.com/office/drawing/2014/main" id="{CE023EBF-D131-2F78-4C95-0ABCFAF1AB85}"/>
                  </a:ext>
                </a:extLst>
              </p:cNvPr>
              <p:cNvSpPr>
                <a:spLocks noChangeShapeType="1"/>
              </p:cNvSpPr>
              <p:nvPr/>
            </p:nvSpPr>
            <p:spPr bwMode="auto">
              <a:xfrm rot="16200000" flipV="1">
                <a:off x="255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54" name="Line 846">
                <a:extLst>
                  <a:ext uri="{FF2B5EF4-FFF2-40B4-BE49-F238E27FC236}">
                    <a16:creationId xmlns:a16="http://schemas.microsoft.com/office/drawing/2014/main" id="{3513D569-9B5B-1F91-CFE9-26D47D4563CF}"/>
                  </a:ext>
                </a:extLst>
              </p:cNvPr>
              <p:cNvSpPr>
                <a:spLocks noChangeShapeType="1"/>
              </p:cNvSpPr>
              <p:nvPr/>
            </p:nvSpPr>
            <p:spPr bwMode="auto">
              <a:xfrm rot="-5400000" flipH="1" flipV="1">
                <a:off x="304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55" name="Line 847">
                <a:extLst>
                  <a:ext uri="{FF2B5EF4-FFF2-40B4-BE49-F238E27FC236}">
                    <a16:creationId xmlns:a16="http://schemas.microsoft.com/office/drawing/2014/main" id="{1CDD7759-F9F7-2912-D5BB-D3574C962D25}"/>
                  </a:ext>
                </a:extLst>
              </p:cNvPr>
              <p:cNvSpPr>
                <a:spLocks noChangeShapeType="1"/>
              </p:cNvSpPr>
              <p:nvPr/>
            </p:nvSpPr>
            <p:spPr bwMode="auto">
              <a:xfrm rot="-5400000" flipH="1" flipV="1">
                <a:off x="255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56" name="Line 848">
                <a:extLst>
                  <a:ext uri="{FF2B5EF4-FFF2-40B4-BE49-F238E27FC236}">
                    <a16:creationId xmlns:a16="http://schemas.microsoft.com/office/drawing/2014/main" id="{B1466DEF-A5B2-1EED-D914-E9D2C31F05C1}"/>
                  </a:ext>
                </a:extLst>
              </p:cNvPr>
              <p:cNvSpPr>
                <a:spLocks noChangeShapeType="1"/>
              </p:cNvSpPr>
              <p:nvPr/>
            </p:nvSpPr>
            <p:spPr bwMode="auto">
              <a:xfrm rot="16200000" flipH="1">
                <a:off x="2818"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57" name="Line 849">
                <a:extLst>
                  <a:ext uri="{FF2B5EF4-FFF2-40B4-BE49-F238E27FC236}">
                    <a16:creationId xmlns:a16="http://schemas.microsoft.com/office/drawing/2014/main" id="{9BAF8A42-7DA7-57A4-8AAC-6794A48E8995}"/>
                  </a:ext>
                </a:extLst>
              </p:cNvPr>
              <p:cNvSpPr>
                <a:spLocks noChangeShapeType="1"/>
              </p:cNvSpPr>
              <p:nvPr/>
            </p:nvSpPr>
            <p:spPr bwMode="auto">
              <a:xfrm rot="16200000" flipH="1">
                <a:off x="2817"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58" name="Line 850">
                <a:extLst>
                  <a:ext uri="{FF2B5EF4-FFF2-40B4-BE49-F238E27FC236}">
                    <a16:creationId xmlns:a16="http://schemas.microsoft.com/office/drawing/2014/main" id="{6583D97E-255D-8600-B1B5-641FE0175162}"/>
                  </a:ext>
                </a:extLst>
              </p:cNvPr>
              <p:cNvSpPr>
                <a:spLocks noChangeShapeType="1"/>
              </p:cNvSpPr>
              <p:nvPr/>
            </p:nvSpPr>
            <p:spPr bwMode="auto">
              <a:xfrm rot="-5400000">
                <a:off x="2949"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59" name="Line 851">
                <a:extLst>
                  <a:ext uri="{FF2B5EF4-FFF2-40B4-BE49-F238E27FC236}">
                    <a16:creationId xmlns:a16="http://schemas.microsoft.com/office/drawing/2014/main" id="{E1BD4B22-01CD-38E7-7CD5-61AFB45C15AA}"/>
                  </a:ext>
                </a:extLst>
              </p:cNvPr>
              <p:cNvSpPr>
                <a:spLocks noChangeShapeType="1"/>
              </p:cNvSpPr>
              <p:nvPr/>
            </p:nvSpPr>
            <p:spPr bwMode="auto">
              <a:xfrm rot="-5400000" flipH="1" flipV="1">
                <a:off x="2678"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60" name="Line 852">
                <a:extLst>
                  <a:ext uri="{FF2B5EF4-FFF2-40B4-BE49-F238E27FC236}">
                    <a16:creationId xmlns:a16="http://schemas.microsoft.com/office/drawing/2014/main" id="{27A60A74-B090-46E3-BDE3-B1F5994636EC}"/>
                  </a:ext>
                </a:extLst>
              </p:cNvPr>
              <p:cNvSpPr>
                <a:spLocks noChangeShapeType="1"/>
              </p:cNvSpPr>
              <p:nvPr/>
            </p:nvSpPr>
            <p:spPr bwMode="auto">
              <a:xfrm rot="-5400000" flipH="1" flipV="1">
                <a:off x="2920"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61" name="Line 853">
                <a:extLst>
                  <a:ext uri="{FF2B5EF4-FFF2-40B4-BE49-F238E27FC236}">
                    <a16:creationId xmlns:a16="http://schemas.microsoft.com/office/drawing/2014/main" id="{7DFFF310-14A7-6D5C-D0E6-4E6AE457FDE7}"/>
                  </a:ext>
                </a:extLst>
              </p:cNvPr>
              <p:cNvSpPr>
                <a:spLocks noChangeShapeType="1"/>
              </p:cNvSpPr>
              <p:nvPr/>
            </p:nvSpPr>
            <p:spPr bwMode="auto">
              <a:xfrm rot="16200000" flipH="1">
                <a:off x="2919"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62" name="Line 854">
                <a:extLst>
                  <a:ext uri="{FF2B5EF4-FFF2-40B4-BE49-F238E27FC236}">
                    <a16:creationId xmlns:a16="http://schemas.microsoft.com/office/drawing/2014/main" id="{39C7B5ED-F403-8327-1E50-4AA1213BD50B}"/>
                  </a:ext>
                </a:extLst>
              </p:cNvPr>
              <p:cNvSpPr>
                <a:spLocks noChangeShapeType="1"/>
              </p:cNvSpPr>
              <p:nvPr/>
            </p:nvSpPr>
            <p:spPr bwMode="auto">
              <a:xfrm rot="16200000" flipH="1">
                <a:off x="2677"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63" name="Line 855">
                <a:extLst>
                  <a:ext uri="{FF2B5EF4-FFF2-40B4-BE49-F238E27FC236}">
                    <a16:creationId xmlns:a16="http://schemas.microsoft.com/office/drawing/2014/main" id="{0DC6A379-CBD8-6E9C-E325-E0FE94C8981D}"/>
                  </a:ext>
                </a:extLst>
              </p:cNvPr>
              <p:cNvSpPr>
                <a:spLocks noChangeShapeType="1"/>
              </p:cNvSpPr>
              <p:nvPr/>
            </p:nvSpPr>
            <p:spPr bwMode="auto">
              <a:xfrm rot="16200000" flipV="1">
                <a:off x="2799" y="2302"/>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64" name="Line 856">
                <a:extLst>
                  <a:ext uri="{FF2B5EF4-FFF2-40B4-BE49-F238E27FC236}">
                    <a16:creationId xmlns:a16="http://schemas.microsoft.com/office/drawing/2014/main" id="{EED3032B-31D2-B89F-6020-C0C993F3A63E}"/>
                  </a:ext>
                </a:extLst>
              </p:cNvPr>
              <p:cNvSpPr>
                <a:spLocks noChangeShapeType="1"/>
              </p:cNvSpPr>
              <p:nvPr/>
            </p:nvSpPr>
            <p:spPr bwMode="auto">
              <a:xfrm rot="-5400000" flipH="1" flipV="1">
                <a:off x="2798" y="2095"/>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65" name="Line 857">
                <a:extLst>
                  <a:ext uri="{FF2B5EF4-FFF2-40B4-BE49-F238E27FC236}">
                    <a16:creationId xmlns:a16="http://schemas.microsoft.com/office/drawing/2014/main" id="{F66081F8-E576-935E-C83B-72CBB01248A9}"/>
                  </a:ext>
                </a:extLst>
              </p:cNvPr>
              <p:cNvSpPr>
                <a:spLocks noChangeShapeType="1"/>
              </p:cNvSpPr>
              <p:nvPr/>
            </p:nvSpPr>
            <p:spPr bwMode="auto">
              <a:xfrm rot="-5400000">
                <a:off x="2707"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19066" name="Group 858">
              <a:extLst>
                <a:ext uri="{FF2B5EF4-FFF2-40B4-BE49-F238E27FC236}">
                  <a16:creationId xmlns:a16="http://schemas.microsoft.com/office/drawing/2014/main" id="{7AAFA70B-5F06-EB6C-B2F7-2BA467741382}"/>
                </a:ext>
              </a:extLst>
            </p:cNvPr>
            <p:cNvGrpSpPr>
              <a:grpSpLocks/>
            </p:cNvGrpSpPr>
            <p:nvPr/>
          </p:nvGrpSpPr>
          <p:grpSpPr bwMode="auto">
            <a:xfrm>
              <a:off x="324" y="2583"/>
              <a:ext cx="3056" cy="2489"/>
              <a:chOff x="1369" y="1011"/>
              <a:chExt cx="3056" cy="2489"/>
            </a:xfrm>
          </p:grpSpPr>
          <p:sp>
            <p:nvSpPr>
              <p:cNvPr id="1119067" name="Line 859">
                <a:extLst>
                  <a:ext uri="{FF2B5EF4-FFF2-40B4-BE49-F238E27FC236}">
                    <a16:creationId xmlns:a16="http://schemas.microsoft.com/office/drawing/2014/main" id="{FBEAB5D2-3C43-F212-14FA-949FBB9CC4FA}"/>
                  </a:ext>
                </a:extLst>
              </p:cNvPr>
              <p:cNvSpPr>
                <a:spLocks noChangeShapeType="1"/>
              </p:cNvSpPr>
              <p:nvPr/>
            </p:nvSpPr>
            <p:spPr bwMode="auto">
              <a:xfrm rot="16200000" flipV="1">
                <a:off x="4325"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68" name="Line 860">
                <a:extLst>
                  <a:ext uri="{FF2B5EF4-FFF2-40B4-BE49-F238E27FC236}">
                    <a16:creationId xmlns:a16="http://schemas.microsoft.com/office/drawing/2014/main" id="{1D00324D-74DE-A7A4-5ED7-D133B0B7DFC5}"/>
                  </a:ext>
                </a:extLst>
              </p:cNvPr>
              <p:cNvSpPr>
                <a:spLocks noChangeShapeType="1"/>
              </p:cNvSpPr>
              <p:nvPr/>
            </p:nvSpPr>
            <p:spPr bwMode="auto">
              <a:xfrm rot="-5400000" flipH="1" flipV="1">
                <a:off x="4326"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69" name="Line 861">
                <a:extLst>
                  <a:ext uri="{FF2B5EF4-FFF2-40B4-BE49-F238E27FC236}">
                    <a16:creationId xmlns:a16="http://schemas.microsoft.com/office/drawing/2014/main" id="{689CD499-83F2-2E01-6030-8EE0C22A08B1}"/>
                  </a:ext>
                </a:extLst>
              </p:cNvPr>
              <p:cNvSpPr>
                <a:spLocks noChangeShapeType="1"/>
              </p:cNvSpPr>
              <p:nvPr/>
            </p:nvSpPr>
            <p:spPr bwMode="auto">
              <a:xfrm rot="16200000" flipH="1">
                <a:off x="4350"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70" name="Line 862">
                <a:extLst>
                  <a:ext uri="{FF2B5EF4-FFF2-40B4-BE49-F238E27FC236}">
                    <a16:creationId xmlns:a16="http://schemas.microsoft.com/office/drawing/2014/main" id="{8B9B4EA2-74B9-2B2D-265A-4258430228F0}"/>
                  </a:ext>
                </a:extLst>
              </p:cNvPr>
              <p:cNvSpPr>
                <a:spLocks noChangeShapeType="1"/>
              </p:cNvSpPr>
              <p:nvPr/>
            </p:nvSpPr>
            <p:spPr bwMode="auto">
              <a:xfrm rot="16200000" flipH="1">
                <a:off x="4349"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71" name="Line 863">
                <a:extLst>
                  <a:ext uri="{FF2B5EF4-FFF2-40B4-BE49-F238E27FC236}">
                    <a16:creationId xmlns:a16="http://schemas.microsoft.com/office/drawing/2014/main" id="{8ECA37B4-3D50-507F-2ED6-C5743C1A1E2B}"/>
                  </a:ext>
                </a:extLst>
              </p:cNvPr>
              <p:cNvSpPr>
                <a:spLocks noChangeShapeType="1"/>
              </p:cNvSpPr>
              <p:nvPr/>
            </p:nvSpPr>
            <p:spPr bwMode="auto">
              <a:xfrm rot="16200000" flipH="1">
                <a:off x="1400"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72" name="Line 864">
                <a:extLst>
                  <a:ext uri="{FF2B5EF4-FFF2-40B4-BE49-F238E27FC236}">
                    <a16:creationId xmlns:a16="http://schemas.microsoft.com/office/drawing/2014/main" id="{818ED120-428F-0B25-14E3-DE38235987A2}"/>
                  </a:ext>
                </a:extLst>
              </p:cNvPr>
              <p:cNvSpPr>
                <a:spLocks noChangeShapeType="1"/>
              </p:cNvSpPr>
              <p:nvPr/>
            </p:nvSpPr>
            <p:spPr bwMode="auto">
              <a:xfrm rot="-5400000" flipH="1" flipV="1">
                <a:off x="1399"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73" name="Line 865">
                <a:extLst>
                  <a:ext uri="{FF2B5EF4-FFF2-40B4-BE49-F238E27FC236}">
                    <a16:creationId xmlns:a16="http://schemas.microsoft.com/office/drawing/2014/main" id="{D7974300-6A25-9976-92AE-0F7A197A54B8}"/>
                  </a:ext>
                </a:extLst>
              </p:cNvPr>
              <p:cNvSpPr>
                <a:spLocks noChangeShapeType="1"/>
              </p:cNvSpPr>
              <p:nvPr/>
            </p:nvSpPr>
            <p:spPr bwMode="auto">
              <a:xfrm rot="16200000" flipH="1">
                <a:off x="4199"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74" name="Line 866">
                <a:extLst>
                  <a:ext uri="{FF2B5EF4-FFF2-40B4-BE49-F238E27FC236}">
                    <a16:creationId xmlns:a16="http://schemas.microsoft.com/office/drawing/2014/main" id="{E1D7AA13-28C0-EF3E-AB24-73088A24A334}"/>
                  </a:ext>
                </a:extLst>
              </p:cNvPr>
              <p:cNvSpPr>
                <a:spLocks noChangeShapeType="1"/>
              </p:cNvSpPr>
              <p:nvPr/>
            </p:nvSpPr>
            <p:spPr bwMode="auto">
              <a:xfrm rot="-5400000" flipH="1" flipV="1">
                <a:off x="4198"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75" name="Line 867">
                <a:extLst>
                  <a:ext uri="{FF2B5EF4-FFF2-40B4-BE49-F238E27FC236}">
                    <a16:creationId xmlns:a16="http://schemas.microsoft.com/office/drawing/2014/main" id="{199E5EF8-336F-5A32-B4F3-E0958F6F3660}"/>
                  </a:ext>
                </a:extLst>
              </p:cNvPr>
              <p:cNvSpPr>
                <a:spLocks noChangeShapeType="1"/>
              </p:cNvSpPr>
              <p:nvPr/>
            </p:nvSpPr>
            <p:spPr bwMode="auto">
              <a:xfrm rot="16200000" flipH="1">
                <a:off x="1297"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76" name="Line 868">
                <a:extLst>
                  <a:ext uri="{FF2B5EF4-FFF2-40B4-BE49-F238E27FC236}">
                    <a16:creationId xmlns:a16="http://schemas.microsoft.com/office/drawing/2014/main" id="{10EFE877-0A10-B3D4-96F1-3BA39828A22E}"/>
                  </a:ext>
                </a:extLst>
              </p:cNvPr>
              <p:cNvSpPr>
                <a:spLocks noChangeShapeType="1"/>
              </p:cNvSpPr>
              <p:nvPr/>
            </p:nvSpPr>
            <p:spPr bwMode="auto">
              <a:xfrm rot="16200000" flipH="1">
                <a:off x="1296"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77" name="Line 869">
                <a:extLst>
                  <a:ext uri="{FF2B5EF4-FFF2-40B4-BE49-F238E27FC236}">
                    <a16:creationId xmlns:a16="http://schemas.microsoft.com/office/drawing/2014/main" id="{CE484E17-5DE0-3F13-32A5-2A37D7841769}"/>
                  </a:ext>
                </a:extLst>
              </p:cNvPr>
              <p:cNvSpPr>
                <a:spLocks noChangeShapeType="1"/>
              </p:cNvSpPr>
              <p:nvPr/>
            </p:nvSpPr>
            <p:spPr bwMode="auto">
              <a:xfrm rot="16200000" flipV="1">
                <a:off x="4326"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78" name="Line 870">
                <a:extLst>
                  <a:ext uri="{FF2B5EF4-FFF2-40B4-BE49-F238E27FC236}">
                    <a16:creationId xmlns:a16="http://schemas.microsoft.com/office/drawing/2014/main" id="{45AA61E5-F487-A3DF-2B5C-C72A61065A71}"/>
                  </a:ext>
                </a:extLst>
              </p:cNvPr>
              <p:cNvSpPr>
                <a:spLocks noChangeShapeType="1"/>
              </p:cNvSpPr>
              <p:nvPr/>
            </p:nvSpPr>
            <p:spPr bwMode="auto">
              <a:xfrm rot="-5400000" flipH="1" flipV="1">
                <a:off x="4325"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79" name="Line 871">
                <a:extLst>
                  <a:ext uri="{FF2B5EF4-FFF2-40B4-BE49-F238E27FC236}">
                    <a16:creationId xmlns:a16="http://schemas.microsoft.com/office/drawing/2014/main" id="{F49E7AF5-67AC-E331-8FAA-951FBC1B64B2}"/>
                  </a:ext>
                </a:extLst>
              </p:cNvPr>
              <p:cNvSpPr>
                <a:spLocks noChangeShapeType="1"/>
              </p:cNvSpPr>
              <p:nvPr/>
            </p:nvSpPr>
            <p:spPr bwMode="auto">
              <a:xfrm rot="-5400000" flipH="1" flipV="1">
                <a:off x="1526"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80" name="Line 872">
                <a:extLst>
                  <a:ext uri="{FF2B5EF4-FFF2-40B4-BE49-F238E27FC236}">
                    <a16:creationId xmlns:a16="http://schemas.microsoft.com/office/drawing/2014/main" id="{029A38DE-DF36-97F1-AFC1-27A129597DA2}"/>
                  </a:ext>
                </a:extLst>
              </p:cNvPr>
              <p:cNvSpPr>
                <a:spLocks noChangeShapeType="1"/>
              </p:cNvSpPr>
              <p:nvPr/>
            </p:nvSpPr>
            <p:spPr bwMode="auto">
              <a:xfrm rot="16200000" flipV="1">
                <a:off x="1525"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81" name="Line 873">
                <a:extLst>
                  <a:ext uri="{FF2B5EF4-FFF2-40B4-BE49-F238E27FC236}">
                    <a16:creationId xmlns:a16="http://schemas.microsoft.com/office/drawing/2014/main" id="{CBAE2E64-BE53-C2D3-EE10-5C773E6800EC}"/>
                  </a:ext>
                </a:extLst>
              </p:cNvPr>
              <p:cNvSpPr>
                <a:spLocks noChangeShapeType="1"/>
              </p:cNvSpPr>
              <p:nvPr/>
            </p:nvSpPr>
            <p:spPr bwMode="auto">
              <a:xfrm rot="16200000" flipV="1">
                <a:off x="4071"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82" name="Line 874">
                <a:extLst>
                  <a:ext uri="{FF2B5EF4-FFF2-40B4-BE49-F238E27FC236}">
                    <a16:creationId xmlns:a16="http://schemas.microsoft.com/office/drawing/2014/main" id="{7D8E2F7C-9169-E54C-4093-8BC69D6359BA}"/>
                  </a:ext>
                </a:extLst>
              </p:cNvPr>
              <p:cNvSpPr>
                <a:spLocks noChangeShapeType="1"/>
              </p:cNvSpPr>
              <p:nvPr/>
            </p:nvSpPr>
            <p:spPr bwMode="auto">
              <a:xfrm rot="-5400000" flipH="1" flipV="1">
                <a:off x="4072"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83" name="Line 875">
                <a:extLst>
                  <a:ext uri="{FF2B5EF4-FFF2-40B4-BE49-F238E27FC236}">
                    <a16:creationId xmlns:a16="http://schemas.microsoft.com/office/drawing/2014/main" id="{0C031351-5943-B5BE-5C34-9027123938EE}"/>
                  </a:ext>
                </a:extLst>
              </p:cNvPr>
              <p:cNvSpPr>
                <a:spLocks noChangeShapeType="1"/>
              </p:cNvSpPr>
              <p:nvPr/>
            </p:nvSpPr>
            <p:spPr bwMode="auto">
              <a:xfrm rot="16200000" flipH="1">
                <a:off x="4096"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84" name="Line 876">
                <a:extLst>
                  <a:ext uri="{FF2B5EF4-FFF2-40B4-BE49-F238E27FC236}">
                    <a16:creationId xmlns:a16="http://schemas.microsoft.com/office/drawing/2014/main" id="{3230FF97-E01D-F965-3DEC-7D72B41961C8}"/>
                  </a:ext>
                </a:extLst>
              </p:cNvPr>
              <p:cNvSpPr>
                <a:spLocks noChangeShapeType="1"/>
              </p:cNvSpPr>
              <p:nvPr/>
            </p:nvSpPr>
            <p:spPr bwMode="auto">
              <a:xfrm rot="16200000" flipH="1">
                <a:off x="4095"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85" name="Line 877">
                <a:extLst>
                  <a:ext uri="{FF2B5EF4-FFF2-40B4-BE49-F238E27FC236}">
                    <a16:creationId xmlns:a16="http://schemas.microsoft.com/office/drawing/2014/main" id="{C2CCD00C-1BF4-5FA0-E416-F72B258ED483}"/>
                  </a:ext>
                </a:extLst>
              </p:cNvPr>
              <p:cNvSpPr>
                <a:spLocks noChangeShapeType="1"/>
              </p:cNvSpPr>
              <p:nvPr/>
            </p:nvSpPr>
            <p:spPr bwMode="auto">
              <a:xfrm rot="16200000" flipH="1">
                <a:off x="4350"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86" name="Line 878">
                <a:extLst>
                  <a:ext uri="{FF2B5EF4-FFF2-40B4-BE49-F238E27FC236}">
                    <a16:creationId xmlns:a16="http://schemas.microsoft.com/office/drawing/2014/main" id="{EEF9A2A6-8E2E-7EFF-BE2D-39EB9C6475C4}"/>
                  </a:ext>
                </a:extLst>
              </p:cNvPr>
              <p:cNvSpPr>
                <a:spLocks noChangeShapeType="1"/>
              </p:cNvSpPr>
              <p:nvPr/>
            </p:nvSpPr>
            <p:spPr bwMode="auto">
              <a:xfrm rot="16200000" flipH="1">
                <a:off x="4355"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87" name="Line 879">
                <a:extLst>
                  <a:ext uri="{FF2B5EF4-FFF2-40B4-BE49-F238E27FC236}">
                    <a16:creationId xmlns:a16="http://schemas.microsoft.com/office/drawing/2014/main" id="{4F231074-DC54-97D7-D3B5-20841EB2E456}"/>
                  </a:ext>
                </a:extLst>
              </p:cNvPr>
              <p:cNvSpPr>
                <a:spLocks noChangeShapeType="1"/>
              </p:cNvSpPr>
              <p:nvPr/>
            </p:nvSpPr>
            <p:spPr bwMode="auto">
              <a:xfrm rot="-5400000" flipH="1" flipV="1">
                <a:off x="4199"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88" name="Line 880">
                <a:extLst>
                  <a:ext uri="{FF2B5EF4-FFF2-40B4-BE49-F238E27FC236}">
                    <a16:creationId xmlns:a16="http://schemas.microsoft.com/office/drawing/2014/main" id="{D78CCDE1-F4C5-D36B-F40E-21C2CD296249}"/>
                  </a:ext>
                </a:extLst>
              </p:cNvPr>
              <p:cNvSpPr>
                <a:spLocks noChangeShapeType="1"/>
              </p:cNvSpPr>
              <p:nvPr/>
            </p:nvSpPr>
            <p:spPr bwMode="auto">
              <a:xfrm rot="-5400000" flipH="1" flipV="1">
                <a:off x="1400"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89" name="Line 881">
                <a:extLst>
                  <a:ext uri="{FF2B5EF4-FFF2-40B4-BE49-F238E27FC236}">
                    <a16:creationId xmlns:a16="http://schemas.microsoft.com/office/drawing/2014/main" id="{D992059B-20AD-4516-54B9-737FEF62D119}"/>
                  </a:ext>
                </a:extLst>
              </p:cNvPr>
              <p:cNvSpPr>
                <a:spLocks noChangeShapeType="1"/>
              </p:cNvSpPr>
              <p:nvPr/>
            </p:nvSpPr>
            <p:spPr bwMode="auto">
              <a:xfrm rot="16200000" flipH="1">
                <a:off x="1399"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90" name="Line 882">
                <a:extLst>
                  <a:ext uri="{FF2B5EF4-FFF2-40B4-BE49-F238E27FC236}">
                    <a16:creationId xmlns:a16="http://schemas.microsoft.com/office/drawing/2014/main" id="{F69F1025-4977-F4A3-055C-CC0654398171}"/>
                  </a:ext>
                </a:extLst>
              </p:cNvPr>
              <p:cNvSpPr>
                <a:spLocks noChangeShapeType="1"/>
              </p:cNvSpPr>
              <p:nvPr/>
            </p:nvSpPr>
            <p:spPr bwMode="auto">
              <a:xfrm rot="16200000" flipH="1">
                <a:off x="4198"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91" name="Line 883">
                <a:extLst>
                  <a:ext uri="{FF2B5EF4-FFF2-40B4-BE49-F238E27FC236}">
                    <a16:creationId xmlns:a16="http://schemas.microsoft.com/office/drawing/2014/main" id="{06FA57EB-5F8E-80D7-F997-94186E2DABE7}"/>
                  </a:ext>
                </a:extLst>
              </p:cNvPr>
              <p:cNvSpPr>
                <a:spLocks noChangeShapeType="1"/>
              </p:cNvSpPr>
              <p:nvPr/>
            </p:nvSpPr>
            <p:spPr bwMode="auto">
              <a:xfrm rot="-5400000" flipH="1" flipV="1">
                <a:off x="4326"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92" name="Line 884">
                <a:extLst>
                  <a:ext uri="{FF2B5EF4-FFF2-40B4-BE49-F238E27FC236}">
                    <a16:creationId xmlns:a16="http://schemas.microsoft.com/office/drawing/2014/main" id="{686E6EB4-75A9-4DC2-8422-606C97C61CAC}"/>
                  </a:ext>
                </a:extLst>
              </p:cNvPr>
              <p:cNvSpPr>
                <a:spLocks noChangeShapeType="1"/>
              </p:cNvSpPr>
              <p:nvPr/>
            </p:nvSpPr>
            <p:spPr bwMode="auto">
              <a:xfrm rot="16200000" flipV="1">
                <a:off x="4320"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93" name="Line 885">
                <a:extLst>
                  <a:ext uri="{FF2B5EF4-FFF2-40B4-BE49-F238E27FC236}">
                    <a16:creationId xmlns:a16="http://schemas.microsoft.com/office/drawing/2014/main" id="{2600E8D6-90D6-AC43-434F-DD9E0BD771DE}"/>
                  </a:ext>
                </a:extLst>
              </p:cNvPr>
              <p:cNvSpPr>
                <a:spLocks noChangeShapeType="1"/>
              </p:cNvSpPr>
              <p:nvPr/>
            </p:nvSpPr>
            <p:spPr bwMode="auto">
              <a:xfrm rot="-5400000">
                <a:off x="4222"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94" name="Line 886">
                <a:extLst>
                  <a:ext uri="{FF2B5EF4-FFF2-40B4-BE49-F238E27FC236}">
                    <a16:creationId xmlns:a16="http://schemas.microsoft.com/office/drawing/2014/main" id="{FF0EFF5E-17F3-B71E-907D-1260508BE262}"/>
                  </a:ext>
                </a:extLst>
              </p:cNvPr>
              <p:cNvSpPr>
                <a:spLocks noChangeShapeType="1"/>
              </p:cNvSpPr>
              <p:nvPr/>
            </p:nvSpPr>
            <p:spPr bwMode="auto">
              <a:xfrm rot="-5400000">
                <a:off x="4223"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95" name="Line 887">
                <a:extLst>
                  <a:ext uri="{FF2B5EF4-FFF2-40B4-BE49-F238E27FC236}">
                    <a16:creationId xmlns:a16="http://schemas.microsoft.com/office/drawing/2014/main" id="{2F411922-B349-27F0-470D-129283FA7EE3}"/>
                  </a:ext>
                </a:extLst>
              </p:cNvPr>
              <p:cNvSpPr>
                <a:spLocks noChangeShapeType="1"/>
              </p:cNvSpPr>
              <p:nvPr/>
            </p:nvSpPr>
            <p:spPr bwMode="auto">
              <a:xfrm rot="-5400000" flipH="1" flipV="1">
                <a:off x="1652"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96" name="Line 888">
                <a:extLst>
                  <a:ext uri="{FF2B5EF4-FFF2-40B4-BE49-F238E27FC236}">
                    <a16:creationId xmlns:a16="http://schemas.microsoft.com/office/drawing/2014/main" id="{C72DDCEC-6BE6-9C2D-1618-1C4FBA876D35}"/>
                  </a:ext>
                </a:extLst>
              </p:cNvPr>
              <p:cNvSpPr>
                <a:spLocks noChangeShapeType="1"/>
              </p:cNvSpPr>
              <p:nvPr/>
            </p:nvSpPr>
            <p:spPr bwMode="auto">
              <a:xfrm rot="-5400000" flipH="1" flipV="1">
                <a:off x="3945"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97" name="Line 889">
                <a:extLst>
                  <a:ext uri="{FF2B5EF4-FFF2-40B4-BE49-F238E27FC236}">
                    <a16:creationId xmlns:a16="http://schemas.microsoft.com/office/drawing/2014/main" id="{A273B4C7-6AE8-44A2-921D-CA336E54CA29}"/>
                  </a:ext>
                </a:extLst>
              </p:cNvPr>
              <p:cNvSpPr>
                <a:spLocks noChangeShapeType="1"/>
              </p:cNvSpPr>
              <p:nvPr/>
            </p:nvSpPr>
            <p:spPr bwMode="auto">
              <a:xfrm rot="16200000" flipH="1">
                <a:off x="1653"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98" name="Line 890">
                <a:extLst>
                  <a:ext uri="{FF2B5EF4-FFF2-40B4-BE49-F238E27FC236}">
                    <a16:creationId xmlns:a16="http://schemas.microsoft.com/office/drawing/2014/main" id="{0EE3D9C9-905B-0FF9-5119-B0C7F6F79C8A}"/>
                  </a:ext>
                </a:extLst>
              </p:cNvPr>
              <p:cNvSpPr>
                <a:spLocks noChangeShapeType="1"/>
              </p:cNvSpPr>
              <p:nvPr/>
            </p:nvSpPr>
            <p:spPr bwMode="auto">
              <a:xfrm rot="16200000" flipH="1">
                <a:off x="3945"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099" name="Line 891">
                <a:extLst>
                  <a:ext uri="{FF2B5EF4-FFF2-40B4-BE49-F238E27FC236}">
                    <a16:creationId xmlns:a16="http://schemas.microsoft.com/office/drawing/2014/main" id="{3D9BC47E-BA2C-905D-AF39-6ADDA62C8A21}"/>
                  </a:ext>
                </a:extLst>
              </p:cNvPr>
              <p:cNvSpPr>
                <a:spLocks noChangeShapeType="1"/>
              </p:cNvSpPr>
              <p:nvPr/>
            </p:nvSpPr>
            <p:spPr bwMode="auto">
              <a:xfrm rot="16200000" flipH="1">
                <a:off x="1549"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00" name="Line 892">
                <a:extLst>
                  <a:ext uri="{FF2B5EF4-FFF2-40B4-BE49-F238E27FC236}">
                    <a16:creationId xmlns:a16="http://schemas.microsoft.com/office/drawing/2014/main" id="{E2EC27E5-5B16-51AE-69A3-51B128ABD2FB}"/>
                  </a:ext>
                </a:extLst>
              </p:cNvPr>
              <p:cNvSpPr>
                <a:spLocks noChangeShapeType="1"/>
              </p:cNvSpPr>
              <p:nvPr/>
            </p:nvSpPr>
            <p:spPr bwMode="auto">
              <a:xfrm rot="16200000" flipH="1">
                <a:off x="1548"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01" name="Line 893">
                <a:extLst>
                  <a:ext uri="{FF2B5EF4-FFF2-40B4-BE49-F238E27FC236}">
                    <a16:creationId xmlns:a16="http://schemas.microsoft.com/office/drawing/2014/main" id="{19EDCD9A-535F-AED0-5496-100275FA72F2}"/>
                  </a:ext>
                </a:extLst>
              </p:cNvPr>
              <p:cNvSpPr>
                <a:spLocks noChangeShapeType="1"/>
              </p:cNvSpPr>
              <p:nvPr/>
            </p:nvSpPr>
            <p:spPr bwMode="auto">
              <a:xfrm rot="16200000" flipV="1">
                <a:off x="4319"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02" name="Line 894">
                <a:extLst>
                  <a:ext uri="{FF2B5EF4-FFF2-40B4-BE49-F238E27FC236}">
                    <a16:creationId xmlns:a16="http://schemas.microsoft.com/office/drawing/2014/main" id="{88E938E0-F8E4-2BD2-79EA-B55E1760BFD2}"/>
                  </a:ext>
                </a:extLst>
              </p:cNvPr>
              <p:cNvSpPr>
                <a:spLocks noChangeShapeType="1"/>
              </p:cNvSpPr>
              <p:nvPr/>
            </p:nvSpPr>
            <p:spPr bwMode="auto">
              <a:xfrm rot="-5400000" flipH="1" flipV="1">
                <a:off x="4318"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03" name="Line 895">
                <a:extLst>
                  <a:ext uri="{FF2B5EF4-FFF2-40B4-BE49-F238E27FC236}">
                    <a16:creationId xmlns:a16="http://schemas.microsoft.com/office/drawing/2014/main" id="{9EF69E5C-93F8-9B0F-050D-EB71AF5CFB81}"/>
                  </a:ext>
                </a:extLst>
              </p:cNvPr>
              <p:cNvSpPr>
                <a:spLocks noChangeShapeType="1"/>
              </p:cNvSpPr>
              <p:nvPr/>
            </p:nvSpPr>
            <p:spPr bwMode="auto">
              <a:xfrm rot="16200000" flipV="1">
                <a:off x="4071" y="31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04" name="Line 896">
                <a:extLst>
                  <a:ext uri="{FF2B5EF4-FFF2-40B4-BE49-F238E27FC236}">
                    <a16:creationId xmlns:a16="http://schemas.microsoft.com/office/drawing/2014/main" id="{6DF90E90-4FBF-65EF-9737-10D83BFDFBCB}"/>
                  </a:ext>
                </a:extLst>
              </p:cNvPr>
              <p:cNvSpPr>
                <a:spLocks noChangeShapeType="1"/>
              </p:cNvSpPr>
              <p:nvPr/>
            </p:nvSpPr>
            <p:spPr bwMode="auto">
              <a:xfrm rot="16200000" flipV="1">
                <a:off x="1525" y="31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05" name="Line 897">
                <a:extLst>
                  <a:ext uri="{FF2B5EF4-FFF2-40B4-BE49-F238E27FC236}">
                    <a16:creationId xmlns:a16="http://schemas.microsoft.com/office/drawing/2014/main" id="{CC820E9E-C3F0-25C8-65E5-7C4E9F59FE4F}"/>
                  </a:ext>
                </a:extLst>
              </p:cNvPr>
              <p:cNvSpPr>
                <a:spLocks noChangeShapeType="1"/>
              </p:cNvSpPr>
              <p:nvPr/>
            </p:nvSpPr>
            <p:spPr bwMode="auto">
              <a:xfrm rot="-5400000" flipH="1" flipV="1">
                <a:off x="1524" y="12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06" name="Line 898">
                <a:extLst>
                  <a:ext uri="{FF2B5EF4-FFF2-40B4-BE49-F238E27FC236}">
                    <a16:creationId xmlns:a16="http://schemas.microsoft.com/office/drawing/2014/main" id="{A9D14398-B22F-B100-883B-D6AFF688C974}"/>
                  </a:ext>
                </a:extLst>
              </p:cNvPr>
              <p:cNvSpPr>
                <a:spLocks noChangeShapeType="1"/>
              </p:cNvSpPr>
              <p:nvPr/>
            </p:nvSpPr>
            <p:spPr bwMode="auto">
              <a:xfrm rot="-5400000" flipH="1" flipV="1">
                <a:off x="4070" y="12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07" name="Line 899">
                <a:extLst>
                  <a:ext uri="{FF2B5EF4-FFF2-40B4-BE49-F238E27FC236}">
                    <a16:creationId xmlns:a16="http://schemas.microsoft.com/office/drawing/2014/main" id="{E697FFB0-98F9-F87E-59AC-5E0023FA9E62}"/>
                  </a:ext>
                </a:extLst>
              </p:cNvPr>
              <p:cNvSpPr>
                <a:spLocks noChangeShapeType="1"/>
              </p:cNvSpPr>
              <p:nvPr/>
            </p:nvSpPr>
            <p:spPr bwMode="auto">
              <a:xfrm rot="16200000" flipH="1">
                <a:off x="1296"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08" name="Line 900">
                <a:extLst>
                  <a:ext uri="{FF2B5EF4-FFF2-40B4-BE49-F238E27FC236}">
                    <a16:creationId xmlns:a16="http://schemas.microsoft.com/office/drawing/2014/main" id="{5DC02619-39DA-1B45-03FD-6313C3BEC698}"/>
                  </a:ext>
                </a:extLst>
              </p:cNvPr>
              <p:cNvSpPr>
                <a:spLocks noChangeShapeType="1"/>
              </p:cNvSpPr>
              <p:nvPr/>
            </p:nvSpPr>
            <p:spPr bwMode="auto">
              <a:xfrm rot="16200000" flipH="1">
                <a:off x="1301"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09" name="Line 901">
                <a:extLst>
                  <a:ext uri="{FF2B5EF4-FFF2-40B4-BE49-F238E27FC236}">
                    <a16:creationId xmlns:a16="http://schemas.microsoft.com/office/drawing/2014/main" id="{F9B47E1F-5811-FF0B-7ACF-1A56A7A01857}"/>
                  </a:ext>
                </a:extLst>
              </p:cNvPr>
              <p:cNvSpPr>
                <a:spLocks noChangeShapeType="1"/>
              </p:cNvSpPr>
              <p:nvPr/>
            </p:nvSpPr>
            <p:spPr bwMode="auto">
              <a:xfrm rot="16200000" flipH="1">
                <a:off x="4349"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10" name="Line 902">
                <a:extLst>
                  <a:ext uri="{FF2B5EF4-FFF2-40B4-BE49-F238E27FC236}">
                    <a16:creationId xmlns:a16="http://schemas.microsoft.com/office/drawing/2014/main" id="{10794A34-3BFE-BBDD-D080-7A6AEB65FAAA}"/>
                  </a:ext>
                </a:extLst>
              </p:cNvPr>
              <p:cNvSpPr>
                <a:spLocks noChangeShapeType="1"/>
              </p:cNvSpPr>
              <p:nvPr/>
            </p:nvSpPr>
            <p:spPr bwMode="auto">
              <a:xfrm rot="16200000" flipH="1">
                <a:off x="4348"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11" name="Line 903">
                <a:extLst>
                  <a:ext uri="{FF2B5EF4-FFF2-40B4-BE49-F238E27FC236}">
                    <a16:creationId xmlns:a16="http://schemas.microsoft.com/office/drawing/2014/main" id="{93AEAD31-EF9F-972A-1A8F-91DB06DA3FBE}"/>
                  </a:ext>
                </a:extLst>
              </p:cNvPr>
              <p:cNvSpPr>
                <a:spLocks noChangeShapeType="1"/>
              </p:cNvSpPr>
              <p:nvPr/>
            </p:nvSpPr>
            <p:spPr bwMode="auto">
              <a:xfrm rot="-5400000">
                <a:off x="1422"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12" name="Line 904">
                <a:extLst>
                  <a:ext uri="{FF2B5EF4-FFF2-40B4-BE49-F238E27FC236}">
                    <a16:creationId xmlns:a16="http://schemas.microsoft.com/office/drawing/2014/main" id="{A808472A-0709-9957-DD92-6ED5E013EB7F}"/>
                  </a:ext>
                </a:extLst>
              </p:cNvPr>
              <p:cNvSpPr>
                <a:spLocks noChangeShapeType="1"/>
              </p:cNvSpPr>
              <p:nvPr/>
            </p:nvSpPr>
            <p:spPr bwMode="auto">
              <a:xfrm rot="-5400000">
                <a:off x="1423"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13" name="Line 905">
                <a:extLst>
                  <a:ext uri="{FF2B5EF4-FFF2-40B4-BE49-F238E27FC236}">
                    <a16:creationId xmlns:a16="http://schemas.microsoft.com/office/drawing/2014/main" id="{F11D196E-8DED-34F0-95ED-BB362567233D}"/>
                  </a:ext>
                </a:extLst>
              </p:cNvPr>
              <p:cNvSpPr>
                <a:spLocks noChangeShapeType="1"/>
              </p:cNvSpPr>
              <p:nvPr/>
            </p:nvSpPr>
            <p:spPr bwMode="auto">
              <a:xfrm rot="16200000" flipH="1">
                <a:off x="1399"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14" name="Line 906">
                <a:extLst>
                  <a:ext uri="{FF2B5EF4-FFF2-40B4-BE49-F238E27FC236}">
                    <a16:creationId xmlns:a16="http://schemas.microsoft.com/office/drawing/2014/main" id="{3126BDEC-771D-7972-24B6-5181696414D1}"/>
                  </a:ext>
                </a:extLst>
              </p:cNvPr>
              <p:cNvSpPr>
                <a:spLocks noChangeShapeType="1"/>
              </p:cNvSpPr>
              <p:nvPr/>
            </p:nvSpPr>
            <p:spPr bwMode="auto">
              <a:xfrm rot="16200000" flipH="1">
                <a:off x="4198"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15" name="Line 907">
                <a:extLst>
                  <a:ext uri="{FF2B5EF4-FFF2-40B4-BE49-F238E27FC236}">
                    <a16:creationId xmlns:a16="http://schemas.microsoft.com/office/drawing/2014/main" id="{508E8D1B-55FA-AF9D-E9DE-DCAEFBB2CAE3}"/>
                  </a:ext>
                </a:extLst>
              </p:cNvPr>
              <p:cNvSpPr>
                <a:spLocks noChangeShapeType="1"/>
              </p:cNvSpPr>
              <p:nvPr/>
            </p:nvSpPr>
            <p:spPr bwMode="auto">
              <a:xfrm rot="-5400000" flipH="1" flipV="1">
                <a:off x="4192"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16" name="Line 908">
                <a:extLst>
                  <a:ext uri="{FF2B5EF4-FFF2-40B4-BE49-F238E27FC236}">
                    <a16:creationId xmlns:a16="http://schemas.microsoft.com/office/drawing/2014/main" id="{D25970B7-103A-BB95-5EC8-1ED0879AC349}"/>
                  </a:ext>
                </a:extLst>
              </p:cNvPr>
              <p:cNvSpPr>
                <a:spLocks noChangeShapeType="1"/>
              </p:cNvSpPr>
              <p:nvPr/>
            </p:nvSpPr>
            <p:spPr bwMode="auto">
              <a:xfrm rot="-5400000" flipH="1" flipV="1">
                <a:off x="1393"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17" name="Line 909">
                <a:extLst>
                  <a:ext uri="{FF2B5EF4-FFF2-40B4-BE49-F238E27FC236}">
                    <a16:creationId xmlns:a16="http://schemas.microsoft.com/office/drawing/2014/main" id="{BF1C216C-A0C4-3C18-A829-7A62B8771F42}"/>
                  </a:ext>
                </a:extLst>
              </p:cNvPr>
              <p:cNvSpPr>
                <a:spLocks noChangeShapeType="1"/>
              </p:cNvSpPr>
              <p:nvPr/>
            </p:nvSpPr>
            <p:spPr bwMode="auto">
              <a:xfrm rot="-5400000" flipH="1" flipV="1">
                <a:off x="1779"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18" name="Line 910">
                <a:extLst>
                  <a:ext uri="{FF2B5EF4-FFF2-40B4-BE49-F238E27FC236}">
                    <a16:creationId xmlns:a16="http://schemas.microsoft.com/office/drawing/2014/main" id="{CF0A7A69-C71E-96DE-D4EF-80B3CCD4CFA5}"/>
                  </a:ext>
                </a:extLst>
              </p:cNvPr>
              <p:cNvSpPr>
                <a:spLocks noChangeShapeType="1"/>
              </p:cNvSpPr>
              <p:nvPr/>
            </p:nvSpPr>
            <p:spPr bwMode="auto">
              <a:xfrm rot="16200000" flipV="1">
                <a:off x="3817"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19" name="Line 911">
                <a:extLst>
                  <a:ext uri="{FF2B5EF4-FFF2-40B4-BE49-F238E27FC236}">
                    <a16:creationId xmlns:a16="http://schemas.microsoft.com/office/drawing/2014/main" id="{FB1BE635-6F9C-884C-E014-129155A9290C}"/>
                  </a:ext>
                </a:extLst>
              </p:cNvPr>
              <p:cNvSpPr>
                <a:spLocks noChangeShapeType="1"/>
              </p:cNvSpPr>
              <p:nvPr/>
            </p:nvSpPr>
            <p:spPr bwMode="auto">
              <a:xfrm rot="16200000" flipV="1">
                <a:off x="1778"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20" name="Line 912">
                <a:extLst>
                  <a:ext uri="{FF2B5EF4-FFF2-40B4-BE49-F238E27FC236}">
                    <a16:creationId xmlns:a16="http://schemas.microsoft.com/office/drawing/2014/main" id="{A5C88535-3300-8194-0F83-A4EA0A2F604C}"/>
                  </a:ext>
                </a:extLst>
              </p:cNvPr>
              <p:cNvSpPr>
                <a:spLocks noChangeShapeType="1"/>
              </p:cNvSpPr>
              <p:nvPr/>
            </p:nvSpPr>
            <p:spPr bwMode="auto">
              <a:xfrm rot="-5400000" flipH="1" flipV="1">
                <a:off x="3818"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21" name="Line 913">
                <a:extLst>
                  <a:ext uri="{FF2B5EF4-FFF2-40B4-BE49-F238E27FC236}">
                    <a16:creationId xmlns:a16="http://schemas.microsoft.com/office/drawing/2014/main" id="{A2F12060-49B4-6147-522F-7E9F0E97FCD0}"/>
                  </a:ext>
                </a:extLst>
              </p:cNvPr>
              <p:cNvSpPr>
                <a:spLocks noChangeShapeType="1"/>
              </p:cNvSpPr>
              <p:nvPr/>
            </p:nvSpPr>
            <p:spPr bwMode="auto">
              <a:xfrm rot="-5400000" flipH="1" flipV="1">
                <a:off x="4325"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22" name="Line 914">
                <a:extLst>
                  <a:ext uri="{FF2B5EF4-FFF2-40B4-BE49-F238E27FC236}">
                    <a16:creationId xmlns:a16="http://schemas.microsoft.com/office/drawing/2014/main" id="{F25EADCF-EF6E-C8B5-BA96-A3C3C20BF566}"/>
                  </a:ext>
                </a:extLst>
              </p:cNvPr>
              <p:cNvSpPr>
                <a:spLocks noChangeShapeType="1"/>
              </p:cNvSpPr>
              <p:nvPr/>
            </p:nvSpPr>
            <p:spPr bwMode="auto">
              <a:xfrm rot="16200000" flipV="1">
                <a:off x="4324"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23" name="Line 915">
                <a:extLst>
                  <a:ext uri="{FF2B5EF4-FFF2-40B4-BE49-F238E27FC236}">
                    <a16:creationId xmlns:a16="http://schemas.microsoft.com/office/drawing/2014/main" id="{6BA2EBDC-2E3F-1EEE-2D1E-4822C5452691}"/>
                  </a:ext>
                </a:extLst>
              </p:cNvPr>
              <p:cNvSpPr>
                <a:spLocks noChangeShapeType="1"/>
              </p:cNvSpPr>
              <p:nvPr/>
            </p:nvSpPr>
            <p:spPr bwMode="auto">
              <a:xfrm rot="16200000" flipH="1">
                <a:off x="3842"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24" name="Line 916">
                <a:extLst>
                  <a:ext uri="{FF2B5EF4-FFF2-40B4-BE49-F238E27FC236}">
                    <a16:creationId xmlns:a16="http://schemas.microsoft.com/office/drawing/2014/main" id="{E3DEB6C1-322F-37DC-0DB6-B1AFD184A186}"/>
                  </a:ext>
                </a:extLst>
              </p:cNvPr>
              <p:cNvSpPr>
                <a:spLocks noChangeShapeType="1"/>
              </p:cNvSpPr>
              <p:nvPr/>
            </p:nvSpPr>
            <p:spPr bwMode="auto">
              <a:xfrm rot="16200000" flipH="1">
                <a:off x="3841"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25" name="Line 917">
                <a:extLst>
                  <a:ext uri="{FF2B5EF4-FFF2-40B4-BE49-F238E27FC236}">
                    <a16:creationId xmlns:a16="http://schemas.microsoft.com/office/drawing/2014/main" id="{BB146556-DC29-4026-F6F4-7C15CD1245E2}"/>
                  </a:ext>
                </a:extLst>
              </p:cNvPr>
              <p:cNvSpPr>
                <a:spLocks noChangeShapeType="1"/>
              </p:cNvSpPr>
              <p:nvPr/>
            </p:nvSpPr>
            <p:spPr bwMode="auto">
              <a:xfrm rot="16200000" flipV="1">
                <a:off x="4325"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26" name="Line 918">
                <a:extLst>
                  <a:ext uri="{FF2B5EF4-FFF2-40B4-BE49-F238E27FC236}">
                    <a16:creationId xmlns:a16="http://schemas.microsoft.com/office/drawing/2014/main" id="{3DE8BDB2-403B-DBB5-B437-5EEBE6738839}"/>
                  </a:ext>
                </a:extLst>
              </p:cNvPr>
              <p:cNvSpPr>
                <a:spLocks noChangeShapeType="1"/>
              </p:cNvSpPr>
              <p:nvPr/>
            </p:nvSpPr>
            <p:spPr bwMode="auto">
              <a:xfrm rot="-5400000" flipH="1" flipV="1">
                <a:off x="4324"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27" name="Line 919">
                <a:extLst>
                  <a:ext uri="{FF2B5EF4-FFF2-40B4-BE49-F238E27FC236}">
                    <a16:creationId xmlns:a16="http://schemas.microsoft.com/office/drawing/2014/main" id="{8C9639F5-C747-A24D-F8A5-7B9A244D0CF6}"/>
                  </a:ext>
                </a:extLst>
              </p:cNvPr>
              <p:cNvSpPr>
                <a:spLocks noChangeShapeType="1"/>
              </p:cNvSpPr>
              <p:nvPr/>
            </p:nvSpPr>
            <p:spPr bwMode="auto">
              <a:xfrm rot="-5400000">
                <a:off x="4221"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28" name="Line 920">
                <a:extLst>
                  <a:ext uri="{FF2B5EF4-FFF2-40B4-BE49-F238E27FC236}">
                    <a16:creationId xmlns:a16="http://schemas.microsoft.com/office/drawing/2014/main" id="{0E14D20B-F08A-AAA6-F6ED-18222C205530}"/>
                  </a:ext>
                </a:extLst>
              </p:cNvPr>
              <p:cNvSpPr>
                <a:spLocks noChangeShapeType="1"/>
              </p:cNvSpPr>
              <p:nvPr/>
            </p:nvSpPr>
            <p:spPr bwMode="auto">
              <a:xfrm rot="-5400000">
                <a:off x="4222"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29" name="Line 921">
                <a:extLst>
                  <a:ext uri="{FF2B5EF4-FFF2-40B4-BE49-F238E27FC236}">
                    <a16:creationId xmlns:a16="http://schemas.microsoft.com/office/drawing/2014/main" id="{0CB52823-1999-D85E-6F34-0C7BAD2DA017}"/>
                  </a:ext>
                </a:extLst>
              </p:cNvPr>
              <p:cNvSpPr>
                <a:spLocks noChangeShapeType="1"/>
              </p:cNvSpPr>
              <p:nvPr/>
            </p:nvSpPr>
            <p:spPr bwMode="auto">
              <a:xfrm rot="-5400000" flipH="1" flipV="1">
                <a:off x="1652"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30" name="Line 922">
                <a:extLst>
                  <a:ext uri="{FF2B5EF4-FFF2-40B4-BE49-F238E27FC236}">
                    <a16:creationId xmlns:a16="http://schemas.microsoft.com/office/drawing/2014/main" id="{6126ABB4-B23C-FDB1-5E0A-765D3132562A}"/>
                  </a:ext>
                </a:extLst>
              </p:cNvPr>
              <p:cNvSpPr>
                <a:spLocks noChangeShapeType="1"/>
              </p:cNvSpPr>
              <p:nvPr/>
            </p:nvSpPr>
            <p:spPr bwMode="auto">
              <a:xfrm rot="-5400000" flipH="1" flipV="1">
                <a:off x="3945"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31" name="Line 923">
                <a:extLst>
                  <a:ext uri="{FF2B5EF4-FFF2-40B4-BE49-F238E27FC236}">
                    <a16:creationId xmlns:a16="http://schemas.microsoft.com/office/drawing/2014/main" id="{92A1A8C7-4F5C-0FDE-919D-CD11943A16AD}"/>
                  </a:ext>
                </a:extLst>
              </p:cNvPr>
              <p:cNvSpPr>
                <a:spLocks noChangeShapeType="1"/>
              </p:cNvSpPr>
              <p:nvPr/>
            </p:nvSpPr>
            <p:spPr bwMode="auto">
              <a:xfrm rot="16200000" flipH="1">
                <a:off x="1651"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32" name="Line 924">
                <a:extLst>
                  <a:ext uri="{FF2B5EF4-FFF2-40B4-BE49-F238E27FC236}">
                    <a16:creationId xmlns:a16="http://schemas.microsoft.com/office/drawing/2014/main" id="{5F6D1DE4-BBFF-F937-3CEA-74E582BAED15}"/>
                  </a:ext>
                </a:extLst>
              </p:cNvPr>
              <p:cNvSpPr>
                <a:spLocks noChangeShapeType="1"/>
              </p:cNvSpPr>
              <p:nvPr/>
            </p:nvSpPr>
            <p:spPr bwMode="auto">
              <a:xfrm rot="16200000" flipH="1">
                <a:off x="3944"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33" name="Line 925">
                <a:extLst>
                  <a:ext uri="{FF2B5EF4-FFF2-40B4-BE49-F238E27FC236}">
                    <a16:creationId xmlns:a16="http://schemas.microsoft.com/office/drawing/2014/main" id="{18A9448E-BE62-F6B7-38CD-08C324CF70C5}"/>
                  </a:ext>
                </a:extLst>
              </p:cNvPr>
              <p:cNvSpPr>
                <a:spLocks noChangeShapeType="1"/>
              </p:cNvSpPr>
              <p:nvPr/>
            </p:nvSpPr>
            <p:spPr bwMode="auto">
              <a:xfrm rot="-5400000" flipH="1" flipV="1">
                <a:off x="1393"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34" name="Line 926">
                <a:extLst>
                  <a:ext uri="{FF2B5EF4-FFF2-40B4-BE49-F238E27FC236}">
                    <a16:creationId xmlns:a16="http://schemas.microsoft.com/office/drawing/2014/main" id="{2DF69365-58FF-C9CC-26F2-983BFE0C79C9}"/>
                  </a:ext>
                </a:extLst>
              </p:cNvPr>
              <p:cNvSpPr>
                <a:spLocks noChangeShapeType="1"/>
              </p:cNvSpPr>
              <p:nvPr/>
            </p:nvSpPr>
            <p:spPr bwMode="auto">
              <a:xfrm rot="16200000" flipH="1">
                <a:off x="1392"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35" name="Line 927">
                <a:extLst>
                  <a:ext uri="{FF2B5EF4-FFF2-40B4-BE49-F238E27FC236}">
                    <a16:creationId xmlns:a16="http://schemas.microsoft.com/office/drawing/2014/main" id="{79EF7F95-1300-E04E-4FF2-E53BDA27E184}"/>
                  </a:ext>
                </a:extLst>
              </p:cNvPr>
              <p:cNvSpPr>
                <a:spLocks noChangeShapeType="1"/>
              </p:cNvSpPr>
              <p:nvPr/>
            </p:nvSpPr>
            <p:spPr bwMode="auto">
              <a:xfrm rot="16200000" flipH="1">
                <a:off x="4191"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36" name="Line 928">
                <a:extLst>
                  <a:ext uri="{FF2B5EF4-FFF2-40B4-BE49-F238E27FC236}">
                    <a16:creationId xmlns:a16="http://schemas.microsoft.com/office/drawing/2014/main" id="{8B3FE8C6-1AE8-B803-286F-97B87F902657}"/>
                  </a:ext>
                </a:extLst>
              </p:cNvPr>
              <p:cNvSpPr>
                <a:spLocks noChangeShapeType="1"/>
              </p:cNvSpPr>
              <p:nvPr/>
            </p:nvSpPr>
            <p:spPr bwMode="auto">
              <a:xfrm rot="-5400000" flipH="1" flipV="1">
                <a:off x="4192"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37" name="Line 929">
                <a:extLst>
                  <a:ext uri="{FF2B5EF4-FFF2-40B4-BE49-F238E27FC236}">
                    <a16:creationId xmlns:a16="http://schemas.microsoft.com/office/drawing/2014/main" id="{9F882008-97FB-E6CE-F496-103A67EE9C3A}"/>
                  </a:ext>
                </a:extLst>
              </p:cNvPr>
              <p:cNvSpPr>
                <a:spLocks noChangeShapeType="1"/>
              </p:cNvSpPr>
              <p:nvPr/>
            </p:nvSpPr>
            <p:spPr bwMode="auto">
              <a:xfrm rot="-5400000" flipH="1" flipV="1">
                <a:off x="3690"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38" name="Line 930">
                <a:extLst>
                  <a:ext uri="{FF2B5EF4-FFF2-40B4-BE49-F238E27FC236}">
                    <a16:creationId xmlns:a16="http://schemas.microsoft.com/office/drawing/2014/main" id="{9CBA2289-8001-1E16-85AF-BD3185293E85}"/>
                  </a:ext>
                </a:extLst>
              </p:cNvPr>
              <p:cNvSpPr>
                <a:spLocks noChangeShapeType="1"/>
              </p:cNvSpPr>
              <p:nvPr/>
            </p:nvSpPr>
            <p:spPr bwMode="auto">
              <a:xfrm rot="-5400000" flipH="1" flipV="1">
                <a:off x="1905"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39" name="Line 931">
                <a:extLst>
                  <a:ext uri="{FF2B5EF4-FFF2-40B4-BE49-F238E27FC236}">
                    <a16:creationId xmlns:a16="http://schemas.microsoft.com/office/drawing/2014/main" id="{C2E50DA0-3712-1C1A-6F8C-A932F59D933A}"/>
                  </a:ext>
                </a:extLst>
              </p:cNvPr>
              <p:cNvSpPr>
                <a:spLocks noChangeShapeType="1"/>
              </p:cNvSpPr>
              <p:nvPr/>
            </p:nvSpPr>
            <p:spPr bwMode="auto">
              <a:xfrm rot="16200000" flipH="1">
                <a:off x="3691"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40" name="Line 932">
                <a:extLst>
                  <a:ext uri="{FF2B5EF4-FFF2-40B4-BE49-F238E27FC236}">
                    <a16:creationId xmlns:a16="http://schemas.microsoft.com/office/drawing/2014/main" id="{3B2E3F7C-CB8C-00D7-472A-088FEF697753}"/>
                  </a:ext>
                </a:extLst>
              </p:cNvPr>
              <p:cNvSpPr>
                <a:spLocks noChangeShapeType="1"/>
              </p:cNvSpPr>
              <p:nvPr/>
            </p:nvSpPr>
            <p:spPr bwMode="auto">
              <a:xfrm rot="16200000" flipH="1">
                <a:off x="1906"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41" name="Line 933">
                <a:extLst>
                  <a:ext uri="{FF2B5EF4-FFF2-40B4-BE49-F238E27FC236}">
                    <a16:creationId xmlns:a16="http://schemas.microsoft.com/office/drawing/2014/main" id="{3735C5A3-693F-DE82-22D2-C12C28A2531E}"/>
                  </a:ext>
                </a:extLst>
              </p:cNvPr>
              <p:cNvSpPr>
                <a:spLocks noChangeShapeType="1"/>
              </p:cNvSpPr>
              <p:nvPr/>
            </p:nvSpPr>
            <p:spPr bwMode="auto">
              <a:xfrm rot="-5400000">
                <a:off x="3969"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42" name="Line 934">
                <a:extLst>
                  <a:ext uri="{FF2B5EF4-FFF2-40B4-BE49-F238E27FC236}">
                    <a16:creationId xmlns:a16="http://schemas.microsoft.com/office/drawing/2014/main" id="{D1B7E344-9C1E-C077-1EFA-F961C0AA3585}"/>
                  </a:ext>
                </a:extLst>
              </p:cNvPr>
              <p:cNvSpPr>
                <a:spLocks noChangeShapeType="1"/>
              </p:cNvSpPr>
              <p:nvPr/>
            </p:nvSpPr>
            <p:spPr bwMode="auto">
              <a:xfrm rot="-5400000">
                <a:off x="3968"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43" name="Line 935">
                <a:extLst>
                  <a:ext uri="{FF2B5EF4-FFF2-40B4-BE49-F238E27FC236}">
                    <a16:creationId xmlns:a16="http://schemas.microsoft.com/office/drawing/2014/main" id="{1C177DA7-EE44-0659-1A74-0128A51241C1}"/>
                  </a:ext>
                </a:extLst>
              </p:cNvPr>
              <p:cNvSpPr>
                <a:spLocks noChangeShapeType="1"/>
              </p:cNvSpPr>
              <p:nvPr/>
            </p:nvSpPr>
            <p:spPr bwMode="auto">
              <a:xfrm rot="16200000" flipH="1">
                <a:off x="4095"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44" name="Line 936">
                <a:extLst>
                  <a:ext uri="{FF2B5EF4-FFF2-40B4-BE49-F238E27FC236}">
                    <a16:creationId xmlns:a16="http://schemas.microsoft.com/office/drawing/2014/main" id="{15A0D38A-5F8A-9699-361C-9F502732568D}"/>
                  </a:ext>
                </a:extLst>
              </p:cNvPr>
              <p:cNvSpPr>
                <a:spLocks noChangeShapeType="1"/>
              </p:cNvSpPr>
              <p:nvPr/>
            </p:nvSpPr>
            <p:spPr bwMode="auto">
              <a:xfrm rot="16200000" flipH="1">
                <a:off x="4100"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45" name="Line 937">
                <a:extLst>
                  <a:ext uri="{FF2B5EF4-FFF2-40B4-BE49-F238E27FC236}">
                    <a16:creationId xmlns:a16="http://schemas.microsoft.com/office/drawing/2014/main" id="{9A6F94DD-CD9C-A6E6-ABDE-AFA55D8ABB5C}"/>
                  </a:ext>
                </a:extLst>
              </p:cNvPr>
              <p:cNvSpPr>
                <a:spLocks noChangeShapeType="1"/>
              </p:cNvSpPr>
              <p:nvPr/>
            </p:nvSpPr>
            <p:spPr bwMode="auto">
              <a:xfrm rot="-5400000" flipH="1" flipV="1">
                <a:off x="4071" y="296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46" name="Line 938">
                <a:extLst>
                  <a:ext uri="{FF2B5EF4-FFF2-40B4-BE49-F238E27FC236}">
                    <a16:creationId xmlns:a16="http://schemas.microsoft.com/office/drawing/2014/main" id="{F33998B1-21F3-43F2-B609-7706EC6D7279}"/>
                  </a:ext>
                </a:extLst>
              </p:cNvPr>
              <p:cNvSpPr>
                <a:spLocks noChangeShapeType="1"/>
              </p:cNvSpPr>
              <p:nvPr/>
            </p:nvSpPr>
            <p:spPr bwMode="auto">
              <a:xfrm rot="-5400000" flipH="1" flipV="1">
                <a:off x="1525" y="296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47" name="Line 939">
                <a:extLst>
                  <a:ext uri="{FF2B5EF4-FFF2-40B4-BE49-F238E27FC236}">
                    <a16:creationId xmlns:a16="http://schemas.microsoft.com/office/drawing/2014/main" id="{6C5ECC78-B2C7-BE6E-5B6A-2DD3D33AB7CB}"/>
                  </a:ext>
                </a:extLst>
              </p:cNvPr>
              <p:cNvSpPr>
                <a:spLocks noChangeShapeType="1"/>
              </p:cNvSpPr>
              <p:nvPr/>
            </p:nvSpPr>
            <p:spPr bwMode="auto">
              <a:xfrm rot="16200000" flipV="1">
                <a:off x="1519" y="1427"/>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48" name="Line 940">
                <a:extLst>
                  <a:ext uri="{FF2B5EF4-FFF2-40B4-BE49-F238E27FC236}">
                    <a16:creationId xmlns:a16="http://schemas.microsoft.com/office/drawing/2014/main" id="{32A48011-DAF8-3812-7F8D-8EE5189E527B}"/>
                  </a:ext>
                </a:extLst>
              </p:cNvPr>
              <p:cNvSpPr>
                <a:spLocks noChangeShapeType="1"/>
              </p:cNvSpPr>
              <p:nvPr/>
            </p:nvSpPr>
            <p:spPr bwMode="auto">
              <a:xfrm rot="16200000" flipV="1">
                <a:off x="4065" y="1427"/>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49" name="Line 941">
                <a:extLst>
                  <a:ext uri="{FF2B5EF4-FFF2-40B4-BE49-F238E27FC236}">
                    <a16:creationId xmlns:a16="http://schemas.microsoft.com/office/drawing/2014/main" id="{F6A6FAF9-22D5-1DBC-DB94-894273682766}"/>
                  </a:ext>
                </a:extLst>
              </p:cNvPr>
              <p:cNvSpPr>
                <a:spLocks noChangeShapeType="1"/>
              </p:cNvSpPr>
              <p:nvPr/>
            </p:nvSpPr>
            <p:spPr bwMode="auto">
              <a:xfrm rot="16200000" flipH="1">
                <a:off x="1296"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50" name="Line 942">
                <a:extLst>
                  <a:ext uri="{FF2B5EF4-FFF2-40B4-BE49-F238E27FC236}">
                    <a16:creationId xmlns:a16="http://schemas.microsoft.com/office/drawing/2014/main" id="{9A6CD814-294C-108E-2BF7-880D708E66D4}"/>
                  </a:ext>
                </a:extLst>
              </p:cNvPr>
              <p:cNvSpPr>
                <a:spLocks noChangeShapeType="1"/>
              </p:cNvSpPr>
              <p:nvPr/>
            </p:nvSpPr>
            <p:spPr bwMode="auto">
              <a:xfrm rot="16200000" flipH="1">
                <a:off x="1295"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51" name="Line 943">
                <a:extLst>
                  <a:ext uri="{FF2B5EF4-FFF2-40B4-BE49-F238E27FC236}">
                    <a16:creationId xmlns:a16="http://schemas.microsoft.com/office/drawing/2014/main" id="{9C36DA7E-05AC-6338-4AF6-72E9C0357FBB}"/>
                  </a:ext>
                </a:extLst>
              </p:cNvPr>
              <p:cNvSpPr>
                <a:spLocks noChangeShapeType="1"/>
              </p:cNvSpPr>
              <p:nvPr/>
            </p:nvSpPr>
            <p:spPr bwMode="auto">
              <a:xfrm rot="-5400000">
                <a:off x="4227" y="2255"/>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52" name="Line 944">
                <a:extLst>
                  <a:ext uri="{FF2B5EF4-FFF2-40B4-BE49-F238E27FC236}">
                    <a16:creationId xmlns:a16="http://schemas.microsoft.com/office/drawing/2014/main" id="{ADD9FACD-245F-215D-925F-3CEB670B9150}"/>
                  </a:ext>
                </a:extLst>
              </p:cNvPr>
              <p:cNvSpPr>
                <a:spLocks noChangeShapeType="1"/>
              </p:cNvSpPr>
              <p:nvPr/>
            </p:nvSpPr>
            <p:spPr bwMode="auto">
              <a:xfrm rot="16200000" flipH="1">
                <a:off x="1803"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53" name="Line 945">
                <a:extLst>
                  <a:ext uri="{FF2B5EF4-FFF2-40B4-BE49-F238E27FC236}">
                    <a16:creationId xmlns:a16="http://schemas.microsoft.com/office/drawing/2014/main" id="{C229B18E-0A3D-DEB4-8EB6-1A11A347B4E2}"/>
                  </a:ext>
                </a:extLst>
              </p:cNvPr>
              <p:cNvSpPr>
                <a:spLocks noChangeShapeType="1"/>
              </p:cNvSpPr>
              <p:nvPr/>
            </p:nvSpPr>
            <p:spPr bwMode="auto">
              <a:xfrm rot="16200000" flipH="1">
                <a:off x="1802"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54" name="Line 946">
                <a:extLst>
                  <a:ext uri="{FF2B5EF4-FFF2-40B4-BE49-F238E27FC236}">
                    <a16:creationId xmlns:a16="http://schemas.microsoft.com/office/drawing/2014/main" id="{CE14F6E1-818C-100B-96E1-959B3C9775FF}"/>
                  </a:ext>
                </a:extLst>
              </p:cNvPr>
              <p:cNvSpPr>
                <a:spLocks noChangeShapeType="1"/>
              </p:cNvSpPr>
              <p:nvPr/>
            </p:nvSpPr>
            <p:spPr bwMode="auto">
              <a:xfrm rot="-5400000" flipH="1" flipV="1">
                <a:off x="4197"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55" name="Line 947">
                <a:extLst>
                  <a:ext uri="{FF2B5EF4-FFF2-40B4-BE49-F238E27FC236}">
                    <a16:creationId xmlns:a16="http://schemas.microsoft.com/office/drawing/2014/main" id="{D79C263B-7031-5781-0BF5-6A890AE49B03}"/>
                  </a:ext>
                </a:extLst>
              </p:cNvPr>
              <p:cNvSpPr>
                <a:spLocks noChangeShapeType="1"/>
              </p:cNvSpPr>
              <p:nvPr/>
            </p:nvSpPr>
            <p:spPr bwMode="auto">
              <a:xfrm rot="16200000" flipH="1">
                <a:off x="4198"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56" name="Line 948">
                <a:extLst>
                  <a:ext uri="{FF2B5EF4-FFF2-40B4-BE49-F238E27FC236}">
                    <a16:creationId xmlns:a16="http://schemas.microsoft.com/office/drawing/2014/main" id="{20EB1E0C-3902-297C-5CC7-69506B7DD0B6}"/>
                  </a:ext>
                </a:extLst>
              </p:cNvPr>
              <p:cNvSpPr>
                <a:spLocks noChangeShapeType="1"/>
              </p:cNvSpPr>
              <p:nvPr/>
            </p:nvSpPr>
            <p:spPr bwMode="auto">
              <a:xfrm rot="16200000" flipH="1">
                <a:off x="1399"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57" name="Line 949">
                <a:extLst>
                  <a:ext uri="{FF2B5EF4-FFF2-40B4-BE49-F238E27FC236}">
                    <a16:creationId xmlns:a16="http://schemas.microsoft.com/office/drawing/2014/main" id="{4498C0FA-97A8-E74E-2EF3-994BD6F5B50E}"/>
                  </a:ext>
                </a:extLst>
              </p:cNvPr>
              <p:cNvSpPr>
                <a:spLocks noChangeShapeType="1"/>
              </p:cNvSpPr>
              <p:nvPr/>
            </p:nvSpPr>
            <p:spPr bwMode="auto">
              <a:xfrm rot="-5400000" flipH="1" flipV="1">
                <a:off x="1398"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58" name="Line 950">
                <a:extLst>
                  <a:ext uri="{FF2B5EF4-FFF2-40B4-BE49-F238E27FC236}">
                    <a16:creationId xmlns:a16="http://schemas.microsoft.com/office/drawing/2014/main" id="{CC47D6F0-CFBE-95BB-46CE-3AA539E8CD15}"/>
                  </a:ext>
                </a:extLst>
              </p:cNvPr>
              <p:cNvSpPr>
                <a:spLocks noChangeShapeType="1"/>
              </p:cNvSpPr>
              <p:nvPr/>
            </p:nvSpPr>
            <p:spPr bwMode="auto">
              <a:xfrm rot="16200000" flipV="1">
                <a:off x="2037" y="97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59" name="Line 951">
                <a:extLst>
                  <a:ext uri="{FF2B5EF4-FFF2-40B4-BE49-F238E27FC236}">
                    <a16:creationId xmlns:a16="http://schemas.microsoft.com/office/drawing/2014/main" id="{297C1F2E-991E-064A-9B9C-3F2F929F1829}"/>
                  </a:ext>
                </a:extLst>
              </p:cNvPr>
              <p:cNvSpPr>
                <a:spLocks noChangeShapeType="1"/>
              </p:cNvSpPr>
              <p:nvPr/>
            </p:nvSpPr>
            <p:spPr bwMode="auto">
              <a:xfrm rot="-5400000" flipH="1" flipV="1">
                <a:off x="2038" y="3396"/>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60" name="Line 952">
                <a:extLst>
                  <a:ext uri="{FF2B5EF4-FFF2-40B4-BE49-F238E27FC236}">
                    <a16:creationId xmlns:a16="http://schemas.microsoft.com/office/drawing/2014/main" id="{54A7D99D-9CE6-7D35-4B1C-61431F0997A7}"/>
                  </a:ext>
                </a:extLst>
              </p:cNvPr>
              <p:cNvSpPr>
                <a:spLocks noChangeShapeType="1"/>
              </p:cNvSpPr>
              <p:nvPr/>
            </p:nvSpPr>
            <p:spPr bwMode="auto">
              <a:xfrm rot="-5400000" flipH="1" flipV="1">
                <a:off x="3558" y="3396"/>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61" name="Line 953">
                <a:extLst>
                  <a:ext uri="{FF2B5EF4-FFF2-40B4-BE49-F238E27FC236}">
                    <a16:creationId xmlns:a16="http://schemas.microsoft.com/office/drawing/2014/main" id="{04D110E3-6601-1BD2-2072-CB1264EB8785}"/>
                  </a:ext>
                </a:extLst>
              </p:cNvPr>
              <p:cNvSpPr>
                <a:spLocks noChangeShapeType="1"/>
              </p:cNvSpPr>
              <p:nvPr/>
            </p:nvSpPr>
            <p:spPr bwMode="auto">
              <a:xfrm rot="16200000" flipV="1">
                <a:off x="3557" y="97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62" name="Line 954">
                <a:extLst>
                  <a:ext uri="{FF2B5EF4-FFF2-40B4-BE49-F238E27FC236}">
                    <a16:creationId xmlns:a16="http://schemas.microsoft.com/office/drawing/2014/main" id="{4D4E483C-1DB2-12B7-E8F2-24774489242A}"/>
                  </a:ext>
                </a:extLst>
              </p:cNvPr>
              <p:cNvSpPr>
                <a:spLocks noChangeShapeType="1"/>
              </p:cNvSpPr>
              <p:nvPr/>
            </p:nvSpPr>
            <p:spPr bwMode="auto">
              <a:xfrm rot="16200000" flipV="1">
                <a:off x="3818"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63" name="Line 955">
                <a:extLst>
                  <a:ext uri="{FF2B5EF4-FFF2-40B4-BE49-F238E27FC236}">
                    <a16:creationId xmlns:a16="http://schemas.microsoft.com/office/drawing/2014/main" id="{969F8996-D54C-EB0B-AA55-2440462385D6}"/>
                  </a:ext>
                </a:extLst>
              </p:cNvPr>
              <p:cNvSpPr>
                <a:spLocks noChangeShapeType="1"/>
              </p:cNvSpPr>
              <p:nvPr/>
            </p:nvSpPr>
            <p:spPr bwMode="auto">
              <a:xfrm rot="16200000" flipV="1">
                <a:off x="1779"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64" name="Line 956">
                <a:extLst>
                  <a:ext uri="{FF2B5EF4-FFF2-40B4-BE49-F238E27FC236}">
                    <a16:creationId xmlns:a16="http://schemas.microsoft.com/office/drawing/2014/main" id="{B1E002D9-35CB-733A-7D5F-2669F61AC6FC}"/>
                  </a:ext>
                </a:extLst>
              </p:cNvPr>
              <p:cNvSpPr>
                <a:spLocks noChangeShapeType="1"/>
              </p:cNvSpPr>
              <p:nvPr/>
            </p:nvSpPr>
            <p:spPr bwMode="auto">
              <a:xfrm rot="-5400000" flipH="1" flipV="1">
                <a:off x="1778"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65" name="Line 957">
                <a:extLst>
                  <a:ext uri="{FF2B5EF4-FFF2-40B4-BE49-F238E27FC236}">
                    <a16:creationId xmlns:a16="http://schemas.microsoft.com/office/drawing/2014/main" id="{E0BE58F0-5936-5930-D053-DA77906A3D33}"/>
                  </a:ext>
                </a:extLst>
              </p:cNvPr>
              <p:cNvSpPr>
                <a:spLocks noChangeShapeType="1"/>
              </p:cNvSpPr>
              <p:nvPr/>
            </p:nvSpPr>
            <p:spPr bwMode="auto">
              <a:xfrm rot="-5400000" flipH="1" flipV="1">
                <a:off x="3817"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66" name="Line 958">
                <a:extLst>
                  <a:ext uri="{FF2B5EF4-FFF2-40B4-BE49-F238E27FC236}">
                    <a16:creationId xmlns:a16="http://schemas.microsoft.com/office/drawing/2014/main" id="{C51970D9-8340-A54A-2186-56689216DA5E}"/>
                  </a:ext>
                </a:extLst>
              </p:cNvPr>
              <p:cNvSpPr>
                <a:spLocks noChangeShapeType="1"/>
              </p:cNvSpPr>
              <p:nvPr/>
            </p:nvSpPr>
            <p:spPr bwMode="auto">
              <a:xfrm rot="-5400000">
                <a:off x="1423"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67" name="Line 959">
                <a:extLst>
                  <a:ext uri="{FF2B5EF4-FFF2-40B4-BE49-F238E27FC236}">
                    <a16:creationId xmlns:a16="http://schemas.microsoft.com/office/drawing/2014/main" id="{9E5ABFA7-EC90-C05E-AC9D-9AFEE31B4734}"/>
                  </a:ext>
                </a:extLst>
              </p:cNvPr>
              <p:cNvSpPr>
                <a:spLocks noChangeShapeType="1"/>
              </p:cNvSpPr>
              <p:nvPr/>
            </p:nvSpPr>
            <p:spPr bwMode="auto">
              <a:xfrm rot="-5400000">
                <a:off x="1422"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68" name="Line 960">
                <a:extLst>
                  <a:ext uri="{FF2B5EF4-FFF2-40B4-BE49-F238E27FC236}">
                    <a16:creationId xmlns:a16="http://schemas.microsoft.com/office/drawing/2014/main" id="{C5A939F4-AA0A-A27A-B515-7555F0A8D062}"/>
                  </a:ext>
                </a:extLst>
              </p:cNvPr>
              <p:cNvSpPr>
                <a:spLocks noChangeShapeType="1"/>
              </p:cNvSpPr>
              <p:nvPr/>
            </p:nvSpPr>
            <p:spPr bwMode="auto">
              <a:xfrm rot="-5400000" flipH="1" flipV="1">
                <a:off x="1399"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69" name="Line 961">
                <a:extLst>
                  <a:ext uri="{FF2B5EF4-FFF2-40B4-BE49-F238E27FC236}">
                    <a16:creationId xmlns:a16="http://schemas.microsoft.com/office/drawing/2014/main" id="{27F18CF2-65C6-9307-4298-06CF88C4D063}"/>
                  </a:ext>
                </a:extLst>
              </p:cNvPr>
              <p:cNvSpPr>
                <a:spLocks noChangeShapeType="1"/>
              </p:cNvSpPr>
              <p:nvPr/>
            </p:nvSpPr>
            <p:spPr bwMode="auto">
              <a:xfrm rot="-5400000" flipH="1" flipV="1">
                <a:off x="4198"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70" name="Line 962">
                <a:extLst>
                  <a:ext uri="{FF2B5EF4-FFF2-40B4-BE49-F238E27FC236}">
                    <a16:creationId xmlns:a16="http://schemas.microsoft.com/office/drawing/2014/main" id="{561898D9-EFFA-F255-A5C1-9F9807B9FFEB}"/>
                  </a:ext>
                </a:extLst>
              </p:cNvPr>
              <p:cNvSpPr>
                <a:spLocks noChangeShapeType="1"/>
              </p:cNvSpPr>
              <p:nvPr/>
            </p:nvSpPr>
            <p:spPr bwMode="auto">
              <a:xfrm rot="16200000" flipH="1">
                <a:off x="1398"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71" name="Line 963">
                <a:extLst>
                  <a:ext uri="{FF2B5EF4-FFF2-40B4-BE49-F238E27FC236}">
                    <a16:creationId xmlns:a16="http://schemas.microsoft.com/office/drawing/2014/main" id="{89E8DDFD-6D8A-02F4-8FCE-C689C880DC60}"/>
                  </a:ext>
                </a:extLst>
              </p:cNvPr>
              <p:cNvSpPr>
                <a:spLocks noChangeShapeType="1"/>
              </p:cNvSpPr>
              <p:nvPr/>
            </p:nvSpPr>
            <p:spPr bwMode="auto">
              <a:xfrm rot="16200000" flipH="1">
                <a:off x="4197"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72" name="Line 964">
                <a:extLst>
                  <a:ext uri="{FF2B5EF4-FFF2-40B4-BE49-F238E27FC236}">
                    <a16:creationId xmlns:a16="http://schemas.microsoft.com/office/drawing/2014/main" id="{DB7908C6-DDE3-6D87-E642-E3F078F76487}"/>
                  </a:ext>
                </a:extLst>
              </p:cNvPr>
              <p:cNvSpPr>
                <a:spLocks noChangeShapeType="1"/>
              </p:cNvSpPr>
              <p:nvPr/>
            </p:nvSpPr>
            <p:spPr bwMode="auto">
              <a:xfrm rot="-5400000">
                <a:off x="1676"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73" name="Line 965">
                <a:extLst>
                  <a:ext uri="{FF2B5EF4-FFF2-40B4-BE49-F238E27FC236}">
                    <a16:creationId xmlns:a16="http://schemas.microsoft.com/office/drawing/2014/main" id="{9B42B58F-1D07-DD20-5F25-35D22734019B}"/>
                  </a:ext>
                </a:extLst>
              </p:cNvPr>
              <p:cNvSpPr>
                <a:spLocks noChangeShapeType="1"/>
              </p:cNvSpPr>
              <p:nvPr/>
            </p:nvSpPr>
            <p:spPr bwMode="auto">
              <a:xfrm rot="-5400000">
                <a:off x="1675"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74" name="Line 966">
                <a:extLst>
                  <a:ext uri="{FF2B5EF4-FFF2-40B4-BE49-F238E27FC236}">
                    <a16:creationId xmlns:a16="http://schemas.microsoft.com/office/drawing/2014/main" id="{91FB539A-9659-156D-6724-6EDC73B8DC8F}"/>
                  </a:ext>
                </a:extLst>
              </p:cNvPr>
              <p:cNvSpPr>
                <a:spLocks noChangeShapeType="1"/>
              </p:cNvSpPr>
              <p:nvPr/>
            </p:nvSpPr>
            <p:spPr bwMode="auto">
              <a:xfrm rot="16200000" flipV="1">
                <a:off x="1519" y="2740"/>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75" name="Line 967">
                <a:extLst>
                  <a:ext uri="{FF2B5EF4-FFF2-40B4-BE49-F238E27FC236}">
                    <a16:creationId xmlns:a16="http://schemas.microsoft.com/office/drawing/2014/main" id="{B8858E15-BFFE-2310-2290-5EB1F122717C}"/>
                  </a:ext>
                </a:extLst>
              </p:cNvPr>
              <p:cNvSpPr>
                <a:spLocks noChangeShapeType="1"/>
              </p:cNvSpPr>
              <p:nvPr/>
            </p:nvSpPr>
            <p:spPr bwMode="auto">
              <a:xfrm rot="-5400000" flipH="1" flipV="1">
                <a:off x="4064" y="1645"/>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76" name="Line 968">
                <a:extLst>
                  <a:ext uri="{FF2B5EF4-FFF2-40B4-BE49-F238E27FC236}">
                    <a16:creationId xmlns:a16="http://schemas.microsoft.com/office/drawing/2014/main" id="{77C1D58D-ED22-0CF5-F5F0-DAA3CA5034E7}"/>
                  </a:ext>
                </a:extLst>
              </p:cNvPr>
              <p:cNvSpPr>
                <a:spLocks noChangeShapeType="1"/>
              </p:cNvSpPr>
              <p:nvPr/>
            </p:nvSpPr>
            <p:spPr bwMode="auto">
              <a:xfrm rot="16200000" flipV="1">
                <a:off x="4065" y="2740"/>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77" name="Line 969">
                <a:extLst>
                  <a:ext uri="{FF2B5EF4-FFF2-40B4-BE49-F238E27FC236}">
                    <a16:creationId xmlns:a16="http://schemas.microsoft.com/office/drawing/2014/main" id="{78C2F04A-3EE3-CE26-A6B4-1AFA0357D452}"/>
                  </a:ext>
                </a:extLst>
              </p:cNvPr>
              <p:cNvSpPr>
                <a:spLocks noChangeShapeType="1"/>
              </p:cNvSpPr>
              <p:nvPr/>
            </p:nvSpPr>
            <p:spPr bwMode="auto">
              <a:xfrm rot="-5400000" flipH="1" flipV="1">
                <a:off x="1518" y="1645"/>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78" name="Line 970">
                <a:extLst>
                  <a:ext uri="{FF2B5EF4-FFF2-40B4-BE49-F238E27FC236}">
                    <a16:creationId xmlns:a16="http://schemas.microsoft.com/office/drawing/2014/main" id="{EAA86CB9-927E-5157-42D7-64E1CBBAE291}"/>
                  </a:ext>
                </a:extLst>
              </p:cNvPr>
              <p:cNvSpPr>
                <a:spLocks noChangeShapeType="1"/>
              </p:cNvSpPr>
              <p:nvPr/>
            </p:nvSpPr>
            <p:spPr bwMode="auto">
              <a:xfrm rot="16200000" flipH="1">
                <a:off x="1652"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79" name="Line 971">
                <a:extLst>
                  <a:ext uri="{FF2B5EF4-FFF2-40B4-BE49-F238E27FC236}">
                    <a16:creationId xmlns:a16="http://schemas.microsoft.com/office/drawing/2014/main" id="{22F793C4-91E2-4D73-016F-9201797C7A42}"/>
                  </a:ext>
                </a:extLst>
              </p:cNvPr>
              <p:cNvSpPr>
                <a:spLocks noChangeShapeType="1"/>
              </p:cNvSpPr>
              <p:nvPr/>
            </p:nvSpPr>
            <p:spPr bwMode="auto">
              <a:xfrm rot="16200000" flipH="1">
                <a:off x="3945"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80" name="Line 972">
                <a:extLst>
                  <a:ext uri="{FF2B5EF4-FFF2-40B4-BE49-F238E27FC236}">
                    <a16:creationId xmlns:a16="http://schemas.microsoft.com/office/drawing/2014/main" id="{57B9DF5B-9885-BE96-C882-A222ADFDE62D}"/>
                  </a:ext>
                </a:extLst>
              </p:cNvPr>
              <p:cNvSpPr>
                <a:spLocks noChangeShapeType="1"/>
              </p:cNvSpPr>
              <p:nvPr/>
            </p:nvSpPr>
            <p:spPr bwMode="auto">
              <a:xfrm rot="-5400000" flipH="1" flipV="1">
                <a:off x="3939"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81" name="Line 973">
                <a:extLst>
                  <a:ext uri="{FF2B5EF4-FFF2-40B4-BE49-F238E27FC236}">
                    <a16:creationId xmlns:a16="http://schemas.microsoft.com/office/drawing/2014/main" id="{27E1B184-6B48-3803-5979-B964ECB01C33}"/>
                  </a:ext>
                </a:extLst>
              </p:cNvPr>
              <p:cNvSpPr>
                <a:spLocks noChangeShapeType="1"/>
              </p:cNvSpPr>
              <p:nvPr/>
            </p:nvSpPr>
            <p:spPr bwMode="auto">
              <a:xfrm rot="-5400000" flipH="1" flipV="1">
                <a:off x="1646"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82" name="Line 974">
                <a:extLst>
                  <a:ext uri="{FF2B5EF4-FFF2-40B4-BE49-F238E27FC236}">
                    <a16:creationId xmlns:a16="http://schemas.microsoft.com/office/drawing/2014/main" id="{6B7802DA-149B-10D2-D365-0A987CF43C04}"/>
                  </a:ext>
                </a:extLst>
              </p:cNvPr>
              <p:cNvSpPr>
                <a:spLocks noChangeShapeType="1"/>
              </p:cNvSpPr>
              <p:nvPr/>
            </p:nvSpPr>
            <p:spPr bwMode="auto">
              <a:xfrm rot="16200000" flipH="1">
                <a:off x="1549"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83" name="Line 975">
                <a:extLst>
                  <a:ext uri="{FF2B5EF4-FFF2-40B4-BE49-F238E27FC236}">
                    <a16:creationId xmlns:a16="http://schemas.microsoft.com/office/drawing/2014/main" id="{536CD49E-9D82-03AE-E8AE-642BB4B94CCE}"/>
                  </a:ext>
                </a:extLst>
              </p:cNvPr>
              <p:cNvSpPr>
                <a:spLocks noChangeShapeType="1"/>
              </p:cNvSpPr>
              <p:nvPr/>
            </p:nvSpPr>
            <p:spPr bwMode="auto">
              <a:xfrm rot="16200000" flipH="1">
                <a:off x="1554"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84" name="Line 976">
                <a:extLst>
                  <a:ext uri="{FF2B5EF4-FFF2-40B4-BE49-F238E27FC236}">
                    <a16:creationId xmlns:a16="http://schemas.microsoft.com/office/drawing/2014/main" id="{27AD0680-A0CE-897C-EB1A-50EBDA35AFDD}"/>
                  </a:ext>
                </a:extLst>
              </p:cNvPr>
              <p:cNvSpPr>
                <a:spLocks noChangeShapeType="1"/>
              </p:cNvSpPr>
              <p:nvPr/>
            </p:nvSpPr>
            <p:spPr bwMode="auto">
              <a:xfrm rot="16200000" flipH="1">
                <a:off x="3588"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85" name="Line 977">
                <a:extLst>
                  <a:ext uri="{FF2B5EF4-FFF2-40B4-BE49-F238E27FC236}">
                    <a16:creationId xmlns:a16="http://schemas.microsoft.com/office/drawing/2014/main" id="{F85901FE-BC3F-A121-A9D8-AA4EE9F95466}"/>
                  </a:ext>
                </a:extLst>
              </p:cNvPr>
              <p:cNvSpPr>
                <a:spLocks noChangeShapeType="1"/>
              </p:cNvSpPr>
              <p:nvPr/>
            </p:nvSpPr>
            <p:spPr bwMode="auto">
              <a:xfrm rot="16200000" flipH="1">
                <a:off x="3587"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86" name="Line 978">
                <a:extLst>
                  <a:ext uri="{FF2B5EF4-FFF2-40B4-BE49-F238E27FC236}">
                    <a16:creationId xmlns:a16="http://schemas.microsoft.com/office/drawing/2014/main" id="{193FE216-81E4-2E38-5DE5-0E29CCFC9234}"/>
                  </a:ext>
                </a:extLst>
              </p:cNvPr>
              <p:cNvSpPr>
                <a:spLocks noChangeShapeType="1"/>
              </p:cNvSpPr>
              <p:nvPr/>
            </p:nvSpPr>
            <p:spPr bwMode="auto">
              <a:xfrm rot="16200000" flipH="1">
                <a:off x="2171"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87" name="Line 979">
                <a:extLst>
                  <a:ext uri="{FF2B5EF4-FFF2-40B4-BE49-F238E27FC236}">
                    <a16:creationId xmlns:a16="http://schemas.microsoft.com/office/drawing/2014/main" id="{66FF9889-D3BA-A2F5-43D1-40EAAD77B72F}"/>
                  </a:ext>
                </a:extLst>
              </p:cNvPr>
              <p:cNvSpPr>
                <a:spLocks noChangeShapeType="1"/>
              </p:cNvSpPr>
              <p:nvPr/>
            </p:nvSpPr>
            <p:spPr bwMode="auto">
              <a:xfrm rot="-5400000" flipH="1" flipV="1">
                <a:off x="3425"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88" name="Line 980">
                <a:extLst>
                  <a:ext uri="{FF2B5EF4-FFF2-40B4-BE49-F238E27FC236}">
                    <a16:creationId xmlns:a16="http://schemas.microsoft.com/office/drawing/2014/main" id="{A99375AA-633D-E36E-14CC-E8ADDAE8334D}"/>
                  </a:ext>
                </a:extLst>
              </p:cNvPr>
              <p:cNvSpPr>
                <a:spLocks noChangeShapeType="1"/>
              </p:cNvSpPr>
              <p:nvPr/>
            </p:nvSpPr>
            <p:spPr bwMode="auto">
              <a:xfrm rot="16200000" flipH="1">
                <a:off x="3426"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89" name="Line 981">
                <a:extLst>
                  <a:ext uri="{FF2B5EF4-FFF2-40B4-BE49-F238E27FC236}">
                    <a16:creationId xmlns:a16="http://schemas.microsoft.com/office/drawing/2014/main" id="{89B069B0-4753-BA91-741F-BDF8FEA755B4}"/>
                  </a:ext>
                </a:extLst>
              </p:cNvPr>
              <p:cNvSpPr>
                <a:spLocks noChangeShapeType="1"/>
              </p:cNvSpPr>
              <p:nvPr/>
            </p:nvSpPr>
            <p:spPr bwMode="auto">
              <a:xfrm rot="-5400000" flipH="1" flipV="1">
                <a:off x="2170"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90" name="Line 982">
                <a:extLst>
                  <a:ext uri="{FF2B5EF4-FFF2-40B4-BE49-F238E27FC236}">
                    <a16:creationId xmlns:a16="http://schemas.microsoft.com/office/drawing/2014/main" id="{B1A60081-D611-F2BD-0245-66677E710C32}"/>
                  </a:ext>
                </a:extLst>
              </p:cNvPr>
              <p:cNvSpPr>
                <a:spLocks noChangeShapeType="1"/>
              </p:cNvSpPr>
              <p:nvPr/>
            </p:nvSpPr>
            <p:spPr bwMode="auto">
              <a:xfrm rot="16200000" flipH="1">
                <a:off x="4095"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91" name="Line 983">
                <a:extLst>
                  <a:ext uri="{FF2B5EF4-FFF2-40B4-BE49-F238E27FC236}">
                    <a16:creationId xmlns:a16="http://schemas.microsoft.com/office/drawing/2014/main" id="{E8ABC3D1-0C7C-6528-B76E-DBFA0064C74A}"/>
                  </a:ext>
                </a:extLst>
              </p:cNvPr>
              <p:cNvSpPr>
                <a:spLocks noChangeShapeType="1"/>
              </p:cNvSpPr>
              <p:nvPr/>
            </p:nvSpPr>
            <p:spPr bwMode="auto">
              <a:xfrm rot="16200000" flipH="1">
                <a:off x="4094"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92" name="Line 984">
                <a:extLst>
                  <a:ext uri="{FF2B5EF4-FFF2-40B4-BE49-F238E27FC236}">
                    <a16:creationId xmlns:a16="http://schemas.microsoft.com/office/drawing/2014/main" id="{6E72C8CC-FC90-514D-FAE7-CA608E15C584}"/>
                  </a:ext>
                </a:extLst>
              </p:cNvPr>
              <p:cNvSpPr>
                <a:spLocks noChangeShapeType="1"/>
              </p:cNvSpPr>
              <p:nvPr/>
            </p:nvSpPr>
            <p:spPr bwMode="auto">
              <a:xfrm rot="-5400000">
                <a:off x="1428" y="2255"/>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93" name="Line 985">
                <a:extLst>
                  <a:ext uri="{FF2B5EF4-FFF2-40B4-BE49-F238E27FC236}">
                    <a16:creationId xmlns:a16="http://schemas.microsoft.com/office/drawing/2014/main" id="{DD1990FA-050C-47D2-4C99-36BB095FC113}"/>
                  </a:ext>
                </a:extLst>
              </p:cNvPr>
              <p:cNvSpPr>
                <a:spLocks noChangeShapeType="1"/>
              </p:cNvSpPr>
              <p:nvPr/>
            </p:nvSpPr>
            <p:spPr bwMode="auto">
              <a:xfrm rot="-5400000" flipH="1" flipV="1">
                <a:off x="3691"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94" name="Line 986">
                <a:extLst>
                  <a:ext uri="{FF2B5EF4-FFF2-40B4-BE49-F238E27FC236}">
                    <a16:creationId xmlns:a16="http://schemas.microsoft.com/office/drawing/2014/main" id="{2688228C-C6EE-0E17-1D2B-0032A9783AD0}"/>
                  </a:ext>
                </a:extLst>
              </p:cNvPr>
              <p:cNvSpPr>
                <a:spLocks noChangeShapeType="1"/>
              </p:cNvSpPr>
              <p:nvPr/>
            </p:nvSpPr>
            <p:spPr bwMode="auto">
              <a:xfrm rot="-5400000" flipH="1" flipV="1">
                <a:off x="1906"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95" name="Line 987">
                <a:extLst>
                  <a:ext uri="{FF2B5EF4-FFF2-40B4-BE49-F238E27FC236}">
                    <a16:creationId xmlns:a16="http://schemas.microsoft.com/office/drawing/2014/main" id="{C0DAF071-64E5-E2EB-487F-932A6E1ADBBA}"/>
                  </a:ext>
                </a:extLst>
              </p:cNvPr>
              <p:cNvSpPr>
                <a:spLocks noChangeShapeType="1"/>
              </p:cNvSpPr>
              <p:nvPr/>
            </p:nvSpPr>
            <p:spPr bwMode="auto">
              <a:xfrm rot="16200000" flipH="1">
                <a:off x="1905"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96" name="Line 988">
                <a:extLst>
                  <a:ext uri="{FF2B5EF4-FFF2-40B4-BE49-F238E27FC236}">
                    <a16:creationId xmlns:a16="http://schemas.microsoft.com/office/drawing/2014/main" id="{FAAC286A-BDB0-2343-C881-1A6F011EC3EF}"/>
                  </a:ext>
                </a:extLst>
              </p:cNvPr>
              <p:cNvSpPr>
                <a:spLocks noChangeShapeType="1"/>
              </p:cNvSpPr>
              <p:nvPr/>
            </p:nvSpPr>
            <p:spPr bwMode="auto">
              <a:xfrm rot="16200000" flipH="1">
                <a:off x="3690"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97" name="Line 989">
                <a:extLst>
                  <a:ext uri="{FF2B5EF4-FFF2-40B4-BE49-F238E27FC236}">
                    <a16:creationId xmlns:a16="http://schemas.microsoft.com/office/drawing/2014/main" id="{80F89961-1741-5E19-E672-58076934832E}"/>
                  </a:ext>
                </a:extLst>
              </p:cNvPr>
              <p:cNvSpPr>
                <a:spLocks noChangeShapeType="1"/>
              </p:cNvSpPr>
              <p:nvPr/>
            </p:nvSpPr>
            <p:spPr bwMode="auto">
              <a:xfrm rot="-5400000" flipH="1" flipV="1">
                <a:off x="4071" y="251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98" name="Line 990">
                <a:extLst>
                  <a:ext uri="{FF2B5EF4-FFF2-40B4-BE49-F238E27FC236}">
                    <a16:creationId xmlns:a16="http://schemas.microsoft.com/office/drawing/2014/main" id="{401F3A97-9689-B6F6-BE21-F156658004DC}"/>
                  </a:ext>
                </a:extLst>
              </p:cNvPr>
              <p:cNvSpPr>
                <a:spLocks noChangeShapeType="1"/>
              </p:cNvSpPr>
              <p:nvPr/>
            </p:nvSpPr>
            <p:spPr bwMode="auto">
              <a:xfrm rot="16200000" flipV="1">
                <a:off x="1524" y="187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199" name="Line 991">
                <a:extLst>
                  <a:ext uri="{FF2B5EF4-FFF2-40B4-BE49-F238E27FC236}">
                    <a16:creationId xmlns:a16="http://schemas.microsoft.com/office/drawing/2014/main" id="{BAADFDE0-4AE9-C0D7-9572-A2E4941CFF1C}"/>
                  </a:ext>
                </a:extLst>
              </p:cNvPr>
              <p:cNvSpPr>
                <a:spLocks noChangeShapeType="1"/>
              </p:cNvSpPr>
              <p:nvPr/>
            </p:nvSpPr>
            <p:spPr bwMode="auto">
              <a:xfrm rot="-5400000" flipH="1" flipV="1">
                <a:off x="1525" y="251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00" name="Line 992">
                <a:extLst>
                  <a:ext uri="{FF2B5EF4-FFF2-40B4-BE49-F238E27FC236}">
                    <a16:creationId xmlns:a16="http://schemas.microsoft.com/office/drawing/2014/main" id="{05FBE742-3A0A-E10E-3947-24368A5584D5}"/>
                  </a:ext>
                </a:extLst>
              </p:cNvPr>
              <p:cNvSpPr>
                <a:spLocks noChangeShapeType="1"/>
              </p:cNvSpPr>
              <p:nvPr/>
            </p:nvSpPr>
            <p:spPr bwMode="auto">
              <a:xfrm rot="16200000" flipV="1">
                <a:off x="4070" y="187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01" name="Line 993">
                <a:extLst>
                  <a:ext uri="{FF2B5EF4-FFF2-40B4-BE49-F238E27FC236}">
                    <a16:creationId xmlns:a16="http://schemas.microsoft.com/office/drawing/2014/main" id="{4E57D93B-EAD1-14DC-689A-8F6A1AF51EDA}"/>
                  </a:ext>
                </a:extLst>
              </p:cNvPr>
              <p:cNvSpPr>
                <a:spLocks noChangeShapeType="1"/>
              </p:cNvSpPr>
              <p:nvPr/>
            </p:nvSpPr>
            <p:spPr bwMode="auto">
              <a:xfrm rot="16200000" flipV="1">
                <a:off x="2296" y="9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02" name="Line 994">
                <a:extLst>
                  <a:ext uri="{FF2B5EF4-FFF2-40B4-BE49-F238E27FC236}">
                    <a16:creationId xmlns:a16="http://schemas.microsoft.com/office/drawing/2014/main" id="{D1301784-C519-378D-5662-ACF0EADA1D36}"/>
                  </a:ext>
                </a:extLst>
              </p:cNvPr>
              <p:cNvSpPr>
                <a:spLocks noChangeShapeType="1"/>
              </p:cNvSpPr>
              <p:nvPr/>
            </p:nvSpPr>
            <p:spPr bwMode="auto">
              <a:xfrm rot="-5400000" flipH="1" flipV="1">
                <a:off x="3299" y="34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03" name="Line 995">
                <a:extLst>
                  <a:ext uri="{FF2B5EF4-FFF2-40B4-BE49-F238E27FC236}">
                    <a16:creationId xmlns:a16="http://schemas.microsoft.com/office/drawing/2014/main" id="{E14F0D83-58B5-6ABA-43F1-3A6450E74776}"/>
                  </a:ext>
                </a:extLst>
              </p:cNvPr>
              <p:cNvSpPr>
                <a:spLocks noChangeShapeType="1"/>
              </p:cNvSpPr>
              <p:nvPr/>
            </p:nvSpPr>
            <p:spPr bwMode="auto">
              <a:xfrm rot="16200000" flipV="1">
                <a:off x="3298" y="9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04" name="Line 996">
                <a:extLst>
                  <a:ext uri="{FF2B5EF4-FFF2-40B4-BE49-F238E27FC236}">
                    <a16:creationId xmlns:a16="http://schemas.microsoft.com/office/drawing/2014/main" id="{5EAC66B2-2D1E-6A93-536D-3EE3A15FDB17}"/>
                  </a:ext>
                </a:extLst>
              </p:cNvPr>
              <p:cNvSpPr>
                <a:spLocks noChangeShapeType="1"/>
              </p:cNvSpPr>
              <p:nvPr/>
            </p:nvSpPr>
            <p:spPr bwMode="auto">
              <a:xfrm rot="-5400000" flipH="1" flipV="1">
                <a:off x="2297" y="34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05" name="Line 997">
                <a:extLst>
                  <a:ext uri="{FF2B5EF4-FFF2-40B4-BE49-F238E27FC236}">
                    <a16:creationId xmlns:a16="http://schemas.microsoft.com/office/drawing/2014/main" id="{1F45C927-B531-DA0D-AF52-2280A5BD9050}"/>
                  </a:ext>
                </a:extLst>
              </p:cNvPr>
              <p:cNvSpPr>
                <a:spLocks noChangeShapeType="1"/>
              </p:cNvSpPr>
              <p:nvPr/>
            </p:nvSpPr>
            <p:spPr bwMode="auto">
              <a:xfrm rot="16200000" flipH="1">
                <a:off x="2068"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06" name="Line 998">
                <a:extLst>
                  <a:ext uri="{FF2B5EF4-FFF2-40B4-BE49-F238E27FC236}">
                    <a16:creationId xmlns:a16="http://schemas.microsoft.com/office/drawing/2014/main" id="{E98ED442-CA36-61E6-FF2B-C13DBE8758D3}"/>
                  </a:ext>
                </a:extLst>
              </p:cNvPr>
              <p:cNvSpPr>
                <a:spLocks noChangeShapeType="1"/>
              </p:cNvSpPr>
              <p:nvPr/>
            </p:nvSpPr>
            <p:spPr bwMode="auto">
              <a:xfrm rot="16200000" flipH="1">
                <a:off x="2067"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07" name="Line 999">
                <a:extLst>
                  <a:ext uri="{FF2B5EF4-FFF2-40B4-BE49-F238E27FC236}">
                    <a16:creationId xmlns:a16="http://schemas.microsoft.com/office/drawing/2014/main" id="{E7D5FDD8-A587-DB17-9BEA-D301DA2CE72D}"/>
                  </a:ext>
                </a:extLst>
              </p:cNvPr>
              <p:cNvSpPr>
                <a:spLocks noChangeShapeType="1"/>
              </p:cNvSpPr>
              <p:nvPr/>
            </p:nvSpPr>
            <p:spPr bwMode="auto">
              <a:xfrm rot="-5400000">
                <a:off x="3714"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08" name="Line 1000">
                <a:extLst>
                  <a:ext uri="{FF2B5EF4-FFF2-40B4-BE49-F238E27FC236}">
                    <a16:creationId xmlns:a16="http://schemas.microsoft.com/office/drawing/2014/main" id="{A6DDB69E-F2BA-E5FF-3D33-62DDF1C87466}"/>
                  </a:ext>
                </a:extLst>
              </p:cNvPr>
              <p:cNvSpPr>
                <a:spLocks noChangeShapeType="1"/>
              </p:cNvSpPr>
              <p:nvPr/>
            </p:nvSpPr>
            <p:spPr bwMode="auto">
              <a:xfrm rot="-5400000">
                <a:off x="3715"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09" name="Line 1001">
                <a:extLst>
                  <a:ext uri="{FF2B5EF4-FFF2-40B4-BE49-F238E27FC236}">
                    <a16:creationId xmlns:a16="http://schemas.microsoft.com/office/drawing/2014/main" id="{961A7D49-FBA3-89C1-9E21-7A9004064AB6}"/>
                  </a:ext>
                </a:extLst>
              </p:cNvPr>
              <p:cNvSpPr>
                <a:spLocks noChangeShapeType="1"/>
              </p:cNvSpPr>
              <p:nvPr/>
            </p:nvSpPr>
            <p:spPr bwMode="auto">
              <a:xfrm rot="-5400000">
                <a:off x="3968"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10" name="Line 1002">
                <a:extLst>
                  <a:ext uri="{FF2B5EF4-FFF2-40B4-BE49-F238E27FC236}">
                    <a16:creationId xmlns:a16="http://schemas.microsoft.com/office/drawing/2014/main" id="{640F4363-3DA1-DE4D-E49F-C6D2C8474604}"/>
                  </a:ext>
                </a:extLst>
              </p:cNvPr>
              <p:cNvSpPr>
                <a:spLocks noChangeShapeType="1"/>
              </p:cNvSpPr>
              <p:nvPr/>
            </p:nvSpPr>
            <p:spPr bwMode="auto">
              <a:xfrm rot="-5400000">
                <a:off x="3969"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11" name="Line 1003">
                <a:extLst>
                  <a:ext uri="{FF2B5EF4-FFF2-40B4-BE49-F238E27FC236}">
                    <a16:creationId xmlns:a16="http://schemas.microsoft.com/office/drawing/2014/main" id="{1DBAD4C0-A9CD-BEBF-0A19-67867765071D}"/>
                  </a:ext>
                </a:extLst>
              </p:cNvPr>
              <p:cNvSpPr>
                <a:spLocks noChangeShapeType="1"/>
              </p:cNvSpPr>
              <p:nvPr/>
            </p:nvSpPr>
            <p:spPr bwMode="auto">
              <a:xfrm rot="-5400000" flipH="1" flipV="1">
                <a:off x="1779"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12" name="Line 1004">
                <a:extLst>
                  <a:ext uri="{FF2B5EF4-FFF2-40B4-BE49-F238E27FC236}">
                    <a16:creationId xmlns:a16="http://schemas.microsoft.com/office/drawing/2014/main" id="{170393A9-C2B6-1205-BF15-175822A9C9D0}"/>
                  </a:ext>
                </a:extLst>
              </p:cNvPr>
              <p:cNvSpPr>
                <a:spLocks noChangeShapeType="1"/>
              </p:cNvSpPr>
              <p:nvPr/>
            </p:nvSpPr>
            <p:spPr bwMode="auto">
              <a:xfrm rot="-5400000" flipH="1" flipV="1">
                <a:off x="3818"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13" name="Line 1005">
                <a:extLst>
                  <a:ext uri="{FF2B5EF4-FFF2-40B4-BE49-F238E27FC236}">
                    <a16:creationId xmlns:a16="http://schemas.microsoft.com/office/drawing/2014/main" id="{CCE0E00A-8864-EA64-32B5-1794DF5FCC2B}"/>
                  </a:ext>
                </a:extLst>
              </p:cNvPr>
              <p:cNvSpPr>
                <a:spLocks noChangeShapeType="1"/>
              </p:cNvSpPr>
              <p:nvPr/>
            </p:nvSpPr>
            <p:spPr bwMode="auto">
              <a:xfrm rot="16200000" flipV="1">
                <a:off x="1773"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14" name="Line 1006">
                <a:extLst>
                  <a:ext uri="{FF2B5EF4-FFF2-40B4-BE49-F238E27FC236}">
                    <a16:creationId xmlns:a16="http://schemas.microsoft.com/office/drawing/2014/main" id="{45FCA05F-2352-1F76-E39A-33CC79D46A55}"/>
                  </a:ext>
                </a:extLst>
              </p:cNvPr>
              <p:cNvSpPr>
                <a:spLocks noChangeShapeType="1"/>
              </p:cNvSpPr>
              <p:nvPr/>
            </p:nvSpPr>
            <p:spPr bwMode="auto">
              <a:xfrm rot="16200000" flipV="1">
                <a:off x="3812"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15" name="Line 1007">
                <a:extLst>
                  <a:ext uri="{FF2B5EF4-FFF2-40B4-BE49-F238E27FC236}">
                    <a16:creationId xmlns:a16="http://schemas.microsoft.com/office/drawing/2014/main" id="{B0F6D676-8A16-75B4-3054-EEF4BE432B88}"/>
                  </a:ext>
                </a:extLst>
              </p:cNvPr>
              <p:cNvSpPr>
                <a:spLocks noChangeShapeType="1"/>
              </p:cNvSpPr>
              <p:nvPr/>
            </p:nvSpPr>
            <p:spPr bwMode="auto">
              <a:xfrm rot="16200000" flipV="1">
                <a:off x="1525" y="229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16" name="Line 1008">
                <a:extLst>
                  <a:ext uri="{FF2B5EF4-FFF2-40B4-BE49-F238E27FC236}">
                    <a16:creationId xmlns:a16="http://schemas.microsoft.com/office/drawing/2014/main" id="{4B71F092-F198-EF74-26D0-B9492EBCAD6A}"/>
                  </a:ext>
                </a:extLst>
              </p:cNvPr>
              <p:cNvSpPr>
                <a:spLocks noChangeShapeType="1"/>
              </p:cNvSpPr>
              <p:nvPr/>
            </p:nvSpPr>
            <p:spPr bwMode="auto">
              <a:xfrm rot="16200000" flipV="1">
                <a:off x="4071" y="229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17" name="Line 1009">
                <a:extLst>
                  <a:ext uri="{FF2B5EF4-FFF2-40B4-BE49-F238E27FC236}">
                    <a16:creationId xmlns:a16="http://schemas.microsoft.com/office/drawing/2014/main" id="{F7D4FEF4-71E9-8924-646A-A0EC946C47D0}"/>
                  </a:ext>
                </a:extLst>
              </p:cNvPr>
              <p:cNvSpPr>
                <a:spLocks noChangeShapeType="1"/>
              </p:cNvSpPr>
              <p:nvPr/>
            </p:nvSpPr>
            <p:spPr bwMode="auto">
              <a:xfrm rot="-5400000" flipH="1" flipV="1">
                <a:off x="4070" y="2089"/>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18" name="Line 1010">
                <a:extLst>
                  <a:ext uri="{FF2B5EF4-FFF2-40B4-BE49-F238E27FC236}">
                    <a16:creationId xmlns:a16="http://schemas.microsoft.com/office/drawing/2014/main" id="{579E0C6F-0AB7-FBF5-8E2A-CE41774FE854}"/>
                  </a:ext>
                </a:extLst>
              </p:cNvPr>
              <p:cNvSpPr>
                <a:spLocks noChangeShapeType="1"/>
              </p:cNvSpPr>
              <p:nvPr/>
            </p:nvSpPr>
            <p:spPr bwMode="auto">
              <a:xfrm rot="-5400000" flipH="1" flipV="1">
                <a:off x="1524" y="2089"/>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19" name="Line 1011">
                <a:extLst>
                  <a:ext uri="{FF2B5EF4-FFF2-40B4-BE49-F238E27FC236}">
                    <a16:creationId xmlns:a16="http://schemas.microsoft.com/office/drawing/2014/main" id="{F7409D3C-ECF3-6877-EDFA-9DFE0B50C3C6}"/>
                  </a:ext>
                </a:extLst>
              </p:cNvPr>
              <p:cNvSpPr>
                <a:spLocks noChangeShapeType="1"/>
              </p:cNvSpPr>
              <p:nvPr/>
            </p:nvSpPr>
            <p:spPr bwMode="auto">
              <a:xfrm rot="-5400000" flipH="1" flipV="1">
                <a:off x="3939"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20" name="Line 1012">
                <a:extLst>
                  <a:ext uri="{FF2B5EF4-FFF2-40B4-BE49-F238E27FC236}">
                    <a16:creationId xmlns:a16="http://schemas.microsoft.com/office/drawing/2014/main" id="{9098058D-7900-EC23-FFE0-89D0E299D75C}"/>
                  </a:ext>
                </a:extLst>
              </p:cNvPr>
              <p:cNvSpPr>
                <a:spLocks noChangeShapeType="1"/>
              </p:cNvSpPr>
              <p:nvPr/>
            </p:nvSpPr>
            <p:spPr bwMode="auto">
              <a:xfrm rot="16200000" flipH="1">
                <a:off x="1645"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21" name="Line 1013">
                <a:extLst>
                  <a:ext uri="{FF2B5EF4-FFF2-40B4-BE49-F238E27FC236}">
                    <a16:creationId xmlns:a16="http://schemas.microsoft.com/office/drawing/2014/main" id="{24E78DC1-7C58-4D30-A864-D5A3D3305D85}"/>
                  </a:ext>
                </a:extLst>
              </p:cNvPr>
              <p:cNvSpPr>
                <a:spLocks noChangeShapeType="1"/>
              </p:cNvSpPr>
              <p:nvPr/>
            </p:nvSpPr>
            <p:spPr bwMode="auto">
              <a:xfrm rot="-5400000" flipH="1" flipV="1">
                <a:off x="1646"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22" name="Line 1014">
                <a:extLst>
                  <a:ext uri="{FF2B5EF4-FFF2-40B4-BE49-F238E27FC236}">
                    <a16:creationId xmlns:a16="http://schemas.microsoft.com/office/drawing/2014/main" id="{1B030BF4-836A-9C00-ACC0-36B3820F41B0}"/>
                  </a:ext>
                </a:extLst>
              </p:cNvPr>
              <p:cNvSpPr>
                <a:spLocks noChangeShapeType="1"/>
              </p:cNvSpPr>
              <p:nvPr/>
            </p:nvSpPr>
            <p:spPr bwMode="auto">
              <a:xfrm rot="16200000" flipH="1">
                <a:off x="3938"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23" name="Line 1015">
                <a:extLst>
                  <a:ext uri="{FF2B5EF4-FFF2-40B4-BE49-F238E27FC236}">
                    <a16:creationId xmlns:a16="http://schemas.microsoft.com/office/drawing/2014/main" id="{350050B7-73F1-D916-297C-8DC20CBF4BDA}"/>
                  </a:ext>
                </a:extLst>
              </p:cNvPr>
              <p:cNvSpPr>
                <a:spLocks noChangeShapeType="1"/>
              </p:cNvSpPr>
              <p:nvPr/>
            </p:nvSpPr>
            <p:spPr bwMode="auto">
              <a:xfrm rot="-5400000" flipH="1" flipV="1">
                <a:off x="3172"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24" name="Line 1016">
                <a:extLst>
                  <a:ext uri="{FF2B5EF4-FFF2-40B4-BE49-F238E27FC236}">
                    <a16:creationId xmlns:a16="http://schemas.microsoft.com/office/drawing/2014/main" id="{7EA94D09-CDFC-ECA2-C633-32B03DA0163A}"/>
                  </a:ext>
                </a:extLst>
              </p:cNvPr>
              <p:cNvSpPr>
                <a:spLocks noChangeShapeType="1"/>
              </p:cNvSpPr>
              <p:nvPr/>
            </p:nvSpPr>
            <p:spPr bwMode="auto">
              <a:xfrm rot="16200000" flipH="1">
                <a:off x="3173"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25" name="Line 1017">
                <a:extLst>
                  <a:ext uri="{FF2B5EF4-FFF2-40B4-BE49-F238E27FC236}">
                    <a16:creationId xmlns:a16="http://schemas.microsoft.com/office/drawing/2014/main" id="{37C6B684-C0C0-B5FF-F782-3E34B0AE46A9}"/>
                  </a:ext>
                </a:extLst>
              </p:cNvPr>
              <p:cNvSpPr>
                <a:spLocks noChangeShapeType="1"/>
              </p:cNvSpPr>
              <p:nvPr/>
            </p:nvSpPr>
            <p:spPr bwMode="auto">
              <a:xfrm rot="16200000" flipH="1">
                <a:off x="2424"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26" name="Line 1018">
                <a:extLst>
                  <a:ext uri="{FF2B5EF4-FFF2-40B4-BE49-F238E27FC236}">
                    <a16:creationId xmlns:a16="http://schemas.microsoft.com/office/drawing/2014/main" id="{64B1DC8F-FA80-63EB-9922-2BA9786CB64F}"/>
                  </a:ext>
                </a:extLst>
              </p:cNvPr>
              <p:cNvSpPr>
                <a:spLocks noChangeShapeType="1"/>
              </p:cNvSpPr>
              <p:nvPr/>
            </p:nvSpPr>
            <p:spPr bwMode="auto">
              <a:xfrm rot="-5400000" flipH="1" flipV="1">
                <a:off x="2423"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27" name="Line 1019">
                <a:extLst>
                  <a:ext uri="{FF2B5EF4-FFF2-40B4-BE49-F238E27FC236}">
                    <a16:creationId xmlns:a16="http://schemas.microsoft.com/office/drawing/2014/main" id="{6916ED66-7D9C-F169-E293-31CD01C1D0CF}"/>
                  </a:ext>
                </a:extLst>
              </p:cNvPr>
              <p:cNvSpPr>
                <a:spLocks noChangeShapeType="1"/>
              </p:cNvSpPr>
              <p:nvPr/>
            </p:nvSpPr>
            <p:spPr bwMode="auto">
              <a:xfrm rot="16200000" flipH="1">
                <a:off x="3843"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28" name="Line 1020">
                <a:extLst>
                  <a:ext uri="{FF2B5EF4-FFF2-40B4-BE49-F238E27FC236}">
                    <a16:creationId xmlns:a16="http://schemas.microsoft.com/office/drawing/2014/main" id="{F882CC77-9D58-1D61-FC54-08A09B2ADA78}"/>
                  </a:ext>
                </a:extLst>
              </p:cNvPr>
              <p:cNvSpPr>
                <a:spLocks noChangeShapeType="1"/>
              </p:cNvSpPr>
              <p:nvPr/>
            </p:nvSpPr>
            <p:spPr bwMode="auto">
              <a:xfrm rot="16200000" flipH="1">
                <a:off x="3848"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29" name="Line 1021">
                <a:extLst>
                  <a:ext uri="{FF2B5EF4-FFF2-40B4-BE49-F238E27FC236}">
                    <a16:creationId xmlns:a16="http://schemas.microsoft.com/office/drawing/2014/main" id="{819472CB-9DE6-F2A0-393D-043C11CB1508}"/>
                  </a:ext>
                </a:extLst>
              </p:cNvPr>
              <p:cNvSpPr>
                <a:spLocks noChangeShapeType="1"/>
              </p:cNvSpPr>
              <p:nvPr/>
            </p:nvSpPr>
            <p:spPr bwMode="auto">
              <a:xfrm rot="16200000" flipV="1">
                <a:off x="3559" y="3178"/>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30" name="Line 1022">
                <a:extLst>
                  <a:ext uri="{FF2B5EF4-FFF2-40B4-BE49-F238E27FC236}">
                    <a16:creationId xmlns:a16="http://schemas.microsoft.com/office/drawing/2014/main" id="{907CBE20-E96A-9F8D-7087-085BD2741476}"/>
                  </a:ext>
                </a:extLst>
              </p:cNvPr>
              <p:cNvSpPr>
                <a:spLocks noChangeShapeType="1"/>
              </p:cNvSpPr>
              <p:nvPr/>
            </p:nvSpPr>
            <p:spPr bwMode="auto">
              <a:xfrm rot="16200000" flipV="1">
                <a:off x="2039" y="3178"/>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31" name="Line 1023">
                <a:extLst>
                  <a:ext uri="{FF2B5EF4-FFF2-40B4-BE49-F238E27FC236}">
                    <a16:creationId xmlns:a16="http://schemas.microsoft.com/office/drawing/2014/main" id="{1E4580ED-AE6A-B580-0937-63E043D07C97}"/>
                  </a:ext>
                </a:extLst>
              </p:cNvPr>
              <p:cNvSpPr>
                <a:spLocks noChangeShapeType="1"/>
              </p:cNvSpPr>
              <p:nvPr/>
            </p:nvSpPr>
            <p:spPr bwMode="auto">
              <a:xfrm rot="-5400000" flipH="1" flipV="1">
                <a:off x="2038" y="119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32" name="Line 1024">
                <a:extLst>
                  <a:ext uri="{FF2B5EF4-FFF2-40B4-BE49-F238E27FC236}">
                    <a16:creationId xmlns:a16="http://schemas.microsoft.com/office/drawing/2014/main" id="{692148B3-F2E2-FFE3-B6E0-732C2767A232}"/>
                  </a:ext>
                </a:extLst>
              </p:cNvPr>
              <p:cNvSpPr>
                <a:spLocks noChangeShapeType="1"/>
              </p:cNvSpPr>
              <p:nvPr/>
            </p:nvSpPr>
            <p:spPr bwMode="auto">
              <a:xfrm rot="-5400000" flipH="1" flipV="1">
                <a:off x="3558" y="119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33" name="Line 1025">
                <a:extLst>
                  <a:ext uri="{FF2B5EF4-FFF2-40B4-BE49-F238E27FC236}">
                    <a16:creationId xmlns:a16="http://schemas.microsoft.com/office/drawing/2014/main" id="{891ECA0D-9B2C-3AC5-8DD0-9B4033981384}"/>
                  </a:ext>
                </a:extLst>
              </p:cNvPr>
              <p:cNvSpPr>
                <a:spLocks noChangeShapeType="1"/>
              </p:cNvSpPr>
              <p:nvPr/>
            </p:nvSpPr>
            <p:spPr bwMode="auto">
              <a:xfrm rot="16200000" flipH="1">
                <a:off x="3324"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34" name="Line 1026">
                <a:extLst>
                  <a:ext uri="{FF2B5EF4-FFF2-40B4-BE49-F238E27FC236}">
                    <a16:creationId xmlns:a16="http://schemas.microsoft.com/office/drawing/2014/main" id="{0814BFCF-746D-57B6-2AFA-E119989E2316}"/>
                  </a:ext>
                </a:extLst>
              </p:cNvPr>
              <p:cNvSpPr>
                <a:spLocks noChangeShapeType="1"/>
              </p:cNvSpPr>
              <p:nvPr/>
            </p:nvSpPr>
            <p:spPr bwMode="auto">
              <a:xfrm rot="16200000" flipH="1">
                <a:off x="3323"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35" name="Line 1027">
                <a:extLst>
                  <a:ext uri="{FF2B5EF4-FFF2-40B4-BE49-F238E27FC236}">
                    <a16:creationId xmlns:a16="http://schemas.microsoft.com/office/drawing/2014/main" id="{659F95E0-B722-AED4-4EFF-F02C08DF8DE6}"/>
                  </a:ext>
                </a:extLst>
              </p:cNvPr>
              <p:cNvSpPr>
                <a:spLocks noChangeShapeType="1"/>
              </p:cNvSpPr>
              <p:nvPr/>
            </p:nvSpPr>
            <p:spPr bwMode="auto">
              <a:xfrm rot="-5400000" flipH="1" flipV="1">
                <a:off x="3047"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36" name="Line 1028">
                <a:extLst>
                  <a:ext uri="{FF2B5EF4-FFF2-40B4-BE49-F238E27FC236}">
                    <a16:creationId xmlns:a16="http://schemas.microsoft.com/office/drawing/2014/main" id="{912C225B-6338-4449-8B2C-D6696E8F8F4F}"/>
                  </a:ext>
                </a:extLst>
              </p:cNvPr>
              <p:cNvSpPr>
                <a:spLocks noChangeShapeType="1"/>
              </p:cNvSpPr>
              <p:nvPr/>
            </p:nvSpPr>
            <p:spPr bwMode="auto">
              <a:xfrm rot="16200000" flipV="1">
                <a:off x="2551"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37" name="Line 1029">
                <a:extLst>
                  <a:ext uri="{FF2B5EF4-FFF2-40B4-BE49-F238E27FC236}">
                    <a16:creationId xmlns:a16="http://schemas.microsoft.com/office/drawing/2014/main" id="{74715BC7-85CB-563D-50EE-552FBA0E0704}"/>
                  </a:ext>
                </a:extLst>
              </p:cNvPr>
              <p:cNvSpPr>
                <a:spLocks noChangeShapeType="1"/>
              </p:cNvSpPr>
              <p:nvPr/>
            </p:nvSpPr>
            <p:spPr bwMode="auto">
              <a:xfrm rot="16200000" flipV="1">
                <a:off x="3046"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38" name="Line 1030">
                <a:extLst>
                  <a:ext uri="{FF2B5EF4-FFF2-40B4-BE49-F238E27FC236}">
                    <a16:creationId xmlns:a16="http://schemas.microsoft.com/office/drawing/2014/main" id="{CB3C354D-870B-55F0-E60E-34E98B633BD1}"/>
                  </a:ext>
                </a:extLst>
              </p:cNvPr>
              <p:cNvSpPr>
                <a:spLocks noChangeShapeType="1"/>
              </p:cNvSpPr>
              <p:nvPr/>
            </p:nvSpPr>
            <p:spPr bwMode="auto">
              <a:xfrm rot="-5400000" flipH="1" flipV="1">
                <a:off x="2552"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39" name="Line 1031">
                <a:extLst>
                  <a:ext uri="{FF2B5EF4-FFF2-40B4-BE49-F238E27FC236}">
                    <a16:creationId xmlns:a16="http://schemas.microsoft.com/office/drawing/2014/main" id="{05B82059-F527-0D09-88C9-0545EC509D3C}"/>
                  </a:ext>
                </a:extLst>
              </p:cNvPr>
              <p:cNvSpPr>
                <a:spLocks noChangeShapeType="1"/>
              </p:cNvSpPr>
              <p:nvPr/>
            </p:nvSpPr>
            <p:spPr bwMode="auto">
              <a:xfrm rot="16200000" flipH="1">
                <a:off x="1550"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40" name="Line 1032">
                <a:extLst>
                  <a:ext uri="{FF2B5EF4-FFF2-40B4-BE49-F238E27FC236}">
                    <a16:creationId xmlns:a16="http://schemas.microsoft.com/office/drawing/2014/main" id="{0E98A9B1-1CE9-BAB3-4E35-F42FFBF2E0F8}"/>
                  </a:ext>
                </a:extLst>
              </p:cNvPr>
              <p:cNvSpPr>
                <a:spLocks noChangeShapeType="1"/>
              </p:cNvSpPr>
              <p:nvPr/>
            </p:nvSpPr>
            <p:spPr bwMode="auto">
              <a:xfrm rot="16200000" flipH="1">
                <a:off x="1549"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41" name="Line 1033">
                <a:extLst>
                  <a:ext uri="{FF2B5EF4-FFF2-40B4-BE49-F238E27FC236}">
                    <a16:creationId xmlns:a16="http://schemas.microsoft.com/office/drawing/2014/main" id="{4B4BECF0-06FB-865C-85F5-A78D3292E905}"/>
                  </a:ext>
                </a:extLst>
              </p:cNvPr>
              <p:cNvSpPr>
                <a:spLocks noChangeShapeType="1"/>
              </p:cNvSpPr>
              <p:nvPr/>
            </p:nvSpPr>
            <p:spPr bwMode="auto">
              <a:xfrm rot="-5400000" flipH="1" flipV="1">
                <a:off x="2677"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42" name="Line 1034">
                <a:extLst>
                  <a:ext uri="{FF2B5EF4-FFF2-40B4-BE49-F238E27FC236}">
                    <a16:creationId xmlns:a16="http://schemas.microsoft.com/office/drawing/2014/main" id="{D0A443EA-75AF-8265-FC38-708ADC08217A}"/>
                  </a:ext>
                </a:extLst>
              </p:cNvPr>
              <p:cNvSpPr>
                <a:spLocks noChangeShapeType="1"/>
              </p:cNvSpPr>
              <p:nvPr/>
            </p:nvSpPr>
            <p:spPr bwMode="auto">
              <a:xfrm rot="16200000" flipH="1">
                <a:off x="2920"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43" name="Line 1035">
                <a:extLst>
                  <a:ext uri="{FF2B5EF4-FFF2-40B4-BE49-F238E27FC236}">
                    <a16:creationId xmlns:a16="http://schemas.microsoft.com/office/drawing/2014/main" id="{21EE9561-6229-0C6B-31E4-CE096879B4B2}"/>
                  </a:ext>
                </a:extLst>
              </p:cNvPr>
              <p:cNvSpPr>
                <a:spLocks noChangeShapeType="1"/>
              </p:cNvSpPr>
              <p:nvPr/>
            </p:nvSpPr>
            <p:spPr bwMode="auto">
              <a:xfrm rot="16200000" flipH="1">
                <a:off x="2678"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44" name="Line 1036">
                <a:extLst>
                  <a:ext uri="{FF2B5EF4-FFF2-40B4-BE49-F238E27FC236}">
                    <a16:creationId xmlns:a16="http://schemas.microsoft.com/office/drawing/2014/main" id="{0E80D068-3B2F-79FB-0F2F-1E82AA1861A0}"/>
                  </a:ext>
                </a:extLst>
              </p:cNvPr>
              <p:cNvSpPr>
                <a:spLocks noChangeShapeType="1"/>
              </p:cNvSpPr>
              <p:nvPr/>
            </p:nvSpPr>
            <p:spPr bwMode="auto">
              <a:xfrm rot="-5400000" flipH="1" flipV="1">
                <a:off x="2919"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45" name="Line 1037">
                <a:extLst>
                  <a:ext uri="{FF2B5EF4-FFF2-40B4-BE49-F238E27FC236}">
                    <a16:creationId xmlns:a16="http://schemas.microsoft.com/office/drawing/2014/main" id="{7319A7C7-8335-542A-F9EF-937A12A5C988}"/>
                  </a:ext>
                </a:extLst>
              </p:cNvPr>
              <p:cNvSpPr>
                <a:spLocks noChangeShapeType="1"/>
              </p:cNvSpPr>
              <p:nvPr/>
            </p:nvSpPr>
            <p:spPr bwMode="auto">
              <a:xfrm rot="-5400000" flipH="1" flipV="1">
                <a:off x="2799" y="3408"/>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46" name="Line 1038">
                <a:extLst>
                  <a:ext uri="{FF2B5EF4-FFF2-40B4-BE49-F238E27FC236}">
                    <a16:creationId xmlns:a16="http://schemas.microsoft.com/office/drawing/2014/main" id="{3A7AD3C9-BE62-61D9-6101-163680BEC60F}"/>
                  </a:ext>
                </a:extLst>
              </p:cNvPr>
              <p:cNvSpPr>
                <a:spLocks noChangeShapeType="1"/>
              </p:cNvSpPr>
              <p:nvPr/>
            </p:nvSpPr>
            <p:spPr bwMode="auto">
              <a:xfrm rot="16200000" flipV="1">
                <a:off x="2798" y="989"/>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47" name="Line 1039">
                <a:extLst>
                  <a:ext uri="{FF2B5EF4-FFF2-40B4-BE49-F238E27FC236}">
                    <a16:creationId xmlns:a16="http://schemas.microsoft.com/office/drawing/2014/main" id="{531CC882-ACFF-3345-2348-747DD070359C}"/>
                  </a:ext>
                </a:extLst>
              </p:cNvPr>
              <p:cNvSpPr>
                <a:spLocks noChangeShapeType="1"/>
              </p:cNvSpPr>
              <p:nvPr/>
            </p:nvSpPr>
            <p:spPr bwMode="auto">
              <a:xfrm rot="-5400000">
                <a:off x="3975"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48" name="Line 1040">
                <a:extLst>
                  <a:ext uri="{FF2B5EF4-FFF2-40B4-BE49-F238E27FC236}">
                    <a16:creationId xmlns:a16="http://schemas.microsoft.com/office/drawing/2014/main" id="{797791EC-E33D-4D66-00ED-E04EF60B097F}"/>
                  </a:ext>
                </a:extLst>
              </p:cNvPr>
              <p:cNvSpPr>
                <a:spLocks noChangeShapeType="1"/>
              </p:cNvSpPr>
              <p:nvPr/>
            </p:nvSpPr>
            <p:spPr bwMode="auto">
              <a:xfrm rot="-5400000">
                <a:off x="1931"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49" name="Line 1041">
                <a:extLst>
                  <a:ext uri="{FF2B5EF4-FFF2-40B4-BE49-F238E27FC236}">
                    <a16:creationId xmlns:a16="http://schemas.microsoft.com/office/drawing/2014/main" id="{D00D2B61-DDB5-2216-19CE-B88488696AB5}"/>
                  </a:ext>
                </a:extLst>
              </p:cNvPr>
              <p:cNvSpPr>
                <a:spLocks noChangeShapeType="1"/>
              </p:cNvSpPr>
              <p:nvPr/>
            </p:nvSpPr>
            <p:spPr bwMode="auto">
              <a:xfrm rot="-5400000">
                <a:off x="1930"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50" name="Line 1042">
                <a:extLst>
                  <a:ext uri="{FF2B5EF4-FFF2-40B4-BE49-F238E27FC236}">
                    <a16:creationId xmlns:a16="http://schemas.microsoft.com/office/drawing/2014/main" id="{5E7AE0A0-6CAC-8480-A68A-5080F37EBF7C}"/>
                  </a:ext>
                </a:extLst>
              </p:cNvPr>
              <p:cNvSpPr>
                <a:spLocks noChangeShapeType="1"/>
              </p:cNvSpPr>
              <p:nvPr/>
            </p:nvSpPr>
            <p:spPr bwMode="auto">
              <a:xfrm rot="-5400000" flipH="1" flipV="1">
                <a:off x="3945"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51" name="Line 1043">
                <a:extLst>
                  <a:ext uri="{FF2B5EF4-FFF2-40B4-BE49-F238E27FC236}">
                    <a16:creationId xmlns:a16="http://schemas.microsoft.com/office/drawing/2014/main" id="{BE13D40B-2CAE-8547-2D56-186C17168235}"/>
                  </a:ext>
                </a:extLst>
              </p:cNvPr>
              <p:cNvSpPr>
                <a:spLocks noChangeShapeType="1"/>
              </p:cNvSpPr>
              <p:nvPr/>
            </p:nvSpPr>
            <p:spPr bwMode="auto">
              <a:xfrm rot="16200000" flipH="1">
                <a:off x="3946"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52" name="Line 1044">
                <a:extLst>
                  <a:ext uri="{FF2B5EF4-FFF2-40B4-BE49-F238E27FC236}">
                    <a16:creationId xmlns:a16="http://schemas.microsoft.com/office/drawing/2014/main" id="{7144BBDA-C95F-5FAF-0811-2ACD0E51356A}"/>
                  </a:ext>
                </a:extLst>
              </p:cNvPr>
              <p:cNvSpPr>
                <a:spLocks noChangeShapeType="1"/>
              </p:cNvSpPr>
              <p:nvPr/>
            </p:nvSpPr>
            <p:spPr bwMode="auto">
              <a:xfrm rot="-5400000" flipH="1" flipV="1">
                <a:off x="1652"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53" name="Line 1045">
                <a:extLst>
                  <a:ext uri="{FF2B5EF4-FFF2-40B4-BE49-F238E27FC236}">
                    <a16:creationId xmlns:a16="http://schemas.microsoft.com/office/drawing/2014/main" id="{13961B85-0576-CFAF-B2C6-4E434589F674}"/>
                  </a:ext>
                </a:extLst>
              </p:cNvPr>
              <p:cNvSpPr>
                <a:spLocks noChangeShapeType="1"/>
              </p:cNvSpPr>
              <p:nvPr/>
            </p:nvSpPr>
            <p:spPr bwMode="auto">
              <a:xfrm rot="16200000" flipH="1">
                <a:off x="1653"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54" name="Line 1046">
                <a:extLst>
                  <a:ext uri="{FF2B5EF4-FFF2-40B4-BE49-F238E27FC236}">
                    <a16:creationId xmlns:a16="http://schemas.microsoft.com/office/drawing/2014/main" id="{394F7710-BE2F-ACA5-3D70-DE40E864CFFE}"/>
                  </a:ext>
                </a:extLst>
              </p:cNvPr>
              <p:cNvSpPr>
                <a:spLocks noChangeShapeType="1"/>
              </p:cNvSpPr>
              <p:nvPr/>
            </p:nvSpPr>
            <p:spPr bwMode="auto">
              <a:xfrm rot="16200000" flipH="1">
                <a:off x="2322"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55" name="Line 1047">
                <a:extLst>
                  <a:ext uri="{FF2B5EF4-FFF2-40B4-BE49-F238E27FC236}">
                    <a16:creationId xmlns:a16="http://schemas.microsoft.com/office/drawing/2014/main" id="{F8F4ACB8-70FB-1531-9833-EC93D368D357}"/>
                  </a:ext>
                </a:extLst>
              </p:cNvPr>
              <p:cNvSpPr>
                <a:spLocks noChangeShapeType="1"/>
              </p:cNvSpPr>
              <p:nvPr/>
            </p:nvSpPr>
            <p:spPr bwMode="auto">
              <a:xfrm rot="16200000" flipH="1">
                <a:off x="2321"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56" name="Line 1048">
                <a:extLst>
                  <a:ext uri="{FF2B5EF4-FFF2-40B4-BE49-F238E27FC236}">
                    <a16:creationId xmlns:a16="http://schemas.microsoft.com/office/drawing/2014/main" id="{4F35A456-1E4D-D609-EB00-4272253896B5}"/>
                  </a:ext>
                </a:extLst>
              </p:cNvPr>
              <p:cNvSpPr>
                <a:spLocks noChangeShapeType="1"/>
              </p:cNvSpPr>
              <p:nvPr/>
            </p:nvSpPr>
            <p:spPr bwMode="auto">
              <a:xfrm rot="16200000" flipH="1">
                <a:off x="369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57" name="Line 1049">
                <a:extLst>
                  <a:ext uri="{FF2B5EF4-FFF2-40B4-BE49-F238E27FC236}">
                    <a16:creationId xmlns:a16="http://schemas.microsoft.com/office/drawing/2014/main" id="{2F23B8DB-C90B-0E96-AF59-674A8CE59CF0}"/>
                  </a:ext>
                </a:extLst>
              </p:cNvPr>
              <p:cNvSpPr>
                <a:spLocks noChangeShapeType="1"/>
              </p:cNvSpPr>
              <p:nvPr/>
            </p:nvSpPr>
            <p:spPr bwMode="auto">
              <a:xfrm rot="16200000" flipH="1">
                <a:off x="190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58" name="Line 1050">
                <a:extLst>
                  <a:ext uri="{FF2B5EF4-FFF2-40B4-BE49-F238E27FC236}">
                    <a16:creationId xmlns:a16="http://schemas.microsoft.com/office/drawing/2014/main" id="{61685DCD-B400-B522-6AC6-31BC43EEE7FD}"/>
                  </a:ext>
                </a:extLst>
              </p:cNvPr>
              <p:cNvSpPr>
                <a:spLocks noChangeShapeType="1"/>
              </p:cNvSpPr>
              <p:nvPr/>
            </p:nvSpPr>
            <p:spPr bwMode="auto">
              <a:xfrm rot="-5400000" flipH="1" flipV="1">
                <a:off x="2172"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59" name="Line 1051">
                <a:extLst>
                  <a:ext uri="{FF2B5EF4-FFF2-40B4-BE49-F238E27FC236}">
                    <a16:creationId xmlns:a16="http://schemas.microsoft.com/office/drawing/2014/main" id="{F64D317A-14D8-C44A-A04E-10B6B1FC7134}"/>
                  </a:ext>
                </a:extLst>
              </p:cNvPr>
              <p:cNvSpPr>
                <a:spLocks noChangeShapeType="1"/>
              </p:cNvSpPr>
              <p:nvPr/>
            </p:nvSpPr>
            <p:spPr bwMode="auto">
              <a:xfrm rot="-5400000" flipH="1" flipV="1">
                <a:off x="3427"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60" name="Line 1052">
                <a:extLst>
                  <a:ext uri="{FF2B5EF4-FFF2-40B4-BE49-F238E27FC236}">
                    <a16:creationId xmlns:a16="http://schemas.microsoft.com/office/drawing/2014/main" id="{B1CE1023-EA03-2BB6-3AF7-7272A84EB6CB}"/>
                  </a:ext>
                </a:extLst>
              </p:cNvPr>
              <p:cNvSpPr>
                <a:spLocks noChangeShapeType="1"/>
              </p:cNvSpPr>
              <p:nvPr/>
            </p:nvSpPr>
            <p:spPr bwMode="auto">
              <a:xfrm rot="-5400000" flipH="1" flipV="1">
                <a:off x="190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61" name="Line 1053">
                <a:extLst>
                  <a:ext uri="{FF2B5EF4-FFF2-40B4-BE49-F238E27FC236}">
                    <a16:creationId xmlns:a16="http://schemas.microsoft.com/office/drawing/2014/main" id="{7431E0E3-91E2-F5C7-59FA-5B40BE81D57E}"/>
                  </a:ext>
                </a:extLst>
              </p:cNvPr>
              <p:cNvSpPr>
                <a:spLocks noChangeShapeType="1"/>
              </p:cNvSpPr>
              <p:nvPr/>
            </p:nvSpPr>
            <p:spPr bwMode="auto">
              <a:xfrm rot="-5400000" flipH="1" flipV="1">
                <a:off x="368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62" name="Line 1054">
                <a:extLst>
                  <a:ext uri="{FF2B5EF4-FFF2-40B4-BE49-F238E27FC236}">
                    <a16:creationId xmlns:a16="http://schemas.microsoft.com/office/drawing/2014/main" id="{4783610D-DCA0-15C8-79F4-829119872FD1}"/>
                  </a:ext>
                </a:extLst>
              </p:cNvPr>
              <p:cNvSpPr>
                <a:spLocks noChangeShapeType="1"/>
              </p:cNvSpPr>
              <p:nvPr/>
            </p:nvSpPr>
            <p:spPr bwMode="auto">
              <a:xfrm rot="16200000" flipH="1">
                <a:off x="3426"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63" name="Line 1055">
                <a:extLst>
                  <a:ext uri="{FF2B5EF4-FFF2-40B4-BE49-F238E27FC236}">
                    <a16:creationId xmlns:a16="http://schemas.microsoft.com/office/drawing/2014/main" id="{0601F9C2-8370-A89F-8E87-777C01A2D25F}"/>
                  </a:ext>
                </a:extLst>
              </p:cNvPr>
              <p:cNvSpPr>
                <a:spLocks noChangeShapeType="1"/>
              </p:cNvSpPr>
              <p:nvPr/>
            </p:nvSpPr>
            <p:spPr bwMode="auto">
              <a:xfrm rot="16200000" flipH="1">
                <a:off x="2171"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64" name="Line 1056">
                <a:extLst>
                  <a:ext uri="{FF2B5EF4-FFF2-40B4-BE49-F238E27FC236}">
                    <a16:creationId xmlns:a16="http://schemas.microsoft.com/office/drawing/2014/main" id="{D64C36D1-197B-A53D-0FED-858ED8CFC9E3}"/>
                  </a:ext>
                </a:extLst>
              </p:cNvPr>
              <p:cNvSpPr>
                <a:spLocks noChangeShapeType="1"/>
              </p:cNvSpPr>
              <p:nvPr/>
            </p:nvSpPr>
            <p:spPr bwMode="auto">
              <a:xfrm rot="-5400000">
                <a:off x="1676"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65" name="Line 1057">
                <a:extLst>
                  <a:ext uri="{FF2B5EF4-FFF2-40B4-BE49-F238E27FC236}">
                    <a16:creationId xmlns:a16="http://schemas.microsoft.com/office/drawing/2014/main" id="{4B47D638-A726-9060-6391-B55AFFB66262}"/>
                  </a:ext>
                </a:extLst>
              </p:cNvPr>
              <p:cNvSpPr>
                <a:spLocks noChangeShapeType="1"/>
              </p:cNvSpPr>
              <p:nvPr/>
            </p:nvSpPr>
            <p:spPr bwMode="auto">
              <a:xfrm rot="-5400000">
                <a:off x="1677"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66" name="Line 1058">
                <a:extLst>
                  <a:ext uri="{FF2B5EF4-FFF2-40B4-BE49-F238E27FC236}">
                    <a16:creationId xmlns:a16="http://schemas.microsoft.com/office/drawing/2014/main" id="{45AB0349-523C-CD1C-51A1-AE7852F2C659}"/>
                  </a:ext>
                </a:extLst>
              </p:cNvPr>
              <p:cNvSpPr>
                <a:spLocks noChangeShapeType="1"/>
              </p:cNvSpPr>
              <p:nvPr/>
            </p:nvSpPr>
            <p:spPr bwMode="auto">
              <a:xfrm rot="16200000" flipH="1">
                <a:off x="1804"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67" name="Line 1059">
                <a:extLst>
                  <a:ext uri="{FF2B5EF4-FFF2-40B4-BE49-F238E27FC236}">
                    <a16:creationId xmlns:a16="http://schemas.microsoft.com/office/drawing/2014/main" id="{D2E03860-7112-7225-B978-AB79691C7618}"/>
                  </a:ext>
                </a:extLst>
              </p:cNvPr>
              <p:cNvSpPr>
                <a:spLocks noChangeShapeType="1"/>
              </p:cNvSpPr>
              <p:nvPr/>
            </p:nvSpPr>
            <p:spPr bwMode="auto">
              <a:xfrm rot="16200000" flipH="1">
                <a:off x="1809"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68" name="Line 1060">
                <a:extLst>
                  <a:ext uri="{FF2B5EF4-FFF2-40B4-BE49-F238E27FC236}">
                    <a16:creationId xmlns:a16="http://schemas.microsoft.com/office/drawing/2014/main" id="{6A016CE1-62D8-EB4B-A293-5F45229FF410}"/>
                  </a:ext>
                </a:extLst>
              </p:cNvPr>
              <p:cNvSpPr>
                <a:spLocks noChangeShapeType="1"/>
              </p:cNvSpPr>
              <p:nvPr/>
            </p:nvSpPr>
            <p:spPr bwMode="auto">
              <a:xfrm rot="-5400000" flipH="1" flipV="1">
                <a:off x="3812"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69" name="Line 1061">
                <a:extLst>
                  <a:ext uri="{FF2B5EF4-FFF2-40B4-BE49-F238E27FC236}">
                    <a16:creationId xmlns:a16="http://schemas.microsoft.com/office/drawing/2014/main" id="{72C73404-3A6A-CC89-50E7-40F5C78EC83E}"/>
                  </a:ext>
                </a:extLst>
              </p:cNvPr>
              <p:cNvSpPr>
                <a:spLocks noChangeShapeType="1"/>
              </p:cNvSpPr>
              <p:nvPr/>
            </p:nvSpPr>
            <p:spPr bwMode="auto">
              <a:xfrm rot="-5400000" flipH="1" flipV="1">
                <a:off x="1773"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70" name="Line 1062">
                <a:extLst>
                  <a:ext uri="{FF2B5EF4-FFF2-40B4-BE49-F238E27FC236}">
                    <a16:creationId xmlns:a16="http://schemas.microsoft.com/office/drawing/2014/main" id="{51313A78-D673-E8EA-DFA8-3C8E9FAE973B}"/>
                  </a:ext>
                </a:extLst>
              </p:cNvPr>
              <p:cNvSpPr>
                <a:spLocks noChangeShapeType="1"/>
              </p:cNvSpPr>
              <p:nvPr/>
            </p:nvSpPr>
            <p:spPr bwMode="auto">
              <a:xfrm rot="16200000" flipV="1">
                <a:off x="3813"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71" name="Line 1063">
                <a:extLst>
                  <a:ext uri="{FF2B5EF4-FFF2-40B4-BE49-F238E27FC236}">
                    <a16:creationId xmlns:a16="http://schemas.microsoft.com/office/drawing/2014/main" id="{CA3D06A5-13BC-B674-847A-C8BBB552ADF4}"/>
                  </a:ext>
                </a:extLst>
              </p:cNvPr>
              <p:cNvSpPr>
                <a:spLocks noChangeShapeType="1"/>
              </p:cNvSpPr>
              <p:nvPr/>
            </p:nvSpPr>
            <p:spPr bwMode="auto">
              <a:xfrm rot="16200000" flipV="1">
                <a:off x="1774"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72" name="Line 1064">
                <a:extLst>
                  <a:ext uri="{FF2B5EF4-FFF2-40B4-BE49-F238E27FC236}">
                    <a16:creationId xmlns:a16="http://schemas.microsoft.com/office/drawing/2014/main" id="{E6155DA0-1E0C-BA7C-5280-95CF6F14934A}"/>
                  </a:ext>
                </a:extLst>
              </p:cNvPr>
              <p:cNvSpPr>
                <a:spLocks noChangeShapeType="1"/>
              </p:cNvSpPr>
              <p:nvPr/>
            </p:nvSpPr>
            <p:spPr bwMode="auto">
              <a:xfrm rot="-5400000" flipH="1" flipV="1">
                <a:off x="3946"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73" name="Line 1065">
                <a:extLst>
                  <a:ext uri="{FF2B5EF4-FFF2-40B4-BE49-F238E27FC236}">
                    <a16:creationId xmlns:a16="http://schemas.microsoft.com/office/drawing/2014/main" id="{06F4CB68-B924-2425-2133-AE64AB46681D}"/>
                  </a:ext>
                </a:extLst>
              </p:cNvPr>
              <p:cNvSpPr>
                <a:spLocks noChangeShapeType="1"/>
              </p:cNvSpPr>
              <p:nvPr/>
            </p:nvSpPr>
            <p:spPr bwMode="auto">
              <a:xfrm rot="-5400000" flipH="1" flipV="1">
                <a:off x="1653"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74" name="Line 1066">
                <a:extLst>
                  <a:ext uri="{FF2B5EF4-FFF2-40B4-BE49-F238E27FC236}">
                    <a16:creationId xmlns:a16="http://schemas.microsoft.com/office/drawing/2014/main" id="{DA74ADE6-A777-FA23-F82E-DF28317615DE}"/>
                  </a:ext>
                </a:extLst>
              </p:cNvPr>
              <p:cNvSpPr>
                <a:spLocks noChangeShapeType="1"/>
              </p:cNvSpPr>
              <p:nvPr/>
            </p:nvSpPr>
            <p:spPr bwMode="auto">
              <a:xfrm rot="16200000" flipH="1">
                <a:off x="1652"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75" name="Line 1067">
                <a:extLst>
                  <a:ext uri="{FF2B5EF4-FFF2-40B4-BE49-F238E27FC236}">
                    <a16:creationId xmlns:a16="http://schemas.microsoft.com/office/drawing/2014/main" id="{6A37714E-F1AC-105E-B0EB-9971D89FAFC7}"/>
                  </a:ext>
                </a:extLst>
              </p:cNvPr>
              <p:cNvSpPr>
                <a:spLocks noChangeShapeType="1"/>
              </p:cNvSpPr>
              <p:nvPr/>
            </p:nvSpPr>
            <p:spPr bwMode="auto">
              <a:xfrm rot="16200000" flipH="1">
                <a:off x="3945"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76" name="Line 1068">
                <a:extLst>
                  <a:ext uri="{FF2B5EF4-FFF2-40B4-BE49-F238E27FC236}">
                    <a16:creationId xmlns:a16="http://schemas.microsoft.com/office/drawing/2014/main" id="{5F094A13-7551-50C0-4DD7-46A3CFC1D3C8}"/>
                  </a:ext>
                </a:extLst>
              </p:cNvPr>
              <p:cNvSpPr>
                <a:spLocks noChangeShapeType="1"/>
              </p:cNvSpPr>
              <p:nvPr/>
            </p:nvSpPr>
            <p:spPr bwMode="auto">
              <a:xfrm rot="16200000" flipH="1">
                <a:off x="3071"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77" name="Line 1069">
                <a:extLst>
                  <a:ext uri="{FF2B5EF4-FFF2-40B4-BE49-F238E27FC236}">
                    <a16:creationId xmlns:a16="http://schemas.microsoft.com/office/drawing/2014/main" id="{9F3124A8-1DEC-C6B3-1376-E37AFE0363F7}"/>
                  </a:ext>
                </a:extLst>
              </p:cNvPr>
              <p:cNvSpPr>
                <a:spLocks noChangeShapeType="1"/>
              </p:cNvSpPr>
              <p:nvPr/>
            </p:nvSpPr>
            <p:spPr bwMode="auto">
              <a:xfrm rot="16200000" flipH="1">
                <a:off x="3070"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78" name="Line 1070">
                <a:extLst>
                  <a:ext uri="{FF2B5EF4-FFF2-40B4-BE49-F238E27FC236}">
                    <a16:creationId xmlns:a16="http://schemas.microsoft.com/office/drawing/2014/main" id="{6CEC5291-70C4-F883-9BEB-7B963BCC5468}"/>
                  </a:ext>
                </a:extLst>
              </p:cNvPr>
              <p:cNvSpPr>
                <a:spLocks noChangeShapeType="1"/>
              </p:cNvSpPr>
              <p:nvPr/>
            </p:nvSpPr>
            <p:spPr bwMode="auto">
              <a:xfrm rot="-5400000">
                <a:off x="3451"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79" name="Line 1071">
                <a:extLst>
                  <a:ext uri="{FF2B5EF4-FFF2-40B4-BE49-F238E27FC236}">
                    <a16:creationId xmlns:a16="http://schemas.microsoft.com/office/drawing/2014/main" id="{9B7A523E-EA72-052E-A4C8-1F9DBC7ACA8D}"/>
                  </a:ext>
                </a:extLst>
              </p:cNvPr>
              <p:cNvSpPr>
                <a:spLocks noChangeShapeType="1"/>
              </p:cNvSpPr>
              <p:nvPr/>
            </p:nvSpPr>
            <p:spPr bwMode="auto">
              <a:xfrm rot="-5400000">
                <a:off x="3450"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80" name="Line 1072">
                <a:extLst>
                  <a:ext uri="{FF2B5EF4-FFF2-40B4-BE49-F238E27FC236}">
                    <a16:creationId xmlns:a16="http://schemas.microsoft.com/office/drawing/2014/main" id="{C74FF210-D0C2-D707-19D0-437A0CB2DA77}"/>
                  </a:ext>
                </a:extLst>
              </p:cNvPr>
              <p:cNvSpPr>
                <a:spLocks noChangeShapeType="1"/>
              </p:cNvSpPr>
              <p:nvPr/>
            </p:nvSpPr>
            <p:spPr bwMode="auto">
              <a:xfrm rot="16200000" flipH="1">
                <a:off x="2576"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81" name="Line 1073">
                <a:extLst>
                  <a:ext uri="{FF2B5EF4-FFF2-40B4-BE49-F238E27FC236}">
                    <a16:creationId xmlns:a16="http://schemas.microsoft.com/office/drawing/2014/main" id="{04C8F4F0-8A6D-EBA1-C7AA-24521BAFD9F3}"/>
                  </a:ext>
                </a:extLst>
              </p:cNvPr>
              <p:cNvSpPr>
                <a:spLocks noChangeShapeType="1"/>
              </p:cNvSpPr>
              <p:nvPr/>
            </p:nvSpPr>
            <p:spPr bwMode="auto">
              <a:xfrm rot="16200000" flipH="1">
                <a:off x="2575"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82" name="Line 1074">
                <a:extLst>
                  <a:ext uri="{FF2B5EF4-FFF2-40B4-BE49-F238E27FC236}">
                    <a16:creationId xmlns:a16="http://schemas.microsoft.com/office/drawing/2014/main" id="{B9D3F9EF-A204-E91C-799C-7759EBA33485}"/>
                  </a:ext>
                </a:extLst>
              </p:cNvPr>
              <p:cNvSpPr>
                <a:spLocks noChangeShapeType="1"/>
              </p:cNvSpPr>
              <p:nvPr/>
            </p:nvSpPr>
            <p:spPr bwMode="auto">
              <a:xfrm rot="16200000" flipV="1">
                <a:off x="3300"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83" name="Line 1075">
                <a:extLst>
                  <a:ext uri="{FF2B5EF4-FFF2-40B4-BE49-F238E27FC236}">
                    <a16:creationId xmlns:a16="http://schemas.microsoft.com/office/drawing/2014/main" id="{B3BD907B-D81D-39DB-26B5-5C66A8C347A6}"/>
                  </a:ext>
                </a:extLst>
              </p:cNvPr>
              <p:cNvSpPr>
                <a:spLocks noChangeShapeType="1"/>
              </p:cNvSpPr>
              <p:nvPr/>
            </p:nvSpPr>
            <p:spPr bwMode="auto">
              <a:xfrm rot="16200000" flipV="1">
                <a:off x="2298"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84" name="Line 1076">
                <a:extLst>
                  <a:ext uri="{FF2B5EF4-FFF2-40B4-BE49-F238E27FC236}">
                    <a16:creationId xmlns:a16="http://schemas.microsoft.com/office/drawing/2014/main" id="{0CB676CE-D5DD-5C10-47D4-DF7CFCD8EEAB}"/>
                  </a:ext>
                </a:extLst>
              </p:cNvPr>
              <p:cNvSpPr>
                <a:spLocks noChangeShapeType="1"/>
              </p:cNvSpPr>
              <p:nvPr/>
            </p:nvSpPr>
            <p:spPr bwMode="auto">
              <a:xfrm rot="-5400000" flipH="1" flipV="1">
                <a:off x="2297"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85" name="Line 1077">
                <a:extLst>
                  <a:ext uri="{FF2B5EF4-FFF2-40B4-BE49-F238E27FC236}">
                    <a16:creationId xmlns:a16="http://schemas.microsoft.com/office/drawing/2014/main" id="{0E2B3CA4-7B0B-0526-7B5C-86C9559C6281}"/>
                  </a:ext>
                </a:extLst>
              </p:cNvPr>
              <p:cNvSpPr>
                <a:spLocks noChangeShapeType="1"/>
              </p:cNvSpPr>
              <p:nvPr/>
            </p:nvSpPr>
            <p:spPr bwMode="auto">
              <a:xfrm rot="-5400000" flipH="1" flipV="1">
                <a:off x="3299"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86" name="Line 1078">
                <a:extLst>
                  <a:ext uri="{FF2B5EF4-FFF2-40B4-BE49-F238E27FC236}">
                    <a16:creationId xmlns:a16="http://schemas.microsoft.com/office/drawing/2014/main" id="{92419861-D34A-6729-A537-3707EE5656F5}"/>
                  </a:ext>
                </a:extLst>
              </p:cNvPr>
              <p:cNvSpPr>
                <a:spLocks noChangeShapeType="1"/>
              </p:cNvSpPr>
              <p:nvPr/>
            </p:nvSpPr>
            <p:spPr bwMode="auto">
              <a:xfrm rot="16200000" flipH="1">
                <a:off x="3843"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87" name="Line 1079">
                <a:extLst>
                  <a:ext uri="{FF2B5EF4-FFF2-40B4-BE49-F238E27FC236}">
                    <a16:creationId xmlns:a16="http://schemas.microsoft.com/office/drawing/2014/main" id="{55A4A6FB-F3E1-8582-6469-8B7B30CD060E}"/>
                  </a:ext>
                </a:extLst>
              </p:cNvPr>
              <p:cNvSpPr>
                <a:spLocks noChangeShapeType="1"/>
              </p:cNvSpPr>
              <p:nvPr/>
            </p:nvSpPr>
            <p:spPr bwMode="auto">
              <a:xfrm rot="16200000" flipH="1">
                <a:off x="2818"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88" name="Line 1080">
                <a:extLst>
                  <a:ext uri="{FF2B5EF4-FFF2-40B4-BE49-F238E27FC236}">
                    <a16:creationId xmlns:a16="http://schemas.microsoft.com/office/drawing/2014/main" id="{EDDB7930-6944-C5CE-6EC3-39EACBDF8FC6}"/>
                  </a:ext>
                </a:extLst>
              </p:cNvPr>
              <p:cNvSpPr>
                <a:spLocks noChangeShapeType="1"/>
              </p:cNvSpPr>
              <p:nvPr/>
            </p:nvSpPr>
            <p:spPr bwMode="auto">
              <a:xfrm rot="16200000" flipH="1">
                <a:off x="3842"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89" name="Line 1081">
                <a:extLst>
                  <a:ext uri="{FF2B5EF4-FFF2-40B4-BE49-F238E27FC236}">
                    <a16:creationId xmlns:a16="http://schemas.microsoft.com/office/drawing/2014/main" id="{0CB7CB7F-F82B-CE3C-75E6-49E30CBF99DF}"/>
                  </a:ext>
                </a:extLst>
              </p:cNvPr>
              <p:cNvSpPr>
                <a:spLocks noChangeShapeType="1"/>
              </p:cNvSpPr>
              <p:nvPr/>
            </p:nvSpPr>
            <p:spPr bwMode="auto">
              <a:xfrm rot="16200000" flipH="1">
                <a:off x="2817"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90" name="Line 1082">
                <a:extLst>
                  <a:ext uri="{FF2B5EF4-FFF2-40B4-BE49-F238E27FC236}">
                    <a16:creationId xmlns:a16="http://schemas.microsoft.com/office/drawing/2014/main" id="{C3CB0330-765D-BF1E-2962-989C169C9020}"/>
                  </a:ext>
                </a:extLst>
              </p:cNvPr>
              <p:cNvSpPr>
                <a:spLocks noChangeShapeType="1"/>
              </p:cNvSpPr>
              <p:nvPr/>
            </p:nvSpPr>
            <p:spPr bwMode="auto">
              <a:xfrm rot="-5400000" flipH="1" flipV="1">
                <a:off x="2039" y="2959"/>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91" name="Line 1083">
                <a:extLst>
                  <a:ext uri="{FF2B5EF4-FFF2-40B4-BE49-F238E27FC236}">
                    <a16:creationId xmlns:a16="http://schemas.microsoft.com/office/drawing/2014/main" id="{8702768E-EF33-7805-EC5E-FE42E8B3A01E}"/>
                  </a:ext>
                </a:extLst>
              </p:cNvPr>
              <p:cNvSpPr>
                <a:spLocks noChangeShapeType="1"/>
              </p:cNvSpPr>
              <p:nvPr/>
            </p:nvSpPr>
            <p:spPr bwMode="auto">
              <a:xfrm rot="-5400000" flipH="1" flipV="1">
                <a:off x="3559" y="2959"/>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92" name="Line 1084">
                <a:extLst>
                  <a:ext uri="{FF2B5EF4-FFF2-40B4-BE49-F238E27FC236}">
                    <a16:creationId xmlns:a16="http://schemas.microsoft.com/office/drawing/2014/main" id="{6BEB2FC8-A51A-CDDA-4335-D6BBB837A2FA}"/>
                  </a:ext>
                </a:extLst>
              </p:cNvPr>
              <p:cNvSpPr>
                <a:spLocks noChangeShapeType="1"/>
              </p:cNvSpPr>
              <p:nvPr/>
            </p:nvSpPr>
            <p:spPr bwMode="auto">
              <a:xfrm rot="16200000" flipV="1">
                <a:off x="2033" y="1422"/>
                <a:ext cx="80"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93" name="Line 1085">
                <a:extLst>
                  <a:ext uri="{FF2B5EF4-FFF2-40B4-BE49-F238E27FC236}">
                    <a16:creationId xmlns:a16="http://schemas.microsoft.com/office/drawing/2014/main" id="{EEE57FD3-B412-9018-8C4D-0014A9EC07A7}"/>
                  </a:ext>
                </a:extLst>
              </p:cNvPr>
              <p:cNvSpPr>
                <a:spLocks noChangeShapeType="1"/>
              </p:cNvSpPr>
              <p:nvPr/>
            </p:nvSpPr>
            <p:spPr bwMode="auto">
              <a:xfrm rot="16200000" flipV="1">
                <a:off x="3553" y="1422"/>
                <a:ext cx="80"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94" name="Line 1086">
                <a:extLst>
                  <a:ext uri="{FF2B5EF4-FFF2-40B4-BE49-F238E27FC236}">
                    <a16:creationId xmlns:a16="http://schemas.microsoft.com/office/drawing/2014/main" id="{07252712-0A85-5949-5327-59D3DD4AF9B7}"/>
                  </a:ext>
                </a:extLst>
              </p:cNvPr>
              <p:cNvSpPr>
                <a:spLocks noChangeShapeType="1"/>
              </p:cNvSpPr>
              <p:nvPr/>
            </p:nvSpPr>
            <p:spPr bwMode="auto">
              <a:xfrm rot="-5400000">
                <a:off x="1682"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95" name="Line 1087">
                <a:extLst>
                  <a:ext uri="{FF2B5EF4-FFF2-40B4-BE49-F238E27FC236}">
                    <a16:creationId xmlns:a16="http://schemas.microsoft.com/office/drawing/2014/main" id="{C8959ABE-0F2D-35E2-A6B8-FF268921AB07}"/>
                  </a:ext>
                </a:extLst>
              </p:cNvPr>
              <p:cNvSpPr>
                <a:spLocks noChangeShapeType="1"/>
              </p:cNvSpPr>
              <p:nvPr/>
            </p:nvSpPr>
            <p:spPr bwMode="auto">
              <a:xfrm rot="-5400000" flipH="1" flipV="1">
                <a:off x="1780"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96" name="Line 1088">
                <a:extLst>
                  <a:ext uri="{FF2B5EF4-FFF2-40B4-BE49-F238E27FC236}">
                    <a16:creationId xmlns:a16="http://schemas.microsoft.com/office/drawing/2014/main" id="{95E61E9D-B0CE-256D-055A-ECA421078770}"/>
                  </a:ext>
                </a:extLst>
              </p:cNvPr>
              <p:cNvSpPr>
                <a:spLocks noChangeShapeType="1"/>
              </p:cNvSpPr>
              <p:nvPr/>
            </p:nvSpPr>
            <p:spPr bwMode="auto">
              <a:xfrm rot="16200000" flipV="1">
                <a:off x="3818"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97" name="Line 1089">
                <a:extLst>
                  <a:ext uri="{FF2B5EF4-FFF2-40B4-BE49-F238E27FC236}">
                    <a16:creationId xmlns:a16="http://schemas.microsoft.com/office/drawing/2014/main" id="{C73678F2-6FCD-41C7-CF75-A94EF3E5F2F4}"/>
                  </a:ext>
                </a:extLst>
              </p:cNvPr>
              <p:cNvSpPr>
                <a:spLocks noChangeShapeType="1"/>
              </p:cNvSpPr>
              <p:nvPr/>
            </p:nvSpPr>
            <p:spPr bwMode="auto">
              <a:xfrm rot="-5400000" flipH="1" flipV="1">
                <a:off x="3819"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98" name="Line 1090">
                <a:extLst>
                  <a:ext uri="{FF2B5EF4-FFF2-40B4-BE49-F238E27FC236}">
                    <a16:creationId xmlns:a16="http://schemas.microsoft.com/office/drawing/2014/main" id="{CECE0068-89D9-BC99-1EF3-6C63D9A7DE26}"/>
                  </a:ext>
                </a:extLst>
              </p:cNvPr>
              <p:cNvSpPr>
                <a:spLocks noChangeShapeType="1"/>
              </p:cNvSpPr>
              <p:nvPr/>
            </p:nvSpPr>
            <p:spPr bwMode="auto">
              <a:xfrm rot="16200000" flipV="1">
                <a:off x="1779"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299" name="Line 1091">
                <a:extLst>
                  <a:ext uri="{FF2B5EF4-FFF2-40B4-BE49-F238E27FC236}">
                    <a16:creationId xmlns:a16="http://schemas.microsoft.com/office/drawing/2014/main" id="{EDE28171-2267-943F-8849-83DB04CCD650}"/>
                  </a:ext>
                </a:extLst>
              </p:cNvPr>
              <p:cNvSpPr>
                <a:spLocks noChangeShapeType="1"/>
              </p:cNvSpPr>
              <p:nvPr/>
            </p:nvSpPr>
            <p:spPr bwMode="auto">
              <a:xfrm rot="-5400000" flipH="1" flipV="1">
                <a:off x="2425"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00" name="Line 1092">
                <a:extLst>
                  <a:ext uri="{FF2B5EF4-FFF2-40B4-BE49-F238E27FC236}">
                    <a16:creationId xmlns:a16="http://schemas.microsoft.com/office/drawing/2014/main" id="{A557BB5B-DDA3-A93A-0A1A-FE6DBEC3468F}"/>
                  </a:ext>
                </a:extLst>
              </p:cNvPr>
              <p:cNvSpPr>
                <a:spLocks noChangeShapeType="1"/>
              </p:cNvSpPr>
              <p:nvPr/>
            </p:nvSpPr>
            <p:spPr bwMode="auto">
              <a:xfrm rot="-5400000" flipH="1" flipV="1">
                <a:off x="3174"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01" name="Line 1093">
                <a:extLst>
                  <a:ext uri="{FF2B5EF4-FFF2-40B4-BE49-F238E27FC236}">
                    <a16:creationId xmlns:a16="http://schemas.microsoft.com/office/drawing/2014/main" id="{C5FD3041-95CA-EC3F-6D90-CA96D746BECF}"/>
                  </a:ext>
                </a:extLst>
              </p:cNvPr>
              <p:cNvSpPr>
                <a:spLocks noChangeShapeType="1"/>
              </p:cNvSpPr>
              <p:nvPr/>
            </p:nvSpPr>
            <p:spPr bwMode="auto">
              <a:xfrm rot="16200000" flipH="1">
                <a:off x="2424"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02" name="Line 1094">
                <a:extLst>
                  <a:ext uri="{FF2B5EF4-FFF2-40B4-BE49-F238E27FC236}">
                    <a16:creationId xmlns:a16="http://schemas.microsoft.com/office/drawing/2014/main" id="{86B41698-A9A0-2725-0E2D-EDBC73982506}"/>
                  </a:ext>
                </a:extLst>
              </p:cNvPr>
              <p:cNvSpPr>
                <a:spLocks noChangeShapeType="1"/>
              </p:cNvSpPr>
              <p:nvPr/>
            </p:nvSpPr>
            <p:spPr bwMode="auto">
              <a:xfrm rot="16200000" flipH="1">
                <a:off x="3173"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03" name="Line 1095">
                <a:extLst>
                  <a:ext uri="{FF2B5EF4-FFF2-40B4-BE49-F238E27FC236}">
                    <a16:creationId xmlns:a16="http://schemas.microsoft.com/office/drawing/2014/main" id="{9549F89B-9A77-BF58-4961-C28462277245}"/>
                  </a:ext>
                </a:extLst>
              </p:cNvPr>
              <p:cNvSpPr>
                <a:spLocks noChangeShapeType="1"/>
              </p:cNvSpPr>
              <p:nvPr/>
            </p:nvSpPr>
            <p:spPr bwMode="auto">
              <a:xfrm rot="16200000" flipH="1">
                <a:off x="3589"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04" name="Line 1096">
                <a:extLst>
                  <a:ext uri="{FF2B5EF4-FFF2-40B4-BE49-F238E27FC236}">
                    <a16:creationId xmlns:a16="http://schemas.microsoft.com/office/drawing/2014/main" id="{C86C0553-B0B4-E939-F95F-1A95C715585F}"/>
                  </a:ext>
                </a:extLst>
              </p:cNvPr>
              <p:cNvSpPr>
                <a:spLocks noChangeShapeType="1"/>
              </p:cNvSpPr>
              <p:nvPr/>
            </p:nvSpPr>
            <p:spPr bwMode="auto">
              <a:xfrm rot="16200000" flipH="1">
                <a:off x="3594"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05" name="Line 1097">
                <a:extLst>
                  <a:ext uri="{FF2B5EF4-FFF2-40B4-BE49-F238E27FC236}">
                    <a16:creationId xmlns:a16="http://schemas.microsoft.com/office/drawing/2014/main" id="{A6C7784E-F18E-DF53-A6EB-D38F11C0ABE5}"/>
                  </a:ext>
                </a:extLst>
              </p:cNvPr>
              <p:cNvSpPr>
                <a:spLocks noChangeShapeType="1"/>
              </p:cNvSpPr>
              <p:nvPr/>
            </p:nvSpPr>
            <p:spPr bwMode="auto">
              <a:xfrm rot="-5400000">
                <a:off x="3716"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06" name="Line 1098">
                <a:extLst>
                  <a:ext uri="{FF2B5EF4-FFF2-40B4-BE49-F238E27FC236}">
                    <a16:creationId xmlns:a16="http://schemas.microsoft.com/office/drawing/2014/main" id="{DA19D60B-A063-11AC-A6F2-DAB272F852A3}"/>
                  </a:ext>
                </a:extLst>
              </p:cNvPr>
              <p:cNvSpPr>
                <a:spLocks noChangeShapeType="1"/>
              </p:cNvSpPr>
              <p:nvPr/>
            </p:nvSpPr>
            <p:spPr bwMode="auto">
              <a:xfrm rot="-5400000">
                <a:off x="3715"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07" name="Line 1099">
                <a:extLst>
                  <a:ext uri="{FF2B5EF4-FFF2-40B4-BE49-F238E27FC236}">
                    <a16:creationId xmlns:a16="http://schemas.microsoft.com/office/drawing/2014/main" id="{DCB397E6-0385-8FBA-C9CB-8853BA062B25}"/>
                  </a:ext>
                </a:extLst>
              </p:cNvPr>
              <p:cNvSpPr>
                <a:spLocks noChangeShapeType="1"/>
              </p:cNvSpPr>
              <p:nvPr/>
            </p:nvSpPr>
            <p:spPr bwMode="auto">
              <a:xfrm rot="-5400000">
                <a:off x="2195"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08" name="Line 1100">
                <a:extLst>
                  <a:ext uri="{FF2B5EF4-FFF2-40B4-BE49-F238E27FC236}">
                    <a16:creationId xmlns:a16="http://schemas.microsoft.com/office/drawing/2014/main" id="{E8A0B3FF-3016-E044-0537-1FFFFA61858E}"/>
                  </a:ext>
                </a:extLst>
              </p:cNvPr>
              <p:cNvSpPr>
                <a:spLocks noChangeShapeType="1"/>
              </p:cNvSpPr>
              <p:nvPr/>
            </p:nvSpPr>
            <p:spPr bwMode="auto">
              <a:xfrm rot="-5400000">
                <a:off x="2196"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09" name="Line 1101">
                <a:extLst>
                  <a:ext uri="{FF2B5EF4-FFF2-40B4-BE49-F238E27FC236}">
                    <a16:creationId xmlns:a16="http://schemas.microsoft.com/office/drawing/2014/main" id="{31111632-D4A9-26AD-2C02-4F7FBC82A2E2}"/>
                  </a:ext>
                </a:extLst>
              </p:cNvPr>
              <p:cNvSpPr>
                <a:spLocks noChangeShapeType="1"/>
              </p:cNvSpPr>
              <p:nvPr/>
            </p:nvSpPr>
            <p:spPr bwMode="auto">
              <a:xfrm rot="-5400000" flipH="1" flipV="1">
                <a:off x="368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10" name="Line 1102">
                <a:extLst>
                  <a:ext uri="{FF2B5EF4-FFF2-40B4-BE49-F238E27FC236}">
                    <a16:creationId xmlns:a16="http://schemas.microsoft.com/office/drawing/2014/main" id="{69476841-F88C-5967-9570-EBF3BBE56319}"/>
                  </a:ext>
                </a:extLst>
              </p:cNvPr>
              <p:cNvSpPr>
                <a:spLocks noChangeShapeType="1"/>
              </p:cNvSpPr>
              <p:nvPr/>
            </p:nvSpPr>
            <p:spPr bwMode="auto">
              <a:xfrm rot="16200000" flipH="1">
                <a:off x="368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11" name="Line 1103">
                <a:extLst>
                  <a:ext uri="{FF2B5EF4-FFF2-40B4-BE49-F238E27FC236}">
                    <a16:creationId xmlns:a16="http://schemas.microsoft.com/office/drawing/2014/main" id="{18877311-E5E5-AB1E-CEB2-4E7EF0DE0384}"/>
                  </a:ext>
                </a:extLst>
              </p:cNvPr>
              <p:cNvSpPr>
                <a:spLocks noChangeShapeType="1"/>
              </p:cNvSpPr>
              <p:nvPr/>
            </p:nvSpPr>
            <p:spPr bwMode="auto">
              <a:xfrm rot="-5400000" flipH="1" flipV="1">
                <a:off x="190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12" name="Line 1104">
                <a:extLst>
                  <a:ext uri="{FF2B5EF4-FFF2-40B4-BE49-F238E27FC236}">
                    <a16:creationId xmlns:a16="http://schemas.microsoft.com/office/drawing/2014/main" id="{7592898E-06D5-BBB5-52DE-230CBD744D7D}"/>
                  </a:ext>
                </a:extLst>
              </p:cNvPr>
              <p:cNvSpPr>
                <a:spLocks noChangeShapeType="1"/>
              </p:cNvSpPr>
              <p:nvPr/>
            </p:nvSpPr>
            <p:spPr bwMode="auto">
              <a:xfrm rot="16200000" flipH="1">
                <a:off x="190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13" name="Line 1105">
                <a:extLst>
                  <a:ext uri="{FF2B5EF4-FFF2-40B4-BE49-F238E27FC236}">
                    <a16:creationId xmlns:a16="http://schemas.microsoft.com/office/drawing/2014/main" id="{816E5054-9243-7776-A6CD-CB2E50AC88CF}"/>
                  </a:ext>
                </a:extLst>
              </p:cNvPr>
              <p:cNvSpPr>
                <a:spLocks noChangeShapeType="1"/>
              </p:cNvSpPr>
              <p:nvPr/>
            </p:nvSpPr>
            <p:spPr bwMode="auto">
              <a:xfrm rot="16200000" flipV="1">
                <a:off x="3819"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14" name="Line 1106">
                <a:extLst>
                  <a:ext uri="{FF2B5EF4-FFF2-40B4-BE49-F238E27FC236}">
                    <a16:creationId xmlns:a16="http://schemas.microsoft.com/office/drawing/2014/main" id="{EC219F5D-4296-546E-ED4C-951DB63AD41D}"/>
                  </a:ext>
                </a:extLst>
              </p:cNvPr>
              <p:cNvSpPr>
                <a:spLocks noChangeShapeType="1"/>
              </p:cNvSpPr>
              <p:nvPr/>
            </p:nvSpPr>
            <p:spPr bwMode="auto">
              <a:xfrm rot="16200000" flipV="1">
                <a:off x="1780"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15" name="Line 1107">
                <a:extLst>
                  <a:ext uri="{FF2B5EF4-FFF2-40B4-BE49-F238E27FC236}">
                    <a16:creationId xmlns:a16="http://schemas.microsoft.com/office/drawing/2014/main" id="{5930457F-EEA7-73FF-B73E-13FCEF92BDC1}"/>
                  </a:ext>
                </a:extLst>
              </p:cNvPr>
              <p:cNvSpPr>
                <a:spLocks noChangeShapeType="1"/>
              </p:cNvSpPr>
              <p:nvPr/>
            </p:nvSpPr>
            <p:spPr bwMode="auto">
              <a:xfrm rot="-5400000" flipH="1" flipV="1">
                <a:off x="1779"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16" name="Line 1108">
                <a:extLst>
                  <a:ext uri="{FF2B5EF4-FFF2-40B4-BE49-F238E27FC236}">
                    <a16:creationId xmlns:a16="http://schemas.microsoft.com/office/drawing/2014/main" id="{9975C2FB-C399-9EC9-96DA-0E5A71C6FF53}"/>
                  </a:ext>
                </a:extLst>
              </p:cNvPr>
              <p:cNvSpPr>
                <a:spLocks noChangeShapeType="1"/>
              </p:cNvSpPr>
              <p:nvPr/>
            </p:nvSpPr>
            <p:spPr bwMode="auto">
              <a:xfrm rot="-5400000" flipH="1" flipV="1">
                <a:off x="3818"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17" name="Line 1109">
                <a:extLst>
                  <a:ext uri="{FF2B5EF4-FFF2-40B4-BE49-F238E27FC236}">
                    <a16:creationId xmlns:a16="http://schemas.microsoft.com/office/drawing/2014/main" id="{FBCA4263-A12F-0410-D9B2-A7EECB986F28}"/>
                  </a:ext>
                </a:extLst>
              </p:cNvPr>
              <p:cNvSpPr>
                <a:spLocks noChangeShapeType="1"/>
              </p:cNvSpPr>
              <p:nvPr/>
            </p:nvSpPr>
            <p:spPr bwMode="auto">
              <a:xfrm rot="16200000" flipV="1">
                <a:off x="2552"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18" name="Line 1110">
                <a:extLst>
                  <a:ext uri="{FF2B5EF4-FFF2-40B4-BE49-F238E27FC236}">
                    <a16:creationId xmlns:a16="http://schemas.microsoft.com/office/drawing/2014/main" id="{B2343765-1673-4915-472E-A20B4E7F89A9}"/>
                  </a:ext>
                </a:extLst>
              </p:cNvPr>
              <p:cNvSpPr>
                <a:spLocks noChangeShapeType="1"/>
              </p:cNvSpPr>
              <p:nvPr/>
            </p:nvSpPr>
            <p:spPr bwMode="auto">
              <a:xfrm rot="16200000" flipV="1">
                <a:off x="3047"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19" name="Line 1111">
                <a:extLst>
                  <a:ext uri="{FF2B5EF4-FFF2-40B4-BE49-F238E27FC236}">
                    <a16:creationId xmlns:a16="http://schemas.microsoft.com/office/drawing/2014/main" id="{C0D0F2D4-7AD1-DC5D-A30A-7259EEFAA490}"/>
                  </a:ext>
                </a:extLst>
              </p:cNvPr>
              <p:cNvSpPr>
                <a:spLocks noChangeShapeType="1"/>
              </p:cNvSpPr>
              <p:nvPr/>
            </p:nvSpPr>
            <p:spPr bwMode="auto">
              <a:xfrm rot="-5400000" flipH="1" flipV="1">
                <a:off x="3046"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20" name="Line 1112">
                <a:extLst>
                  <a:ext uri="{FF2B5EF4-FFF2-40B4-BE49-F238E27FC236}">
                    <a16:creationId xmlns:a16="http://schemas.microsoft.com/office/drawing/2014/main" id="{C84AC618-95B3-A33D-6879-C422E7A6BE5D}"/>
                  </a:ext>
                </a:extLst>
              </p:cNvPr>
              <p:cNvSpPr>
                <a:spLocks noChangeShapeType="1"/>
              </p:cNvSpPr>
              <p:nvPr/>
            </p:nvSpPr>
            <p:spPr bwMode="auto">
              <a:xfrm rot="-5400000" flipH="1" flipV="1">
                <a:off x="2551"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21" name="Line 1113">
                <a:extLst>
                  <a:ext uri="{FF2B5EF4-FFF2-40B4-BE49-F238E27FC236}">
                    <a16:creationId xmlns:a16="http://schemas.microsoft.com/office/drawing/2014/main" id="{BA486F5A-D753-975E-95A7-FB23B06C2FAA}"/>
                  </a:ext>
                </a:extLst>
              </p:cNvPr>
              <p:cNvSpPr>
                <a:spLocks noChangeShapeType="1"/>
              </p:cNvSpPr>
              <p:nvPr/>
            </p:nvSpPr>
            <p:spPr bwMode="auto">
              <a:xfrm rot="-5400000" flipH="1" flipV="1">
                <a:off x="2920"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22" name="Line 1114">
                <a:extLst>
                  <a:ext uri="{FF2B5EF4-FFF2-40B4-BE49-F238E27FC236}">
                    <a16:creationId xmlns:a16="http://schemas.microsoft.com/office/drawing/2014/main" id="{405080F3-A578-0532-46B9-DAA98B430B44}"/>
                  </a:ext>
                </a:extLst>
              </p:cNvPr>
              <p:cNvSpPr>
                <a:spLocks noChangeShapeType="1"/>
              </p:cNvSpPr>
              <p:nvPr/>
            </p:nvSpPr>
            <p:spPr bwMode="auto">
              <a:xfrm rot="-5400000" flipH="1" flipV="1">
                <a:off x="2678"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23" name="Line 1115">
                <a:extLst>
                  <a:ext uri="{FF2B5EF4-FFF2-40B4-BE49-F238E27FC236}">
                    <a16:creationId xmlns:a16="http://schemas.microsoft.com/office/drawing/2014/main" id="{4C45048E-7F05-FF8D-9542-282653E6F584}"/>
                  </a:ext>
                </a:extLst>
              </p:cNvPr>
              <p:cNvSpPr>
                <a:spLocks noChangeShapeType="1"/>
              </p:cNvSpPr>
              <p:nvPr/>
            </p:nvSpPr>
            <p:spPr bwMode="auto">
              <a:xfrm rot="16200000" flipH="1">
                <a:off x="342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24" name="Line 1116">
                <a:extLst>
                  <a:ext uri="{FF2B5EF4-FFF2-40B4-BE49-F238E27FC236}">
                    <a16:creationId xmlns:a16="http://schemas.microsoft.com/office/drawing/2014/main" id="{2FC4FA85-5909-635D-E6BB-EC1B4319528D}"/>
                  </a:ext>
                </a:extLst>
              </p:cNvPr>
              <p:cNvSpPr>
                <a:spLocks noChangeShapeType="1"/>
              </p:cNvSpPr>
              <p:nvPr/>
            </p:nvSpPr>
            <p:spPr bwMode="auto">
              <a:xfrm rot="16200000" flipH="1">
                <a:off x="217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25" name="Line 1117">
                <a:extLst>
                  <a:ext uri="{FF2B5EF4-FFF2-40B4-BE49-F238E27FC236}">
                    <a16:creationId xmlns:a16="http://schemas.microsoft.com/office/drawing/2014/main" id="{F30F179B-F306-0D0B-A9EF-BB8918CBE2B3}"/>
                  </a:ext>
                </a:extLst>
              </p:cNvPr>
              <p:cNvSpPr>
                <a:spLocks noChangeShapeType="1"/>
              </p:cNvSpPr>
              <p:nvPr/>
            </p:nvSpPr>
            <p:spPr bwMode="auto">
              <a:xfrm rot="-5400000" flipH="1" flipV="1">
                <a:off x="342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26" name="Line 1118">
                <a:extLst>
                  <a:ext uri="{FF2B5EF4-FFF2-40B4-BE49-F238E27FC236}">
                    <a16:creationId xmlns:a16="http://schemas.microsoft.com/office/drawing/2014/main" id="{F6EDCF61-8904-5327-6300-41B08E06F691}"/>
                  </a:ext>
                </a:extLst>
              </p:cNvPr>
              <p:cNvSpPr>
                <a:spLocks noChangeShapeType="1"/>
              </p:cNvSpPr>
              <p:nvPr/>
            </p:nvSpPr>
            <p:spPr bwMode="auto">
              <a:xfrm rot="-5400000" flipH="1" flipV="1">
                <a:off x="216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27" name="Line 1119">
                <a:extLst>
                  <a:ext uri="{FF2B5EF4-FFF2-40B4-BE49-F238E27FC236}">
                    <a16:creationId xmlns:a16="http://schemas.microsoft.com/office/drawing/2014/main" id="{AC5FBB46-341B-D38D-6084-FBF2492718C7}"/>
                  </a:ext>
                </a:extLst>
              </p:cNvPr>
              <p:cNvSpPr>
                <a:spLocks noChangeShapeType="1"/>
              </p:cNvSpPr>
              <p:nvPr/>
            </p:nvSpPr>
            <p:spPr bwMode="auto">
              <a:xfrm rot="16200000" flipH="1">
                <a:off x="2677"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28" name="Line 1120">
                <a:extLst>
                  <a:ext uri="{FF2B5EF4-FFF2-40B4-BE49-F238E27FC236}">
                    <a16:creationId xmlns:a16="http://schemas.microsoft.com/office/drawing/2014/main" id="{DBDF81F9-07A5-BCC8-8DAE-C8C0FA114D26}"/>
                  </a:ext>
                </a:extLst>
              </p:cNvPr>
              <p:cNvSpPr>
                <a:spLocks noChangeShapeType="1"/>
              </p:cNvSpPr>
              <p:nvPr/>
            </p:nvSpPr>
            <p:spPr bwMode="auto">
              <a:xfrm rot="16200000" flipH="1">
                <a:off x="2919"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29" name="Line 1121">
                <a:extLst>
                  <a:ext uri="{FF2B5EF4-FFF2-40B4-BE49-F238E27FC236}">
                    <a16:creationId xmlns:a16="http://schemas.microsoft.com/office/drawing/2014/main" id="{928C87C7-1690-3819-D076-A22A7D002B31}"/>
                  </a:ext>
                </a:extLst>
              </p:cNvPr>
              <p:cNvSpPr>
                <a:spLocks noChangeShapeType="1"/>
              </p:cNvSpPr>
              <p:nvPr/>
            </p:nvSpPr>
            <p:spPr bwMode="auto">
              <a:xfrm rot="16200000" flipV="1">
                <a:off x="2799" y="3189"/>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30" name="Line 1122">
                <a:extLst>
                  <a:ext uri="{FF2B5EF4-FFF2-40B4-BE49-F238E27FC236}">
                    <a16:creationId xmlns:a16="http://schemas.microsoft.com/office/drawing/2014/main" id="{B10F4DD6-A332-A8C9-C7AD-9CED7779C375}"/>
                  </a:ext>
                </a:extLst>
              </p:cNvPr>
              <p:cNvSpPr>
                <a:spLocks noChangeShapeType="1"/>
              </p:cNvSpPr>
              <p:nvPr/>
            </p:nvSpPr>
            <p:spPr bwMode="auto">
              <a:xfrm rot="-5400000" flipH="1" flipV="1">
                <a:off x="2798" y="1208"/>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31" name="Line 1123">
                <a:extLst>
                  <a:ext uri="{FF2B5EF4-FFF2-40B4-BE49-F238E27FC236}">
                    <a16:creationId xmlns:a16="http://schemas.microsoft.com/office/drawing/2014/main" id="{2EC1FF55-9EC9-4C65-A37E-7A543E9E82E3}"/>
                  </a:ext>
                </a:extLst>
              </p:cNvPr>
              <p:cNvSpPr>
                <a:spLocks noChangeShapeType="1"/>
              </p:cNvSpPr>
              <p:nvPr/>
            </p:nvSpPr>
            <p:spPr bwMode="auto">
              <a:xfrm rot="-5400000">
                <a:off x="3197"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32" name="Line 1124">
                <a:extLst>
                  <a:ext uri="{FF2B5EF4-FFF2-40B4-BE49-F238E27FC236}">
                    <a16:creationId xmlns:a16="http://schemas.microsoft.com/office/drawing/2014/main" id="{350AD7CF-308B-D392-87F3-0FB73442EC3B}"/>
                  </a:ext>
                </a:extLst>
              </p:cNvPr>
              <p:cNvSpPr>
                <a:spLocks noChangeShapeType="1"/>
              </p:cNvSpPr>
              <p:nvPr/>
            </p:nvSpPr>
            <p:spPr bwMode="auto">
              <a:xfrm rot="-5400000">
                <a:off x="3198"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33" name="Line 1125">
                <a:extLst>
                  <a:ext uri="{FF2B5EF4-FFF2-40B4-BE49-F238E27FC236}">
                    <a16:creationId xmlns:a16="http://schemas.microsoft.com/office/drawing/2014/main" id="{56F13D8B-F6E4-15A2-B11F-A037B63405FE}"/>
                  </a:ext>
                </a:extLst>
              </p:cNvPr>
              <p:cNvSpPr>
                <a:spLocks noChangeShapeType="1"/>
              </p:cNvSpPr>
              <p:nvPr/>
            </p:nvSpPr>
            <p:spPr bwMode="auto">
              <a:xfrm rot="16200000" flipH="1">
                <a:off x="1804"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34" name="Line 1126">
                <a:extLst>
                  <a:ext uri="{FF2B5EF4-FFF2-40B4-BE49-F238E27FC236}">
                    <a16:creationId xmlns:a16="http://schemas.microsoft.com/office/drawing/2014/main" id="{2FA51777-930B-CC8C-767E-3BE7B43F09FE}"/>
                  </a:ext>
                </a:extLst>
              </p:cNvPr>
              <p:cNvSpPr>
                <a:spLocks noChangeShapeType="1"/>
              </p:cNvSpPr>
              <p:nvPr/>
            </p:nvSpPr>
            <p:spPr bwMode="auto">
              <a:xfrm rot="16200000" flipH="1">
                <a:off x="1803"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35" name="Line 1127">
                <a:extLst>
                  <a:ext uri="{FF2B5EF4-FFF2-40B4-BE49-F238E27FC236}">
                    <a16:creationId xmlns:a16="http://schemas.microsoft.com/office/drawing/2014/main" id="{4357EBFA-F54E-5CC5-0656-FBD309C48DBE}"/>
                  </a:ext>
                </a:extLst>
              </p:cNvPr>
              <p:cNvSpPr>
                <a:spLocks noChangeShapeType="1"/>
              </p:cNvSpPr>
              <p:nvPr/>
            </p:nvSpPr>
            <p:spPr bwMode="auto">
              <a:xfrm rot="16200000" flipH="1">
                <a:off x="2069"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36" name="Line 1128">
                <a:extLst>
                  <a:ext uri="{FF2B5EF4-FFF2-40B4-BE49-F238E27FC236}">
                    <a16:creationId xmlns:a16="http://schemas.microsoft.com/office/drawing/2014/main" id="{B6D02F9D-2384-72EA-A6DC-041C348934F4}"/>
                  </a:ext>
                </a:extLst>
              </p:cNvPr>
              <p:cNvSpPr>
                <a:spLocks noChangeShapeType="1"/>
              </p:cNvSpPr>
              <p:nvPr/>
            </p:nvSpPr>
            <p:spPr bwMode="auto">
              <a:xfrm rot="16200000" flipH="1">
                <a:off x="2074"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37" name="Line 1129">
                <a:extLst>
                  <a:ext uri="{FF2B5EF4-FFF2-40B4-BE49-F238E27FC236}">
                    <a16:creationId xmlns:a16="http://schemas.microsoft.com/office/drawing/2014/main" id="{38E3A496-9BA1-3224-C7B2-FF473FC55C24}"/>
                  </a:ext>
                </a:extLst>
              </p:cNvPr>
              <p:cNvSpPr>
                <a:spLocks noChangeShapeType="1"/>
              </p:cNvSpPr>
              <p:nvPr/>
            </p:nvSpPr>
            <p:spPr bwMode="auto">
              <a:xfrm rot="-5400000">
                <a:off x="3721"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38" name="Line 1130">
                <a:extLst>
                  <a:ext uri="{FF2B5EF4-FFF2-40B4-BE49-F238E27FC236}">
                    <a16:creationId xmlns:a16="http://schemas.microsoft.com/office/drawing/2014/main" id="{BB498CF7-AE8A-9E96-FB47-6D5147F88E9A}"/>
                  </a:ext>
                </a:extLst>
              </p:cNvPr>
              <p:cNvSpPr>
                <a:spLocks noChangeShapeType="1"/>
              </p:cNvSpPr>
              <p:nvPr/>
            </p:nvSpPr>
            <p:spPr bwMode="auto">
              <a:xfrm rot="16200000" flipH="1">
                <a:off x="369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39" name="Line 1131">
                <a:extLst>
                  <a:ext uri="{FF2B5EF4-FFF2-40B4-BE49-F238E27FC236}">
                    <a16:creationId xmlns:a16="http://schemas.microsoft.com/office/drawing/2014/main" id="{4A0244A0-1797-6F42-5895-09BBAA0DC986}"/>
                  </a:ext>
                </a:extLst>
              </p:cNvPr>
              <p:cNvSpPr>
                <a:spLocks noChangeShapeType="1"/>
              </p:cNvSpPr>
              <p:nvPr/>
            </p:nvSpPr>
            <p:spPr bwMode="auto">
              <a:xfrm rot="-5400000" flipH="1" flipV="1">
                <a:off x="190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40" name="Line 1132">
                <a:extLst>
                  <a:ext uri="{FF2B5EF4-FFF2-40B4-BE49-F238E27FC236}">
                    <a16:creationId xmlns:a16="http://schemas.microsoft.com/office/drawing/2014/main" id="{7C6CA6DA-BE52-2F14-5AAE-1B75830FC2BE}"/>
                  </a:ext>
                </a:extLst>
              </p:cNvPr>
              <p:cNvSpPr>
                <a:spLocks noChangeShapeType="1"/>
              </p:cNvSpPr>
              <p:nvPr/>
            </p:nvSpPr>
            <p:spPr bwMode="auto">
              <a:xfrm rot="-5400000" flipH="1" flipV="1">
                <a:off x="369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41" name="Line 1133">
                <a:extLst>
                  <a:ext uri="{FF2B5EF4-FFF2-40B4-BE49-F238E27FC236}">
                    <a16:creationId xmlns:a16="http://schemas.microsoft.com/office/drawing/2014/main" id="{F724EB2D-C9FF-C07C-3F54-DE54C6199F56}"/>
                  </a:ext>
                </a:extLst>
              </p:cNvPr>
              <p:cNvSpPr>
                <a:spLocks noChangeShapeType="1"/>
              </p:cNvSpPr>
              <p:nvPr/>
            </p:nvSpPr>
            <p:spPr bwMode="auto">
              <a:xfrm rot="16200000" flipH="1">
                <a:off x="190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42" name="Line 1134">
                <a:extLst>
                  <a:ext uri="{FF2B5EF4-FFF2-40B4-BE49-F238E27FC236}">
                    <a16:creationId xmlns:a16="http://schemas.microsoft.com/office/drawing/2014/main" id="{EA4C3B07-404B-DFC5-C1FE-30F63133BB84}"/>
                  </a:ext>
                </a:extLst>
              </p:cNvPr>
              <p:cNvSpPr>
                <a:spLocks noChangeShapeType="1"/>
              </p:cNvSpPr>
              <p:nvPr/>
            </p:nvSpPr>
            <p:spPr bwMode="auto">
              <a:xfrm rot="16200000" flipV="1">
                <a:off x="3553" y="2735"/>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43" name="Line 1135">
                <a:extLst>
                  <a:ext uri="{FF2B5EF4-FFF2-40B4-BE49-F238E27FC236}">
                    <a16:creationId xmlns:a16="http://schemas.microsoft.com/office/drawing/2014/main" id="{932F1932-B5ED-422D-B57A-D82930893E6B}"/>
                  </a:ext>
                </a:extLst>
              </p:cNvPr>
              <p:cNvSpPr>
                <a:spLocks noChangeShapeType="1"/>
              </p:cNvSpPr>
              <p:nvPr/>
            </p:nvSpPr>
            <p:spPr bwMode="auto">
              <a:xfrm rot="-5400000" flipH="1" flipV="1">
                <a:off x="2032" y="1640"/>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44" name="Line 1136">
                <a:extLst>
                  <a:ext uri="{FF2B5EF4-FFF2-40B4-BE49-F238E27FC236}">
                    <a16:creationId xmlns:a16="http://schemas.microsoft.com/office/drawing/2014/main" id="{D02C583C-1828-7F35-557D-646796E8461E}"/>
                  </a:ext>
                </a:extLst>
              </p:cNvPr>
              <p:cNvSpPr>
                <a:spLocks noChangeShapeType="1"/>
              </p:cNvSpPr>
              <p:nvPr/>
            </p:nvSpPr>
            <p:spPr bwMode="auto">
              <a:xfrm rot="-5400000" flipH="1" flipV="1">
                <a:off x="3552" y="1640"/>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45" name="Line 1137">
                <a:extLst>
                  <a:ext uri="{FF2B5EF4-FFF2-40B4-BE49-F238E27FC236}">
                    <a16:creationId xmlns:a16="http://schemas.microsoft.com/office/drawing/2014/main" id="{EC1543C9-561B-059E-5033-A61581648C00}"/>
                  </a:ext>
                </a:extLst>
              </p:cNvPr>
              <p:cNvSpPr>
                <a:spLocks noChangeShapeType="1"/>
              </p:cNvSpPr>
              <p:nvPr/>
            </p:nvSpPr>
            <p:spPr bwMode="auto">
              <a:xfrm rot="16200000" flipV="1">
                <a:off x="2033" y="2735"/>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46" name="Line 1138">
                <a:extLst>
                  <a:ext uri="{FF2B5EF4-FFF2-40B4-BE49-F238E27FC236}">
                    <a16:creationId xmlns:a16="http://schemas.microsoft.com/office/drawing/2014/main" id="{0DF92A94-1FD4-ED8E-CC3D-6B7C86516738}"/>
                  </a:ext>
                </a:extLst>
              </p:cNvPr>
              <p:cNvSpPr>
                <a:spLocks noChangeShapeType="1"/>
              </p:cNvSpPr>
              <p:nvPr/>
            </p:nvSpPr>
            <p:spPr bwMode="auto">
              <a:xfrm rot="-5400000">
                <a:off x="2448"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47" name="Line 1139">
                <a:extLst>
                  <a:ext uri="{FF2B5EF4-FFF2-40B4-BE49-F238E27FC236}">
                    <a16:creationId xmlns:a16="http://schemas.microsoft.com/office/drawing/2014/main" id="{B904B639-CDA9-D64F-6F00-ECB672CE65D7}"/>
                  </a:ext>
                </a:extLst>
              </p:cNvPr>
              <p:cNvSpPr>
                <a:spLocks noChangeShapeType="1"/>
              </p:cNvSpPr>
              <p:nvPr/>
            </p:nvSpPr>
            <p:spPr bwMode="auto">
              <a:xfrm rot="-5400000">
                <a:off x="2449"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48" name="Line 1140">
                <a:extLst>
                  <a:ext uri="{FF2B5EF4-FFF2-40B4-BE49-F238E27FC236}">
                    <a16:creationId xmlns:a16="http://schemas.microsoft.com/office/drawing/2014/main" id="{79DCF8BF-AA6C-EB23-8763-3AF6E511DC9D}"/>
                  </a:ext>
                </a:extLst>
              </p:cNvPr>
              <p:cNvSpPr>
                <a:spLocks noChangeShapeType="1"/>
              </p:cNvSpPr>
              <p:nvPr/>
            </p:nvSpPr>
            <p:spPr bwMode="auto">
              <a:xfrm rot="-5400000">
                <a:off x="1930"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49" name="Line 1141">
                <a:extLst>
                  <a:ext uri="{FF2B5EF4-FFF2-40B4-BE49-F238E27FC236}">
                    <a16:creationId xmlns:a16="http://schemas.microsoft.com/office/drawing/2014/main" id="{4856C2C2-2804-4B0C-E5D7-BB8E82D3DDC5}"/>
                  </a:ext>
                </a:extLst>
              </p:cNvPr>
              <p:cNvSpPr>
                <a:spLocks noChangeShapeType="1"/>
              </p:cNvSpPr>
              <p:nvPr/>
            </p:nvSpPr>
            <p:spPr bwMode="auto">
              <a:xfrm rot="-5400000">
                <a:off x="1931"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50" name="Line 1142">
                <a:extLst>
                  <a:ext uri="{FF2B5EF4-FFF2-40B4-BE49-F238E27FC236}">
                    <a16:creationId xmlns:a16="http://schemas.microsoft.com/office/drawing/2014/main" id="{24943AC5-B9E9-446D-908F-A85E00E1AF79}"/>
                  </a:ext>
                </a:extLst>
              </p:cNvPr>
              <p:cNvSpPr>
                <a:spLocks noChangeShapeType="1"/>
              </p:cNvSpPr>
              <p:nvPr/>
            </p:nvSpPr>
            <p:spPr bwMode="auto">
              <a:xfrm rot="-5400000" flipH="1" flipV="1">
                <a:off x="3300"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51" name="Line 1143">
                <a:extLst>
                  <a:ext uri="{FF2B5EF4-FFF2-40B4-BE49-F238E27FC236}">
                    <a16:creationId xmlns:a16="http://schemas.microsoft.com/office/drawing/2014/main" id="{8C4B70E3-3352-B741-403F-D3A64D6A446C}"/>
                  </a:ext>
                </a:extLst>
              </p:cNvPr>
              <p:cNvSpPr>
                <a:spLocks noChangeShapeType="1"/>
              </p:cNvSpPr>
              <p:nvPr/>
            </p:nvSpPr>
            <p:spPr bwMode="auto">
              <a:xfrm rot="-5400000" flipH="1" flipV="1">
                <a:off x="2298"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52" name="Line 1144">
                <a:extLst>
                  <a:ext uri="{FF2B5EF4-FFF2-40B4-BE49-F238E27FC236}">
                    <a16:creationId xmlns:a16="http://schemas.microsoft.com/office/drawing/2014/main" id="{492421C7-6B82-5376-E5AB-313064A1F423}"/>
                  </a:ext>
                </a:extLst>
              </p:cNvPr>
              <p:cNvSpPr>
                <a:spLocks noChangeShapeType="1"/>
              </p:cNvSpPr>
              <p:nvPr/>
            </p:nvSpPr>
            <p:spPr bwMode="auto">
              <a:xfrm rot="16200000" flipV="1">
                <a:off x="3294"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53" name="Line 1145">
                <a:extLst>
                  <a:ext uri="{FF2B5EF4-FFF2-40B4-BE49-F238E27FC236}">
                    <a16:creationId xmlns:a16="http://schemas.microsoft.com/office/drawing/2014/main" id="{10C16D03-029E-32BC-8EDC-840A80118157}"/>
                  </a:ext>
                </a:extLst>
              </p:cNvPr>
              <p:cNvSpPr>
                <a:spLocks noChangeShapeType="1"/>
              </p:cNvSpPr>
              <p:nvPr/>
            </p:nvSpPr>
            <p:spPr bwMode="auto">
              <a:xfrm rot="16200000" flipV="1">
                <a:off x="2292"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54" name="Line 1146">
                <a:extLst>
                  <a:ext uri="{FF2B5EF4-FFF2-40B4-BE49-F238E27FC236}">
                    <a16:creationId xmlns:a16="http://schemas.microsoft.com/office/drawing/2014/main" id="{53AC0BB6-5AC0-1B05-9659-B03392443FF1}"/>
                  </a:ext>
                </a:extLst>
              </p:cNvPr>
              <p:cNvSpPr>
                <a:spLocks noChangeShapeType="1"/>
              </p:cNvSpPr>
              <p:nvPr/>
            </p:nvSpPr>
            <p:spPr bwMode="auto">
              <a:xfrm rot="-5400000">
                <a:off x="2944"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55" name="Line 1147">
                <a:extLst>
                  <a:ext uri="{FF2B5EF4-FFF2-40B4-BE49-F238E27FC236}">
                    <a16:creationId xmlns:a16="http://schemas.microsoft.com/office/drawing/2014/main" id="{5CE70702-84E3-69E3-838C-9DFBFAB3D248}"/>
                  </a:ext>
                </a:extLst>
              </p:cNvPr>
              <p:cNvSpPr>
                <a:spLocks noChangeShapeType="1"/>
              </p:cNvSpPr>
              <p:nvPr/>
            </p:nvSpPr>
            <p:spPr bwMode="auto">
              <a:xfrm rot="-5400000">
                <a:off x="2943"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56" name="Line 1148">
                <a:extLst>
                  <a:ext uri="{FF2B5EF4-FFF2-40B4-BE49-F238E27FC236}">
                    <a16:creationId xmlns:a16="http://schemas.microsoft.com/office/drawing/2014/main" id="{BF70682D-B037-D4E1-7466-C94AE275A22D}"/>
                  </a:ext>
                </a:extLst>
              </p:cNvPr>
              <p:cNvSpPr>
                <a:spLocks noChangeShapeType="1"/>
              </p:cNvSpPr>
              <p:nvPr/>
            </p:nvSpPr>
            <p:spPr bwMode="auto">
              <a:xfrm rot="-5400000" flipH="1" flipV="1">
                <a:off x="369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57" name="Line 1149">
                <a:extLst>
                  <a:ext uri="{FF2B5EF4-FFF2-40B4-BE49-F238E27FC236}">
                    <a16:creationId xmlns:a16="http://schemas.microsoft.com/office/drawing/2014/main" id="{CCAB23D4-2510-4254-D3D3-571996F8A603}"/>
                  </a:ext>
                </a:extLst>
              </p:cNvPr>
              <p:cNvSpPr>
                <a:spLocks noChangeShapeType="1"/>
              </p:cNvSpPr>
              <p:nvPr/>
            </p:nvSpPr>
            <p:spPr bwMode="auto">
              <a:xfrm rot="16200000" flipH="1">
                <a:off x="369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58" name="Line 1150">
                <a:extLst>
                  <a:ext uri="{FF2B5EF4-FFF2-40B4-BE49-F238E27FC236}">
                    <a16:creationId xmlns:a16="http://schemas.microsoft.com/office/drawing/2014/main" id="{2373E86C-372D-04B9-DA6A-DD6038CFC22C}"/>
                  </a:ext>
                </a:extLst>
              </p:cNvPr>
              <p:cNvSpPr>
                <a:spLocks noChangeShapeType="1"/>
              </p:cNvSpPr>
              <p:nvPr/>
            </p:nvSpPr>
            <p:spPr bwMode="auto">
              <a:xfrm rot="-5400000" flipH="1" flipV="1">
                <a:off x="190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59" name="Line 1151">
                <a:extLst>
                  <a:ext uri="{FF2B5EF4-FFF2-40B4-BE49-F238E27FC236}">
                    <a16:creationId xmlns:a16="http://schemas.microsoft.com/office/drawing/2014/main" id="{5428F20F-7988-8B16-9767-BF85B24E49C5}"/>
                  </a:ext>
                </a:extLst>
              </p:cNvPr>
              <p:cNvSpPr>
                <a:spLocks noChangeShapeType="1"/>
              </p:cNvSpPr>
              <p:nvPr/>
            </p:nvSpPr>
            <p:spPr bwMode="auto">
              <a:xfrm rot="16200000" flipH="1">
                <a:off x="190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60" name="Line 1152">
                <a:extLst>
                  <a:ext uri="{FF2B5EF4-FFF2-40B4-BE49-F238E27FC236}">
                    <a16:creationId xmlns:a16="http://schemas.microsoft.com/office/drawing/2014/main" id="{C7847F20-26EF-F6D3-F46F-CE0547D744FE}"/>
                  </a:ext>
                </a:extLst>
              </p:cNvPr>
              <p:cNvSpPr>
                <a:spLocks noChangeShapeType="1"/>
              </p:cNvSpPr>
              <p:nvPr/>
            </p:nvSpPr>
            <p:spPr bwMode="auto">
              <a:xfrm rot="-5400000">
                <a:off x="2701"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61" name="Line 1153">
                <a:extLst>
                  <a:ext uri="{FF2B5EF4-FFF2-40B4-BE49-F238E27FC236}">
                    <a16:creationId xmlns:a16="http://schemas.microsoft.com/office/drawing/2014/main" id="{C4656B4A-5B43-34E3-8054-3157B9CD6D92}"/>
                  </a:ext>
                </a:extLst>
              </p:cNvPr>
              <p:cNvSpPr>
                <a:spLocks noChangeShapeType="1"/>
              </p:cNvSpPr>
              <p:nvPr/>
            </p:nvSpPr>
            <p:spPr bwMode="auto">
              <a:xfrm rot="-5400000">
                <a:off x="2702"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62" name="Line 1154">
                <a:extLst>
                  <a:ext uri="{FF2B5EF4-FFF2-40B4-BE49-F238E27FC236}">
                    <a16:creationId xmlns:a16="http://schemas.microsoft.com/office/drawing/2014/main" id="{E8A842D4-E564-FDD4-1FC0-B3816FF987BC}"/>
                  </a:ext>
                </a:extLst>
              </p:cNvPr>
              <p:cNvSpPr>
                <a:spLocks noChangeShapeType="1"/>
              </p:cNvSpPr>
              <p:nvPr/>
            </p:nvSpPr>
            <p:spPr bwMode="auto">
              <a:xfrm rot="16200000" flipH="1">
                <a:off x="3324"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63" name="Line 1155">
                <a:extLst>
                  <a:ext uri="{FF2B5EF4-FFF2-40B4-BE49-F238E27FC236}">
                    <a16:creationId xmlns:a16="http://schemas.microsoft.com/office/drawing/2014/main" id="{DCF125D1-BD2C-7EA8-9140-7C03DF88D58B}"/>
                  </a:ext>
                </a:extLst>
              </p:cNvPr>
              <p:cNvSpPr>
                <a:spLocks noChangeShapeType="1"/>
              </p:cNvSpPr>
              <p:nvPr/>
            </p:nvSpPr>
            <p:spPr bwMode="auto">
              <a:xfrm rot="16200000" flipH="1">
                <a:off x="3329"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64" name="Line 1156">
                <a:extLst>
                  <a:ext uri="{FF2B5EF4-FFF2-40B4-BE49-F238E27FC236}">
                    <a16:creationId xmlns:a16="http://schemas.microsoft.com/office/drawing/2014/main" id="{ECE36006-0834-B3B9-39B9-92869982C91F}"/>
                  </a:ext>
                </a:extLst>
              </p:cNvPr>
              <p:cNvSpPr>
                <a:spLocks noChangeShapeType="1"/>
              </p:cNvSpPr>
              <p:nvPr/>
            </p:nvSpPr>
            <p:spPr bwMode="auto">
              <a:xfrm rot="16200000" flipH="1">
                <a:off x="2425"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65" name="Line 1157">
                <a:extLst>
                  <a:ext uri="{FF2B5EF4-FFF2-40B4-BE49-F238E27FC236}">
                    <a16:creationId xmlns:a16="http://schemas.microsoft.com/office/drawing/2014/main" id="{A8B7E981-4DA7-0E30-7BB4-4FA507579759}"/>
                  </a:ext>
                </a:extLst>
              </p:cNvPr>
              <p:cNvSpPr>
                <a:spLocks noChangeShapeType="1"/>
              </p:cNvSpPr>
              <p:nvPr/>
            </p:nvSpPr>
            <p:spPr bwMode="auto">
              <a:xfrm rot="16200000" flipH="1">
                <a:off x="3174"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66" name="Line 1158">
                <a:extLst>
                  <a:ext uri="{FF2B5EF4-FFF2-40B4-BE49-F238E27FC236}">
                    <a16:creationId xmlns:a16="http://schemas.microsoft.com/office/drawing/2014/main" id="{6398452D-2142-8385-C4FF-C4A9D236B583}"/>
                  </a:ext>
                </a:extLst>
              </p:cNvPr>
              <p:cNvSpPr>
                <a:spLocks noChangeShapeType="1"/>
              </p:cNvSpPr>
              <p:nvPr/>
            </p:nvSpPr>
            <p:spPr bwMode="auto">
              <a:xfrm rot="-5400000" flipH="1" flipV="1">
                <a:off x="2419"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67" name="Line 1159">
                <a:extLst>
                  <a:ext uri="{FF2B5EF4-FFF2-40B4-BE49-F238E27FC236}">
                    <a16:creationId xmlns:a16="http://schemas.microsoft.com/office/drawing/2014/main" id="{29383E88-0BE8-E930-DDCD-748EE8767EF0}"/>
                  </a:ext>
                </a:extLst>
              </p:cNvPr>
              <p:cNvSpPr>
                <a:spLocks noChangeShapeType="1"/>
              </p:cNvSpPr>
              <p:nvPr/>
            </p:nvSpPr>
            <p:spPr bwMode="auto">
              <a:xfrm rot="-5400000" flipH="1" flipV="1">
                <a:off x="3168"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68" name="Line 1160">
                <a:extLst>
                  <a:ext uri="{FF2B5EF4-FFF2-40B4-BE49-F238E27FC236}">
                    <a16:creationId xmlns:a16="http://schemas.microsoft.com/office/drawing/2014/main" id="{855892F0-62A1-C07D-6C63-CEE734AE6187}"/>
                  </a:ext>
                </a:extLst>
              </p:cNvPr>
              <p:cNvSpPr>
                <a:spLocks noChangeShapeType="1"/>
              </p:cNvSpPr>
              <p:nvPr/>
            </p:nvSpPr>
            <p:spPr bwMode="auto">
              <a:xfrm rot="16200000" flipH="1">
                <a:off x="3589"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69" name="Line 1161">
                <a:extLst>
                  <a:ext uri="{FF2B5EF4-FFF2-40B4-BE49-F238E27FC236}">
                    <a16:creationId xmlns:a16="http://schemas.microsoft.com/office/drawing/2014/main" id="{4C012AFE-EDC8-3D5E-20FE-10F6D360B1F7}"/>
                  </a:ext>
                </a:extLst>
              </p:cNvPr>
              <p:cNvSpPr>
                <a:spLocks noChangeShapeType="1"/>
              </p:cNvSpPr>
              <p:nvPr/>
            </p:nvSpPr>
            <p:spPr bwMode="auto">
              <a:xfrm rot="16200000" flipH="1">
                <a:off x="3588"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70" name="Line 1162">
                <a:extLst>
                  <a:ext uri="{FF2B5EF4-FFF2-40B4-BE49-F238E27FC236}">
                    <a16:creationId xmlns:a16="http://schemas.microsoft.com/office/drawing/2014/main" id="{42B954AC-62AC-7A27-9D2E-E3AD10AFD221}"/>
                  </a:ext>
                </a:extLst>
              </p:cNvPr>
              <p:cNvSpPr>
                <a:spLocks noChangeShapeType="1"/>
              </p:cNvSpPr>
              <p:nvPr/>
            </p:nvSpPr>
            <p:spPr bwMode="auto">
              <a:xfrm rot="16200000" flipH="1">
                <a:off x="216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71" name="Line 1163">
                <a:extLst>
                  <a:ext uri="{FF2B5EF4-FFF2-40B4-BE49-F238E27FC236}">
                    <a16:creationId xmlns:a16="http://schemas.microsoft.com/office/drawing/2014/main" id="{9B0C3303-CD9E-C311-5037-7CC56C5FE39E}"/>
                  </a:ext>
                </a:extLst>
              </p:cNvPr>
              <p:cNvSpPr>
                <a:spLocks noChangeShapeType="1"/>
              </p:cNvSpPr>
              <p:nvPr/>
            </p:nvSpPr>
            <p:spPr bwMode="auto">
              <a:xfrm rot="-5400000" flipH="1" flipV="1">
                <a:off x="342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72" name="Line 1164">
                <a:extLst>
                  <a:ext uri="{FF2B5EF4-FFF2-40B4-BE49-F238E27FC236}">
                    <a16:creationId xmlns:a16="http://schemas.microsoft.com/office/drawing/2014/main" id="{12BFD966-3557-82C4-1256-6944E71C525F}"/>
                  </a:ext>
                </a:extLst>
              </p:cNvPr>
              <p:cNvSpPr>
                <a:spLocks noChangeShapeType="1"/>
              </p:cNvSpPr>
              <p:nvPr/>
            </p:nvSpPr>
            <p:spPr bwMode="auto">
              <a:xfrm rot="16200000" flipH="1">
                <a:off x="342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73" name="Line 1165">
                <a:extLst>
                  <a:ext uri="{FF2B5EF4-FFF2-40B4-BE49-F238E27FC236}">
                    <a16:creationId xmlns:a16="http://schemas.microsoft.com/office/drawing/2014/main" id="{D7F73F2A-DC02-EFC6-A448-930803CE203B}"/>
                  </a:ext>
                </a:extLst>
              </p:cNvPr>
              <p:cNvSpPr>
                <a:spLocks noChangeShapeType="1"/>
              </p:cNvSpPr>
              <p:nvPr/>
            </p:nvSpPr>
            <p:spPr bwMode="auto">
              <a:xfrm rot="-5400000" flipH="1" flipV="1">
                <a:off x="216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74" name="Line 1166">
                <a:extLst>
                  <a:ext uri="{FF2B5EF4-FFF2-40B4-BE49-F238E27FC236}">
                    <a16:creationId xmlns:a16="http://schemas.microsoft.com/office/drawing/2014/main" id="{8FC29174-25E8-7A31-D446-B313AC2C85A4}"/>
                  </a:ext>
                </a:extLst>
              </p:cNvPr>
              <p:cNvSpPr>
                <a:spLocks noChangeShapeType="1"/>
              </p:cNvSpPr>
              <p:nvPr/>
            </p:nvSpPr>
            <p:spPr bwMode="auto">
              <a:xfrm rot="16200000" flipV="1">
                <a:off x="2038" y="1865"/>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75" name="Line 1167">
                <a:extLst>
                  <a:ext uri="{FF2B5EF4-FFF2-40B4-BE49-F238E27FC236}">
                    <a16:creationId xmlns:a16="http://schemas.microsoft.com/office/drawing/2014/main" id="{6FF1EFFE-A164-AE56-62C7-7172F08B0362}"/>
                  </a:ext>
                </a:extLst>
              </p:cNvPr>
              <p:cNvSpPr>
                <a:spLocks noChangeShapeType="1"/>
              </p:cNvSpPr>
              <p:nvPr/>
            </p:nvSpPr>
            <p:spPr bwMode="auto">
              <a:xfrm rot="16200000" flipV="1">
                <a:off x="3558" y="1865"/>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76" name="Line 1168">
                <a:extLst>
                  <a:ext uri="{FF2B5EF4-FFF2-40B4-BE49-F238E27FC236}">
                    <a16:creationId xmlns:a16="http://schemas.microsoft.com/office/drawing/2014/main" id="{51F4F3CE-A044-E63E-3685-A29629392E07}"/>
                  </a:ext>
                </a:extLst>
              </p:cNvPr>
              <p:cNvSpPr>
                <a:spLocks noChangeShapeType="1"/>
              </p:cNvSpPr>
              <p:nvPr/>
            </p:nvSpPr>
            <p:spPr bwMode="auto">
              <a:xfrm rot="-5400000" flipH="1" flipV="1">
                <a:off x="2039" y="2510"/>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77" name="Line 1169">
                <a:extLst>
                  <a:ext uri="{FF2B5EF4-FFF2-40B4-BE49-F238E27FC236}">
                    <a16:creationId xmlns:a16="http://schemas.microsoft.com/office/drawing/2014/main" id="{F054DDFF-44F4-697A-F4E2-5DA45E366311}"/>
                  </a:ext>
                </a:extLst>
              </p:cNvPr>
              <p:cNvSpPr>
                <a:spLocks noChangeShapeType="1"/>
              </p:cNvSpPr>
              <p:nvPr/>
            </p:nvSpPr>
            <p:spPr bwMode="auto">
              <a:xfrm rot="-5400000" flipH="1" flipV="1">
                <a:off x="3559" y="2510"/>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78" name="Line 1170">
                <a:extLst>
                  <a:ext uri="{FF2B5EF4-FFF2-40B4-BE49-F238E27FC236}">
                    <a16:creationId xmlns:a16="http://schemas.microsoft.com/office/drawing/2014/main" id="{79EF10EB-233A-5570-9308-DD7813072672}"/>
                  </a:ext>
                </a:extLst>
              </p:cNvPr>
              <p:cNvSpPr>
                <a:spLocks noChangeShapeType="1"/>
              </p:cNvSpPr>
              <p:nvPr/>
            </p:nvSpPr>
            <p:spPr bwMode="auto">
              <a:xfrm rot="-5400000">
                <a:off x="3451"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79" name="Line 1171">
                <a:extLst>
                  <a:ext uri="{FF2B5EF4-FFF2-40B4-BE49-F238E27FC236}">
                    <a16:creationId xmlns:a16="http://schemas.microsoft.com/office/drawing/2014/main" id="{E27A280E-77C6-1529-4958-FCF00D574F08}"/>
                  </a:ext>
                </a:extLst>
              </p:cNvPr>
              <p:cNvSpPr>
                <a:spLocks noChangeShapeType="1"/>
              </p:cNvSpPr>
              <p:nvPr/>
            </p:nvSpPr>
            <p:spPr bwMode="auto">
              <a:xfrm rot="-5400000">
                <a:off x="3450"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80" name="Line 1172">
                <a:extLst>
                  <a:ext uri="{FF2B5EF4-FFF2-40B4-BE49-F238E27FC236}">
                    <a16:creationId xmlns:a16="http://schemas.microsoft.com/office/drawing/2014/main" id="{60E8C488-00BD-62AA-77CB-CCA11269EF60}"/>
                  </a:ext>
                </a:extLst>
              </p:cNvPr>
              <p:cNvSpPr>
                <a:spLocks noChangeShapeType="1"/>
              </p:cNvSpPr>
              <p:nvPr/>
            </p:nvSpPr>
            <p:spPr bwMode="auto">
              <a:xfrm rot="-5400000">
                <a:off x="1936"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81" name="Line 1173">
                <a:extLst>
                  <a:ext uri="{FF2B5EF4-FFF2-40B4-BE49-F238E27FC236}">
                    <a16:creationId xmlns:a16="http://schemas.microsoft.com/office/drawing/2014/main" id="{8BBA5C97-D0D5-E351-D14F-E23767C2421A}"/>
                  </a:ext>
                </a:extLst>
              </p:cNvPr>
              <p:cNvSpPr>
                <a:spLocks noChangeShapeType="1"/>
              </p:cNvSpPr>
              <p:nvPr/>
            </p:nvSpPr>
            <p:spPr bwMode="auto">
              <a:xfrm rot="-5400000" flipH="1" flipV="1">
                <a:off x="304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82" name="Line 1174">
                <a:extLst>
                  <a:ext uri="{FF2B5EF4-FFF2-40B4-BE49-F238E27FC236}">
                    <a16:creationId xmlns:a16="http://schemas.microsoft.com/office/drawing/2014/main" id="{7F15FFFE-451F-8DD2-85F2-E9AF0FAD1713}"/>
                  </a:ext>
                </a:extLst>
              </p:cNvPr>
              <p:cNvSpPr>
                <a:spLocks noChangeShapeType="1"/>
              </p:cNvSpPr>
              <p:nvPr/>
            </p:nvSpPr>
            <p:spPr bwMode="auto">
              <a:xfrm rot="-5400000" flipH="1" flipV="1">
                <a:off x="255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83" name="Line 1175">
                <a:extLst>
                  <a:ext uri="{FF2B5EF4-FFF2-40B4-BE49-F238E27FC236}">
                    <a16:creationId xmlns:a16="http://schemas.microsoft.com/office/drawing/2014/main" id="{C3469D3C-489B-39AF-842D-84A2E1852D0F}"/>
                  </a:ext>
                </a:extLst>
              </p:cNvPr>
              <p:cNvSpPr>
                <a:spLocks noChangeShapeType="1"/>
              </p:cNvSpPr>
              <p:nvPr/>
            </p:nvSpPr>
            <p:spPr bwMode="auto">
              <a:xfrm rot="16200000" flipV="1">
                <a:off x="254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84" name="Line 1176">
                <a:extLst>
                  <a:ext uri="{FF2B5EF4-FFF2-40B4-BE49-F238E27FC236}">
                    <a16:creationId xmlns:a16="http://schemas.microsoft.com/office/drawing/2014/main" id="{53B94232-3EC7-AB40-C506-3A3EF02A31D1}"/>
                  </a:ext>
                </a:extLst>
              </p:cNvPr>
              <p:cNvSpPr>
                <a:spLocks noChangeShapeType="1"/>
              </p:cNvSpPr>
              <p:nvPr/>
            </p:nvSpPr>
            <p:spPr bwMode="auto">
              <a:xfrm rot="16200000" flipV="1">
                <a:off x="304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85" name="Line 1177">
                <a:extLst>
                  <a:ext uri="{FF2B5EF4-FFF2-40B4-BE49-F238E27FC236}">
                    <a16:creationId xmlns:a16="http://schemas.microsoft.com/office/drawing/2014/main" id="{A153AC09-631C-A79C-D382-9B512DB2C676}"/>
                  </a:ext>
                </a:extLst>
              </p:cNvPr>
              <p:cNvSpPr>
                <a:spLocks noChangeShapeType="1"/>
              </p:cNvSpPr>
              <p:nvPr/>
            </p:nvSpPr>
            <p:spPr bwMode="auto">
              <a:xfrm rot="16200000" flipH="1">
                <a:off x="2322"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86" name="Line 1178">
                <a:extLst>
                  <a:ext uri="{FF2B5EF4-FFF2-40B4-BE49-F238E27FC236}">
                    <a16:creationId xmlns:a16="http://schemas.microsoft.com/office/drawing/2014/main" id="{9469273C-44E0-0A0C-276D-A3C68D4D18D0}"/>
                  </a:ext>
                </a:extLst>
              </p:cNvPr>
              <p:cNvSpPr>
                <a:spLocks noChangeShapeType="1"/>
              </p:cNvSpPr>
              <p:nvPr/>
            </p:nvSpPr>
            <p:spPr bwMode="auto">
              <a:xfrm rot="16200000" flipH="1">
                <a:off x="2327"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87" name="Line 1179">
                <a:extLst>
                  <a:ext uri="{FF2B5EF4-FFF2-40B4-BE49-F238E27FC236}">
                    <a16:creationId xmlns:a16="http://schemas.microsoft.com/office/drawing/2014/main" id="{D235CBC1-361D-6DD1-C3DE-0B112F5859AE}"/>
                  </a:ext>
                </a:extLst>
              </p:cNvPr>
              <p:cNvSpPr>
                <a:spLocks noChangeShapeType="1"/>
              </p:cNvSpPr>
              <p:nvPr/>
            </p:nvSpPr>
            <p:spPr bwMode="auto">
              <a:xfrm rot="16200000" flipH="1">
                <a:off x="2678"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88" name="Line 1180">
                <a:extLst>
                  <a:ext uri="{FF2B5EF4-FFF2-40B4-BE49-F238E27FC236}">
                    <a16:creationId xmlns:a16="http://schemas.microsoft.com/office/drawing/2014/main" id="{23B819B5-0273-C84E-4FFD-E1129A443743}"/>
                  </a:ext>
                </a:extLst>
              </p:cNvPr>
              <p:cNvSpPr>
                <a:spLocks noChangeShapeType="1"/>
              </p:cNvSpPr>
              <p:nvPr/>
            </p:nvSpPr>
            <p:spPr bwMode="auto">
              <a:xfrm rot="16200000" flipH="1">
                <a:off x="2920"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89" name="Line 1181">
                <a:extLst>
                  <a:ext uri="{FF2B5EF4-FFF2-40B4-BE49-F238E27FC236}">
                    <a16:creationId xmlns:a16="http://schemas.microsoft.com/office/drawing/2014/main" id="{5734D7D1-CC7C-7F67-7FA1-7F0BB29DC119}"/>
                  </a:ext>
                </a:extLst>
              </p:cNvPr>
              <p:cNvSpPr>
                <a:spLocks noChangeShapeType="1"/>
              </p:cNvSpPr>
              <p:nvPr/>
            </p:nvSpPr>
            <p:spPr bwMode="auto">
              <a:xfrm rot="-5400000" flipH="1" flipV="1">
                <a:off x="2672"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90" name="Line 1182">
                <a:extLst>
                  <a:ext uri="{FF2B5EF4-FFF2-40B4-BE49-F238E27FC236}">
                    <a16:creationId xmlns:a16="http://schemas.microsoft.com/office/drawing/2014/main" id="{8C7C2EFE-0A43-F10B-34EF-A7861958ECBF}"/>
                  </a:ext>
                </a:extLst>
              </p:cNvPr>
              <p:cNvSpPr>
                <a:spLocks noChangeShapeType="1"/>
              </p:cNvSpPr>
              <p:nvPr/>
            </p:nvSpPr>
            <p:spPr bwMode="auto">
              <a:xfrm rot="-5400000" flipH="1" flipV="1">
                <a:off x="2914"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91" name="Line 1183">
                <a:extLst>
                  <a:ext uri="{FF2B5EF4-FFF2-40B4-BE49-F238E27FC236}">
                    <a16:creationId xmlns:a16="http://schemas.microsoft.com/office/drawing/2014/main" id="{AD7825D1-A3BE-3CA7-D249-473A57CB249D}"/>
                  </a:ext>
                </a:extLst>
              </p:cNvPr>
              <p:cNvSpPr>
                <a:spLocks noChangeShapeType="1"/>
              </p:cNvSpPr>
              <p:nvPr/>
            </p:nvSpPr>
            <p:spPr bwMode="auto">
              <a:xfrm rot="-5400000" flipH="1" flipV="1">
                <a:off x="2799" y="2970"/>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92" name="Line 1184">
                <a:extLst>
                  <a:ext uri="{FF2B5EF4-FFF2-40B4-BE49-F238E27FC236}">
                    <a16:creationId xmlns:a16="http://schemas.microsoft.com/office/drawing/2014/main" id="{591CBDBF-05F1-7CB2-CBFE-DBBBA593EC17}"/>
                  </a:ext>
                </a:extLst>
              </p:cNvPr>
              <p:cNvSpPr>
                <a:spLocks noChangeShapeType="1"/>
              </p:cNvSpPr>
              <p:nvPr/>
            </p:nvSpPr>
            <p:spPr bwMode="auto">
              <a:xfrm rot="16200000" flipV="1">
                <a:off x="2793" y="1433"/>
                <a:ext cx="80"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93" name="Line 1185">
                <a:extLst>
                  <a:ext uri="{FF2B5EF4-FFF2-40B4-BE49-F238E27FC236}">
                    <a16:creationId xmlns:a16="http://schemas.microsoft.com/office/drawing/2014/main" id="{7E07908F-477E-0227-7054-18A3D8316E9E}"/>
                  </a:ext>
                </a:extLst>
              </p:cNvPr>
              <p:cNvSpPr>
                <a:spLocks noChangeShapeType="1"/>
              </p:cNvSpPr>
              <p:nvPr/>
            </p:nvSpPr>
            <p:spPr bwMode="auto">
              <a:xfrm rot="16200000" flipV="1">
                <a:off x="3559" y="2291"/>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94" name="Line 1186">
                <a:extLst>
                  <a:ext uri="{FF2B5EF4-FFF2-40B4-BE49-F238E27FC236}">
                    <a16:creationId xmlns:a16="http://schemas.microsoft.com/office/drawing/2014/main" id="{1759C347-7F75-6448-10B2-6F1933C2BDA5}"/>
                  </a:ext>
                </a:extLst>
              </p:cNvPr>
              <p:cNvSpPr>
                <a:spLocks noChangeShapeType="1"/>
              </p:cNvSpPr>
              <p:nvPr/>
            </p:nvSpPr>
            <p:spPr bwMode="auto">
              <a:xfrm rot="16200000" flipV="1">
                <a:off x="2039" y="2291"/>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95" name="Line 1187">
                <a:extLst>
                  <a:ext uri="{FF2B5EF4-FFF2-40B4-BE49-F238E27FC236}">
                    <a16:creationId xmlns:a16="http://schemas.microsoft.com/office/drawing/2014/main" id="{83303781-3D59-BB06-EB6D-138836D8C8B4}"/>
                  </a:ext>
                </a:extLst>
              </p:cNvPr>
              <p:cNvSpPr>
                <a:spLocks noChangeShapeType="1"/>
              </p:cNvSpPr>
              <p:nvPr/>
            </p:nvSpPr>
            <p:spPr bwMode="auto">
              <a:xfrm rot="-5400000" flipH="1" flipV="1">
                <a:off x="2038" y="2084"/>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96" name="Line 1188">
                <a:extLst>
                  <a:ext uri="{FF2B5EF4-FFF2-40B4-BE49-F238E27FC236}">
                    <a16:creationId xmlns:a16="http://schemas.microsoft.com/office/drawing/2014/main" id="{7A30D1AB-9073-908F-360D-4E4CF1B87E5F}"/>
                  </a:ext>
                </a:extLst>
              </p:cNvPr>
              <p:cNvSpPr>
                <a:spLocks noChangeShapeType="1"/>
              </p:cNvSpPr>
              <p:nvPr/>
            </p:nvSpPr>
            <p:spPr bwMode="auto">
              <a:xfrm rot="-5400000" flipH="1" flipV="1">
                <a:off x="3558" y="2084"/>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97" name="Line 1189">
                <a:extLst>
                  <a:ext uri="{FF2B5EF4-FFF2-40B4-BE49-F238E27FC236}">
                    <a16:creationId xmlns:a16="http://schemas.microsoft.com/office/drawing/2014/main" id="{84A4E199-03E0-12C6-10A0-96A44C11FA31}"/>
                  </a:ext>
                </a:extLst>
              </p:cNvPr>
              <p:cNvSpPr>
                <a:spLocks noChangeShapeType="1"/>
              </p:cNvSpPr>
              <p:nvPr/>
            </p:nvSpPr>
            <p:spPr bwMode="auto">
              <a:xfrm rot="16200000" flipV="1">
                <a:off x="2292"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98" name="Line 1190">
                <a:extLst>
                  <a:ext uri="{FF2B5EF4-FFF2-40B4-BE49-F238E27FC236}">
                    <a16:creationId xmlns:a16="http://schemas.microsoft.com/office/drawing/2014/main" id="{4DF76F0A-63C9-53CA-8E1F-228124ABE4E1}"/>
                  </a:ext>
                </a:extLst>
              </p:cNvPr>
              <p:cNvSpPr>
                <a:spLocks noChangeShapeType="1"/>
              </p:cNvSpPr>
              <p:nvPr/>
            </p:nvSpPr>
            <p:spPr bwMode="auto">
              <a:xfrm rot="-5400000" flipH="1" flipV="1">
                <a:off x="2291"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399" name="Line 1191">
                <a:extLst>
                  <a:ext uri="{FF2B5EF4-FFF2-40B4-BE49-F238E27FC236}">
                    <a16:creationId xmlns:a16="http://schemas.microsoft.com/office/drawing/2014/main" id="{40FD473A-D13F-142F-2064-B611A85E753F}"/>
                  </a:ext>
                </a:extLst>
              </p:cNvPr>
              <p:cNvSpPr>
                <a:spLocks noChangeShapeType="1"/>
              </p:cNvSpPr>
              <p:nvPr/>
            </p:nvSpPr>
            <p:spPr bwMode="auto">
              <a:xfrm rot="16200000" flipV="1">
                <a:off x="3294"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00" name="Line 1192">
                <a:extLst>
                  <a:ext uri="{FF2B5EF4-FFF2-40B4-BE49-F238E27FC236}">
                    <a16:creationId xmlns:a16="http://schemas.microsoft.com/office/drawing/2014/main" id="{0017FF44-C2D7-33F4-C949-A47C743FE75B}"/>
                  </a:ext>
                </a:extLst>
              </p:cNvPr>
              <p:cNvSpPr>
                <a:spLocks noChangeShapeType="1"/>
              </p:cNvSpPr>
              <p:nvPr/>
            </p:nvSpPr>
            <p:spPr bwMode="auto">
              <a:xfrm rot="-5400000" flipH="1" flipV="1">
                <a:off x="3293"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01" name="Line 1193">
                <a:extLst>
                  <a:ext uri="{FF2B5EF4-FFF2-40B4-BE49-F238E27FC236}">
                    <a16:creationId xmlns:a16="http://schemas.microsoft.com/office/drawing/2014/main" id="{0FEA5ACE-9573-A239-8900-3EC3B1799D16}"/>
                  </a:ext>
                </a:extLst>
              </p:cNvPr>
              <p:cNvSpPr>
                <a:spLocks noChangeShapeType="1"/>
              </p:cNvSpPr>
              <p:nvPr/>
            </p:nvSpPr>
            <p:spPr bwMode="auto">
              <a:xfrm rot="16200000" flipH="1">
                <a:off x="3071"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02" name="Line 1194">
                <a:extLst>
                  <a:ext uri="{FF2B5EF4-FFF2-40B4-BE49-F238E27FC236}">
                    <a16:creationId xmlns:a16="http://schemas.microsoft.com/office/drawing/2014/main" id="{E0C31DCA-941C-9E33-4AED-77067285B5D0}"/>
                  </a:ext>
                </a:extLst>
              </p:cNvPr>
              <p:cNvSpPr>
                <a:spLocks noChangeShapeType="1"/>
              </p:cNvSpPr>
              <p:nvPr/>
            </p:nvSpPr>
            <p:spPr bwMode="auto">
              <a:xfrm rot="16200000" flipH="1">
                <a:off x="2069"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03" name="Line 1195">
                <a:extLst>
                  <a:ext uri="{FF2B5EF4-FFF2-40B4-BE49-F238E27FC236}">
                    <a16:creationId xmlns:a16="http://schemas.microsoft.com/office/drawing/2014/main" id="{BD709EA8-73C6-76E6-816E-374BD7070E9D}"/>
                  </a:ext>
                </a:extLst>
              </p:cNvPr>
              <p:cNvSpPr>
                <a:spLocks noChangeShapeType="1"/>
              </p:cNvSpPr>
              <p:nvPr/>
            </p:nvSpPr>
            <p:spPr bwMode="auto">
              <a:xfrm rot="16200000" flipH="1">
                <a:off x="2068"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04" name="Line 1196">
                <a:extLst>
                  <a:ext uri="{FF2B5EF4-FFF2-40B4-BE49-F238E27FC236}">
                    <a16:creationId xmlns:a16="http://schemas.microsoft.com/office/drawing/2014/main" id="{8DB03CF7-966C-6265-945C-BD3A029A7D8E}"/>
                  </a:ext>
                </a:extLst>
              </p:cNvPr>
              <p:cNvSpPr>
                <a:spLocks noChangeShapeType="1"/>
              </p:cNvSpPr>
              <p:nvPr/>
            </p:nvSpPr>
            <p:spPr bwMode="auto">
              <a:xfrm rot="16200000" flipH="1">
                <a:off x="3076"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05" name="Line 1197">
                <a:extLst>
                  <a:ext uri="{FF2B5EF4-FFF2-40B4-BE49-F238E27FC236}">
                    <a16:creationId xmlns:a16="http://schemas.microsoft.com/office/drawing/2014/main" id="{6C4BBCCF-AE65-E27B-AF83-9876E6D2C65E}"/>
                  </a:ext>
                </a:extLst>
              </p:cNvPr>
              <p:cNvSpPr>
                <a:spLocks noChangeShapeType="1"/>
              </p:cNvSpPr>
              <p:nvPr/>
            </p:nvSpPr>
            <p:spPr bwMode="auto">
              <a:xfrm rot="-5400000">
                <a:off x="2195"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06" name="Line 1198">
                <a:extLst>
                  <a:ext uri="{FF2B5EF4-FFF2-40B4-BE49-F238E27FC236}">
                    <a16:creationId xmlns:a16="http://schemas.microsoft.com/office/drawing/2014/main" id="{A131C160-E0E0-4457-9160-A85D5EAB33D6}"/>
                  </a:ext>
                </a:extLst>
              </p:cNvPr>
              <p:cNvSpPr>
                <a:spLocks noChangeShapeType="1"/>
              </p:cNvSpPr>
              <p:nvPr/>
            </p:nvSpPr>
            <p:spPr bwMode="auto">
              <a:xfrm rot="-5400000">
                <a:off x="2196"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07" name="Line 1199">
                <a:extLst>
                  <a:ext uri="{FF2B5EF4-FFF2-40B4-BE49-F238E27FC236}">
                    <a16:creationId xmlns:a16="http://schemas.microsoft.com/office/drawing/2014/main" id="{1EBF5302-BC9D-F7CB-A3DA-1B416BA802B4}"/>
                  </a:ext>
                </a:extLst>
              </p:cNvPr>
              <p:cNvSpPr>
                <a:spLocks noChangeShapeType="1"/>
              </p:cNvSpPr>
              <p:nvPr/>
            </p:nvSpPr>
            <p:spPr bwMode="auto">
              <a:xfrm rot="-5400000" flipH="1" flipV="1">
                <a:off x="342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08" name="Line 1200">
                <a:extLst>
                  <a:ext uri="{FF2B5EF4-FFF2-40B4-BE49-F238E27FC236}">
                    <a16:creationId xmlns:a16="http://schemas.microsoft.com/office/drawing/2014/main" id="{67FD4C0E-CD13-F6EC-52BA-9BA35C0793C8}"/>
                  </a:ext>
                </a:extLst>
              </p:cNvPr>
              <p:cNvSpPr>
                <a:spLocks noChangeShapeType="1"/>
              </p:cNvSpPr>
              <p:nvPr/>
            </p:nvSpPr>
            <p:spPr bwMode="auto">
              <a:xfrm rot="-5400000" flipH="1" flipV="1">
                <a:off x="217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09" name="Line 1201">
                <a:extLst>
                  <a:ext uri="{FF2B5EF4-FFF2-40B4-BE49-F238E27FC236}">
                    <a16:creationId xmlns:a16="http://schemas.microsoft.com/office/drawing/2014/main" id="{1D50E28A-6715-1988-6B32-3C96D30A40DE}"/>
                  </a:ext>
                </a:extLst>
              </p:cNvPr>
              <p:cNvSpPr>
                <a:spLocks noChangeShapeType="1"/>
              </p:cNvSpPr>
              <p:nvPr/>
            </p:nvSpPr>
            <p:spPr bwMode="auto">
              <a:xfrm rot="16200000" flipH="1">
                <a:off x="217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10" name="Line 1202">
                <a:extLst>
                  <a:ext uri="{FF2B5EF4-FFF2-40B4-BE49-F238E27FC236}">
                    <a16:creationId xmlns:a16="http://schemas.microsoft.com/office/drawing/2014/main" id="{FD6742B9-30D5-5BB0-B7BE-7F5B3304563F}"/>
                  </a:ext>
                </a:extLst>
              </p:cNvPr>
              <p:cNvSpPr>
                <a:spLocks noChangeShapeType="1"/>
              </p:cNvSpPr>
              <p:nvPr/>
            </p:nvSpPr>
            <p:spPr bwMode="auto">
              <a:xfrm rot="16200000" flipH="1">
                <a:off x="342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11" name="Line 1203">
                <a:extLst>
                  <a:ext uri="{FF2B5EF4-FFF2-40B4-BE49-F238E27FC236}">
                    <a16:creationId xmlns:a16="http://schemas.microsoft.com/office/drawing/2014/main" id="{C919ADE0-F9D5-1A8E-315B-65B7D434CC98}"/>
                  </a:ext>
                </a:extLst>
              </p:cNvPr>
              <p:cNvSpPr>
                <a:spLocks noChangeShapeType="1"/>
              </p:cNvSpPr>
              <p:nvPr/>
            </p:nvSpPr>
            <p:spPr bwMode="auto">
              <a:xfrm rot="-5400000">
                <a:off x="3456"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12" name="Line 1204">
                <a:extLst>
                  <a:ext uri="{FF2B5EF4-FFF2-40B4-BE49-F238E27FC236}">
                    <a16:creationId xmlns:a16="http://schemas.microsoft.com/office/drawing/2014/main" id="{5750FF86-F296-0B6E-6332-5C7DE75397B6}"/>
                  </a:ext>
                </a:extLst>
              </p:cNvPr>
              <p:cNvSpPr>
                <a:spLocks noChangeShapeType="1"/>
              </p:cNvSpPr>
              <p:nvPr/>
            </p:nvSpPr>
            <p:spPr bwMode="auto">
              <a:xfrm rot="16200000" flipH="1">
                <a:off x="2576"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13" name="Line 1205">
                <a:extLst>
                  <a:ext uri="{FF2B5EF4-FFF2-40B4-BE49-F238E27FC236}">
                    <a16:creationId xmlns:a16="http://schemas.microsoft.com/office/drawing/2014/main" id="{0C33FB9E-40E6-4BA2-16DC-E6C4C7F03AD6}"/>
                  </a:ext>
                </a:extLst>
              </p:cNvPr>
              <p:cNvSpPr>
                <a:spLocks noChangeShapeType="1"/>
              </p:cNvSpPr>
              <p:nvPr/>
            </p:nvSpPr>
            <p:spPr bwMode="auto">
              <a:xfrm rot="16200000" flipH="1">
                <a:off x="2581"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14" name="Line 1206">
                <a:extLst>
                  <a:ext uri="{FF2B5EF4-FFF2-40B4-BE49-F238E27FC236}">
                    <a16:creationId xmlns:a16="http://schemas.microsoft.com/office/drawing/2014/main" id="{FB547D8E-B75E-AC49-39C3-2E1B4726C407}"/>
                  </a:ext>
                </a:extLst>
              </p:cNvPr>
              <p:cNvSpPr>
                <a:spLocks noChangeShapeType="1"/>
              </p:cNvSpPr>
              <p:nvPr/>
            </p:nvSpPr>
            <p:spPr bwMode="auto">
              <a:xfrm rot="16200000" flipH="1">
                <a:off x="2418"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15" name="Line 1207">
                <a:extLst>
                  <a:ext uri="{FF2B5EF4-FFF2-40B4-BE49-F238E27FC236}">
                    <a16:creationId xmlns:a16="http://schemas.microsoft.com/office/drawing/2014/main" id="{51B73153-1DEB-38E7-CF60-6D8858947867}"/>
                  </a:ext>
                </a:extLst>
              </p:cNvPr>
              <p:cNvSpPr>
                <a:spLocks noChangeShapeType="1"/>
              </p:cNvSpPr>
              <p:nvPr/>
            </p:nvSpPr>
            <p:spPr bwMode="auto">
              <a:xfrm rot="-5400000" flipH="1" flipV="1">
                <a:off x="2419"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16" name="Line 1208">
                <a:extLst>
                  <a:ext uri="{FF2B5EF4-FFF2-40B4-BE49-F238E27FC236}">
                    <a16:creationId xmlns:a16="http://schemas.microsoft.com/office/drawing/2014/main" id="{33605B13-88BA-F921-0D08-9A4E6BC29E15}"/>
                  </a:ext>
                </a:extLst>
              </p:cNvPr>
              <p:cNvSpPr>
                <a:spLocks noChangeShapeType="1"/>
              </p:cNvSpPr>
              <p:nvPr/>
            </p:nvSpPr>
            <p:spPr bwMode="auto">
              <a:xfrm rot="16200000" flipH="1">
                <a:off x="3167"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17" name="Line 1209">
                <a:extLst>
                  <a:ext uri="{FF2B5EF4-FFF2-40B4-BE49-F238E27FC236}">
                    <a16:creationId xmlns:a16="http://schemas.microsoft.com/office/drawing/2014/main" id="{2DFF8E86-CD56-D8C1-3941-E6364C7364C1}"/>
                  </a:ext>
                </a:extLst>
              </p:cNvPr>
              <p:cNvSpPr>
                <a:spLocks noChangeShapeType="1"/>
              </p:cNvSpPr>
              <p:nvPr/>
            </p:nvSpPr>
            <p:spPr bwMode="auto">
              <a:xfrm rot="-5400000" flipH="1" flipV="1">
                <a:off x="3168"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18" name="Line 1210">
                <a:extLst>
                  <a:ext uri="{FF2B5EF4-FFF2-40B4-BE49-F238E27FC236}">
                    <a16:creationId xmlns:a16="http://schemas.microsoft.com/office/drawing/2014/main" id="{8D42795F-60F0-4C19-4448-37BD8A6B726C}"/>
                  </a:ext>
                </a:extLst>
              </p:cNvPr>
              <p:cNvSpPr>
                <a:spLocks noChangeShapeType="1"/>
              </p:cNvSpPr>
              <p:nvPr/>
            </p:nvSpPr>
            <p:spPr bwMode="auto">
              <a:xfrm rot="16200000" flipH="1">
                <a:off x="2818"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19" name="Line 1211">
                <a:extLst>
                  <a:ext uri="{FF2B5EF4-FFF2-40B4-BE49-F238E27FC236}">
                    <a16:creationId xmlns:a16="http://schemas.microsoft.com/office/drawing/2014/main" id="{30BCA1BB-11BE-1148-E15F-7C14D42C2F4C}"/>
                  </a:ext>
                </a:extLst>
              </p:cNvPr>
              <p:cNvSpPr>
                <a:spLocks noChangeShapeType="1"/>
              </p:cNvSpPr>
              <p:nvPr/>
            </p:nvSpPr>
            <p:spPr bwMode="auto">
              <a:xfrm rot="16200000" flipH="1">
                <a:off x="2823"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20" name="Line 1212">
                <a:extLst>
                  <a:ext uri="{FF2B5EF4-FFF2-40B4-BE49-F238E27FC236}">
                    <a16:creationId xmlns:a16="http://schemas.microsoft.com/office/drawing/2014/main" id="{72AD453D-933B-EEE4-81F0-8791084AEED5}"/>
                  </a:ext>
                </a:extLst>
              </p:cNvPr>
              <p:cNvSpPr>
                <a:spLocks noChangeShapeType="1"/>
              </p:cNvSpPr>
              <p:nvPr/>
            </p:nvSpPr>
            <p:spPr bwMode="auto">
              <a:xfrm rot="-5400000" flipH="1" flipV="1">
                <a:off x="217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21" name="Line 1213">
                <a:extLst>
                  <a:ext uri="{FF2B5EF4-FFF2-40B4-BE49-F238E27FC236}">
                    <a16:creationId xmlns:a16="http://schemas.microsoft.com/office/drawing/2014/main" id="{76D131B0-4DF0-FBFA-2AE4-E349EAF6C901}"/>
                  </a:ext>
                </a:extLst>
              </p:cNvPr>
              <p:cNvSpPr>
                <a:spLocks noChangeShapeType="1"/>
              </p:cNvSpPr>
              <p:nvPr/>
            </p:nvSpPr>
            <p:spPr bwMode="auto">
              <a:xfrm rot="-5400000" flipH="1" flipV="1">
                <a:off x="342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22" name="Line 1214">
                <a:extLst>
                  <a:ext uri="{FF2B5EF4-FFF2-40B4-BE49-F238E27FC236}">
                    <a16:creationId xmlns:a16="http://schemas.microsoft.com/office/drawing/2014/main" id="{560E5184-6F19-1A4D-032A-EA4A6FB45EF2}"/>
                  </a:ext>
                </a:extLst>
              </p:cNvPr>
              <p:cNvSpPr>
                <a:spLocks noChangeShapeType="1"/>
              </p:cNvSpPr>
              <p:nvPr/>
            </p:nvSpPr>
            <p:spPr bwMode="auto">
              <a:xfrm rot="16200000" flipH="1">
                <a:off x="217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23" name="Line 1215">
                <a:extLst>
                  <a:ext uri="{FF2B5EF4-FFF2-40B4-BE49-F238E27FC236}">
                    <a16:creationId xmlns:a16="http://schemas.microsoft.com/office/drawing/2014/main" id="{30C2D341-AC61-FB2E-E19B-B454F1FE4AEA}"/>
                  </a:ext>
                </a:extLst>
              </p:cNvPr>
              <p:cNvSpPr>
                <a:spLocks noChangeShapeType="1"/>
              </p:cNvSpPr>
              <p:nvPr/>
            </p:nvSpPr>
            <p:spPr bwMode="auto">
              <a:xfrm rot="16200000" flipH="1">
                <a:off x="342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24" name="Line 1216">
                <a:extLst>
                  <a:ext uri="{FF2B5EF4-FFF2-40B4-BE49-F238E27FC236}">
                    <a16:creationId xmlns:a16="http://schemas.microsoft.com/office/drawing/2014/main" id="{16861850-5F8E-EB3F-6D3C-8B9FD1B23F30}"/>
                  </a:ext>
                </a:extLst>
              </p:cNvPr>
              <p:cNvSpPr>
                <a:spLocks noChangeShapeType="1"/>
              </p:cNvSpPr>
              <p:nvPr/>
            </p:nvSpPr>
            <p:spPr bwMode="auto">
              <a:xfrm rot="-5400000">
                <a:off x="3197"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25" name="Line 1217">
                <a:extLst>
                  <a:ext uri="{FF2B5EF4-FFF2-40B4-BE49-F238E27FC236}">
                    <a16:creationId xmlns:a16="http://schemas.microsoft.com/office/drawing/2014/main" id="{8433FECD-F016-7373-84B3-FDACA740EA5D}"/>
                  </a:ext>
                </a:extLst>
              </p:cNvPr>
              <p:cNvSpPr>
                <a:spLocks noChangeShapeType="1"/>
              </p:cNvSpPr>
              <p:nvPr/>
            </p:nvSpPr>
            <p:spPr bwMode="auto">
              <a:xfrm rot="-5400000">
                <a:off x="3198"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26" name="Line 1218">
                <a:extLst>
                  <a:ext uri="{FF2B5EF4-FFF2-40B4-BE49-F238E27FC236}">
                    <a16:creationId xmlns:a16="http://schemas.microsoft.com/office/drawing/2014/main" id="{FC29607D-5338-FD75-896D-79829C559FF5}"/>
                  </a:ext>
                </a:extLst>
              </p:cNvPr>
              <p:cNvSpPr>
                <a:spLocks noChangeShapeType="1"/>
              </p:cNvSpPr>
              <p:nvPr/>
            </p:nvSpPr>
            <p:spPr bwMode="auto">
              <a:xfrm rot="16200000" flipH="1">
                <a:off x="3324"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27" name="Line 1219">
                <a:extLst>
                  <a:ext uri="{FF2B5EF4-FFF2-40B4-BE49-F238E27FC236}">
                    <a16:creationId xmlns:a16="http://schemas.microsoft.com/office/drawing/2014/main" id="{9CA29940-73BA-5B4C-EC38-FBDA0E5C5819}"/>
                  </a:ext>
                </a:extLst>
              </p:cNvPr>
              <p:cNvSpPr>
                <a:spLocks noChangeShapeType="1"/>
              </p:cNvSpPr>
              <p:nvPr/>
            </p:nvSpPr>
            <p:spPr bwMode="auto">
              <a:xfrm rot="16200000" flipH="1">
                <a:off x="3323"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28" name="Line 1220">
                <a:extLst>
                  <a:ext uri="{FF2B5EF4-FFF2-40B4-BE49-F238E27FC236}">
                    <a16:creationId xmlns:a16="http://schemas.microsoft.com/office/drawing/2014/main" id="{E4468610-1CEF-90D6-C3C5-DF596459CF9B}"/>
                  </a:ext>
                </a:extLst>
              </p:cNvPr>
              <p:cNvSpPr>
                <a:spLocks noChangeShapeType="1"/>
              </p:cNvSpPr>
              <p:nvPr/>
            </p:nvSpPr>
            <p:spPr bwMode="auto">
              <a:xfrm rot="-5400000" flipH="1" flipV="1">
                <a:off x="254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29" name="Line 1221">
                <a:extLst>
                  <a:ext uri="{FF2B5EF4-FFF2-40B4-BE49-F238E27FC236}">
                    <a16:creationId xmlns:a16="http://schemas.microsoft.com/office/drawing/2014/main" id="{E231C9B0-A2BB-0CF0-621C-216717FC915A}"/>
                  </a:ext>
                </a:extLst>
              </p:cNvPr>
              <p:cNvSpPr>
                <a:spLocks noChangeShapeType="1"/>
              </p:cNvSpPr>
              <p:nvPr/>
            </p:nvSpPr>
            <p:spPr bwMode="auto">
              <a:xfrm rot="16200000" flipV="1">
                <a:off x="254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30" name="Line 1222">
                <a:extLst>
                  <a:ext uri="{FF2B5EF4-FFF2-40B4-BE49-F238E27FC236}">
                    <a16:creationId xmlns:a16="http://schemas.microsoft.com/office/drawing/2014/main" id="{88B19F17-58F0-C513-F399-68CA14086405}"/>
                  </a:ext>
                </a:extLst>
              </p:cNvPr>
              <p:cNvSpPr>
                <a:spLocks noChangeShapeType="1"/>
              </p:cNvSpPr>
              <p:nvPr/>
            </p:nvSpPr>
            <p:spPr bwMode="auto">
              <a:xfrm rot="-5400000" flipH="1" flipV="1">
                <a:off x="304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31" name="Line 1223">
                <a:extLst>
                  <a:ext uri="{FF2B5EF4-FFF2-40B4-BE49-F238E27FC236}">
                    <a16:creationId xmlns:a16="http://schemas.microsoft.com/office/drawing/2014/main" id="{80417674-4E33-F958-8BF7-436B99266C68}"/>
                  </a:ext>
                </a:extLst>
              </p:cNvPr>
              <p:cNvSpPr>
                <a:spLocks noChangeShapeType="1"/>
              </p:cNvSpPr>
              <p:nvPr/>
            </p:nvSpPr>
            <p:spPr bwMode="auto">
              <a:xfrm rot="16200000" flipV="1">
                <a:off x="304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32" name="Line 1224">
                <a:extLst>
                  <a:ext uri="{FF2B5EF4-FFF2-40B4-BE49-F238E27FC236}">
                    <a16:creationId xmlns:a16="http://schemas.microsoft.com/office/drawing/2014/main" id="{EA7A724B-912C-A494-5B7B-7BEC19F88A25}"/>
                  </a:ext>
                </a:extLst>
              </p:cNvPr>
              <p:cNvSpPr>
                <a:spLocks noChangeShapeType="1"/>
              </p:cNvSpPr>
              <p:nvPr/>
            </p:nvSpPr>
            <p:spPr bwMode="auto">
              <a:xfrm rot="16200000" flipV="1">
                <a:off x="3299"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33" name="Line 1225">
                <a:extLst>
                  <a:ext uri="{FF2B5EF4-FFF2-40B4-BE49-F238E27FC236}">
                    <a16:creationId xmlns:a16="http://schemas.microsoft.com/office/drawing/2014/main" id="{6FE283B2-68A9-34CB-7734-6DDEC267AE24}"/>
                  </a:ext>
                </a:extLst>
              </p:cNvPr>
              <p:cNvSpPr>
                <a:spLocks noChangeShapeType="1"/>
              </p:cNvSpPr>
              <p:nvPr/>
            </p:nvSpPr>
            <p:spPr bwMode="auto">
              <a:xfrm rot="-5400000" flipH="1" flipV="1">
                <a:off x="3300"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34" name="Line 1226">
                <a:extLst>
                  <a:ext uri="{FF2B5EF4-FFF2-40B4-BE49-F238E27FC236}">
                    <a16:creationId xmlns:a16="http://schemas.microsoft.com/office/drawing/2014/main" id="{CC64AC69-96B7-F4F5-C8AC-EEEE14995178}"/>
                  </a:ext>
                </a:extLst>
              </p:cNvPr>
              <p:cNvSpPr>
                <a:spLocks noChangeShapeType="1"/>
              </p:cNvSpPr>
              <p:nvPr/>
            </p:nvSpPr>
            <p:spPr bwMode="auto">
              <a:xfrm rot="-5400000" flipH="1" flipV="1">
                <a:off x="2298"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35" name="Line 1227">
                <a:extLst>
                  <a:ext uri="{FF2B5EF4-FFF2-40B4-BE49-F238E27FC236}">
                    <a16:creationId xmlns:a16="http://schemas.microsoft.com/office/drawing/2014/main" id="{12294DE9-F0C8-C94D-D62E-04B3766B3AF7}"/>
                  </a:ext>
                </a:extLst>
              </p:cNvPr>
              <p:cNvSpPr>
                <a:spLocks noChangeShapeType="1"/>
              </p:cNvSpPr>
              <p:nvPr/>
            </p:nvSpPr>
            <p:spPr bwMode="auto">
              <a:xfrm rot="16200000" flipV="1">
                <a:off x="2297"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36" name="Line 1228">
                <a:extLst>
                  <a:ext uri="{FF2B5EF4-FFF2-40B4-BE49-F238E27FC236}">
                    <a16:creationId xmlns:a16="http://schemas.microsoft.com/office/drawing/2014/main" id="{DE8D1205-32F5-DD4C-CECB-388FAF8FE698}"/>
                  </a:ext>
                </a:extLst>
              </p:cNvPr>
              <p:cNvSpPr>
                <a:spLocks noChangeShapeType="1"/>
              </p:cNvSpPr>
              <p:nvPr/>
            </p:nvSpPr>
            <p:spPr bwMode="auto">
              <a:xfrm rot="-5400000">
                <a:off x="2201"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37" name="Line 1229">
                <a:extLst>
                  <a:ext uri="{FF2B5EF4-FFF2-40B4-BE49-F238E27FC236}">
                    <a16:creationId xmlns:a16="http://schemas.microsoft.com/office/drawing/2014/main" id="{EBA17651-74D2-1624-BD2E-9BDA8555344B}"/>
                  </a:ext>
                </a:extLst>
              </p:cNvPr>
              <p:cNvSpPr>
                <a:spLocks noChangeShapeType="1"/>
              </p:cNvSpPr>
              <p:nvPr/>
            </p:nvSpPr>
            <p:spPr bwMode="auto">
              <a:xfrm rot="16200000" flipH="1">
                <a:off x="2913"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38" name="Line 1230">
                <a:extLst>
                  <a:ext uri="{FF2B5EF4-FFF2-40B4-BE49-F238E27FC236}">
                    <a16:creationId xmlns:a16="http://schemas.microsoft.com/office/drawing/2014/main" id="{925FD623-A991-7EBD-737A-30E5CEAB05AE}"/>
                  </a:ext>
                </a:extLst>
              </p:cNvPr>
              <p:cNvSpPr>
                <a:spLocks noChangeShapeType="1"/>
              </p:cNvSpPr>
              <p:nvPr/>
            </p:nvSpPr>
            <p:spPr bwMode="auto">
              <a:xfrm rot="-5400000" flipH="1" flipV="1">
                <a:off x="2914"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39" name="Line 1231">
                <a:extLst>
                  <a:ext uri="{FF2B5EF4-FFF2-40B4-BE49-F238E27FC236}">
                    <a16:creationId xmlns:a16="http://schemas.microsoft.com/office/drawing/2014/main" id="{3A053E97-31C9-2F0A-0B4A-86EE3AF2597D}"/>
                  </a:ext>
                </a:extLst>
              </p:cNvPr>
              <p:cNvSpPr>
                <a:spLocks noChangeShapeType="1"/>
              </p:cNvSpPr>
              <p:nvPr/>
            </p:nvSpPr>
            <p:spPr bwMode="auto">
              <a:xfrm rot="16200000" flipH="1">
                <a:off x="2671"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40" name="Line 1232">
                <a:extLst>
                  <a:ext uri="{FF2B5EF4-FFF2-40B4-BE49-F238E27FC236}">
                    <a16:creationId xmlns:a16="http://schemas.microsoft.com/office/drawing/2014/main" id="{CCB3DC25-D4F0-E8DC-EF35-25EF508930FC}"/>
                  </a:ext>
                </a:extLst>
              </p:cNvPr>
              <p:cNvSpPr>
                <a:spLocks noChangeShapeType="1"/>
              </p:cNvSpPr>
              <p:nvPr/>
            </p:nvSpPr>
            <p:spPr bwMode="auto">
              <a:xfrm rot="-5400000" flipH="1" flipV="1">
                <a:off x="2672"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41" name="Line 1233">
                <a:extLst>
                  <a:ext uri="{FF2B5EF4-FFF2-40B4-BE49-F238E27FC236}">
                    <a16:creationId xmlns:a16="http://schemas.microsoft.com/office/drawing/2014/main" id="{F5F6F711-64FD-4C5B-DC92-8C2110D9E318}"/>
                  </a:ext>
                </a:extLst>
              </p:cNvPr>
              <p:cNvSpPr>
                <a:spLocks noChangeShapeType="1"/>
              </p:cNvSpPr>
              <p:nvPr/>
            </p:nvSpPr>
            <p:spPr bwMode="auto">
              <a:xfrm rot="16200000" flipV="1">
                <a:off x="2793" y="2746"/>
                <a:ext cx="81"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42" name="Line 1234">
                <a:extLst>
                  <a:ext uri="{FF2B5EF4-FFF2-40B4-BE49-F238E27FC236}">
                    <a16:creationId xmlns:a16="http://schemas.microsoft.com/office/drawing/2014/main" id="{3469EADA-7196-33AC-ABD5-4089540576E9}"/>
                  </a:ext>
                </a:extLst>
              </p:cNvPr>
              <p:cNvSpPr>
                <a:spLocks noChangeShapeType="1"/>
              </p:cNvSpPr>
              <p:nvPr/>
            </p:nvSpPr>
            <p:spPr bwMode="auto">
              <a:xfrm rot="-5400000" flipH="1" flipV="1">
                <a:off x="2792" y="1651"/>
                <a:ext cx="81"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43" name="Line 1235">
                <a:extLst>
                  <a:ext uri="{FF2B5EF4-FFF2-40B4-BE49-F238E27FC236}">
                    <a16:creationId xmlns:a16="http://schemas.microsoft.com/office/drawing/2014/main" id="{FB960ECE-DF5A-F67B-EBB5-4B07C8B1FD94}"/>
                  </a:ext>
                </a:extLst>
              </p:cNvPr>
              <p:cNvSpPr>
                <a:spLocks noChangeShapeType="1"/>
              </p:cNvSpPr>
              <p:nvPr/>
            </p:nvSpPr>
            <p:spPr bwMode="auto">
              <a:xfrm rot="-5400000">
                <a:off x="2449"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44" name="Line 1236">
                <a:extLst>
                  <a:ext uri="{FF2B5EF4-FFF2-40B4-BE49-F238E27FC236}">
                    <a16:creationId xmlns:a16="http://schemas.microsoft.com/office/drawing/2014/main" id="{F87DF785-AEA2-3438-3C22-743617AABBF2}"/>
                  </a:ext>
                </a:extLst>
              </p:cNvPr>
              <p:cNvSpPr>
                <a:spLocks noChangeShapeType="1"/>
              </p:cNvSpPr>
              <p:nvPr/>
            </p:nvSpPr>
            <p:spPr bwMode="auto">
              <a:xfrm rot="-5400000">
                <a:off x="2448"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45" name="Line 1237">
                <a:extLst>
                  <a:ext uri="{FF2B5EF4-FFF2-40B4-BE49-F238E27FC236}">
                    <a16:creationId xmlns:a16="http://schemas.microsoft.com/office/drawing/2014/main" id="{EE9BDBF3-9FD5-87C4-39BD-E25BF9F28E07}"/>
                  </a:ext>
                </a:extLst>
              </p:cNvPr>
              <p:cNvSpPr>
                <a:spLocks noChangeShapeType="1"/>
              </p:cNvSpPr>
              <p:nvPr/>
            </p:nvSpPr>
            <p:spPr bwMode="auto">
              <a:xfrm rot="16200000" flipV="1">
                <a:off x="2298"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46" name="Line 1238">
                <a:extLst>
                  <a:ext uri="{FF2B5EF4-FFF2-40B4-BE49-F238E27FC236}">
                    <a16:creationId xmlns:a16="http://schemas.microsoft.com/office/drawing/2014/main" id="{1F82648A-33C3-7761-9B92-6FFAB22F06B6}"/>
                  </a:ext>
                </a:extLst>
              </p:cNvPr>
              <p:cNvSpPr>
                <a:spLocks noChangeShapeType="1"/>
              </p:cNvSpPr>
              <p:nvPr/>
            </p:nvSpPr>
            <p:spPr bwMode="auto">
              <a:xfrm rot="16200000" flipV="1">
                <a:off x="3300"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47" name="Line 1239">
                <a:extLst>
                  <a:ext uri="{FF2B5EF4-FFF2-40B4-BE49-F238E27FC236}">
                    <a16:creationId xmlns:a16="http://schemas.microsoft.com/office/drawing/2014/main" id="{BE3713F9-D603-7573-457A-7F06EFE79470}"/>
                  </a:ext>
                </a:extLst>
              </p:cNvPr>
              <p:cNvSpPr>
                <a:spLocks noChangeShapeType="1"/>
              </p:cNvSpPr>
              <p:nvPr/>
            </p:nvSpPr>
            <p:spPr bwMode="auto">
              <a:xfrm rot="-5400000" flipH="1" flipV="1">
                <a:off x="2297"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48" name="Line 1240">
                <a:extLst>
                  <a:ext uri="{FF2B5EF4-FFF2-40B4-BE49-F238E27FC236}">
                    <a16:creationId xmlns:a16="http://schemas.microsoft.com/office/drawing/2014/main" id="{EEE3D07D-573B-7801-8139-14927374D869}"/>
                  </a:ext>
                </a:extLst>
              </p:cNvPr>
              <p:cNvSpPr>
                <a:spLocks noChangeShapeType="1"/>
              </p:cNvSpPr>
              <p:nvPr/>
            </p:nvSpPr>
            <p:spPr bwMode="auto">
              <a:xfrm rot="-5400000" flipH="1" flipV="1">
                <a:off x="3299"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49" name="Line 1241">
                <a:extLst>
                  <a:ext uri="{FF2B5EF4-FFF2-40B4-BE49-F238E27FC236}">
                    <a16:creationId xmlns:a16="http://schemas.microsoft.com/office/drawing/2014/main" id="{ED89BC40-DBEA-E090-B05E-AC77AAAFF77F}"/>
                  </a:ext>
                </a:extLst>
              </p:cNvPr>
              <p:cNvSpPr>
                <a:spLocks noChangeShapeType="1"/>
              </p:cNvSpPr>
              <p:nvPr/>
            </p:nvSpPr>
            <p:spPr bwMode="auto">
              <a:xfrm rot="-5400000" flipH="1" flipV="1">
                <a:off x="3173"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50" name="Line 1242">
                <a:extLst>
                  <a:ext uri="{FF2B5EF4-FFF2-40B4-BE49-F238E27FC236}">
                    <a16:creationId xmlns:a16="http://schemas.microsoft.com/office/drawing/2014/main" id="{CA6109A2-3DF4-DB7E-18D8-DD294555399C}"/>
                  </a:ext>
                </a:extLst>
              </p:cNvPr>
              <p:cNvSpPr>
                <a:spLocks noChangeShapeType="1"/>
              </p:cNvSpPr>
              <p:nvPr/>
            </p:nvSpPr>
            <p:spPr bwMode="auto">
              <a:xfrm rot="-5400000" flipH="1" flipV="1">
                <a:off x="2424"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51" name="Line 1243">
                <a:extLst>
                  <a:ext uri="{FF2B5EF4-FFF2-40B4-BE49-F238E27FC236}">
                    <a16:creationId xmlns:a16="http://schemas.microsoft.com/office/drawing/2014/main" id="{163E6E6E-C1E4-8B7D-2D6D-AD0D14063606}"/>
                  </a:ext>
                </a:extLst>
              </p:cNvPr>
              <p:cNvSpPr>
                <a:spLocks noChangeShapeType="1"/>
              </p:cNvSpPr>
              <p:nvPr/>
            </p:nvSpPr>
            <p:spPr bwMode="auto">
              <a:xfrm rot="16200000" flipH="1">
                <a:off x="2425"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52" name="Line 1244">
                <a:extLst>
                  <a:ext uri="{FF2B5EF4-FFF2-40B4-BE49-F238E27FC236}">
                    <a16:creationId xmlns:a16="http://schemas.microsoft.com/office/drawing/2014/main" id="{E54109C5-C7C6-9C92-3849-CED2561C4881}"/>
                  </a:ext>
                </a:extLst>
              </p:cNvPr>
              <p:cNvSpPr>
                <a:spLocks noChangeShapeType="1"/>
              </p:cNvSpPr>
              <p:nvPr/>
            </p:nvSpPr>
            <p:spPr bwMode="auto">
              <a:xfrm rot="16200000" flipH="1">
                <a:off x="3174"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53" name="Line 1245">
                <a:extLst>
                  <a:ext uri="{FF2B5EF4-FFF2-40B4-BE49-F238E27FC236}">
                    <a16:creationId xmlns:a16="http://schemas.microsoft.com/office/drawing/2014/main" id="{17928983-4948-354E-25BD-DA32114DDC3B}"/>
                  </a:ext>
                </a:extLst>
              </p:cNvPr>
              <p:cNvSpPr>
                <a:spLocks noChangeShapeType="1"/>
              </p:cNvSpPr>
              <p:nvPr/>
            </p:nvSpPr>
            <p:spPr bwMode="auto">
              <a:xfrm rot="16200000" flipH="1">
                <a:off x="2322"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54" name="Line 1246">
                <a:extLst>
                  <a:ext uri="{FF2B5EF4-FFF2-40B4-BE49-F238E27FC236}">
                    <a16:creationId xmlns:a16="http://schemas.microsoft.com/office/drawing/2014/main" id="{EBAF753D-F11D-3E83-EF7C-406AA566396E}"/>
                  </a:ext>
                </a:extLst>
              </p:cNvPr>
              <p:cNvSpPr>
                <a:spLocks noChangeShapeType="1"/>
              </p:cNvSpPr>
              <p:nvPr/>
            </p:nvSpPr>
            <p:spPr bwMode="auto">
              <a:xfrm rot="16200000" flipH="1">
                <a:off x="2321"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55" name="Line 1247">
                <a:extLst>
                  <a:ext uri="{FF2B5EF4-FFF2-40B4-BE49-F238E27FC236}">
                    <a16:creationId xmlns:a16="http://schemas.microsoft.com/office/drawing/2014/main" id="{7B7B4E65-CC8D-E58C-55DF-0D6BB0FD1982}"/>
                  </a:ext>
                </a:extLst>
              </p:cNvPr>
              <p:cNvSpPr>
                <a:spLocks noChangeShapeType="1"/>
              </p:cNvSpPr>
              <p:nvPr/>
            </p:nvSpPr>
            <p:spPr bwMode="auto">
              <a:xfrm rot="-5400000">
                <a:off x="2944"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56" name="Line 1248">
                <a:extLst>
                  <a:ext uri="{FF2B5EF4-FFF2-40B4-BE49-F238E27FC236}">
                    <a16:creationId xmlns:a16="http://schemas.microsoft.com/office/drawing/2014/main" id="{4DBE4B46-6EC3-D64D-8344-F62DD92F134E}"/>
                  </a:ext>
                </a:extLst>
              </p:cNvPr>
              <p:cNvSpPr>
                <a:spLocks noChangeShapeType="1"/>
              </p:cNvSpPr>
              <p:nvPr/>
            </p:nvSpPr>
            <p:spPr bwMode="auto">
              <a:xfrm rot="-5400000">
                <a:off x="2943"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57" name="Line 1249">
                <a:extLst>
                  <a:ext uri="{FF2B5EF4-FFF2-40B4-BE49-F238E27FC236}">
                    <a16:creationId xmlns:a16="http://schemas.microsoft.com/office/drawing/2014/main" id="{C21752C8-52EE-8000-B1A8-61504CFC3DAF}"/>
                  </a:ext>
                </a:extLst>
              </p:cNvPr>
              <p:cNvSpPr>
                <a:spLocks noChangeShapeType="1"/>
              </p:cNvSpPr>
              <p:nvPr/>
            </p:nvSpPr>
            <p:spPr bwMode="auto">
              <a:xfrm rot="-5400000">
                <a:off x="2702"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58" name="Line 1250">
                <a:extLst>
                  <a:ext uri="{FF2B5EF4-FFF2-40B4-BE49-F238E27FC236}">
                    <a16:creationId xmlns:a16="http://schemas.microsoft.com/office/drawing/2014/main" id="{15ED2BF4-B100-911F-463F-EC3D27DA7BAC}"/>
                  </a:ext>
                </a:extLst>
              </p:cNvPr>
              <p:cNvSpPr>
                <a:spLocks noChangeShapeType="1"/>
              </p:cNvSpPr>
              <p:nvPr/>
            </p:nvSpPr>
            <p:spPr bwMode="auto">
              <a:xfrm rot="-5400000">
                <a:off x="2701"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59" name="Line 1251">
                <a:extLst>
                  <a:ext uri="{FF2B5EF4-FFF2-40B4-BE49-F238E27FC236}">
                    <a16:creationId xmlns:a16="http://schemas.microsoft.com/office/drawing/2014/main" id="{759713AB-93D8-FD12-48FA-1DDF48E2015D}"/>
                  </a:ext>
                </a:extLst>
              </p:cNvPr>
              <p:cNvSpPr>
                <a:spLocks noChangeShapeType="1"/>
              </p:cNvSpPr>
              <p:nvPr/>
            </p:nvSpPr>
            <p:spPr bwMode="auto">
              <a:xfrm rot="-5400000">
                <a:off x="3203"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60" name="Line 1252">
                <a:extLst>
                  <a:ext uri="{FF2B5EF4-FFF2-40B4-BE49-F238E27FC236}">
                    <a16:creationId xmlns:a16="http://schemas.microsoft.com/office/drawing/2014/main" id="{2C230CB2-79D7-A1F6-B73C-EABC152AAFB0}"/>
                  </a:ext>
                </a:extLst>
              </p:cNvPr>
              <p:cNvSpPr>
                <a:spLocks noChangeShapeType="1"/>
              </p:cNvSpPr>
              <p:nvPr/>
            </p:nvSpPr>
            <p:spPr bwMode="auto">
              <a:xfrm rot="-5400000" flipH="1" flipV="1">
                <a:off x="304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61" name="Line 1253">
                <a:extLst>
                  <a:ext uri="{FF2B5EF4-FFF2-40B4-BE49-F238E27FC236}">
                    <a16:creationId xmlns:a16="http://schemas.microsoft.com/office/drawing/2014/main" id="{A5988C0D-84EA-4BCF-E009-BB4BA82479D0}"/>
                  </a:ext>
                </a:extLst>
              </p:cNvPr>
              <p:cNvSpPr>
                <a:spLocks noChangeShapeType="1"/>
              </p:cNvSpPr>
              <p:nvPr/>
            </p:nvSpPr>
            <p:spPr bwMode="auto">
              <a:xfrm rot="16200000" flipV="1">
                <a:off x="304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62" name="Line 1254">
                <a:extLst>
                  <a:ext uri="{FF2B5EF4-FFF2-40B4-BE49-F238E27FC236}">
                    <a16:creationId xmlns:a16="http://schemas.microsoft.com/office/drawing/2014/main" id="{C578AF1A-57F6-F418-CE30-D8EB87581F5B}"/>
                  </a:ext>
                </a:extLst>
              </p:cNvPr>
              <p:cNvSpPr>
                <a:spLocks noChangeShapeType="1"/>
              </p:cNvSpPr>
              <p:nvPr/>
            </p:nvSpPr>
            <p:spPr bwMode="auto">
              <a:xfrm rot="-5400000" flipH="1" flipV="1">
                <a:off x="255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63" name="Line 1255">
                <a:extLst>
                  <a:ext uri="{FF2B5EF4-FFF2-40B4-BE49-F238E27FC236}">
                    <a16:creationId xmlns:a16="http://schemas.microsoft.com/office/drawing/2014/main" id="{530D555F-35D7-20FE-48A7-B92730852F3F}"/>
                  </a:ext>
                </a:extLst>
              </p:cNvPr>
              <p:cNvSpPr>
                <a:spLocks noChangeShapeType="1"/>
              </p:cNvSpPr>
              <p:nvPr/>
            </p:nvSpPr>
            <p:spPr bwMode="auto">
              <a:xfrm rot="16200000" flipV="1">
                <a:off x="255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64" name="Line 1256">
                <a:extLst>
                  <a:ext uri="{FF2B5EF4-FFF2-40B4-BE49-F238E27FC236}">
                    <a16:creationId xmlns:a16="http://schemas.microsoft.com/office/drawing/2014/main" id="{1EE8D8DC-C156-5135-3427-EB5C3979991A}"/>
                  </a:ext>
                </a:extLst>
              </p:cNvPr>
              <p:cNvSpPr>
                <a:spLocks noChangeShapeType="1"/>
              </p:cNvSpPr>
              <p:nvPr/>
            </p:nvSpPr>
            <p:spPr bwMode="auto">
              <a:xfrm rot="-5400000" flipH="1" flipV="1">
                <a:off x="3174"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65" name="Line 1257">
                <a:extLst>
                  <a:ext uri="{FF2B5EF4-FFF2-40B4-BE49-F238E27FC236}">
                    <a16:creationId xmlns:a16="http://schemas.microsoft.com/office/drawing/2014/main" id="{2A9035BC-14AE-8031-0E8B-712D6A49F546}"/>
                  </a:ext>
                </a:extLst>
              </p:cNvPr>
              <p:cNvSpPr>
                <a:spLocks noChangeShapeType="1"/>
              </p:cNvSpPr>
              <p:nvPr/>
            </p:nvSpPr>
            <p:spPr bwMode="auto">
              <a:xfrm rot="-5400000" flipH="1" flipV="1">
                <a:off x="2425"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66" name="Line 1258">
                <a:extLst>
                  <a:ext uri="{FF2B5EF4-FFF2-40B4-BE49-F238E27FC236}">
                    <a16:creationId xmlns:a16="http://schemas.microsoft.com/office/drawing/2014/main" id="{9D65C6C1-B33E-2450-0D11-FC49FDD52DFB}"/>
                  </a:ext>
                </a:extLst>
              </p:cNvPr>
              <p:cNvSpPr>
                <a:spLocks noChangeShapeType="1"/>
              </p:cNvSpPr>
              <p:nvPr/>
            </p:nvSpPr>
            <p:spPr bwMode="auto">
              <a:xfrm rot="16200000" flipH="1">
                <a:off x="2424"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67" name="Line 1259">
                <a:extLst>
                  <a:ext uri="{FF2B5EF4-FFF2-40B4-BE49-F238E27FC236}">
                    <a16:creationId xmlns:a16="http://schemas.microsoft.com/office/drawing/2014/main" id="{0302BE92-F6B4-3219-DAD8-4117A77312C3}"/>
                  </a:ext>
                </a:extLst>
              </p:cNvPr>
              <p:cNvSpPr>
                <a:spLocks noChangeShapeType="1"/>
              </p:cNvSpPr>
              <p:nvPr/>
            </p:nvSpPr>
            <p:spPr bwMode="auto">
              <a:xfrm rot="16200000" flipH="1">
                <a:off x="3173"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68" name="Line 1260">
                <a:extLst>
                  <a:ext uri="{FF2B5EF4-FFF2-40B4-BE49-F238E27FC236}">
                    <a16:creationId xmlns:a16="http://schemas.microsoft.com/office/drawing/2014/main" id="{1A27D8A8-682B-F088-EC6E-F74C8B7F6212}"/>
                  </a:ext>
                </a:extLst>
              </p:cNvPr>
              <p:cNvSpPr>
                <a:spLocks noChangeShapeType="1"/>
              </p:cNvSpPr>
              <p:nvPr/>
            </p:nvSpPr>
            <p:spPr bwMode="auto">
              <a:xfrm rot="16200000" flipH="1">
                <a:off x="3071"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69" name="Line 1261">
                <a:extLst>
                  <a:ext uri="{FF2B5EF4-FFF2-40B4-BE49-F238E27FC236}">
                    <a16:creationId xmlns:a16="http://schemas.microsoft.com/office/drawing/2014/main" id="{E5878E56-C37C-D31E-66DE-31E5872A15B8}"/>
                  </a:ext>
                </a:extLst>
              </p:cNvPr>
              <p:cNvSpPr>
                <a:spLocks noChangeShapeType="1"/>
              </p:cNvSpPr>
              <p:nvPr/>
            </p:nvSpPr>
            <p:spPr bwMode="auto">
              <a:xfrm rot="16200000" flipH="1">
                <a:off x="3070"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70" name="Line 1262">
                <a:extLst>
                  <a:ext uri="{FF2B5EF4-FFF2-40B4-BE49-F238E27FC236}">
                    <a16:creationId xmlns:a16="http://schemas.microsoft.com/office/drawing/2014/main" id="{26E5A02B-AE82-C3C3-12DF-A3B29E4837E5}"/>
                  </a:ext>
                </a:extLst>
              </p:cNvPr>
              <p:cNvSpPr>
                <a:spLocks noChangeShapeType="1"/>
              </p:cNvSpPr>
              <p:nvPr/>
            </p:nvSpPr>
            <p:spPr bwMode="auto">
              <a:xfrm rot="16200000" flipH="1">
                <a:off x="2920"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71" name="Line 1263">
                <a:extLst>
                  <a:ext uri="{FF2B5EF4-FFF2-40B4-BE49-F238E27FC236}">
                    <a16:creationId xmlns:a16="http://schemas.microsoft.com/office/drawing/2014/main" id="{3F66564E-D1CD-D1A8-D79A-80109E163BE2}"/>
                  </a:ext>
                </a:extLst>
              </p:cNvPr>
              <p:cNvSpPr>
                <a:spLocks noChangeShapeType="1"/>
              </p:cNvSpPr>
              <p:nvPr/>
            </p:nvSpPr>
            <p:spPr bwMode="auto">
              <a:xfrm rot="-5400000" flipH="1" flipV="1">
                <a:off x="2919"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72" name="Line 1264">
                <a:extLst>
                  <a:ext uri="{FF2B5EF4-FFF2-40B4-BE49-F238E27FC236}">
                    <a16:creationId xmlns:a16="http://schemas.microsoft.com/office/drawing/2014/main" id="{B2FBCAA4-E6D3-4E1E-149B-9A8DF5626718}"/>
                  </a:ext>
                </a:extLst>
              </p:cNvPr>
              <p:cNvSpPr>
                <a:spLocks noChangeShapeType="1"/>
              </p:cNvSpPr>
              <p:nvPr/>
            </p:nvSpPr>
            <p:spPr bwMode="auto">
              <a:xfrm rot="-5400000" flipH="1" flipV="1">
                <a:off x="2677"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73" name="Line 1265">
                <a:extLst>
                  <a:ext uri="{FF2B5EF4-FFF2-40B4-BE49-F238E27FC236}">
                    <a16:creationId xmlns:a16="http://schemas.microsoft.com/office/drawing/2014/main" id="{91D6A34E-6122-2E88-AA0E-B94E593BA473}"/>
                  </a:ext>
                </a:extLst>
              </p:cNvPr>
              <p:cNvSpPr>
                <a:spLocks noChangeShapeType="1"/>
              </p:cNvSpPr>
              <p:nvPr/>
            </p:nvSpPr>
            <p:spPr bwMode="auto">
              <a:xfrm rot="16200000" flipH="1">
                <a:off x="2678"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74" name="Line 1266">
                <a:extLst>
                  <a:ext uri="{FF2B5EF4-FFF2-40B4-BE49-F238E27FC236}">
                    <a16:creationId xmlns:a16="http://schemas.microsoft.com/office/drawing/2014/main" id="{C408385F-3EFF-1535-E523-6D8416E30B7B}"/>
                  </a:ext>
                </a:extLst>
              </p:cNvPr>
              <p:cNvSpPr>
                <a:spLocks noChangeShapeType="1"/>
              </p:cNvSpPr>
              <p:nvPr/>
            </p:nvSpPr>
            <p:spPr bwMode="auto">
              <a:xfrm rot="16200000" flipV="1">
                <a:off x="2798" y="1876"/>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75" name="Line 1267">
                <a:extLst>
                  <a:ext uri="{FF2B5EF4-FFF2-40B4-BE49-F238E27FC236}">
                    <a16:creationId xmlns:a16="http://schemas.microsoft.com/office/drawing/2014/main" id="{E2E52E42-AD49-B8CE-2DC8-975B3C40F59C}"/>
                  </a:ext>
                </a:extLst>
              </p:cNvPr>
              <p:cNvSpPr>
                <a:spLocks noChangeShapeType="1"/>
              </p:cNvSpPr>
              <p:nvPr/>
            </p:nvSpPr>
            <p:spPr bwMode="auto">
              <a:xfrm rot="-5400000" flipH="1" flipV="1">
                <a:off x="2799" y="2521"/>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76" name="Line 1268">
                <a:extLst>
                  <a:ext uri="{FF2B5EF4-FFF2-40B4-BE49-F238E27FC236}">
                    <a16:creationId xmlns:a16="http://schemas.microsoft.com/office/drawing/2014/main" id="{0FBD2721-C170-F747-FA54-A87BA3A426AF}"/>
                  </a:ext>
                </a:extLst>
              </p:cNvPr>
              <p:cNvSpPr>
                <a:spLocks noChangeShapeType="1"/>
              </p:cNvSpPr>
              <p:nvPr/>
            </p:nvSpPr>
            <p:spPr bwMode="auto">
              <a:xfrm rot="-5400000">
                <a:off x="2454"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77" name="Line 1269">
                <a:extLst>
                  <a:ext uri="{FF2B5EF4-FFF2-40B4-BE49-F238E27FC236}">
                    <a16:creationId xmlns:a16="http://schemas.microsoft.com/office/drawing/2014/main" id="{72850B4B-FA86-6C63-A040-7EA8DECC1E77}"/>
                  </a:ext>
                </a:extLst>
              </p:cNvPr>
              <p:cNvSpPr>
                <a:spLocks noChangeShapeType="1"/>
              </p:cNvSpPr>
              <p:nvPr/>
            </p:nvSpPr>
            <p:spPr bwMode="auto">
              <a:xfrm rot="16200000" flipH="1">
                <a:off x="2575"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78" name="Line 1270">
                <a:extLst>
                  <a:ext uri="{FF2B5EF4-FFF2-40B4-BE49-F238E27FC236}">
                    <a16:creationId xmlns:a16="http://schemas.microsoft.com/office/drawing/2014/main" id="{0B85507D-33A6-8DED-DFC3-D5447C473E44}"/>
                  </a:ext>
                </a:extLst>
              </p:cNvPr>
              <p:cNvSpPr>
                <a:spLocks noChangeShapeType="1"/>
              </p:cNvSpPr>
              <p:nvPr/>
            </p:nvSpPr>
            <p:spPr bwMode="auto">
              <a:xfrm rot="16200000" flipH="1">
                <a:off x="2576"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79" name="Line 1271">
                <a:extLst>
                  <a:ext uri="{FF2B5EF4-FFF2-40B4-BE49-F238E27FC236}">
                    <a16:creationId xmlns:a16="http://schemas.microsoft.com/office/drawing/2014/main" id="{9899C898-5A4C-DE4F-CE14-02D44DFA085E}"/>
                  </a:ext>
                </a:extLst>
              </p:cNvPr>
              <p:cNvSpPr>
                <a:spLocks noChangeShapeType="1"/>
              </p:cNvSpPr>
              <p:nvPr/>
            </p:nvSpPr>
            <p:spPr bwMode="auto">
              <a:xfrm rot="16200000" flipV="1">
                <a:off x="304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80" name="Line 1272">
                <a:extLst>
                  <a:ext uri="{FF2B5EF4-FFF2-40B4-BE49-F238E27FC236}">
                    <a16:creationId xmlns:a16="http://schemas.microsoft.com/office/drawing/2014/main" id="{5B60EE71-AF94-FA05-974B-08F408E6E40B}"/>
                  </a:ext>
                </a:extLst>
              </p:cNvPr>
              <p:cNvSpPr>
                <a:spLocks noChangeShapeType="1"/>
              </p:cNvSpPr>
              <p:nvPr/>
            </p:nvSpPr>
            <p:spPr bwMode="auto">
              <a:xfrm rot="16200000" flipV="1">
                <a:off x="255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81" name="Line 1273">
                <a:extLst>
                  <a:ext uri="{FF2B5EF4-FFF2-40B4-BE49-F238E27FC236}">
                    <a16:creationId xmlns:a16="http://schemas.microsoft.com/office/drawing/2014/main" id="{76F46773-2F2F-8277-F3DD-9D6422F71D0F}"/>
                  </a:ext>
                </a:extLst>
              </p:cNvPr>
              <p:cNvSpPr>
                <a:spLocks noChangeShapeType="1"/>
              </p:cNvSpPr>
              <p:nvPr/>
            </p:nvSpPr>
            <p:spPr bwMode="auto">
              <a:xfrm rot="-5400000" flipH="1" flipV="1">
                <a:off x="304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82" name="Line 1274">
                <a:extLst>
                  <a:ext uri="{FF2B5EF4-FFF2-40B4-BE49-F238E27FC236}">
                    <a16:creationId xmlns:a16="http://schemas.microsoft.com/office/drawing/2014/main" id="{15521EFF-8E2F-9743-8158-B84EB074E76B}"/>
                  </a:ext>
                </a:extLst>
              </p:cNvPr>
              <p:cNvSpPr>
                <a:spLocks noChangeShapeType="1"/>
              </p:cNvSpPr>
              <p:nvPr/>
            </p:nvSpPr>
            <p:spPr bwMode="auto">
              <a:xfrm rot="-5400000" flipH="1" flipV="1">
                <a:off x="255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83" name="Line 1275">
                <a:extLst>
                  <a:ext uri="{FF2B5EF4-FFF2-40B4-BE49-F238E27FC236}">
                    <a16:creationId xmlns:a16="http://schemas.microsoft.com/office/drawing/2014/main" id="{1E000461-9D58-67C2-9812-70197D4D3BBB}"/>
                  </a:ext>
                </a:extLst>
              </p:cNvPr>
              <p:cNvSpPr>
                <a:spLocks noChangeShapeType="1"/>
              </p:cNvSpPr>
              <p:nvPr/>
            </p:nvSpPr>
            <p:spPr bwMode="auto">
              <a:xfrm rot="16200000" flipH="1">
                <a:off x="2818"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84" name="Line 1276">
                <a:extLst>
                  <a:ext uri="{FF2B5EF4-FFF2-40B4-BE49-F238E27FC236}">
                    <a16:creationId xmlns:a16="http://schemas.microsoft.com/office/drawing/2014/main" id="{785B9C5B-4571-D001-089B-F10D676CDAFE}"/>
                  </a:ext>
                </a:extLst>
              </p:cNvPr>
              <p:cNvSpPr>
                <a:spLocks noChangeShapeType="1"/>
              </p:cNvSpPr>
              <p:nvPr/>
            </p:nvSpPr>
            <p:spPr bwMode="auto">
              <a:xfrm rot="16200000" flipH="1">
                <a:off x="2817"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85" name="Line 1277">
                <a:extLst>
                  <a:ext uri="{FF2B5EF4-FFF2-40B4-BE49-F238E27FC236}">
                    <a16:creationId xmlns:a16="http://schemas.microsoft.com/office/drawing/2014/main" id="{E9872832-C659-F14E-B32E-1FC3DBD4739B}"/>
                  </a:ext>
                </a:extLst>
              </p:cNvPr>
              <p:cNvSpPr>
                <a:spLocks noChangeShapeType="1"/>
              </p:cNvSpPr>
              <p:nvPr/>
            </p:nvSpPr>
            <p:spPr bwMode="auto">
              <a:xfrm rot="-5400000">
                <a:off x="2949"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86" name="Line 1278">
                <a:extLst>
                  <a:ext uri="{FF2B5EF4-FFF2-40B4-BE49-F238E27FC236}">
                    <a16:creationId xmlns:a16="http://schemas.microsoft.com/office/drawing/2014/main" id="{EE13F14B-3F9A-766D-360A-84150AB99445}"/>
                  </a:ext>
                </a:extLst>
              </p:cNvPr>
              <p:cNvSpPr>
                <a:spLocks noChangeShapeType="1"/>
              </p:cNvSpPr>
              <p:nvPr/>
            </p:nvSpPr>
            <p:spPr bwMode="auto">
              <a:xfrm rot="-5400000" flipH="1" flipV="1">
                <a:off x="2678"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87" name="Line 1279">
                <a:extLst>
                  <a:ext uri="{FF2B5EF4-FFF2-40B4-BE49-F238E27FC236}">
                    <a16:creationId xmlns:a16="http://schemas.microsoft.com/office/drawing/2014/main" id="{D33F8326-29CC-7E8D-688A-89954EAF26F7}"/>
                  </a:ext>
                </a:extLst>
              </p:cNvPr>
              <p:cNvSpPr>
                <a:spLocks noChangeShapeType="1"/>
              </p:cNvSpPr>
              <p:nvPr/>
            </p:nvSpPr>
            <p:spPr bwMode="auto">
              <a:xfrm rot="-5400000" flipH="1" flipV="1">
                <a:off x="2920"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88" name="Line 1280">
                <a:extLst>
                  <a:ext uri="{FF2B5EF4-FFF2-40B4-BE49-F238E27FC236}">
                    <a16:creationId xmlns:a16="http://schemas.microsoft.com/office/drawing/2014/main" id="{51255AB9-1A5C-CA32-BFBB-C902B3B13381}"/>
                  </a:ext>
                </a:extLst>
              </p:cNvPr>
              <p:cNvSpPr>
                <a:spLocks noChangeShapeType="1"/>
              </p:cNvSpPr>
              <p:nvPr/>
            </p:nvSpPr>
            <p:spPr bwMode="auto">
              <a:xfrm rot="16200000" flipH="1">
                <a:off x="2919"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89" name="Line 1281">
                <a:extLst>
                  <a:ext uri="{FF2B5EF4-FFF2-40B4-BE49-F238E27FC236}">
                    <a16:creationId xmlns:a16="http://schemas.microsoft.com/office/drawing/2014/main" id="{EE8AC6BA-544E-06E4-63C9-7A0599452AAA}"/>
                  </a:ext>
                </a:extLst>
              </p:cNvPr>
              <p:cNvSpPr>
                <a:spLocks noChangeShapeType="1"/>
              </p:cNvSpPr>
              <p:nvPr/>
            </p:nvSpPr>
            <p:spPr bwMode="auto">
              <a:xfrm rot="16200000" flipH="1">
                <a:off x="2677"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90" name="Line 1282">
                <a:extLst>
                  <a:ext uri="{FF2B5EF4-FFF2-40B4-BE49-F238E27FC236}">
                    <a16:creationId xmlns:a16="http://schemas.microsoft.com/office/drawing/2014/main" id="{64D2A06C-D984-6DD8-D544-616978642A47}"/>
                  </a:ext>
                </a:extLst>
              </p:cNvPr>
              <p:cNvSpPr>
                <a:spLocks noChangeShapeType="1"/>
              </p:cNvSpPr>
              <p:nvPr/>
            </p:nvSpPr>
            <p:spPr bwMode="auto">
              <a:xfrm rot="16200000" flipV="1">
                <a:off x="2799" y="2302"/>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91" name="Line 1283">
                <a:extLst>
                  <a:ext uri="{FF2B5EF4-FFF2-40B4-BE49-F238E27FC236}">
                    <a16:creationId xmlns:a16="http://schemas.microsoft.com/office/drawing/2014/main" id="{A90011CD-2DCF-CFB1-57A3-917C59F1E0E8}"/>
                  </a:ext>
                </a:extLst>
              </p:cNvPr>
              <p:cNvSpPr>
                <a:spLocks noChangeShapeType="1"/>
              </p:cNvSpPr>
              <p:nvPr/>
            </p:nvSpPr>
            <p:spPr bwMode="auto">
              <a:xfrm rot="-5400000" flipH="1" flipV="1">
                <a:off x="2798" y="2095"/>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92" name="Line 1284">
                <a:extLst>
                  <a:ext uri="{FF2B5EF4-FFF2-40B4-BE49-F238E27FC236}">
                    <a16:creationId xmlns:a16="http://schemas.microsoft.com/office/drawing/2014/main" id="{D2FD4B02-F242-7728-AF10-BE2999779701}"/>
                  </a:ext>
                </a:extLst>
              </p:cNvPr>
              <p:cNvSpPr>
                <a:spLocks noChangeShapeType="1"/>
              </p:cNvSpPr>
              <p:nvPr/>
            </p:nvSpPr>
            <p:spPr bwMode="auto">
              <a:xfrm rot="-5400000">
                <a:off x="2707"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19493" name="Group 1285">
              <a:extLst>
                <a:ext uri="{FF2B5EF4-FFF2-40B4-BE49-F238E27FC236}">
                  <a16:creationId xmlns:a16="http://schemas.microsoft.com/office/drawing/2014/main" id="{1C79E004-E0F3-3D02-091A-E98930A161A2}"/>
                </a:ext>
              </a:extLst>
            </p:cNvPr>
            <p:cNvGrpSpPr>
              <a:grpSpLocks/>
            </p:cNvGrpSpPr>
            <p:nvPr/>
          </p:nvGrpSpPr>
          <p:grpSpPr bwMode="auto">
            <a:xfrm>
              <a:off x="3383" y="2592"/>
              <a:ext cx="3056" cy="2489"/>
              <a:chOff x="1369" y="1011"/>
              <a:chExt cx="3056" cy="2489"/>
            </a:xfrm>
          </p:grpSpPr>
          <p:sp>
            <p:nvSpPr>
              <p:cNvPr id="1119494" name="Line 1286">
                <a:extLst>
                  <a:ext uri="{FF2B5EF4-FFF2-40B4-BE49-F238E27FC236}">
                    <a16:creationId xmlns:a16="http://schemas.microsoft.com/office/drawing/2014/main" id="{B19E774F-8CE3-EB21-CD41-52428F63092B}"/>
                  </a:ext>
                </a:extLst>
              </p:cNvPr>
              <p:cNvSpPr>
                <a:spLocks noChangeShapeType="1"/>
              </p:cNvSpPr>
              <p:nvPr/>
            </p:nvSpPr>
            <p:spPr bwMode="auto">
              <a:xfrm rot="16200000" flipV="1">
                <a:off x="4325"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95" name="Line 1287">
                <a:extLst>
                  <a:ext uri="{FF2B5EF4-FFF2-40B4-BE49-F238E27FC236}">
                    <a16:creationId xmlns:a16="http://schemas.microsoft.com/office/drawing/2014/main" id="{C95E4899-538A-FD2F-49CC-EAF20AD5A4EA}"/>
                  </a:ext>
                </a:extLst>
              </p:cNvPr>
              <p:cNvSpPr>
                <a:spLocks noChangeShapeType="1"/>
              </p:cNvSpPr>
              <p:nvPr/>
            </p:nvSpPr>
            <p:spPr bwMode="auto">
              <a:xfrm rot="-5400000" flipH="1" flipV="1">
                <a:off x="4326"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96" name="Line 1288">
                <a:extLst>
                  <a:ext uri="{FF2B5EF4-FFF2-40B4-BE49-F238E27FC236}">
                    <a16:creationId xmlns:a16="http://schemas.microsoft.com/office/drawing/2014/main" id="{9EFF0E63-1AA2-A90E-B32F-EC1EEE7D609B}"/>
                  </a:ext>
                </a:extLst>
              </p:cNvPr>
              <p:cNvSpPr>
                <a:spLocks noChangeShapeType="1"/>
              </p:cNvSpPr>
              <p:nvPr/>
            </p:nvSpPr>
            <p:spPr bwMode="auto">
              <a:xfrm rot="16200000" flipH="1">
                <a:off x="4350"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97" name="Line 1289">
                <a:extLst>
                  <a:ext uri="{FF2B5EF4-FFF2-40B4-BE49-F238E27FC236}">
                    <a16:creationId xmlns:a16="http://schemas.microsoft.com/office/drawing/2014/main" id="{B1C3E317-2016-0F97-F887-681760E6DD86}"/>
                  </a:ext>
                </a:extLst>
              </p:cNvPr>
              <p:cNvSpPr>
                <a:spLocks noChangeShapeType="1"/>
              </p:cNvSpPr>
              <p:nvPr/>
            </p:nvSpPr>
            <p:spPr bwMode="auto">
              <a:xfrm rot="16200000" flipH="1">
                <a:off x="4349"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98" name="Line 1290">
                <a:extLst>
                  <a:ext uri="{FF2B5EF4-FFF2-40B4-BE49-F238E27FC236}">
                    <a16:creationId xmlns:a16="http://schemas.microsoft.com/office/drawing/2014/main" id="{4A60EB37-9BDA-6687-5BFC-665C4B27D4B7}"/>
                  </a:ext>
                </a:extLst>
              </p:cNvPr>
              <p:cNvSpPr>
                <a:spLocks noChangeShapeType="1"/>
              </p:cNvSpPr>
              <p:nvPr/>
            </p:nvSpPr>
            <p:spPr bwMode="auto">
              <a:xfrm rot="16200000" flipH="1">
                <a:off x="1400"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499" name="Line 1291">
                <a:extLst>
                  <a:ext uri="{FF2B5EF4-FFF2-40B4-BE49-F238E27FC236}">
                    <a16:creationId xmlns:a16="http://schemas.microsoft.com/office/drawing/2014/main" id="{DF021738-3EDD-8840-6E27-F9FC16CA23D9}"/>
                  </a:ext>
                </a:extLst>
              </p:cNvPr>
              <p:cNvSpPr>
                <a:spLocks noChangeShapeType="1"/>
              </p:cNvSpPr>
              <p:nvPr/>
            </p:nvSpPr>
            <p:spPr bwMode="auto">
              <a:xfrm rot="-5400000" flipH="1" flipV="1">
                <a:off x="1399"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00" name="Line 1292">
                <a:extLst>
                  <a:ext uri="{FF2B5EF4-FFF2-40B4-BE49-F238E27FC236}">
                    <a16:creationId xmlns:a16="http://schemas.microsoft.com/office/drawing/2014/main" id="{661E9345-382F-CC43-0316-A1AFDCCBFCBD}"/>
                  </a:ext>
                </a:extLst>
              </p:cNvPr>
              <p:cNvSpPr>
                <a:spLocks noChangeShapeType="1"/>
              </p:cNvSpPr>
              <p:nvPr/>
            </p:nvSpPr>
            <p:spPr bwMode="auto">
              <a:xfrm rot="16200000" flipH="1">
                <a:off x="4199"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01" name="Line 1293">
                <a:extLst>
                  <a:ext uri="{FF2B5EF4-FFF2-40B4-BE49-F238E27FC236}">
                    <a16:creationId xmlns:a16="http://schemas.microsoft.com/office/drawing/2014/main" id="{C807A880-62B0-AED3-EEB0-49CA6883FD41}"/>
                  </a:ext>
                </a:extLst>
              </p:cNvPr>
              <p:cNvSpPr>
                <a:spLocks noChangeShapeType="1"/>
              </p:cNvSpPr>
              <p:nvPr/>
            </p:nvSpPr>
            <p:spPr bwMode="auto">
              <a:xfrm rot="-5400000" flipH="1" flipV="1">
                <a:off x="4198"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02" name="Line 1294">
                <a:extLst>
                  <a:ext uri="{FF2B5EF4-FFF2-40B4-BE49-F238E27FC236}">
                    <a16:creationId xmlns:a16="http://schemas.microsoft.com/office/drawing/2014/main" id="{40266D14-81C2-D8DC-1E7F-3F6187D2EC9C}"/>
                  </a:ext>
                </a:extLst>
              </p:cNvPr>
              <p:cNvSpPr>
                <a:spLocks noChangeShapeType="1"/>
              </p:cNvSpPr>
              <p:nvPr/>
            </p:nvSpPr>
            <p:spPr bwMode="auto">
              <a:xfrm rot="16200000" flipH="1">
                <a:off x="1297"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03" name="Line 1295">
                <a:extLst>
                  <a:ext uri="{FF2B5EF4-FFF2-40B4-BE49-F238E27FC236}">
                    <a16:creationId xmlns:a16="http://schemas.microsoft.com/office/drawing/2014/main" id="{BF81B75A-80E9-A204-2785-137B59709A03}"/>
                  </a:ext>
                </a:extLst>
              </p:cNvPr>
              <p:cNvSpPr>
                <a:spLocks noChangeShapeType="1"/>
              </p:cNvSpPr>
              <p:nvPr/>
            </p:nvSpPr>
            <p:spPr bwMode="auto">
              <a:xfrm rot="16200000" flipH="1">
                <a:off x="1296"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04" name="Line 1296">
                <a:extLst>
                  <a:ext uri="{FF2B5EF4-FFF2-40B4-BE49-F238E27FC236}">
                    <a16:creationId xmlns:a16="http://schemas.microsoft.com/office/drawing/2014/main" id="{C720A2C4-E32B-DD79-A28A-DAB9F625F0E4}"/>
                  </a:ext>
                </a:extLst>
              </p:cNvPr>
              <p:cNvSpPr>
                <a:spLocks noChangeShapeType="1"/>
              </p:cNvSpPr>
              <p:nvPr/>
            </p:nvSpPr>
            <p:spPr bwMode="auto">
              <a:xfrm rot="16200000" flipV="1">
                <a:off x="4326"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05" name="Line 1297">
                <a:extLst>
                  <a:ext uri="{FF2B5EF4-FFF2-40B4-BE49-F238E27FC236}">
                    <a16:creationId xmlns:a16="http://schemas.microsoft.com/office/drawing/2014/main" id="{CF883758-67DD-E8D8-30EC-581BB7346DA5}"/>
                  </a:ext>
                </a:extLst>
              </p:cNvPr>
              <p:cNvSpPr>
                <a:spLocks noChangeShapeType="1"/>
              </p:cNvSpPr>
              <p:nvPr/>
            </p:nvSpPr>
            <p:spPr bwMode="auto">
              <a:xfrm rot="-5400000" flipH="1" flipV="1">
                <a:off x="4325"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06" name="Line 1298">
                <a:extLst>
                  <a:ext uri="{FF2B5EF4-FFF2-40B4-BE49-F238E27FC236}">
                    <a16:creationId xmlns:a16="http://schemas.microsoft.com/office/drawing/2014/main" id="{EE21AD1A-1B67-7EF9-A898-09B471188691}"/>
                  </a:ext>
                </a:extLst>
              </p:cNvPr>
              <p:cNvSpPr>
                <a:spLocks noChangeShapeType="1"/>
              </p:cNvSpPr>
              <p:nvPr/>
            </p:nvSpPr>
            <p:spPr bwMode="auto">
              <a:xfrm rot="-5400000" flipH="1" flipV="1">
                <a:off x="1526"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07" name="Line 1299">
                <a:extLst>
                  <a:ext uri="{FF2B5EF4-FFF2-40B4-BE49-F238E27FC236}">
                    <a16:creationId xmlns:a16="http://schemas.microsoft.com/office/drawing/2014/main" id="{6255C014-2C7B-003D-340A-6B97D02486F6}"/>
                  </a:ext>
                </a:extLst>
              </p:cNvPr>
              <p:cNvSpPr>
                <a:spLocks noChangeShapeType="1"/>
              </p:cNvSpPr>
              <p:nvPr/>
            </p:nvSpPr>
            <p:spPr bwMode="auto">
              <a:xfrm rot="16200000" flipV="1">
                <a:off x="1525"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08" name="Line 1300">
                <a:extLst>
                  <a:ext uri="{FF2B5EF4-FFF2-40B4-BE49-F238E27FC236}">
                    <a16:creationId xmlns:a16="http://schemas.microsoft.com/office/drawing/2014/main" id="{A89D52EA-3F87-99D2-1216-A8ABF3E48C50}"/>
                  </a:ext>
                </a:extLst>
              </p:cNvPr>
              <p:cNvSpPr>
                <a:spLocks noChangeShapeType="1"/>
              </p:cNvSpPr>
              <p:nvPr/>
            </p:nvSpPr>
            <p:spPr bwMode="auto">
              <a:xfrm rot="16200000" flipV="1">
                <a:off x="4071"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09" name="Line 1301">
                <a:extLst>
                  <a:ext uri="{FF2B5EF4-FFF2-40B4-BE49-F238E27FC236}">
                    <a16:creationId xmlns:a16="http://schemas.microsoft.com/office/drawing/2014/main" id="{9A0ABF7A-0180-0BB0-192D-0A4F87F121C7}"/>
                  </a:ext>
                </a:extLst>
              </p:cNvPr>
              <p:cNvSpPr>
                <a:spLocks noChangeShapeType="1"/>
              </p:cNvSpPr>
              <p:nvPr/>
            </p:nvSpPr>
            <p:spPr bwMode="auto">
              <a:xfrm rot="-5400000" flipH="1" flipV="1">
                <a:off x="4072"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10" name="Line 1302">
                <a:extLst>
                  <a:ext uri="{FF2B5EF4-FFF2-40B4-BE49-F238E27FC236}">
                    <a16:creationId xmlns:a16="http://schemas.microsoft.com/office/drawing/2014/main" id="{87622A73-A77C-B02C-BCBC-875F774E2A2D}"/>
                  </a:ext>
                </a:extLst>
              </p:cNvPr>
              <p:cNvSpPr>
                <a:spLocks noChangeShapeType="1"/>
              </p:cNvSpPr>
              <p:nvPr/>
            </p:nvSpPr>
            <p:spPr bwMode="auto">
              <a:xfrm rot="16200000" flipH="1">
                <a:off x="4096"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11" name="Line 1303">
                <a:extLst>
                  <a:ext uri="{FF2B5EF4-FFF2-40B4-BE49-F238E27FC236}">
                    <a16:creationId xmlns:a16="http://schemas.microsoft.com/office/drawing/2014/main" id="{F961C4E6-0BBF-C91E-4986-1265EDF03C11}"/>
                  </a:ext>
                </a:extLst>
              </p:cNvPr>
              <p:cNvSpPr>
                <a:spLocks noChangeShapeType="1"/>
              </p:cNvSpPr>
              <p:nvPr/>
            </p:nvSpPr>
            <p:spPr bwMode="auto">
              <a:xfrm rot="16200000" flipH="1">
                <a:off x="4095"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12" name="Line 1304">
                <a:extLst>
                  <a:ext uri="{FF2B5EF4-FFF2-40B4-BE49-F238E27FC236}">
                    <a16:creationId xmlns:a16="http://schemas.microsoft.com/office/drawing/2014/main" id="{0A3B2B7C-8F7D-7CD2-59F1-E25007695BF7}"/>
                  </a:ext>
                </a:extLst>
              </p:cNvPr>
              <p:cNvSpPr>
                <a:spLocks noChangeShapeType="1"/>
              </p:cNvSpPr>
              <p:nvPr/>
            </p:nvSpPr>
            <p:spPr bwMode="auto">
              <a:xfrm rot="16200000" flipH="1">
                <a:off x="4350"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13" name="Line 1305">
                <a:extLst>
                  <a:ext uri="{FF2B5EF4-FFF2-40B4-BE49-F238E27FC236}">
                    <a16:creationId xmlns:a16="http://schemas.microsoft.com/office/drawing/2014/main" id="{0A4FFEC4-B415-C11B-C504-B60208D3B193}"/>
                  </a:ext>
                </a:extLst>
              </p:cNvPr>
              <p:cNvSpPr>
                <a:spLocks noChangeShapeType="1"/>
              </p:cNvSpPr>
              <p:nvPr/>
            </p:nvSpPr>
            <p:spPr bwMode="auto">
              <a:xfrm rot="16200000" flipH="1">
                <a:off x="4355"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14" name="Line 1306">
                <a:extLst>
                  <a:ext uri="{FF2B5EF4-FFF2-40B4-BE49-F238E27FC236}">
                    <a16:creationId xmlns:a16="http://schemas.microsoft.com/office/drawing/2014/main" id="{5DBB4E4A-0BC1-752F-15F9-77C80BEBCFF4}"/>
                  </a:ext>
                </a:extLst>
              </p:cNvPr>
              <p:cNvSpPr>
                <a:spLocks noChangeShapeType="1"/>
              </p:cNvSpPr>
              <p:nvPr/>
            </p:nvSpPr>
            <p:spPr bwMode="auto">
              <a:xfrm rot="-5400000" flipH="1" flipV="1">
                <a:off x="4199"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15" name="Line 1307">
                <a:extLst>
                  <a:ext uri="{FF2B5EF4-FFF2-40B4-BE49-F238E27FC236}">
                    <a16:creationId xmlns:a16="http://schemas.microsoft.com/office/drawing/2014/main" id="{661B5DF1-F411-DFF5-F7FE-A087D9322E39}"/>
                  </a:ext>
                </a:extLst>
              </p:cNvPr>
              <p:cNvSpPr>
                <a:spLocks noChangeShapeType="1"/>
              </p:cNvSpPr>
              <p:nvPr/>
            </p:nvSpPr>
            <p:spPr bwMode="auto">
              <a:xfrm rot="-5400000" flipH="1" flipV="1">
                <a:off x="1400"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16" name="Line 1308">
                <a:extLst>
                  <a:ext uri="{FF2B5EF4-FFF2-40B4-BE49-F238E27FC236}">
                    <a16:creationId xmlns:a16="http://schemas.microsoft.com/office/drawing/2014/main" id="{CDFE6409-3658-DAC4-2C28-7BB61C2DBF18}"/>
                  </a:ext>
                </a:extLst>
              </p:cNvPr>
              <p:cNvSpPr>
                <a:spLocks noChangeShapeType="1"/>
              </p:cNvSpPr>
              <p:nvPr/>
            </p:nvSpPr>
            <p:spPr bwMode="auto">
              <a:xfrm rot="16200000" flipH="1">
                <a:off x="1399"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17" name="Line 1309">
                <a:extLst>
                  <a:ext uri="{FF2B5EF4-FFF2-40B4-BE49-F238E27FC236}">
                    <a16:creationId xmlns:a16="http://schemas.microsoft.com/office/drawing/2014/main" id="{0B2376F5-59F5-2BFF-0A7F-264B330F149E}"/>
                  </a:ext>
                </a:extLst>
              </p:cNvPr>
              <p:cNvSpPr>
                <a:spLocks noChangeShapeType="1"/>
              </p:cNvSpPr>
              <p:nvPr/>
            </p:nvSpPr>
            <p:spPr bwMode="auto">
              <a:xfrm rot="16200000" flipH="1">
                <a:off x="4198"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18" name="Line 1310">
                <a:extLst>
                  <a:ext uri="{FF2B5EF4-FFF2-40B4-BE49-F238E27FC236}">
                    <a16:creationId xmlns:a16="http://schemas.microsoft.com/office/drawing/2014/main" id="{0936A1BE-47F8-6298-D36B-5D838DA87FBE}"/>
                  </a:ext>
                </a:extLst>
              </p:cNvPr>
              <p:cNvSpPr>
                <a:spLocks noChangeShapeType="1"/>
              </p:cNvSpPr>
              <p:nvPr/>
            </p:nvSpPr>
            <p:spPr bwMode="auto">
              <a:xfrm rot="-5400000" flipH="1" flipV="1">
                <a:off x="4326"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19" name="Line 1311">
                <a:extLst>
                  <a:ext uri="{FF2B5EF4-FFF2-40B4-BE49-F238E27FC236}">
                    <a16:creationId xmlns:a16="http://schemas.microsoft.com/office/drawing/2014/main" id="{7D7A2210-659E-D785-DB86-21D5A230910D}"/>
                  </a:ext>
                </a:extLst>
              </p:cNvPr>
              <p:cNvSpPr>
                <a:spLocks noChangeShapeType="1"/>
              </p:cNvSpPr>
              <p:nvPr/>
            </p:nvSpPr>
            <p:spPr bwMode="auto">
              <a:xfrm rot="16200000" flipV="1">
                <a:off x="4320"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20" name="Line 1312">
                <a:extLst>
                  <a:ext uri="{FF2B5EF4-FFF2-40B4-BE49-F238E27FC236}">
                    <a16:creationId xmlns:a16="http://schemas.microsoft.com/office/drawing/2014/main" id="{C820A29A-04FF-E84A-4300-B4BBF9D7A64C}"/>
                  </a:ext>
                </a:extLst>
              </p:cNvPr>
              <p:cNvSpPr>
                <a:spLocks noChangeShapeType="1"/>
              </p:cNvSpPr>
              <p:nvPr/>
            </p:nvSpPr>
            <p:spPr bwMode="auto">
              <a:xfrm rot="-5400000">
                <a:off x="4222"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21" name="Line 1313">
                <a:extLst>
                  <a:ext uri="{FF2B5EF4-FFF2-40B4-BE49-F238E27FC236}">
                    <a16:creationId xmlns:a16="http://schemas.microsoft.com/office/drawing/2014/main" id="{4977A893-2865-D29E-A39C-5F23E523FC9D}"/>
                  </a:ext>
                </a:extLst>
              </p:cNvPr>
              <p:cNvSpPr>
                <a:spLocks noChangeShapeType="1"/>
              </p:cNvSpPr>
              <p:nvPr/>
            </p:nvSpPr>
            <p:spPr bwMode="auto">
              <a:xfrm rot="-5400000">
                <a:off x="4223"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22" name="Line 1314">
                <a:extLst>
                  <a:ext uri="{FF2B5EF4-FFF2-40B4-BE49-F238E27FC236}">
                    <a16:creationId xmlns:a16="http://schemas.microsoft.com/office/drawing/2014/main" id="{0BD73F5B-7F81-95E5-FD5C-3595DF5346A7}"/>
                  </a:ext>
                </a:extLst>
              </p:cNvPr>
              <p:cNvSpPr>
                <a:spLocks noChangeShapeType="1"/>
              </p:cNvSpPr>
              <p:nvPr/>
            </p:nvSpPr>
            <p:spPr bwMode="auto">
              <a:xfrm rot="-5400000" flipH="1" flipV="1">
                <a:off x="1652"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23" name="Line 1315">
                <a:extLst>
                  <a:ext uri="{FF2B5EF4-FFF2-40B4-BE49-F238E27FC236}">
                    <a16:creationId xmlns:a16="http://schemas.microsoft.com/office/drawing/2014/main" id="{04A115E8-CE7B-34F8-F093-86586E80E12B}"/>
                  </a:ext>
                </a:extLst>
              </p:cNvPr>
              <p:cNvSpPr>
                <a:spLocks noChangeShapeType="1"/>
              </p:cNvSpPr>
              <p:nvPr/>
            </p:nvSpPr>
            <p:spPr bwMode="auto">
              <a:xfrm rot="-5400000" flipH="1" flipV="1">
                <a:off x="3945"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24" name="Line 1316">
                <a:extLst>
                  <a:ext uri="{FF2B5EF4-FFF2-40B4-BE49-F238E27FC236}">
                    <a16:creationId xmlns:a16="http://schemas.microsoft.com/office/drawing/2014/main" id="{4BB776FE-2DD7-49AA-6A97-2454E9FAA536}"/>
                  </a:ext>
                </a:extLst>
              </p:cNvPr>
              <p:cNvSpPr>
                <a:spLocks noChangeShapeType="1"/>
              </p:cNvSpPr>
              <p:nvPr/>
            </p:nvSpPr>
            <p:spPr bwMode="auto">
              <a:xfrm rot="16200000" flipH="1">
                <a:off x="1653"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25" name="Line 1317">
                <a:extLst>
                  <a:ext uri="{FF2B5EF4-FFF2-40B4-BE49-F238E27FC236}">
                    <a16:creationId xmlns:a16="http://schemas.microsoft.com/office/drawing/2014/main" id="{C711F254-63F1-CB28-7DF6-DBFEC85B3A4C}"/>
                  </a:ext>
                </a:extLst>
              </p:cNvPr>
              <p:cNvSpPr>
                <a:spLocks noChangeShapeType="1"/>
              </p:cNvSpPr>
              <p:nvPr/>
            </p:nvSpPr>
            <p:spPr bwMode="auto">
              <a:xfrm rot="16200000" flipH="1">
                <a:off x="3945"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26" name="Line 1318">
                <a:extLst>
                  <a:ext uri="{FF2B5EF4-FFF2-40B4-BE49-F238E27FC236}">
                    <a16:creationId xmlns:a16="http://schemas.microsoft.com/office/drawing/2014/main" id="{F64031CC-57E8-092E-86C1-DDC02CEFCA54}"/>
                  </a:ext>
                </a:extLst>
              </p:cNvPr>
              <p:cNvSpPr>
                <a:spLocks noChangeShapeType="1"/>
              </p:cNvSpPr>
              <p:nvPr/>
            </p:nvSpPr>
            <p:spPr bwMode="auto">
              <a:xfrm rot="16200000" flipH="1">
                <a:off x="1549"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27" name="Line 1319">
                <a:extLst>
                  <a:ext uri="{FF2B5EF4-FFF2-40B4-BE49-F238E27FC236}">
                    <a16:creationId xmlns:a16="http://schemas.microsoft.com/office/drawing/2014/main" id="{74B322CB-5403-6D68-A976-064EB1A42352}"/>
                  </a:ext>
                </a:extLst>
              </p:cNvPr>
              <p:cNvSpPr>
                <a:spLocks noChangeShapeType="1"/>
              </p:cNvSpPr>
              <p:nvPr/>
            </p:nvSpPr>
            <p:spPr bwMode="auto">
              <a:xfrm rot="16200000" flipH="1">
                <a:off x="1548"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28" name="Line 1320">
                <a:extLst>
                  <a:ext uri="{FF2B5EF4-FFF2-40B4-BE49-F238E27FC236}">
                    <a16:creationId xmlns:a16="http://schemas.microsoft.com/office/drawing/2014/main" id="{3A2D18F1-6866-0E50-5974-0C60D4E85A4F}"/>
                  </a:ext>
                </a:extLst>
              </p:cNvPr>
              <p:cNvSpPr>
                <a:spLocks noChangeShapeType="1"/>
              </p:cNvSpPr>
              <p:nvPr/>
            </p:nvSpPr>
            <p:spPr bwMode="auto">
              <a:xfrm rot="16200000" flipV="1">
                <a:off x="4319"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29" name="Line 1321">
                <a:extLst>
                  <a:ext uri="{FF2B5EF4-FFF2-40B4-BE49-F238E27FC236}">
                    <a16:creationId xmlns:a16="http://schemas.microsoft.com/office/drawing/2014/main" id="{F4753242-75BF-ABF7-F56E-6699C7B54A32}"/>
                  </a:ext>
                </a:extLst>
              </p:cNvPr>
              <p:cNvSpPr>
                <a:spLocks noChangeShapeType="1"/>
              </p:cNvSpPr>
              <p:nvPr/>
            </p:nvSpPr>
            <p:spPr bwMode="auto">
              <a:xfrm rot="-5400000" flipH="1" flipV="1">
                <a:off x="4318"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30" name="Line 1322">
                <a:extLst>
                  <a:ext uri="{FF2B5EF4-FFF2-40B4-BE49-F238E27FC236}">
                    <a16:creationId xmlns:a16="http://schemas.microsoft.com/office/drawing/2014/main" id="{B77A4CEC-9500-B13C-3707-73D554632134}"/>
                  </a:ext>
                </a:extLst>
              </p:cNvPr>
              <p:cNvSpPr>
                <a:spLocks noChangeShapeType="1"/>
              </p:cNvSpPr>
              <p:nvPr/>
            </p:nvSpPr>
            <p:spPr bwMode="auto">
              <a:xfrm rot="16200000" flipV="1">
                <a:off x="4071" y="31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31" name="Line 1323">
                <a:extLst>
                  <a:ext uri="{FF2B5EF4-FFF2-40B4-BE49-F238E27FC236}">
                    <a16:creationId xmlns:a16="http://schemas.microsoft.com/office/drawing/2014/main" id="{77DF9C5F-7209-1A19-C111-8F2E89C4E76E}"/>
                  </a:ext>
                </a:extLst>
              </p:cNvPr>
              <p:cNvSpPr>
                <a:spLocks noChangeShapeType="1"/>
              </p:cNvSpPr>
              <p:nvPr/>
            </p:nvSpPr>
            <p:spPr bwMode="auto">
              <a:xfrm rot="16200000" flipV="1">
                <a:off x="1525" y="31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32" name="Line 1324">
                <a:extLst>
                  <a:ext uri="{FF2B5EF4-FFF2-40B4-BE49-F238E27FC236}">
                    <a16:creationId xmlns:a16="http://schemas.microsoft.com/office/drawing/2014/main" id="{C6D6AB23-CF1C-CC49-0579-7055BFFF52FC}"/>
                  </a:ext>
                </a:extLst>
              </p:cNvPr>
              <p:cNvSpPr>
                <a:spLocks noChangeShapeType="1"/>
              </p:cNvSpPr>
              <p:nvPr/>
            </p:nvSpPr>
            <p:spPr bwMode="auto">
              <a:xfrm rot="-5400000" flipH="1" flipV="1">
                <a:off x="1524" y="12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33" name="Line 1325">
                <a:extLst>
                  <a:ext uri="{FF2B5EF4-FFF2-40B4-BE49-F238E27FC236}">
                    <a16:creationId xmlns:a16="http://schemas.microsoft.com/office/drawing/2014/main" id="{DEDAA748-EEF6-5EB2-525F-BEF74321A622}"/>
                  </a:ext>
                </a:extLst>
              </p:cNvPr>
              <p:cNvSpPr>
                <a:spLocks noChangeShapeType="1"/>
              </p:cNvSpPr>
              <p:nvPr/>
            </p:nvSpPr>
            <p:spPr bwMode="auto">
              <a:xfrm rot="-5400000" flipH="1" flipV="1">
                <a:off x="4070" y="12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34" name="Line 1326">
                <a:extLst>
                  <a:ext uri="{FF2B5EF4-FFF2-40B4-BE49-F238E27FC236}">
                    <a16:creationId xmlns:a16="http://schemas.microsoft.com/office/drawing/2014/main" id="{05E41C14-31EA-9168-6047-B200A1167B2B}"/>
                  </a:ext>
                </a:extLst>
              </p:cNvPr>
              <p:cNvSpPr>
                <a:spLocks noChangeShapeType="1"/>
              </p:cNvSpPr>
              <p:nvPr/>
            </p:nvSpPr>
            <p:spPr bwMode="auto">
              <a:xfrm rot="16200000" flipH="1">
                <a:off x="1296"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35" name="Line 1327">
                <a:extLst>
                  <a:ext uri="{FF2B5EF4-FFF2-40B4-BE49-F238E27FC236}">
                    <a16:creationId xmlns:a16="http://schemas.microsoft.com/office/drawing/2014/main" id="{FCF87743-44A6-9364-352C-B0A5223FC9CB}"/>
                  </a:ext>
                </a:extLst>
              </p:cNvPr>
              <p:cNvSpPr>
                <a:spLocks noChangeShapeType="1"/>
              </p:cNvSpPr>
              <p:nvPr/>
            </p:nvSpPr>
            <p:spPr bwMode="auto">
              <a:xfrm rot="16200000" flipH="1">
                <a:off x="1301"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36" name="Line 1328">
                <a:extLst>
                  <a:ext uri="{FF2B5EF4-FFF2-40B4-BE49-F238E27FC236}">
                    <a16:creationId xmlns:a16="http://schemas.microsoft.com/office/drawing/2014/main" id="{32AA0078-C24F-9E4B-D94D-7DA1A4C30EBD}"/>
                  </a:ext>
                </a:extLst>
              </p:cNvPr>
              <p:cNvSpPr>
                <a:spLocks noChangeShapeType="1"/>
              </p:cNvSpPr>
              <p:nvPr/>
            </p:nvSpPr>
            <p:spPr bwMode="auto">
              <a:xfrm rot="16200000" flipH="1">
                <a:off x="4349"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37" name="Line 1329">
                <a:extLst>
                  <a:ext uri="{FF2B5EF4-FFF2-40B4-BE49-F238E27FC236}">
                    <a16:creationId xmlns:a16="http://schemas.microsoft.com/office/drawing/2014/main" id="{A1E5896F-9415-C466-64B5-9BCE5A32AE59}"/>
                  </a:ext>
                </a:extLst>
              </p:cNvPr>
              <p:cNvSpPr>
                <a:spLocks noChangeShapeType="1"/>
              </p:cNvSpPr>
              <p:nvPr/>
            </p:nvSpPr>
            <p:spPr bwMode="auto">
              <a:xfrm rot="16200000" flipH="1">
                <a:off x="4348"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38" name="Line 1330">
                <a:extLst>
                  <a:ext uri="{FF2B5EF4-FFF2-40B4-BE49-F238E27FC236}">
                    <a16:creationId xmlns:a16="http://schemas.microsoft.com/office/drawing/2014/main" id="{15F25F73-F2EE-0CA8-0171-8D62B48B9A14}"/>
                  </a:ext>
                </a:extLst>
              </p:cNvPr>
              <p:cNvSpPr>
                <a:spLocks noChangeShapeType="1"/>
              </p:cNvSpPr>
              <p:nvPr/>
            </p:nvSpPr>
            <p:spPr bwMode="auto">
              <a:xfrm rot="-5400000">
                <a:off x="1422"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39" name="Line 1331">
                <a:extLst>
                  <a:ext uri="{FF2B5EF4-FFF2-40B4-BE49-F238E27FC236}">
                    <a16:creationId xmlns:a16="http://schemas.microsoft.com/office/drawing/2014/main" id="{7CDFE1EC-4F07-449B-B320-E5CAC2780617}"/>
                  </a:ext>
                </a:extLst>
              </p:cNvPr>
              <p:cNvSpPr>
                <a:spLocks noChangeShapeType="1"/>
              </p:cNvSpPr>
              <p:nvPr/>
            </p:nvSpPr>
            <p:spPr bwMode="auto">
              <a:xfrm rot="-5400000">
                <a:off x="1423"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40" name="Line 1332">
                <a:extLst>
                  <a:ext uri="{FF2B5EF4-FFF2-40B4-BE49-F238E27FC236}">
                    <a16:creationId xmlns:a16="http://schemas.microsoft.com/office/drawing/2014/main" id="{B2228BB9-9458-C73E-50AF-AA0F78EAB1BF}"/>
                  </a:ext>
                </a:extLst>
              </p:cNvPr>
              <p:cNvSpPr>
                <a:spLocks noChangeShapeType="1"/>
              </p:cNvSpPr>
              <p:nvPr/>
            </p:nvSpPr>
            <p:spPr bwMode="auto">
              <a:xfrm rot="16200000" flipH="1">
                <a:off x="1399"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41" name="Line 1333">
                <a:extLst>
                  <a:ext uri="{FF2B5EF4-FFF2-40B4-BE49-F238E27FC236}">
                    <a16:creationId xmlns:a16="http://schemas.microsoft.com/office/drawing/2014/main" id="{1E85084A-7E3F-9C5D-28A7-8D51646F92D8}"/>
                  </a:ext>
                </a:extLst>
              </p:cNvPr>
              <p:cNvSpPr>
                <a:spLocks noChangeShapeType="1"/>
              </p:cNvSpPr>
              <p:nvPr/>
            </p:nvSpPr>
            <p:spPr bwMode="auto">
              <a:xfrm rot="16200000" flipH="1">
                <a:off x="4198"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42" name="Line 1334">
                <a:extLst>
                  <a:ext uri="{FF2B5EF4-FFF2-40B4-BE49-F238E27FC236}">
                    <a16:creationId xmlns:a16="http://schemas.microsoft.com/office/drawing/2014/main" id="{6450FF12-2677-3987-D5FF-848264031CE3}"/>
                  </a:ext>
                </a:extLst>
              </p:cNvPr>
              <p:cNvSpPr>
                <a:spLocks noChangeShapeType="1"/>
              </p:cNvSpPr>
              <p:nvPr/>
            </p:nvSpPr>
            <p:spPr bwMode="auto">
              <a:xfrm rot="-5400000" flipH="1" flipV="1">
                <a:off x="4192"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43" name="Line 1335">
                <a:extLst>
                  <a:ext uri="{FF2B5EF4-FFF2-40B4-BE49-F238E27FC236}">
                    <a16:creationId xmlns:a16="http://schemas.microsoft.com/office/drawing/2014/main" id="{F525A793-2092-FD84-45ED-1AF010C63A54}"/>
                  </a:ext>
                </a:extLst>
              </p:cNvPr>
              <p:cNvSpPr>
                <a:spLocks noChangeShapeType="1"/>
              </p:cNvSpPr>
              <p:nvPr/>
            </p:nvSpPr>
            <p:spPr bwMode="auto">
              <a:xfrm rot="-5400000" flipH="1" flipV="1">
                <a:off x="1393"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44" name="Line 1336">
                <a:extLst>
                  <a:ext uri="{FF2B5EF4-FFF2-40B4-BE49-F238E27FC236}">
                    <a16:creationId xmlns:a16="http://schemas.microsoft.com/office/drawing/2014/main" id="{CE91D300-26DF-1107-A7F0-53AAE2A0A547}"/>
                  </a:ext>
                </a:extLst>
              </p:cNvPr>
              <p:cNvSpPr>
                <a:spLocks noChangeShapeType="1"/>
              </p:cNvSpPr>
              <p:nvPr/>
            </p:nvSpPr>
            <p:spPr bwMode="auto">
              <a:xfrm rot="-5400000" flipH="1" flipV="1">
                <a:off x="1779"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45" name="Line 1337">
                <a:extLst>
                  <a:ext uri="{FF2B5EF4-FFF2-40B4-BE49-F238E27FC236}">
                    <a16:creationId xmlns:a16="http://schemas.microsoft.com/office/drawing/2014/main" id="{A2FBCD96-C479-490E-929E-6F7E898BE168}"/>
                  </a:ext>
                </a:extLst>
              </p:cNvPr>
              <p:cNvSpPr>
                <a:spLocks noChangeShapeType="1"/>
              </p:cNvSpPr>
              <p:nvPr/>
            </p:nvSpPr>
            <p:spPr bwMode="auto">
              <a:xfrm rot="16200000" flipV="1">
                <a:off x="3817"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46" name="Line 1338">
                <a:extLst>
                  <a:ext uri="{FF2B5EF4-FFF2-40B4-BE49-F238E27FC236}">
                    <a16:creationId xmlns:a16="http://schemas.microsoft.com/office/drawing/2014/main" id="{B85117DB-0EE5-F05E-0D16-9D52662CDCC5}"/>
                  </a:ext>
                </a:extLst>
              </p:cNvPr>
              <p:cNvSpPr>
                <a:spLocks noChangeShapeType="1"/>
              </p:cNvSpPr>
              <p:nvPr/>
            </p:nvSpPr>
            <p:spPr bwMode="auto">
              <a:xfrm rot="16200000" flipV="1">
                <a:off x="1778"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47" name="Line 1339">
                <a:extLst>
                  <a:ext uri="{FF2B5EF4-FFF2-40B4-BE49-F238E27FC236}">
                    <a16:creationId xmlns:a16="http://schemas.microsoft.com/office/drawing/2014/main" id="{2C62510C-44E1-0420-351D-E3F5F67C9EF5}"/>
                  </a:ext>
                </a:extLst>
              </p:cNvPr>
              <p:cNvSpPr>
                <a:spLocks noChangeShapeType="1"/>
              </p:cNvSpPr>
              <p:nvPr/>
            </p:nvSpPr>
            <p:spPr bwMode="auto">
              <a:xfrm rot="-5400000" flipH="1" flipV="1">
                <a:off x="3818"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48" name="Line 1340">
                <a:extLst>
                  <a:ext uri="{FF2B5EF4-FFF2-40B4-BE49-F238E27FC236}">
                    <a16:creationId xmlns:a16="http://schemas.microsoft.com/office/drawing/2014/main" id="{FB71B049-A357-6BE2-71DC-89D1818FC375}"/>
                  </a:ext>
                </a:extLst>
              </p:cNvPr>
              <p:cNvSpPr>
                <a:spLocks noChangeShapeType="1"/>
              </p:cNvSpPr>
              <p:nvPr/>
            </p:nvSpPr>
            <p:spPr bwMode="auto">
              <a:xfrm rot="-5400000" flipH="1" flipV="1">
                <a:off x="4325"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49" name="Line 1341">
                <a:extLst>
                  <a:ext uri="{FF2B5EF4-FFF2-40B4-BE49-F238E27FC236}">
                    <a16:creationId xmlns:a16="http://schemas.microsoft.com/office/drawing/2014/main" id="{329C1C49-EE0B-3DD2-360E-21E2A3A36DFA}"/>
                  </a:ext>
                </a:extLst>
              </p:cNvPr>
              <p:cNvSpPr>
                <a:spLocks noChangeShapeType="1"/>
              </p:cNvSpPr>
              <p:nvPr/>
            </p:nvSpPr>
            <p:spPr bwMode="auto">
              <a:xfrm rot="16200000" flipV="1">
                <a:off x="4324"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50" name="Line 1342">
                <a:extLst>
                  <a:ext uri="{FF2B5EF4-FFF2-40B4-BE49-F238E27FC236}">
                    <a16:creationId xmlns:a16="http://schemas.microsoft.com/office/drawing/2014/main" id="{DE57E47B-FD47-0D26-2844-CCC2E37A3D3C}"/>
                  </a:ext>
                </a:extLst>
              </p:cNvPr>
              <p:cNvSpPr>
                <a:spLocks noChangeShapeType="1"/>
              </p:cNvSpPr>
              <p:nvPr/>
            </p:nvSpPr>
            <p:spPr bwMode="auto">
              <a:xfrm rot="16200000" flipH="1">
                <a:off x="3842"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51" name="Line 1343">
                <a:extLst>
                  <a:ext uri="{FF2B5EF4-FFF2-40B4-BE49-F238E27FC236}">
                    <a16:creationId xmlns:a16="http://schemas.microsoft.com/office/drawing/2014/main" id="{41C9FE67-E03D-EC50-8E96-4FCD232234D1}"/>
                  </a:ext>
                </a:extLst>
              </p:cNvPr>
              <p:cNvSpPr>
                <a:spLocks noChangeShapeType="1"/>
              </p:cNvSpPr>
              <p:nvPr/>
            </p:nvSpPr>
            <p:spPr bwMode="auto">
              <a:xfrm rot="16200000" flipH="1">
                <a:off x="3841"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52" name="Line 1344">
                <a:extLst>
                  <a:ext uri="{FF2B5EF4-FFF2-40B4-BE49-F238E27FC236}">
                    <a16:creationId xmlns:a16="http://schemas.microsoft.com/office/drawing/2014/main" id="{F3658816-5217-0D9B-BE5E-9B2FB5D42360}"/>
                  </a:ext>
                </a:extLst>
              </p:cNvPr>
              <p:cNvSpPr>
                <a:spLocks noChangeShapeType="1"/>
              </p:cNvSpPr>
              <p:nvPr/>
            </p:nvSpPr>
            <p:spPr bwMode="auto">
              <a:xfrm rot="16200000" flipV="1">
                <a:off x="4325"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53" name="Line 1345">
                <a:extLst>
                  <a:ext uri="{FF2B5EF4-FFF2-40B4-BE49-F238E27FC236}">
                    <a16:creationId xmlns:a16="http://schemas.microsoft.com/office/drawing/2014/main" id="{872BF4B7-A9A0-442F-72A8-AD8B970C8FBE}"/>
                  </a:ext>
                </a:extLst>
              </p:cNvPr>
              <p:cNvSpPr>
                <a:spLocks noChangeShapeType="1"/>
              </p:cNvSpPr>
              <p:nvPr/>
            </p:nvSpPr>
            <p:spPr bwMode="auto">
              <a:xfrm rot="-5400000" flipH="1" flipV="1">
                <a:off x="4324"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54" name="Line 1346">
                <a:extLst>
                  <a:ext uri="{FF2B5EF4-FFF2-40B4-BE49-F238E27FC236}">
                    <a16:creationId xmlns:a16="http://schemas.microsoft.com/office/drawing/2014/main" id="{8661C262-B155-ECCB-B272-0E834C8E24D3}"/>
                  </a:ext>
                </a:extLst>
              </p:cNvPr>
              <p:cNvSpPr>
                <a:spLocks noChangeShapeType="1"/>
              </p:cNvSpPr>
              <p:nvPr/>
            </p:nvSpPr>
            <p:spPr bwMode="auto">
              <a:xfrm rot="-5400000">
                <a:off x="4221"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55" name="Line 1347">
                <a:extLst>
                  <a:ext uri="{FF2B5EF4-FFF2-40B4-BE49-F238E27FC236}">
                    <a16:creationId xmlns:a16="http://schemas.microsoft.com/office/drawing/2014/main" id="{55578B88-AAB2-C1D2-78CD-BE8C22F295D7}"/>
                  </a:ext>
                </a:extLst>
              </p:cNvPr>
              <p:cNvSpPr>
                <a:spLocks noChangeShapeType="1"/>
              </p:cNvSpPr>
              <p:nvPr/>
            </p:nvSpPr>
            <p:spPr bwMode="auto">
              <a:xfrm rot="-5400000">
                <a:off x="4222"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56" name="Line 1348">
                <a:extLst>
                  <a:ext uri="{FF2B5EF4-FFF2-40B4-BE49-F238E27FC236}">
                    <a16:creationId xmlns:a16="http://schemas.microsoft.com/office/drawing/2014/main" id="{E83A3D9C-3782-0AE2-025E-FF382948027A}"/>
                  </a:ext>
                </a:extLst>
              </p:cNvPr>
              <p:cNvSpPr>
                <a:spLocks noChangeShapeType="1"/>
              </p:cNvSpPr>
              <p:nvPr/>
            </p:nvSpPr>
            <p:spPr bwMode="auto">
              <a:xfrm rot="-5400000" flipH="1" flipV="1">
                <a:off x="1652"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57" name="Line 1349">
                <a:extLst>
                  <a:ext uri="{FF2B5EF4-FFF2-40B4-BE49-F238E27FC236}">
                    <a16:creationId xmlns:a16="http://schemas.microsoft.com/office/drawing/2014/main" id="{37BBC88E-0C5B-D4B4-7D32-727830E028B7}"/>
                  </a:ext>
                </a:extLst>
              </p:cNvPr>
              <p:cNvSpPr>
                <a:spLocks noChangeShapeType="1"/>
              </p:cNvSpPr>
              <p:nvPr/>
            </p:nvSpPr>
            <p:spPr bwMode="auto">
              <a:xfrm rot="-5400000" flipH="1" flipV="1">
                <a:off x="3945"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58" name="Line 1350">
                <a:extLst>
                  <a:ext uri="{FF2B5EF4-FFF2-40B4-BE49-F238E27FC236}">
                    <a16:creationId xmlns:a16="http://schemas.microsoft.com/office/drawing/2014/main" id="{92EEF7D3-C79E-0733-2D9A-01A8ABDE2FE7}"/>
                  </a:ext>
                </a:extLst>
              </p:cNvPr>
              <p:cNvSpPr>
                <a:spLocks noChangeShapeType="1"/>
              </p:cNvSpPr>
              <p:nvPr/>
            </p:nvSpPr>
            <p:spPr bwMode="auto">
              <a:xfrm rot="16200000" flipH="1">
                <a:off x="1651"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59" name="Line 1351">
                <a:extLst>
                  <a:ext uri="{FF2B5EF4-FFF2-40B4-BE49-F238E27FC236}">
                    <a16:creationId xmlns:a16="http://schemas.microsoft.com/office/drawing/2014/main" id="{251EA15F-A003-3B26-1080-776435CFB07B}"/>
                  </a:ext>
                </a:extLst>
              </p:cNvPr>
              <p:cNvSpPr>
                <a:spLocks noChangeShapeType="1"/>
              </p:cNvSpPr>
              <p:nvPr/>
            </p:nvSpPr>
            <p:spPr bwMode="auto">
              <a:xfrm rot="16200000" flipH="1">
                <a:off x="3944"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60" name="Line 1352">
                <a:extLst>
                  <a:ext uri="{FF2B5EF4-FFF2-40B4-BE49-F238E27FC236}">
                    <a16:creationId xmlns:a16="http://schemas.microsoft.com/office/drawing/2014/main" id="{AACDD500-29F1-6094-7EC6-672AFE05E60F}"/>
                  </a:ext>
                </a:extLst>
              </p:cNvPr>
              <p:cNvSpPr>
                <a:spLocks noChangeShapeType="1"/>
              </p:cNvSpPr>
              <p:nvPr/>
            </p:nvSpPr>
            <p:spPr bwMode="auto">
              <a:xfrm rot="-5400000" flipH="1" flipV="1">
                <a:off x="1393"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61" name="Line 1353">
                <a:extLst>
                  <a:ext uri="{FF2B5EF4-FFF2-40B4-BE49-F238E27FC236}">
                    <a16:creationId xmlns:a16="http://schemas.microsoft.com/office/drawing/2014/main" id="{EB0DE846-9A70-F444-A573-AFA2C54D12CC}"/>
                  </a:ext>
                </a:extLst>
              </p:cNvPr>
              <p:cNvSpPr>
                <a:spLocks noChangeShapeType="1"/>
              </p:cNvSpPr>
              <p:nvPr/>
            </p:nvSpPr>
            <p:spPr bwMode="auto">
              <a:xfrm rot="16200000" flipH="1">
                <a:off x="1392"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62" name="Line 1354">
                <a:extLst>
                  <a:ext uri="{FF2B5EF4-FFF2-40B4-BE49-F238E27FC236}">
                    <a16:creationId xmlns:a16="http://schemas.microsoft.com/office/drawing/2014/main" id="{74222C60-0BED-3816-881A-418A795D1BD7}"/>
                  </a:ext>
                </a:extLst>
              </p:cNvPr>
              <p:cNvSpPr>
                <a:spLocks noChangeShapeType="1"/>
              </p:cNvSpPr>
              <p:nvPr/>
            </p:nvSpPr>
            <p:spPr bwMode="auto">
              <a:xfrm rot="16200000" flipH="1">
                <a:off x="4191"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63" name="Line 1355">
                <a:extLst>
                  <a:ext uri="{FF2B5EF4-FFF2-40B4-BE49-F238E27FC236}">
                    <a16:creationId xmlns:a16="http://schemas.microsoft.com/office/drawing/2014/main" id="{DAEDF2B4-B53F-D1FC-33C5-010FA7ED173D}"/>
                  </a:ext>
                </a:extLst>
              </p:cNvPr>
              <p:cNvSpPr>
                <a:spLocks noChangeShapeType="1"/>
              </p:cNvSpPr>
              <p:nvPr/>
            </p:nvSpPr>
            <p:spPr bwMode="auto">
              <a:xfrm rot="-5400000" flipH="1" flipV="1">
                <a:off x="4192"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64" name="Line 1356">
                <a:extLst>
                  <a:ext uri="{FF2B5EF4-FFF2-40B4-BE49-F238E27FC236}">
                    <a16:creationId xmlns:a16="http://schemas.microsoft.com/office/drawing/2014/main" id="{ACEA430E-716A-A5E8-5891-66154F41AE49}"/>
                  </a:ext>
                </a:extLst>
              </p:cNvPr>
              <p:cNvSpPr>
                <a:spLocks noChangeShapeType="1"/>
              </p:cNvSpPr>
              <p:nvPr/>
            </p:nvSpPr>
            <p:spPr bwMode="auto">
              <a:xfrm rot="-5400000" flipH="1" flipV="1">
                <a:off x="3690"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65" name="Line 1357">
                <a:extLst>
                  <a:ext uri="{FF2B5EF4-FFF2-40B4-BE49-F238E27FC236}">
                    <a16:creationId xmlns:a16="http://schemas.microsoft.com/office/drawing/2014/main" id="{67F67C34-0A58-13B9-0189-455625258BEF}"/>
                  </a:ext>
                </a:extLst>
              </p:cNvPr>
              <p:cNvSpPr>
                <a:spLocks noChangeShapeType="1"/>
              </p:cNvSpPr>
              <p:nvPr/>
            </p:nvSpPr>
            <p:spPr bwMode="auto">
              <a:xfrm rot="-5400000" flipH="1" flipV="1">
                <a:off x="1905"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66" name="Line 1358">
                <a:extLst>
                  <a:ext uri="{FF2B5EF4-FFF2-40B4-BE49-F238E27FC236}">
                    <a16:creationId xmlns:a16="http://schemas.microsoft.com/office/drawing/2014/main" id="{302ACD24-EBD5-472A-D2F5-5EEBC29B19D2}"/>
                  </a:ext>
                </a:extLst>
              </p:cNvPr>
              <p:cNvSpPr>
                <a:spLocks noChangeShapeType="1"/>
              </p:cNvSpPr>
              <p:nvPr/>
            </p:nvSpPr>
            <p:spPr bwMode="auto">
              <a:xfrm rot="16200000" flipH="1">
                <a:off x="3691"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67" name="Line 1359">
                <a:extLst>
                  <a:ext uri="{FF2B5EF4-FFF2-40B4-BE49-F238E27FC236}">
                    <a16:creationId xmlns:a16="http://schemas.microsoft.com/office/drawing/2014/main" id="{C472DA0A-FE9C-8BB3-2670-40712E81F252}"/>
                  </a:ext>
                </a:extLst>
              </p:cNvPr>
              <p:cNvSpPr>
                <a:spLocks noChangeShapeType="1"/>
              </p:cNvSpPr>
              <p:nvPr/>
            </p:nvSpPr>
            <p:spPr bwMode="auto">
              <a:xfrm rot="16200000" flipH="1">
                <a:off x="1906"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68" name="Line 1360">
                <a:extLst>
                  <a:ext uri="{FF2B5EF4-FFF2-40B4-BE49-F238E27FC236}">
                    <a16:creationId xmlns:a16="http://schemas.microsoft.com/office/drawing/2014/main" id="{86E5D133-9B95-C225-D858-F7B33A717146}"/>
                  </a:ext>
                </a:extLst>
              </p:cNvPr>
              <p:cNvSpPr>
                <a:spLocks noChangeShapeType="1"/>
              </p:cNvSpPr>
              <p:nvPr/>
            </p:nvSpPr>
            <p:spPr bwMode="auto">
              <a:xfrm rot="-5400000">
                <a:off x="3969"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69" name="Line 1361">
                <a:extLst>
                  <a:ext uri="{FF2B5EF4-FFF2-40B4-BE49-F238E27FC236}">
                    <a16:creationId xmlns:a16="http://schemas.microsoft.com/office/drawing/2014/main" id="{1E311992-EFB4-D731-7A87-6703EF521DC0}"/>
                  </a:ext>
                </a:extLst>
              </p:cNvPr>
              <p:cNvSpPr>
                <a:spLocks noChangeShapeType="1"/>
              </p:cNvSpPr>
              <p:nvPr/>
            </p:nvSpPr>
            <p:spPr bwMode="auto">
              <a:xfrm rot="-5400000">
                <a:off x="3968"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70" name="Line 1362">
                <a:extLst>
                  <a:ext uri="{FF2B5EF4-FFF2-40B4-BE49-F238E27FC236}">
                    <a16:creationId xmlns:a16="http://schemas.microsoft.com/office/drawing/2014/main" id="{D2618A57-715D-503D-7347-F1B6AA5C9BF6}"/>
                  </a:ext>
                </a:extLst>
              </p:cNvPr>
              <p:cNvSpPr>
                <a:spLocks noChangeShapeType="1"/>
              </p:cNvSpPr>
              <p:nvPr/>
            </p:nvSpPr>
            <p:spPr bwMode="auto">
              <a:xfrm rot="16200000" flipH="1">
                <a:off x="4095"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71" name="Line 1363">
                <a:extLst>
                  <a:ext uri="{FF2B5EF4-FFF2-40B4-BE49-F238E27FC236}">
                    <a16:creationId xmlns:a16="http://schemas.microsoft.com/office/drawing/2014/main" id="{F4023C65-0CE8-3D14-7CE5-28F334C9275A}"/>
                  </a:ext>
                </a:extLst>
              </p:cNvPr>
              <p:cNvSpPr>
                <a:spLocks noChangeShapeType="1"/>
              </p:cNvSpPr>
              <p:nvPr/>
            </p:nvSpPr>
            <p:spPr bwMode="auto">
              <a:xfrm rot="16200000" flipH="1">
                <a:off x="4100"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72" name="Line 1364">
                <a:extLst>
                  <a:ext uri="{FF2B5EF4-FFF2-40B4-BE49-F238E27FC236}">
                    <a16:creationId xmlns:a16="http://schemas.microsoft.com/office/drawing/2014/main" id="{48A5547E-CF6D-2683-FD07-59695A63C931}"/>
                  </a:ext>
                </a:extLst>
              </p:cNvPr>
              <p:cNvSpPr>
                <a:spLocks noChangeShapeType="1"/>
              </p:cNvSpPr>
              <p:nvPr/>
            </p:nvSpPr>
            <p:spPr bwMode="auto">
              <a:xfrm rot="-5400000" flipH="1" flipV="1">
                <a:off x="4071" y="296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73" name="Line 1365">
                <a:extLst>
                  <a:ext uri="{FF2B5EF4-FFF2-40B4-BE49-F238E27FC236}">
                    <a16:creationId xmlns:a16="http://schemas.microsoft.com/office/drawing/2014/main" id="{58D12283-1468-2BD4-7931-FE4A257005EF}"/>
                  </a:ext>
                </a:extLst>
              </p:cNvPr>
              <p:cNvSpPr>
                <a:spLocks noChangeShapeType="1"/>
              </p:cNvSpPr>
              <p:nvPr/>
            </p:nvSpPr>
            <p:spPr bwMode="auto">
              <a:xfrm rot="-5400000" flipH="1" flipV="1">
                <a:off x="1525" y="296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74" name="Line 1366">
                <a:extLst>
                  <a:ext uri="{FF2B5EF4-FFF2-40B4-BE49-F238E27FC236}">
                    <a16:creationId xmlns:a16="http://schemas.microsoft.com/office/drawing/2014/main" id="{A2CAA637-319C-B471-D511-DB00F67F6DFB}"/>
                  </a:ext>
                </a:extLst>
              </p:cNvPr>
              <p:cNvSpPr>
                <a:spLocks noChangeShapeType="1"/>
              </p:cNvSpPr>
              <p:nvPr/>
            </p:nvSpPr>
            <p:spPr bwMode="auto">
              <a:xfrm rot="16200000" flipV="1">
                <a:off x="1519" y="1427"/>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75" name="Line 1367">
                <a:extLst>
                  <a:ext uri="{FF2B5EF4-FFF2-40B4-BE49-F238E27FC236}">
                    <a16:creationId xmlns:a16="http://schemas.microsoft.com/office/drawing/2014/main" id="{EB956E7A-2D3F-25AE-F9E7-B2B0A9E38021}"/>
                  </a:ext>
                </a:extLst>
              </p:cNvPr>
              <p:cNvSpPr>
                <a:spLocks noChangeShapeType="1"/>
              </p:cNvSpPr>
              <p:nvPr/>
            </p:nvSpPr>
            <p:spPr bwMode="auto">
              <a:xfrm rot="16200000" flipV="1">
                <a:off x="4065" y="1427"/>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76" name="Line 1368">
                <a:extLst>
                  <a:ext uri="{FF2B5EF4-FFF2-40B4-BE49-F238E27FC236}">
                    <a16:creationId xmlns:a16="http://schemas.microsoft.com/office/drawing/2014/main" id="{FD75D5A3-9DF1-B54D-C971-1F7229F424EF}"/>
                  </a:ext>
                </a:extLst>
              </p:cNvPr>
              <p:cNvSpPr>
                <a:spLocks noChangeShapeType="1"/>
              </p:cNvSpPr>
              <p:nvPr/>
            </p:nvSpPr>
            <p:spPr bwMode="auto">
              <a:xfrm rot="16200000" flipH="1">
                <a:off x="1296"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77" name="Line 1369">
                <a:extLst>
                  <a:ext uri="{FF2B5EF4-FFF2-40B4-BE49-F238E27FC236}">
                    <a16:creationId xmlns:a16="http://schemas.microsoft.com/office/drawing/2014/main" id="{B385B0E6-8C91-985D-AEE2-57047E970F8A}"/>
                  </a:ext>
                </a:extLst>
              </p:cNvPr>
              <p:cNvSpPr>
                <a:spLocks noChangeShapeType="1"/>
              </p:cNvSpPr>
              <p:nvPr/>
            </p:nvSpPr>
            <p:spPr bwMode="auto">
              <a:xfrm rot="16200000" flipH="1">
                <a:off x="1295"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78" name="Line 1370">
                <a:extLst>
                  <a:ext uri="{FF2B5EF4-FFF2-40B4-BE49-F238E27FC236}">
                    <a16:creationId xmlns:a16="http://schemas.microsoft.com/office/drawing/2014/main" id="{D222F366-1435-74EF-2AE9-75E94A22D264}"/>
                  </a:ext>
                </a:extLst>
              </p:cNvPr>
              <p:cNvSpPr>
                <a:spLocks noChangeShapeType="1"/>
              </p:cNvSpPr>
              <p:nvPr/>
            </p:nvSpPr>
            <p:spPr bwMode="auto">
              <a:xfrm rot="-5400000">
                <a:off x="4227" y="2255"/>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79" name="Line 1371">
                <a:extLst>
                  <a:ext uri="{FF2B5EF4-FFF2-40B4-BE49-F238E27FC236}">
                    <a16:creationId xmlns:a16="http://schemas.microsoft.com/office/drawing/2014/main" id="{2A01D45A-EADC-109A-E119-6751CB98D526}"/>
                  </a:ext>
                </a:extLst>
              </p:cNvPr>
              <p:cNvSpPr>
                <a:spLocks noChangeShapeType="1"/>
              </p:cNvSpPr>
              <p:nvPr/>
            </p:nvSpPr>
            <p:spPr bwMode="auto">
              <a:xfrm rot="16200000" flipH="1">
                <a:off x="1803"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80" name="Line 1372">
                <a:extLst>
                  <a:ext uri="{FF2B5EF4-FFF2-40B4-BE49-F238E27FC236}">
                    <a16:creationId xmlns:a16="http://schemas.microsoft.com/office/drawing/2014/main" id="{21813A26-98BB-4601-1608-27B9078EEF85}"/>
                  </a:ext>
                </a:extLst>
              </p:cNvPr>
              <p:cNvSpPr>
                <a:spLocks noChangeShapeType="1"/>
              </p:cNvSpPr>
              <p:nvPr/>
            </p:nvSpPr>
            <p:spPr bwMode="auto">
              <a:xfrm rot="16200000" flipH="1">
                <a:off x="1802"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81" name="Line 1373">
                <a:extLst>
                  <a:ext uri="{FF2B5EF4-FFF2-40B4-BE49-F238E27FC236}">
                    <a16:creationId xmlns:a16="http://schemas.microsoft.com/office/drawing/2014/main" id="{23841121-228D-D915-8059-B66E1C047679}"/>
                  </a:ext>
                </a:extLst>
              </p:cNvPr>
              <p:cNvSpPr>
                <a:spLocks noChangeShapeType="1"/>
              </p:cNvSpPr>
              <p:nvPr/>
            </p:nvSpPr>
            <p:spPr bwMode="auto">
              <a:xfrm rot="-5400000" flipH="1" flipV="1">
                <a:off x="4197"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82" name="Line 1374">
                <a:extLst>
                  <a:ext uri="{FF2B5EF4-FFF2-40B4-BE49-F238E27FC236}">
                    <a16:creationId xmlns:a16="http://schemas.microsoft.com/office/drawing/2014/main" id="{945ACEF4-77B8-353C-A551-B41584332D50}"/>
                  </a:ext>
                </a:extLst>
              </p:cNvPr>
              <p:cNvSpPr>
                <a:spLocks noChangeShapeType="1"/>
              </p:cNvSpPr>
              <p:nvPr/>
            </p:nvSpPr>
            <p:spPr bwMode="auto">
              <a:xfrm rot="16200000" flipH="1">
                <a:off x="4198"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83" name="Line 1375">
                <a:extLst>
                  <a:ext uri="{FF2B5EF4-FFF2-40B4-BE49-F238E27FC236}">
                    <a16:creationId xmlns:a16="http://schemas.microsoft.com/office/drawing/2014/main" id="{AC9D2CB8-5849-8884-DB43-39477B3A70AE}"/>
                  </a:ext>
                </a:extLst>
              </p:cNvPr>
              <p:cNvSpPr>
                <a:spLocks noChangeShapeType="1"/>
              </p:cNvSpPr>
              <p:nvPr/>
            </p:nvSpPr>
            <p:spPr bwMode="auto">
              <a:xfrm rot="16200000" flipH="1">
                <a:off x="1399"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84" name="Line 1376">
                <a:extLst>
                  <a:ext uri="{FF2B5EF4-FFF2-40B4-BE49-F238E27FC236}">
                    <a16:creationId xmlns:a16="http://schemas.microsoft.com/office/drawing/2014/main" id="{4D666D20-C2FB-31B3-9CD7-E46C8925A5ED}"/>
                  </a:ext>
                </a:extLst>
              </p:cNvPr>
              <p:cNvSpPr>
                <a:spLocks noChangeShapeType="1"/>
              </p:cNvSpPr>
              <p:nvPr/>
            </p:nvSpPr>
            <p:spPr bwMode="auto">
              <a:xfrm rot="-5400000" flipH="1" flipV="1">
                <a:off x="1398"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85" name="Line 1377">
                <a:extLst>
                  <a:ext uri="{FF2B5EF4-FFF2-40B4-BE49-F238E27FC236}">
                    <a16:creationId xmlns:a16="http://schemas.microsoft.com/office/drawing/2014/main" id="{92A5EC99-53A5-41F7-0EEB-6706401AF283}"/>
                  </a:ext>
                </a:extLst>
              </p:cNvPr>
              <p:cNvSpPr>
                <a:spLocks noChangeShapeType="1"/>
              </p:cNvSpPr>
              <p:nvPr/>
            </p:nvSpPr>
            <p:spPr bwMode="auto">
              <a:xfrm rot="16200000" flipV="1">
                <a:off x="2037" y="97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86" name="Line 1378">
                <a:extLst>
                  <a:ext uri="{FF2B5EF4-FFF2-40B4-BE49-F238E27FC236}">
                    <a16:creationId xmlns:a16="http://schemas.microsoft.com/office/drawing/2014/main" id="{B92F841C-DC39-125E-5D73-6A1986619793}"/>
                  </a:ext>
                </a:extLst>
              </p:cNvPr>
              <p:cNvSpPr>
                <a:spLocks noChangeShapeType="1"/>
              </p:cNvSpPr>
              <p:nvPr/>
            </p:nvSpPr>
            <p:spPr bwMode="auto">
              <a:xfrm rot="-5400000" flipH="1" flipV="1">
                <a:off x="2038" y="3396"/>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87" name="Line 1379">
                <a:extLst>
                  <a:ext uri="{FF2B5EF4-FFF2-40B4-BE49-F238E27FC236}">
                    <a16:creationId xmlns:a16="http://schemas.microsoft.com/office/drawing/2014/main" id="{6249AB43-5252-5A81-FF49-B5CE655CFB9D}"/>
                  </a:ext>
                </a:extLst>
              </p:cNvPr>
              <p:cNvSpPr>
                <a:spLocks noChangeShapeType="1"/>
              </p:cNvSpPr>
              <p:nvPr/>
            </p:nvSpPr>
            <p:spPr bwMode="auto">
              <a:xfrm rot="-5400000" flipH="1" flipV="1">
                <a:off x="3558" y="3396"/>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88" name="Line 1380">
                <a:extLst>
                  <a:ext uri="{FF2B5EF4-FFF2-40B4-BE49-F238E27FC236}">
                    <a16:creationId xmlns:a16="http://schemas.microsoft.com/office/drawing/2014/main" id="{F6520016-E7C1-CDB5-F222-348CFF0DF4FB}"/>
                  </a:ext>
                </a:extLst>
              </p:cNvPr>
              <p:cNvSpPr>
                <a:spLocks noChangeShapeType="1"/>
              </p:cNvSpPr>
              <p:nvPr/>
            </p:nvSpPr>
            <p:spPr bwMode="auto">
              <a:xfrm rot="16200000" flipV="1">
                <a:off x="3557" y="97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89" name="Line 1381">
                <a:extLst>
                  <a:ext uri="{FF2B5EF4-FFF2-40B4-BE49-F238E27FC236}">
                    <a16:creationId xmlns:a16="http://schemas.microsoft.com/office/drawing/2014/main" id="{E0F809F6-C7A8-7115-F2B7-20F7407432F0}"/>
                  </a:ext>
                </a:extLst>
              </p:cNvPr>
              <p:cNvSpPr>
                <a:spLocks noChangeShapeType="1"/>
              </p:cNvSpPr>
              <p:nvPr/>
            </p:nvSpPr>
            <p:spPr bwMode="auto">
              <a:xfrm rot="16200000" flipV="1">
                <a:off x="3818"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90" name="Line 1382">
                <a:extLst>
                  <a:ext uri="{FF2B5EF4-FFF2-40B4-BE49-F238E27FC236}">
                    <a16:creationId xmlns:a16="http://schemas.microsoft.com/office/drawing/2014/main" id="{0512D6BE-0F76-CE49-1C36-7713BCF99AAE}"/>
                  </a:ext>
                </a:extLst>
              </p:cNvPr>
              <p:cNvSpPr>
                <a:spLocks noChangeShapeType="1"/>
              </p:cNvSpPr>
              <p:nvPr/>
            </p:nvSpPr>
            <p:spPr bwMode="auto">
              <a:xfrm rot="16200000" flipV="1">
                <a:off x="1779"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91" name="Line 1383">
                <a:extLst>
                  <a:ext uri="{FF2B5EF4-FFF2-40B4-BE49-F238E27FC236}">
                    <a16:creationId xmlns:a16="http://schemas.microsoft.com/office/drawing/2014/main" id="{227A5540-C089-3500-1CC3-3B2889C71DAE}"/>
                  </a:ext>
                </a:extLst>
              </p:cNvPr>
              <p:cNvSpPr>
                <a:spLocks noChangeShapeType="1"/>
              </p:cNvSpPr>
              <p:nvPr/>
            </p:nvSpPr>
            <p:spPr bwMode="auto">
              <a:xfrm rot="-5400000" flipH="1" flipV="1">
                <a:off x="1778"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92" name="Line 1384">
                <a:extLst>
                  <a:ext uri="{FF2B5EF4-FFF2-40B4-BE49-F238E27FC236}">
                    <a16:creationId xmlns:a16="http://schemas.microsoft.com/office/drawing/2014/main" id="{481D93B3-7033-7E00-B3F6-84A1832E4BB1}"/>
                  </a:ext>
                </a:extLst>
              </p:cNvPr>
              <p:cNvSpPr>
                <a:spLocks noChangeShapeType="1"/>
              </p:cNvSpPr>
              <p:nvPr/>
            </p:nvSpPr>
            <p:spPr bwMode="auto">
              <a:xfrm rot="-5400000" flipH="1" flipV="1">
                <a:off x="3817"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93" name="Line 1385">
                <a:extLst>
                  <a:ext uri="{FF2B5EF4-FFF2-40B4-BE49-F238E27FC236}">
                    <a16:creationId xmlns:a16="http://schemas.microsoft.com/office/drawing/2014/main" id="{796AFCEE-4989-0E94-2578-25B7DF0BBFB1}"/>
                  </a:ext>
                </a:extLst>
              </p:cNvPr>
              <p:cNvSpPr>
                <a:spLocks noChangeShapeType="1"/>
              </p:cNvSpPr>
              <p:nvPr/>
            </p:nvSpPr>
            <p:spPr bwMode="auto">
              <a:xfrm rot="-5400000">
                <a:off x="1423"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94" name="Line 1386">
                <a:extLst>
                  <a:ext uri="{FF2B5EF4-FFF2-40B4-BE49-F238E27FC236}">
                    <a16:creationId xmlns:a16="http://schemas.microsoft.com/office/drawing/2014/main" id="{7F64D736-E746-EF8F-C938-08B6B9DBB257}"/>
                  </a:ext>
                </a:extLst>
              </p:cNvPr>
              <p:cNvSpPr>
                <a:spLocks noChangeShapeType="1"/>
              </p:cNvSpPr>
              <p:nvPr/>
            </p:nvSpPr>
            <p:spPr bwMode="auto">
              <a:xfrm rot="-5400000">
                <a:off x="1422"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95" name="Line 1387">
                <a:extLst>
                  <a:ext uri="{FF2B5EF4-FFF2-40B4-BE49-F238E27FC236}">
                    <a16:creationId xmlns:a16="http://schemas.microsoft.com/office/drawing/2014/main" id="{063FED5C-A1C4-CCC6-3A2F-77E4CC58A234}"/>
                  </a:ext>
                </a:extLst>
              </p:cNvPr>
              <p:cNvSpPr>
                <a:spLocks noChangeShapeType="1"/>
              </p:cNvSpPr>
              <p:nvPr/>
            </p:nvSpPr>
            <p:spPr bwMode="auto">
              <a:xfrm rot="-5400000" flipH="1" flipV="1">
                <a:off x="1399"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96" name="Line 1388">
                <a:extLst>
                  <a:ext uri="{FF2B5EF4-FFF2-40B4-BE49-F238E27FC236}">
                    <a16:creationId xmlns:a16="http://schemas.microsoft.com/office/drawing/2014/main" id="{467DC8B7-DF8D-2F6B-9D9E-CA3FD8FC446D}"/>
                  </a:ext>
                </a:extLst>
              </p:cNvPr>
              <p:cNvSpPr>
                <a:spLocks noChangeShapeType="1"/>
              </p:cNvSpPr>
              <p:nvPr/>
            </p:nvSpPr>
            <p:spPr bwMode="auto">
              <a:xfrm rot="-5400000" flipH="1" flipV="1">
                <a:off x="4198"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97" name="Line 1389">
                <a:extLst>
                  <a:ext uri="{FF2B5EF4-FFF2-40B4-BE49-F238E27FC236}">
                    <a16:creationId xmlns:a16="http://schemas.microsoft.com/office/drawing/2014/main" id="{4FDF591A-FDAB-285F-974C-AA1EBC330776}"/>
                  </a:ext>
                </a:extLst>
              </p:cNvPr>
              <p:cNvSpPr>
                <a:spLocks noChangeShapeType="1"/>
              </p:cNvSpPr>
              <p:nvPr/>
            </p:nvSpPr>
            <p:spPr bwMode="auto">
              <a:xfrm rot="16200000" flipH="1">
                <a:off x="1398"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98" name="Line 1390">
                <a:extLst>
                  <a:ext uri="{FF2B5EF4-FFF2-40B4-BE49-F238E27FC236}">
                    <a16:creationId xmlns:a16="http://schemas.microsoft.com/office/drawing/2014/main" id="{D07E5147-BE6A-652F-C723-3FC88D80032F}"/>
                  </a:ext>
                </a:extLst>
              </p:cNvPr>
              <p:cNvSpPr>
                <a:spLocks noChangeShapeType="1"/>
              </p:cNvSpPr>
              <p:nvPr/>
            </p:nvSpPr>
            <p:spPr bwMode="auto">
              <a:xfrm rot="16200000" flipH="1">
                <a:off x="4197"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599" name="Line 1391">
                <a:extLst>
                  <a:ext uri="{FF2B5EF4-FFF2-40B4-BE49-F238E27FC236}">
                    <a16:creationId xmlns:a16="http://schemas.microsoft.com/office/drawing/2014/main" id="{E33DB03E-8B09-3044-4AD1-94FC3073BFFB}"/>
                  </a:ext>
                </a:extLst>
              </p:cNvPr>
              <p:cNvSpPr>
                <a:spLocks noChangeShapeType="1"/>
              </p:cNvSpPr>
              <p:nvPr/>
            </p:nvSpPr>
            <p:spPr bwMode="auto">
              <a:xfrm rot="-5400000">
                <a:off x="1676"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00" name="Line 1392">
                <a:extLst>
                  <a:ext uri="{FF2B5EF4-FFF2-40B4-BE49-F238E27FC236}">
                    <a16:creationId xmlns:a16="http://schemas.microsoft.com/office/drawing/2014/main" id="{D36ABCB7-00BE-3735-2A75-7C5EDDB2F171}"/>
                  </a:ext>
                </a:extLst>
              </p:cNvPr>
              <p:cNvSpPr>
                <a:spLocks noChangeShapeType="1"/>
              </p:cNvSpPr>
              <p:nvPr/>
            </p:nvSpPr>
            <p:spPr bwMode="auto">
              <a:xfrm rot="-5400000">
                <a:off x="1675"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01" name="Line 1393">
                <a:extLst>
                  <a:ext uri="{FF2B5EF4-FFF2-40B4-BE49-F238E27FC236}">
                    <a16:creationId xmlns:a16="http://schemas.microsoft.com/office/drawing/2014/main" id="{AE77DC92-B64E-FF7F-B8E4-98936C124949}"/>
                  </a:ext>
                </a:extLst>
              </p:cNvPr>
              <p:cNvSpPr>
                <a:spLocks noChangeShapeType="1"/>
              </p:cNvSpPr>
              <p:nvPr/>
            </p:nvSpPr>
            <p:spPr bwMode="auto">
              <a:xfrm rot="16200000" flipV="1">
                <a:off x="1519" y="2740"/>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02" name="Line 1394">
                <a:extLst>
                  <a:ext uri="{FF2B5EF4-FFF2-40B4-BE49-F238E27FC236}">
                    <a16:creationId xmlns:a16="http://schemas.microsoft.com/office/drawing/2014/main" id="{4F306F2E-AB24-06A3-9234-D4D166FFCB1C}"/>
                  </a:ext>
                </a:extLst>
              </p:cNvPr>
              <p:cNvSpPr>
                <a:spLocks noChangeShapeType="1"/>
              </p:cNvSpPr>
              <p:nvPr/>
            </p:nvSpPr>
            <p:spPr bwMode="auto">
              <a:xfrm rot="-5400000" flipH="1" flipV="1">
                <a:off x="4064" y="1645"/>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03" name="Line 1395">
                <a:extLst>
                  <a:ext uri="{FF2B5EF4-FFF2-40B4-BE49-F238E27FC236}">
                    <a16:creationId xmlns:a16="http://schemas.microsoft.com/office/drawing/2014/main" id="{712EB84E-6093-0DFA-A5D1-0EADEE3F74AA}"/>
                  </a:ext>
                </a:extLst>
              </p:cNvPr>
              <p:cNvSpPr>
                <a:spLocks noChangeShapeType="1"/>
              </p:cNvSpPr>
              <p:nvPr/>
            </p:nvSpPr>
            <p:spPr bwMode="auto">
              <a:xfrm rot="16200000" flipV="1">
                <a:off x="4065" y="2740"/>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04" name="Line 1396">
                <a:extLst>
                  <a:ext uri="{FF2B5EF4-FFF2-40B4-BE49-F238E27FC236}">
                    <a16:creationId xmlns:a16="http://schemas.microsoft.com/office/drawing/2014/main" id="{FF3531B1-D7BC-DC99-CE3F-AF109456C097}"/>
                  </a:ext>
                </a:extLst>
              </p:cNvPr>
              <p:cNvSpPr>
                <a:spLocks noChangeShapeType="1"/>
              </p:cNvSpPr>
              <p:nvPr/>
            </p:nvSpPr>
            <p:spPr bwMode="auto">
              <a:xfrm rot="-5400000" flipH="1" flipV="1">
                <a:off x="1518" y="1645"/>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05" name="Line 1397">
                <a:extLst>
                  <a:ext uri="{FF2B5EF4-FFF2-40B4-BE49-F238E27FC236}">
                    <a16:creationId xmlns:a16="http://schemas.microsoft.com/office/drawing/2014/main" id="{9E5219AA-6F28-331E-BD68-7467C6B6F60A}"/>
                  </a:ext>
                </a:extLst>
              </p:cNvPr>
              <p:cNvSpPr>
                <a:spLocks noChangeShapeType="1"/>
              </p:cNvSpPr>
              <p:nvPr/>
            </p:nvSpPr>
            <p:spPr bwMode="auto">
              <a:xfrm rot="16200000" flipH="1">
                <a:off x="1652"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06" name="Line 1398">
                <a:extLst>
                  <a:ext uri="{FF2B5EF4-FFF2-40B4-BE49-F238E27FC236}">
                    <a16:creationId xmlns:a16="http://schemas.microsoft.com/office/drawing/2014/main" id="{A0ED7FD9-2D5C-DF7C-A75F-DAED40533B87}"/>
                  </a:ext>
                </a:extLst>
              </p:cNvPr>
              <p:cNvSpPr>
                <a:spLocks noChangeShapeType="1"/>
              </p:cNvSpPr>
              <p:nvPr/>
            </p:nvSpPr>
            <p:spPr bwMode="auto">
              <a:xfrm rot="16200000" flipH="1">
                <a:off x="3945"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07" name="Line 1399">
                <a:extLst>
                  <a:ext uri="{FF2B5EF4-FFF2-40B4-BE49-F238E27FC236}">
                    <a16:creationId xmlns:a16="http://schemas.microsoft.com/office/drawing/2014/main" id="{C6AFAB72-3CF7-F6BB-61DD-897D0E102820}"/>
                  </a:ext>
                </a:extLst>
              </p:cNvPr>
              <p:cNvSpPr>
                <a:spLocks noChangeShapeType="1"/>
              </p:cNvSpPr>
              <p:nvPr/>
            </p:nvSpPr>
            <p:spPr bwMode="auto">
              <a:xfrm rot="-5400000" flipH="1" flipV="1">
                <a:off x="3939"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08" name="Line 1400">
                <a:extLst>
                  <a:ext uri="{FF2B5EF4-FFF2-40B4-BE49-F238E27FC236}">
                    <a16:creationId xmlns:a16="http://schemas.microsoft.com/office/drawing/2014/main" id="{AFD035E2-1C7A-C230-B1D2-364E8BFEA7F5}"/>
                  </a:ext>
                </a:extLst>
              </p:cNvPr>
              <p:cNvSpPr>
                <a:spLocks noChangeShapeType="1"/>
              </p:cNvSpPr>
              <p:nvPr/>
            </p:nvSpPr>
            <p:spPr bwMode="auto">
              <a:xfrm rot="-5400000" flipH="1" flipV="1">
                <a:off x="1646"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09" name="Line 1401">
                <a:extLst>
                  <a:ext uri="{FF2B5EF4-FFF2-40B4-BE49-F238E27FC236}">
                    <a16:creationId xmlns:a16="http://schemas.microsoft.com/office/drawing/2014/main" id="{DD4B8DA7-9642-547D-E0EF-D4BFBA758EAF}"/>
                  </a:ext>
                </a:extLst>
              </p:cNvPr>
              <p:cNvSpPr>
                <a:spLocks noChangeShapeType="1"/>
              </p:cNvSpPr>
              <p:nvPr/>
            </p:nvSpPr>
            <p:spPr bwMode="auto">
              <a:xfrm rot="16200000" flipH="1">
                <a:off x="1549"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10" name="Line 1402">
                <a:extLst>
                  <a:ext uri="{FF2B5EF4-FFF2-40B4-BE49-F238E27FC236}">
                    <a16:creationId xmlns:a16="http://schemas.microsoft.com/office/drawing/2014/main" id="{D58818C8-E50A-EDC9-82C0-87B21D48CD91}"/>
                  </a:ext>
                </a:extLst>
              </p:cNvPr>
              <p:cNvSpPr>
                <a:spLocks noChangeShapeType="1"/>
              </p:cNvSpPr>
              <p:nvPr/>
            </p:nvSpPr>
            <p:spPr bwMode="auto">
              <a:xfrm rot="16200000" flipH="1">
                <a:off x="1554"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11" name="Line 1403">
                <a:extLst>
                  <a:ext uri="{FF2B5EF4-FFF2-40B4-BE49-F238E27FC236}">
                    <a16:creationId xmlns:a16="http://schemas.microsoft.com/office/drawing/2014/main" id="{F457F84A-F568-FD20-3352-0191DF8A64BF}"/>
                  </a:ext>
                </a:extLst>
              </p:cNvPr>
              <p:cNvSpPr>
                <a:spLocks noChangeShapeType="1"/>
              </p:cNvSpPr>
              <p:nvPr/>
            </p:nvSpPr>
            <p:spPr bwMode="auto">
              <a:xfrm rot="16200000" flipH="1">
                <a:off x="3588"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12" name="Line 1404">
                <a:extLst>
                  <a:ext uri="{FF2B5EF4-FFF2-40B4-BE49-F238E27FC236}">
                    <a16:creationId xmlns:a16="http://schemas.microsoft.com/office/drawing/2014/main" id="{D22FA273-4F3D-DEA7-6D32-44957F31DE22}"/>
                  </a:ext>
                </a:extLst>
              </p:cNvPr>
              <p:cNvSpPr>
                <a:spLocks noChangeShapeType="1"/>
              </p:cNvSpPr>
              <p:nvPr/>
            </p:nvSpPr>
            <p:spPr bwMode="auto">
              <a:xfrm rot="16200000" flipH="1">
                <a:off x="3587"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13" name="Line 1405">
                <a:extLst>
                  <a:ext uri="{FF2B5EF4-FFF2-40B4-BE49-F238E27FC236}">
                    <a16:creationId xmlns:a16="http://schemas.microsoft.com/office/drawing/2014/main" id="{DA0AD6F0-6B6D-AC77-223E-DFF93D3E45F3}"/>
                  </a:ext>
                </a:extLst>
              </p:cNvPr>
              <p:cNvSpPr>
                <a:spLocks noChangeShapeType="1"/>
              </p:cNvSpPr>
              <p:nvPr/>
            </p:nvSpPr>
            <p:spPr bwMode="auto">
              <a:xfrm rot="16200000" flipH="1">
                <a:off x="2171"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14" name="Line 1406">
                <a:extLst>
                  <a:ext uri="{FF2B5EF4-FFF2-40B4-BE49-F238E27FC236}">
                    <a16:creationId xmlns:a16="http://schemas.microsoft.com/office/drawing/2014/main" id="{679EC9CF-7593-1875-3232-52A7DAF37479}"/>
                  </a:ext>
                </a:extLst>
              </p:cNvPr>
              <p:cNvSpPr>
                <a:spLocks noChangeShapeType="1"/>
              </p:cNvSpPr>
              <p:nvPr/>
            </p:nvSpPr>
            <p:spPr bwMode="auto">
              <a:xfrm rot="-5400000" flipH="1" flipV="1">
                <a:off x="3425"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15" name="Line 1407">
                <a:extLst>
                  <a:ext uri="{FF2B5EF4-FFF2-40B4-BE49-F238E27FC236}">
                    <a16:creationId xmlns:a16="http://schemas.microsoft.com/office/drawing/2014/main" id="{07A61179-E220-A16D-793E-61CF5253D268}"/>
                  </a:ext>
                </a:extLst>
              </p:cNvPr>
              <p:cNvSpPr>
                <a:spLocks noChangeShapeType="1"/>
              </p:cNvSpPr>
              <p:nvPr/>
            </p:nvSpPr>
            <p:spPr bwMode="auto">
              <a:xfrm rot="16200000" flipH="1">
                <a:off x="3426"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16" name="Line 1408">
                <a:extLst>
                  <a:ext uri="{FF2B5EF4-FFF2-40B4-BE49-F238E27FC236}">
                    <a16:creationId xmlns:a16="http://schemas.microsoft.com/office/drawing/2014/main" id="{F4B633C3-74AB-4200-7942-FDEB42577990}"/>
                  </a:ext>
                </a:extLst>
              </p:cNvPr>
              <p:cNvSpPr>
                <a:spLocks noChangeShapeType="1"/>
              </p:cNvSpPr>
              <p:nvPr/>
            </p:nvSpPr>
            <p:spPr bwMode="auto">
              <a:xfrm rot="-5400000" flipH="1" flipV="1">
                <a:off x="2170"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17" name="Line 1409">
                <a:extLst>
                  <a:ext uri="{FF2B5EF4-FFF2-40B4-BE49-F238E27FC236}">
                    <a16:creationId xmlns:a16="http://schemas.microsoft.com/office/drawing/2014/main" id="{04AB2A6B-5631-4DF7-409F-3F5ECDDD2F04}"/>
                  </a:ext>
                </a:extLst>
              </p:cNvPr>
              <p:cNvSpPr>
                <a:spLocks noChangeShapeType="1"/>
              </p:cNvSpPr>
              <p:nvPr/>
            </p:nvSpPr>
            <p:spPr bwMode="auto">
              <a:xfrm rot="16200000" flipH="1">
                <a:off x="4095"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18" name="Line 1410">
                <a:extLst>
                  <a:ext uri="{FF2B5EF4-FFF2-40B4-BE49-F238E27FC236}">
                    <a16:creationId xmlns:a16="http://schemas.microsoft.com/office/drawing/2014/main" id="{0E06CD4E-17BD-2684-4AC9-AECB1D351785}"/>
                  </a:ext>
                </a:extLst>
              </p:cNvPr>
              <p:cNvSpPr>
                <a:spLocks noChangeShapeType="1"/>
              </p:cNvSpPr>
              <p:nvPr/>
            </p:nvSpPr>
            <p:spPr bwMode="auto">
              <a:xfrm rot="16200000" flipH="1">
                <a:off x="4094"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19" name="Line 1411">
                <a:extLst>
                  <a:ext uri="{FF2B5EF4-FFF2-40B4-BE49-F238E27FC236}">
                    <a16:creationId xmlns:a16="http://schemas.microsoft.com/office/drawing/2014/main" id="{791FFB22-C8B1-DE00-E42F-FF960E8A7CDE}"/>
                  </a:ext>
                </a:extLst>
              </p:cNvPr>
              <p:cNvSpPr>
                <a:spLocks noChangeShapeType="1"/>
              </p:cNvSpPr>
              <p:nvPr/>
            </p:nvSpPr>
            <p:spPr bwMode="auto">
              <a:xfrm rot="-5400000">
                <a:off x="1428" y="2255"/>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20" name="Line 1412">
                <a:extLst>
                  <a:ext uri="{FF2B5EF4-FFF2-40B4-BE49-F238E27FC236}">
                    <a16:creationId xmlns:a16="http://schemas.microsoft.com/office/drawing/2014/main" id="{037D9556-2342-490B-C15F-80ABBBD2397C}"/>
                  </a:ext>
                </a:extLst>
              </p:cNvPr>
              <p:cNvSpPr>
                <a:spLocks noChangeShapeType="1"/>
              </p:cNvSpPr>
              <p:nvPr/>
            </p:nvSpPr>
            <p:spPr bwMode="auto">
              <a:xfrm rot="-5400000" flipH="1" flipV="1">
                <a:off x="3691"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21" name="Line 1413">
                <a:extLst>
                  <a:ext uri="{FF2B5EF4-FFF2-40B4-BE49-F238E27FC236}">
                    <a16:creationId xmlns:a16="http://schemas.microsoft.com/office/drawing/2014/main" id="{95E23910-1EF1-6899-10D9-EC5E48A88447}"/>
                  </a:ext>
                </a:extLst>
              </p:cNvPr>
              <p:cNvSpPr>
                <a:spLocks noChangeShapeType="1"/>
              </p:cNvSpPr>
              <p:nvPr/>
            </p:nvSpPr>
            <p:spPr bwMode="auto">
              <a:xfrm rot="-5400000" flipH="1" flipV="1">
                <a:off x="1906"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22" name="Line 1414">
                <a:extLst>
                  <a:ext uri="{FF2B5EF4-FFF2-40B4-BE49-F238E27FC236}">
                    <a16:creationId xmlns:a16="http://schemas.microsoft.com/office/drawing/2014/main" id="{56AFEF30-2F0B-9EB7-A51E-FD11FC751F02}"/>
                  </a:ext>
                </a:extLst>
              </p:cNvPr>
              <p:cNvSpPr>
                <a:spLocks noChangeShapeType="1"/>
              </p:cNvSpPr>
              <p:nvPr/>
            </p:nvSpPr>
            <p:spPr bwMode="auto">
              <a:xfrm rot="16200000" flipH="1">
                <a:off x="1905"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23" name="Line 1415">
                <a:extLst>
                  <a:ext uri="{FF2B5EF4-FFF2-40B4-BE49-F238E27FC236}">
                    <a16:creationId xmlns:a16="http://schemas.microsoft.com/office/drawing/2014/main" id="{3B60F3C5-F87A-EA42-5429-465005DE4BD3}"/>
                  </a:ext>
                </a:extLst>
              </p:cNvPr>
              <p:cNvSpPr>
                <a:spLocks noChangeShapeType="1"/>
              </p:cNvSpPr>
              <p:nvPr/>
            </p:nvSpPr>
            <p:spPr bwMode="auto">
              <a:xfrm rot="16200000" flipH="1">
                <a:off x="3690"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24" name="Line 1416">
                <a:extLst>
                  <a:ext uri="{FF2B5EF4-FFF2-40B4-BE49-F238E27FC236}">
                    <a16:creationId xmlns:a16="http://schemas.microsoft.com/office/drawing/2014/main" id="{522B1789-8255-57A8-0713-29AA4828AB54}"/>
                  </a:ext>
                </a:extLst>
              </p:cNvPr>
              <p:cNvSpPr>
                <a:spLocks noChangeShapeType="1"/>
              </p:cNvSpPr>
              <p:nvPr/>
            </p:nvSpPr>
            <p:spPr bwMode="auto">
              <a:xfrm rot="-5400000" flipH="1" flipV="1">
                <a:off x="4071" y="251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25" name="Line 1417">
                <a:extLst>
                  <a:ext uri="{FF2B5EF4-FFF2-40B4-BE49-F238E27FC236}">
                    <a16:creationId xmlns:a16="http://schemas.microsoft.com/office/drawing/2014/main" id="{DDA95835-AADD-63E9-252E-3C8516434584}"/>
                  </a:ext>
                </a:extLst>
              </p:cNvPr>
              <p:cNvSpPr>
                <a:spLocks noChangeShapeType="1"/>
              </p:cNvSpPr>
              <p:nvPr/>
            </p:nvSpPr>
            <p:spPr bwMode="auto">
              <a:xfrm rot="16200000" flipV="1">
                <a:off x="1524" y="187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26" name="Line 1418">
                <a:extLst>
                  <a:ext uri="{FF2B5EF4-FFF2-40B4-BE49-F238E27FC236}">
                    <a16:creationId xmlns:a16="http://schemas.microsoft.com/office/drawing/2014/main" id="{29CC0151-C6F8-9799-D342-A2EFDD23BB16}"/>
                  </a:ext>
                </a:extLst>
              </p:cNvPr>
              <p:cNvSpPr>
                <a:spLocks noChangeShapeType="1"/>
              </p:cNvSpPr>
              <p:nvPr/>
            </p:nvSpPr>
            <p:spPr bwMode="auto">
              <a:xfrm rot="-5400000" flipH="1" flipV="1">
                <a:off x="1525" y="251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27" name="Line 1419">
                <a:extLst>
                  <a:ext uri="{FF2B5EF4-FFF2-40B4-BE49-F238E27FC236}">
                    <a16:creationId xmlns:a16="http://schemas.microsoft.com/office/drawing/2014/main" id="{574491A1-B12E-8BFC-0A1C-D9ADC09A08EE}"/>
                  </a:ext>
                </a:extLst>
              </p:cNvPr>
              <p:cNvSpPr>
                <a:spLocks noChangeShapeType="1"/>
              </p:cNvSpPr>
              <p:nvPr/>
            </p:nvSpPr>
            <p:spPr bwMode="auto">
              <a:xfrm rot="16200000" flipV="1">
                <a:off x="4070" y="187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28" name="Line 1420">
                <a:extLst>
                  <a:ext uri="{FF2B5EF4-FFF2-40B4-BE49-F238E27FC236}">
                    <a16:creationId xmlns:a16="http://schemas.microsoft.com/office/drawing/2014/main" id="{B8715AF1-283D-78DC-274A-CCDBC272949B}"/>
                  </a:ext>
                </a:extLst>
              </p:cNvPr>
              <p:cNvSpPr>
                <a:spLocks noChangeShapeType="1"/>
              </p:cNvSpPr>
              <p:nvPr/>
            </p:nvSpPr>
            <p:spPr bwMode="auto">
              <a:xfrm rot="16200000" flipV="1">
                <a:off x="2296" y="9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29" name="Line 1421">
                <a:extLst>
                  <a:ext uri="{FF2B5EF4-FFF2-40B4-BE49-F238E27FC236}">
                    <a16:creationId xmlns:a16="http://schemas.microsoft.com/office/drawing/2014/main" id="{F5DCFBB9-6958-BC8D-CF1F-081D893216B9}"/>
                  </a:ext>
                </a:extLst>
              </p:cNvPr>
              <p:cNvSpPr>
                <a:spLocks noChangeShapeType="1"/>
              </p:cNvSpPr>
              <p:nvPr/>
            </p:nvSpPr>
            <p:spPr bwMode="auto">
              <a:xfrm rot="-5400000" flipH="1" flipV="1">
                <a:off x="3299" y="34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30" name="Line 1422">
                <a:extLst>
                  <a:ext uri="{FF2B5EF4-FFF2-40B4-BE49-F238E27FC236}">
                    <a16:creationId xmlns:a16="http://schemas.microsoft.com/office/drawing/2014/main" id="{1BA431BF-7A3D-64F2-B6F2-91061D73E97D}"/>
                  </a:ext>
                </a:extLst>
              </p:cNvPr>
              <p:cNvSpPr>
                <a:spLocks noChangeShapeType="1"/>
              </p:cNvSpPr>
              <p:nvPr/>
            </p:nvSpPr>
            <p:spPr bwMode="auto">
              <a:xfrm rot="16200000" flipV="1">
                <a:off x="3298" y="9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31" name="Line 1423">
                <a:extLst>
                  <a:ext uri="{FF2B5EF4-FFF2-40B4-BE49-F238E27FC236}">
                    <a16:creationId xmlns:a16="http://schemas.microsoft.com/office/drawing/2014/main" id="{78FA98CB-6551-3709-5EFC-4C3AAC238A4C}"/>
                  </a:ext>
                </a:extLst>
              </p:cNvPr>
              <p:cNvSpPr>
                <a:spLocks noChangeShapeType="1"/>
              </p:cNvSpPr>
              <p:nvPr/>
            </p:nvSpPr>
            <p:spPr bwMode="auto">
              <a:xfrm rot="-5400000" flipH="1" flipV="1">
                <a:off x="2297" y="34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32" name="Line 1424">
                <a:extLst>
                  <a:ext uri="{FF2B5EF4-FFF2-40B4-BE49-F238E27FC236}">
                    <a16:creationId xmlns:a16="http://schemas.microsoft.com/office/drawing/2014/main" id="{1D0C1243-0090-011B-6A01-D84B20A2A5CE}"/>
                  </a:ext>
                </a:extLst>
              </p:cNvPr>
              <p:cNvSpPr>
                <a:spLocks noChangeShapeType="1"/>
              </p:cNvSpPr>
              <p:nvPr/>
            </p:nvSpPr>
            <p:spPr bwMode="auto">
              <a:xfrm rot="16200000" flipH="1">
                <a:off x="2068"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33" name="Line 1425">
                <a:extLst>
                  <a:ext uri="{FF2B5EF4-FFF2-40B4-BE49-F238E27FC236}">
                    <a16:creationId xmlns:a16="http://schemas.microsoft.com/office/drawing/2014/main" id="{9AF8AE5B-8DC1-7575-8229-A018721C5B74}"/>
                  </a:ext>
                </a:extLst>
              </p:cNvPr>
              <p:cNvSpPr>
                <a:spLocks noChangeShapeType="1"/>
              </p:cNvSpPr>
              <p:nvPr/>
            </p:nvSpPr>
            <p:spPr bwMode="auto">
              <a:xfrm rot="16200000" flipH="1">
                <a:off x="2067"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34" name="Line 1426">
                <a:extLst>
                  <a:ext uri="{FF2B5EF4-FFF2-40B4-BE49-F238E27FC236}">
                    <a16:creationId xmlns:a16="http://schemas.microsoft.com/office/drawing/2014/main" id="{FADAE088-89B0-E9F8-0935-DDDA92399E47}"/>
                  </a:ext>
                </a:extLst>
              </p:cNvPr>
              <p:cNvSpPr>
                <a:spLocks noChangeShapeType="1"/>
              </p:cNvSpPr>
              <p:nvPr/>
            </p:nvSpPr>
            <p:spPr bwMode="auto">
              <a:xfrm rot="-5400000">
                <a:off x="3714"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35" name="Line 1427">
                <a:extLst>
                  <a:ext uri="{FF2B5EF4-FFF2-40B4-BE49-F238E27FC236}">
                    <a16:creationId xmlns:a16="http://schemas.microsoft.com/office/drawing/2014/main" id="{6EE86A12-1BB1-68DC-1D4A-C78FD263A42D}"/>
                  </a:ext>
                </a:extLst>
              </p:cNvPr>
              <p:cNvSpPr>
                <a:spLocks noChangeShapeType="1"/>
              </p:cNvSpPr>
              <p:nvPr/>
            </p:nvSpPr>
            <p:spPr bwMode="auto">
              <a:xfrm rot="-5400000">
                <a:off x="3715"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36" name="Line 1428">
                <a:extLst>
                  <a:ext uri="{FF2B5EF4-FFF2-40B4-BE49-F238E27FC236}">
                    <a16:creationId xmlns:a16="http://schemas.microsoft.com/office/drawing/2014/main" id="{95984035-6712-91CE-4ADB-6F5EF31DBD13}"/>
                  </a:ext>
                </a:extLst>
              </p:cNvPr>
              <p:cNvSpPr>
                <a:spLocks noChangeShapeType="1"/>
              </p:cNvSpPr>
              <p:nvPr/>
            </p:nvSpPr>
            <p:spPr bwMode="auto">
              <a:xfrm rot="-5400000">
                <a:off x="3968"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37" name="Line 1429">
                <a:extLst>
                  <a:ext uri="{FF2B5EF4-FFF2-40B4-BE49-F238E27FC236}">
                    <a16:creationId xmlns:a16="http://schemas.microsoft.com/office/drawing/2014/main" id="{9235774D-DDD3-1DA7-AEC9-1B975C4F9766}"/>
                  </a:ext>
                </a:extLst>
              </p:cNvPr>
              <p:cNvSpPr>
                <a:spLocks noChangeShapeType="1"/>
              </p:cNvSpPr>
              <p:nvPr/>
            </p:nvSpPr>
            <p:spPr bwMode="auto">
              <a:xfrm rot="-5400000">
                <a:off x="3969"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38" name="Line 1430">
                <a:extLst>
                  <a:ext uri="{FF2B5EF4-FFF2-40B4-BE49-F238E27FC236}">
                    <a16:creationId xmlns:a16="http://schemas.microsoft.com/office/drawing/2014/main" id="{9B9CF19C-B1A5-D6E9-BA8C-ECB3F40FA402}"/>
                  </a:ext>
                </a:extLst>
              </p:cNvPr>
              <p:cNvSpPr>
                <a:spLocks noChangeShapeType="1"/>
              </p:cNvSpPr>
              <p:nvPr/>
            </p:nvSpPr>
            <p:spPr bwMode="auto">
              <a:xfrm rot="-5400000" flipH="1" flipV="1">
                <a:off x="1779"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39" name="Line 1431">
                <a:extLst>
                  <a:ext uri="{FF2B5EF4-FFF2-40B4-BE49-F238E27FC236}">
                    <a16:creationId xmlns:a16="http://schemas.microsoft.com/office/drawing/2014/main" id="{9E603C06-2423-7C35-5256-C0E4A541488A}"/>
                  </a:ext>
                </a:extLst>
              </p:cNvPr>
              <p:cNvSpPr>
                <a:spLocks noChangeShapeType="1"/>
              </p:cNvSpPr>
              <p:nvPr/>
            </p:nvSpPr>
            <p:spPr bwMode="auto">
              <a:xfrm rot="-5400000" flipH="1" flipV="1">
                <a:off x="3818"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40" name="Line 1432">
                <a:extLst>
                  <a:ext uri="{FF2B5EF4-FFF2-40B4-BE49-F238E27FC236}">
                    <a16:creationId xmlns:a16="http://schemas.microsoft.com/office/drawing/2014/main" id="{B4951097-D7A1-5DCC-27B7-F1E6FFEC1744}"/>
                  </a:ext>
                </a:extLst>
              </p:cNvPr>
              <p:cNvSpPr>
                <a:spLocks noChangeShapeType="1"/>
              </p:cNvSpPr>
              <p:nvPr/>
            </p:nvSpPr>
            <p:spPr bwMode="auto">
              <a:xfrm rot="16200000" flipV="1">
                <a:off x="1773"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41" name="Line 1433">
                <a:extLst>
                  <a:ext uri="{FF2B5EF4-FFF2-40B4-BE49-F238E27FC236}">
                    <a16:creationId xmlns:a16="http://schemas.microsoft.com/office/drawing/2014/main" id="{67969785-3EAE-7B16-8067-82D8481693FA}"/>
                  </a:ext>
                </a:extLst>
              </p:cNvPr>
              <p:cNvSpPr>
                <a:spLocks noChangeShapeType="1"/>
              </p:cNvSpPr>
              <p:nvPr/>
            </p:nvSpPr>
            <p:spPr bwMode="auto">
              <a:xfrm rot="16200000" flipV="1">
                <a:off x="3812"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42" name="Line 1434">
                <a:extLst>
                  <a:ext uri="{FF2B5EF4-FFF2-40B4-BE49-F238E27FC236}">
                    <a16:creationId xmlns:a16="http://schemas.microsoft.com/office/drawing/2014/main" id="{57225B2B-6F1A-938B-B8A6-6E9183852CA2}"/>
                  </a:ext>
                </a:extLst>
              </p:cNvPr>
              <p:cNvSpPr>
                <a:spLocks noChangeShapeType="1"/>
              </p:cNvSpPr>
              <p:nvPr/>
            </p:nvSpPr>
            <p:spPr bwMode="auto">
              <a:xfrm rot="16200000" flipV="1">
                <a:off x="1525" y="229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43" name="Line 1435">
                <a:extLst>
                  <a:ext uri="{FF2B5EF4-FFF2-40B4-BE49-F238E27FC236}">
                    <a16:creationId xmlns:a16="http://schemas.microsoft.com/office/drawing/2014/main" id="{210CE8F6-7074-CCAB-E4A6-F58D2D6FE8CD}"/>
                  </a:ext>
                </a:extLst>
              </p:cNvPr>
              <p:cNvSpPr>
                <a:spLocks noChangeShapeType="1"/>
              </p:cNvSpPr>
              <p:nvPr/>
            </p:nvSpPr>
            <p:spPr bwMode="auto">
              <a:xfrm rot="16200000" flipV="1">
                <a:off x="4071" y="229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44" name="Line 1436">
                <a:extLst>
                  <a:ext uri="{FF2B5EF4-FFF2-40B4-BE49-F238E27FC236}">
                    <a16:creationId xmlns:a16="http://schemas.microsoft.com/office/drawing/2014/main" id="{4DBF7C39-94DB-E9D6-9343-BE4DF1BAD495}"/>
                  </a:ext>
                </a:extLst>
              </p:cNvPr>
              <p:cNvSpPr>
                <a:spLocks noChangeShapeType="1"/>
              </p:cNvSpPr>
              <p:nvPr/>
            </p:nvSpPr>
            <p:spPr bwMode="auto">
              <a:xfrm rot="-5400000" flipH="1" flipV="1">
                <a:off x="4070" y="2089"/>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45" name="Line 1437">
                <a:extLst>
                  <a:ext uri="{FF2B5EF4-FFF2-40B4-BE49-F238E27FC236}">
                    <a16:creationId xmlns:a16="http://schemas.microsoft.com/office/drawing/2014/main" id="{5BD4369B-A5EF-7A69-1B58-BF5DD0DA6287}"/>
                  </a:ext>
                </a:extLst>
              </p:cNvPr>
              <p:cNvSpPr>
                <a:spLocks noChangeShapeType="1"/>
              </p:cNvSpPr>
              <p:nvPr/>
            </p:nvSpPr>
            <p:spPr bwMode="auto">
              <a:xfrm rot="-5400000" flipH="1" flipV="1">
                <a:off x="1524" y="2089"/>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46" name="Line 1438">
                <a:extLst>
                  <a:ext uri="{FF2B5EF4-FFF2-40B4-BE49-F238E27FC236}">
                    <a16:creationId xmlns:a16="http://schemas.microsoft.com/office/drawing/2014/main" id="{F528DF10-D922-A80D-FC32-9AF6CAD6D03C}"/>
                  </a:ext>
                </a:extLst>
              </p:cNvPr>
              <p:cNvSpPr>
                <a:spLocks noChangeShapeType="1"/>
              </p:cNvSpPr>
              <p:nvPr/>
            </p:nvSpPr>
            <p:spPr bwMode="auto">
              <a:xfrm rot="-5400000" flipH="1" flipV="1">
                <a:off x="3939"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47" name="Line 1439">
                <a:extLst>
                  <a:ext uri="{FF2B5EF4-FFF2-40B4-BE49-F238E27FC236}">
                    <a16:creationId xmlns:a16="http://schemas.microsoft.com/office/drawing/2014/main" id="{1B000E9C-C7CA-4A1B-676D-681EDE3C8639}"/>
                  </a:ext>
                </a:extLst>
              </p:cNvPr>
              <p:cNvSpPr>
                <a:spLocks noChangeShapeType="1"/>
              </p:cNvSpPr>
              <p:nvPr/>
            </p:nvSpPr>
            <p:spPr bwMode="auto">
              <a:xfrm rot="16200000" flipH="1">
                <a:off x="1645"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48" name="Line 1440">
                <a:extLst>
                  <a:ext uri="{FF2B5EF4-FFF2-40B4-BE49-F238E27FC236}">
                    <a16:creationId xmlns:a16="http://schemas.microsoft.com/office/drawing/2014/main" id="{A1288A98-59D2-9CA3-654E-2091394AE0BD}"/>
                  </a:ext>
                </a:extLst>
              </p:cNvPr>
              <p:cNvSpPr>
                <a:spLocks noChangeShapeType="1"/>
              </p:cNvSpPr>
              <p:nvPr/>
            </p:nvSpPr>
            <p:spPr bwMode="auto">
              <a:xfrm rot="-5400000" flipH="1" flipV="1">
                <a:off x="1646"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49" name="Line 1441">
                <a:extLst>
                  <a:ext uri="{FF2B5EF4-FFF2-40B4-BE49-F238E27FC236}">
                    <a16:creationId xmlns:a16="http://schemas.microsoft.com/office/drawing/2014/main" id="{8C301EEB-530B-CA85-64A0-764E4E1FEA5D}"/>
                  </a:ext>
                </a:extLst>
              </p:cNvPr>
              <p:cNvSpPr>
                <a:spLocks noChangeShapeType="1"/>
              </p:cNvSpPr>
              <p:nvPr/>
            </p:nvSpPr>
            <p:spPr bwMode="auto">
              <a:xfrm rot="16200000" flipH="1">
                <a:off x="3938"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50" name="Line 1442">
                <a:extLst>
                  <a:ext uri="{FF2B5EF4-FFF2-40B4-BE49-F238E27FC236}">
                    <a16:creationId xmlns:a16="http://schemas.microsoft.com/office/drawing/2014/main" id="{C29C58D5-5BE9-2DB5-A254-2478142B687D}"/>
                  </a:ext>
                </a:extLst>
              </p:cNvPr>
              <p:cNvSpPr>
                <a:spLocks noChangeShapeType="1"/>
              </p:cNvSpPr>
              <p:nvPr/>
            </p:nvSpPr>
            <p:spPr bwMode="auto">
              <a:xfrm rot="-5400000" flipH="1" flipV="1">
                <a:off x="3172"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51" name="Line 1443">
                <a:extLst>
                  <a:ext uri="{FF2B5EF4-FFF2-40B4-BE49-F238E27FC236}">
                    <a16:creationId xmlns:a16="http://schemas.microsoft.com/office/drawing/2014/main" id="{795FEBAE-2096-B382-D0CE-4C0C01DB5944}"/>
                  </a:ext>
                </a:extLst>
              </p:cNvPr>
              <p:cNvSpPr>
                <a:spLocks noChangeShapeType="1"/>
              </p:cNvSpPr>
              <p:nvPr/>
            </p:nvSpPr>
            <p:spPr bwMode="auto">
              <a:xfrm rot="16200000" flipH="1">
                <a:off x="3173"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52" name="Line 1444">
                <a:extLst>
                  <a:ext uri="{FF2B5EF4-FFF2-40B4-BE49-F238E27FC236}">
                    <a16:creationId xmlns:a16="http://schemas.microsoft.com/office/drawing/2014/main" id="{3C32BE99-8556-7AFA-5BE2-2F1B9F143CEB}"/>
                  </a:ext>
                </a:extLst>
              </p:cNvPr>
              <p:cNvSpPr>
                <a:spLocks noChangeShapeType="1"/>
              </p:cNvSpPr>
              <p:nvPr/>
            </p:nvSpPr>
            <p:spPr bwMode="auto">
              <a:xfrm rot="16200000" flipH="1">
                <a:off x="2424"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53" name="Line 1445">
                <a:extLst>
                  <a:ext uri="{FF2B5EF4-FFF2-40B4-BE49-F238E27FC236}">
                    <a16:creationId xmlns:a16="http://schemas.microsoft.com/office/drawing/2014/main" id="{6C12B068-D578-386D-25BC-904BADB6919F}"/>
                  </a:ext>
                </a:extLst>
              </p:cNvPr>
              <p:cNvSpPr>
                <a:spLocks noChangeShapeType="1"/>
              </p:cNvSpPr>
              <p:nvPr/>
            </p:nvSpPr>
            <p:spPr bwMode="auto">
              <a:xfrm rot="-5400000" flipH="1" flipV="1">
                <a:off x="2423"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54" name="Line 1446">
                <a:extLst>
                  <a:ext uri="{FF2B5EF4-FFF2-40B4-BE49-F238E27FC236}">
                    <a16:creationId xmlns:a16="http://schemas.microsoft.com/office/drawing/2014/main" id="{9FB0DB92-9A0F-C3C8-9F1A-4F5019E06A4E}"/>
                  </a:ext>
                </a:extLst>
              </p:cNvPr>
              <p:cNvSpPr>
                <a:spLocks noChangeShapeType="1"/>
              </p:cNvSpPr>
              <p:nvPr/>
            </p:nvSpPr>
            <p:spPr bwMode="auto">
              <a:xfrm rot="16200000" flipH="1">
                <a:off x="3843"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55" name="Line 1447">
                <a:extLst>
                  <a:ext uri="{FF2B5EF4-FFF2-40B4-BE49-F238E27FC236}">
                    <a16:creationId xmlns:a16="http://schemas.microsoft.com/office/drawing/2014/main" id="{545DBCB1-39A5-6F9E-2EBD-BB1C17105AC8}"/>
                  </a:ext>
                </a:extLst>
              </p:cNvPr>
              <p:cNvSpPr>
                <a:spLocks noChangeShapeType="1"/>
              </p:cNvSpPr>
              <p:nvPr/>
            </p:nvSpPr>
            <p:spPr bwMode="auto">
              <a:xfrm rot="16200000" flipH="1">
                <a:off x="3848"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56" name="Line 1448">
                <a:extLst>
                  <a:ext uri="{FF2B5EF4-FFF2-40B4-BE49-F238E27FC236}">
                    <a16:creationId xmlns:a16="http://schemas.microsoft.com/office/drawing/2014/main" id="{D611C076-51B9-1A52-6505-54C947A5DFCD}"/>
                  </a:ext>
                </a:extLst>
              </p:cNvPr>
              <p:cNvSpPr>
                <a:spLocks noChangeShapeType="1"/>
              </p:cNvSpPr>
              <p:nvPr/>
            </p:nvSpPr>
            <p:spPr bwMode="auto">
              <a:xfrm rot="16200000" flipV="1">
                <a:off x="3559" y="3178"/>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57" name="Line 1449">
                <a:extLst>
                  <a:ext uri="{FF2B5EF4-FFF2-40B4-BE49-F238E27FC236}">
                    <a16:creationId xmlns:a16="http://schemas.microsoft.com/office/drawing/2014/main" id="{9693998D-1EEC-5F67-749A-49A37B56262B}"/>
                  </a:ext>
                </a:extLst>
              </p:cNvPr>
              <p:cNvSpPr>
                <a:spLocks noChangeShapeType="1"/>
              </p:cNvSpPr>
              <p:nvPr/>
            </p:nvSpPr>
            <p:spPr bwMode="auto">
              <a:xfrm rot="16200000" flipV="1">
                <a:off x="2039" y="3178"/>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58" name="Line 1450">
                <a:extLst>
                  <a:ext uri="{FF2B5EF4-FFF2-40B4-BE49-F238E27FC236}">
                    <a16:creationId xmlns:a16="http://schemas.microsoft.com/office/drawing/2014/main" id="{6AC054F8-4ACF-4B35-17E2-B2D06D21E4EE}"/>
                  </a:ext>
                </a:extLst>
              </p:cNvPr>
              <p:cNvSpPr>
                <a:spLocks noChangeShapeType="1"/>
              </p:cNvSpPr>
              <p:nvPr/>
            </p:nvSpPr>
            <p:spPr bwMode="auto">
              <a:xfrm rot="-5400000" flipH="1" flipV="1">
                <a:off x="2038" y="119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59" name="Line 1451">
                <a:extLst>
                  <a:ext uri="{FF2B5EF4-FFF2-40B4-BE49-F238E27FC236}">
                    <a16:creationId xmlns:a16="http://schemas.microsoft.com/office/drawing/2014/main" id="{A498F6D8-A1CF-D375-C88E-EE72F6F08277}"/>
                  </a:ext>
                </a:extLst>
              </p:cNvPr>
              <p:cNvSpPr>
                <a:spLocks noChangeShapeType="1"/>
              </p:cNvSpPr>
              <p:nvPr/>
            </p:nvSpPr>
            <p:spPr bwMode="auto">
              <a:xfrm rot="-5400000" flipH="1" flipV="1">
                <a:off x="3558" y="119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60" name="Line 1452">
                <a:extLst>
                  <a:ext uri="{FF2B5EF4-FFF2-40B4-BE49-F238E27FC236}">
                    <a16:creationId xmlns:a16="http://schemas.microsoft.com/office/drawing/2014/main" id="{E22B98D1-BC7B-4D24-0FAA-958AF1553973}"/>
                  </a:ext>
                </a:extLst>
              </p:cNvPr>
              <p:cNvSpPr>
                <a:spLocks noChangeShapeType="1"/>
              </p:cNvSpPr>
              <p:nvPr/>
            </p:nvSpPr>
            <p:spPr bwMode="auto">
              <a:xfrm rot="16200000" flipH="1">
                <a:off x="3324"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61" name="Line 1453">
                <a:extLst>
                  <a:ext uri="{FF2B5EF4-FFF2-40B4-BE49-F238E27FC236}">
                    <a16:creationId xmlns:a16="http://schemas.microsoft.com/office/drawing/2014/main" id="{62DC149A-43EF-449F-94E6-C452424D1748}"/>
                  </a:ext>
                </a:extLst>
              </p:cNvPr>
              <p:cNvSpPr>
                <a:spLocks noChangeShapeType="1"/>
              </p:cNvSpPr>
              <p:nvPr/>
            </p:nvSpPr>
            <p:spPr bwMode="auto">
              <a:xfrm rot="16200000" flipH="1">
                <a:off x="3323"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62" name="Line 1454">
                <a:extLst>
                  <a:ext uri="{FF2B5EF4-FFF2-40B4-BE49-F238E27FC236}">
                    <a16:creationId xmlns:a16="http://schemas.microsoft.com/office/drawing/2014/main" id="{BFE869A7-DDC1-FC50-3B34-E1BA5A0A4604}"/>
                  </a:ext>
                </a:extLst>
              </p:cNvPr>
              <p:cNvSpPr>
                <a:spLocks noChangeShapeType="1"/>
              </p:cNvSpPr>
              <p:nvPr/>
            </p:nvSpPr>
            <p:spPr bwMode="auto">
              <a:xfrm rot="-5400000" flipH="1" flipV="1">
                <a:off x="3047"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63" name="Line 1455">
                <a:extLst>
                  <a:ext uri="{FF2B5EF4-FFF2-40B4-BE49-F238E27FC236}">
                    <a16:creationId xmlns:a16="http://schemas.microsoft.com/office/drawing/2014/main" id="{D0B9D846-2863-6968-56E7-DD3EBC590888}"/>
                  </a:ext>
                </a:extLst>
              </p:cNvPr>
              <p:cNvSpPr>
                <a:spLocks noChangeShapeType="1"/>
              </p:cNvSpPr>
              <p:nvPr/>
            </p:nvSpPr>
            <p:spPr bwMode="auto">
              <a:xfrm rot="16200000" flipV="1">
                <a:off x="2551"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64" name="Line 1456">
                <a:extLst>
                  <a:ext uri="{FF2B5EF4-FFF2-40B4-BE49-F238E27FC236}">
                    <a16:creationId xmlns:a16="http://schemas.microsoft.com/office/drawing/2014/main" id="{3A1BFB45-1621-2EF7-DBB4-8CFF82607D40}"/>
                  </a:ext>
                </a:extLst>
              </p:cNvPr>
              <p:cNvSpPr>
                <a:spLocks noChangeShapeType="1"/>
              </p:cNvSpPr>
              <p:nvPr/>
            </p:nvSpPr>
            <p:spPr bwMode="auto">
              <a:xfrm rot="16200000" flipV="1">
                <a:off x="3046"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65" name="Line 1457">
                <a:extLst>
                  <a:ext uri="{FF2B5EF4-FFF2-40B4-BE49-F238E27FC236}">
                    <a16:creationId xmlns:a16="http://schemas.microsoft.com/office/drawing/2014/main" id="{7488FDE8-68D2-696C-D1AA-5C4CC406F90C}"/>
                  </a:ext>
                </a:extLst>
              </p:cNvPr>
              <p:cNvSpPr>
                <a:spLocks noChangeShapeType="1"/>
              </p:cNvSpPr>
              <p:nvPr/>
            </p:nvSpPr>
            <p:spPr bwMode="auto">
              <a:xfrm rot="-5400000" flipH="1" flipV="1">
                <a:off x="2552"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66" name="Line 1458">
                <a:extLst>
                  <a:ext uri="{FF2B5EF4-FFF2-40B4-BE49-F238E27FC236}">
                    <a16:creationId xmlns:a16="http://schemas.microsoft.com/office/drawing/2014/main" id="{520FC15C-8332-28A6-C4D1-2CF3F3C31EB0}"/>
                  </a:ext>
                </a:extLst>
              </p:cNvPr>
              <p:cNvSpPr>
                <a:spLocks noChangeShapeType="1"/>
              </p:cNvSpPr>
              <p:nvPr/>
            </p:nvSpPr>
            <p:spPr bwMode="auto">
              <a:xfrm rot="16200000" flipH="1">
                <a:off x="1550"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67" name="Line 1459">
                <a:extLst>
                  <a:ext uri="{FF2B5EF4-FFF2-40B4-BE49-F238E27FC236}">
                    <a16:creationId xmlns:a16="http://schemas.microsoft.com/office/drawing/2014/main" id="{93665041-FA5D-40E4-2918-DDED51743C8F}"/>
                  </a:ext>
                </a:extLst>
              </p:cNvPr>
              <p:cNvSpPr>
                <a:spLocks noChangeShapeType="1"/>
              </p:cNvSpPr>
              <p:nvPr/>
            </p:nvSpPr>
            <p:spPr bwMode="auto">
              <a:xfrm rot="16200000" flipH="1">
                <a:off x="1549"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68" name="Line 1460">
                <a:extLst>
                  <a:ext uri="{FF2B5EF4-FFF2-40B4-BE49-F238E27FC236}">
                    <a16:creationId xmlns:a16="http://schemas.microsoft.com/office/drawing/2014/main" id="{E19906D5-5DB0-4923-B76C-5F8AC240C613}"/>
                  </a:ext>
                </a:extLst>
              </p:cNvPr>
              <p:cNvSpPr>
                <a:spLocks noChangeShapeType="1"/>
              </p:cNvSpPr>
              <p:nvPr/>
            </p:nvSpPr>
            <p:spPr bwMode="auto">
              <a:xfrm rot="-5400000" flipH="1" flipV="1">
                <a:off x="2677"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69" name="Line 1461">
                <a:extLst>
                  <a:ext uri="{FF2B5EF4-FFF2-40B4-BE49-F238E27FC236}">
                    <a16:creationId xmlns:a16="http://schemas.microsoft.com/office/drawing/2014/main" id="{25029FC3-BF00-7056-15A3-4FB55C831067}"/>
                  </a:ext>
                </a:extLst>
              </p:cNvPr>
              <p:cNvSpPr>
                <a:spLocks noChangeShapeType="1"/>
              </p:cNvSpPr>
              <p:nvPr/>
            </p:nvSpPr>
            <p:spPr bwMode="auto">
              <a:xfrm rot="16200000" flipH="1">
                <a:off x="2920"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70" name="Line 1462">
                <a:extLst>
                  <a:ext uri="{FF2B5EF4-FFF2-40B4-BE49-F238E27FC236}">
                    <a16:creationId xmlns:a16="http://schemas.microsoft.com/office/drawing/2014/main" id="{B184C568-803B-FC0C-B1EF-4B0A1086522A}"/>
                  </a:ext>
                </a:extLst>
              </p:cNvPr>
              <p:cNvSpPr>
                <a:spLocks noChangeShapeType="1"/>
              </p:cNvSpPr>
              <p:nvPr/>
            </p:nvSpPr>
            <p:spPr bwMode="auto">
              <a:xfrm rot="16200000" flipH="1">
                <a:off x="2678"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71" name="Line 1463">
                <a:extLst>
                  <a:ext uri="{FF2B5EF4-FFF2-40B4-BE49-F238E27FC236}">
                    <a16:creationId xmlns:a16="http://schemas.microsoft.com/office/drawing/2014/main" id="{BD9A1C77-D018-B9DD-9A78-5EEE3B41F9F7}"/>
                  </a:ext>
                </a:extLst>
              </p:cNvPr>
              <p:cNvSpPr>
                <a:spLocks noChangeShapeType="1"/>
              </p:cNvSpPr>
              <p:nvPr/>
            </p:nvSpPr>
            <p:spPr bwMode="auto">
              <a:xfrm rot="-5400000" flipH="1" flipV="1">
                <a:off x="2919"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72" name="Line 1464">
                <a:extLst>
                  <a:ext uri="{FF2B5EF4-FFF2-40B4-BE49-F238E27FC236}">
                    <a16:creationId xmlns:a16="http://schemas.microsoft.com/office/drawing/2014/main" id="{4DC498B7-C1EC-6B09-4F6A-E01CC46C43AD}"/>
                  </a:ext>
                </a:extLst>
              </p:cNvPr>
              <p:cNvSpPr>
                <a:spLocks noChangeShapeType="1"/>
              </p:cNvSpPr>
              <p:nvPr/>
            </p:nvSpPr>
            <p:spPr bwMode="auto">
              <a:xfrm rot="-5400000" flipH="1" flipV="1">
                <a:off x="2799" y="3408"/>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73" name="Line 1465">
                <a:extLst>
                  <a:ext uri="{FF2B5EF4-FFF2-40B4-BE49-F238E27FC236}">
                    <a16:creationId xmlns:a16="http://schemas.microsoft.com/office/drawing/2014/main" id="{481CDBD0-49FF-3EBE-6B1E-9B1A2020017C}"/>
                  </a:ext>
                </a:extLst>
              </p:cNvPr>
              <p:cNvSpPr>
                <a:spLocks noChangeShapeType="1"/>
              </p:cNvSpPr>
              <p:nvPr/>
            </p:nvSpPr>
            <p:spPr bwMode="auto">
              <a:xfrm rot="16200000" flipV="1">
                <a:off x="2798" y="989"/>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74" name="Line 1466">
                <a:extLst>
                  <a:ext uri="{FF2B5EF4-FFF2-40B4-BE49-F238E27FC236}">
                    <a16:creationId xmlns:a16="http://schemas.microsoft.com/office/drawing/2014/main" id="{1921B359-2172-CC31-CC08-AC77CAC2E95A}"/>
                  </a:ext>
                </a:extLst>
              </p:cNvPr>
              <p:cNvSpPr>
                <a:spLocks noChangeShapeType="1"/>
              </p:cNvSpPr>
              <p:nvPr/>
            </p:nvSpPr>
            <p:spPr bwMode="auto">
              <a:xfrm rot="-5400000">
                <a:off x="3975"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75" name="Line 1467">
                <a:extLst>
                  <a:ext uri="{FF2B5EF4-FFF2-40B4-BE49-F238E27FC236}">
                    <a16:creationId xmlns:a16="http://schemas.microsoft.com/office/drawing/2014/main" id="{F2043BC1-0A42-4A02-049E-5E216B89E02E}"/>
                  </a:ext>
                </a:extLst>
              </p:cNvPr>
              <p:cNvSpPr>
                <a:spLocks noChangeShapeType="1"/>
              </p:cNvSpPr>
              <p:nvPr/>
            </p:nvSpPr>
            <p:spPr bwMode="auto">
              <a:xfrm rot="-5400000">
                <a:off x="1931"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76" name="Line 1468">
                <a:extLst>
                  <a:ext uri="{FF2B5EF4-FFF2-40B4-BE49-F238E27FC236}">
                    <a16:creationId xmlns:a16="http://schemas.microsoft.com/office/drawing/2014/main" id="{C9DB5B04-DAC3-F130-A058-9BD59C5B6B57}"/>
                  </a:ext>
                </a:extLst>
              </p:cNvPr>
              <p:cNvSpPr>
                <a:spLocks noChangeShapeType="1"/>
              </p:cNvSpPr>
              <p:nvPr/>
            </p:nvSpPr>
            <p:spPr bwMode="auto">
              <a:xfrm rot="-5400000">
                <a:off x="1930"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77" name="Line 1469">
                <a:extLst>
                  <a:ext uri="{FF2B5EF4-FFF2-40B4-BE49-F238E27FC236}">
                    <a16:creationId xmlns:a16="http://schemas.microsoft.com/office/drawing/2014/main" id="{B91859E8-B163-7E37-C12E-DAFA0B29B1C9}"/>
                  </a:ext>
                </a:extLst>
              </p:cNvPr>
              <p:cNvSpPr>
                <a:spLocks noChangeShapeType="1"/>
              </p:cNvSpPr>
              <p:nvPr/>
            </p:nvSpPr>
            <p:spPr bwMode="auto">
              <a:xfrm rot="-5400000" flipH="1" flipV="1">
                <a:off x="3945"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78" name="Line 1470">
                <a:extLst>
                  <a:ext uri="{FF2B5EF4-FFF2-40B4-BE49-F238E27FC236}">
                    <a16:creationId xmlns:a16="http://schemas.microsoft.com/office/drawing/2014/main" id="{6C476DFA-E48B-44D0-62E5-FE83621FB486}"/>
                  </a:ext>
                </a:extLst>
              </p:cNvPr>
              <p:cNvSpPr>
                <a:spLocks noChangeShapeType="1"/>
              </p:cNvSpPr>
              <p:nvPr/>
            </p:nvSpPr>
            <p:spPr bwMode="auto">
              <a:xfrm rot="16200000" flipH="1">
                <a:off x="3946"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79" name="Line 1471">
                <a:extLst>
                  <a:ext uri="{FF2B5EF4-FFF2-40B4-BE49-F238E27FC236}">
                    <a16:creationId xmlns:a16="http://schemas.microsoft.com/office/drawing/2014/main" id="{6FF0EDF6-BAE8-0B9F-8AB0-F6499243CA06}"/>
                  </a:ext>
                </a:extLst>
              </p:cNvPr>
              <p:cNvSpPr>
                <a:spLocks noChangeShapeType="1"/>
              </p:cNvSpPr>
              <p:nvPr/>
            </p:nvSpPr>
            <p:spPr bwMode="auto">
              <a:xfrm rot="-5400000" flipH="1" flipV="1">
                <a:off x="1652"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80" name="Line 1472">
                <a:extLst>
                  <a:ext uri="{FF2B5EF4-FFF2-40B4-BE49-F238E27FC236}">
                    <a16:creationId xmlns:a16="http://schemas.microsoft.com/office/drawing/2014/main" id="{80E98A3F-3E14-9B87-4884-029262ADF1A2}"/>
                  </a:ext>
                </a:extLst>
              </p:cNvPr>
              <p:cNvSpPr>
                <a:spLocks noChangeShapeType="1"/>
              </p:cNvSpPr>
              <p:nvPr/>
            </p:nvSpPr>
            <p:spPr bwMode="auto">
              <a:xfrm rot="16200000" flipH="1">
                <a:off x="1653"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81" name="Line 1473">
                <a:extLst>
                  <a:ext uri="{FF2B5EF4-FFF2-40B4-BE49-F238E27FC236}">
                    <a16:creationId xmlns:a16="http://schemas.microsoft.com/office/drawing/2014/main" id="{77BBDACE-3703-8DD1-4480-26197B2E4470}"/>
                  </a:ext>
                </a:extLst>
              </p:cNvPr>
              <p:cNvSpPr>
                <a:spLocks noChangeShapeType="1"/>
              </p:cNvSpPr>
              <p:nvPr/>
            </p:nvSpPr>
            <p:spPr bwMode="auto">
              <a:xfrm rot="16200000" flipH="1">
                <a:off x="2322"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82" name="Line 1474">
                <a:extLst>
                  <a:ext uri="{FF2B5EF4-FFF2-40B4-BE49-F238E27FC236}">
                    <a16:creationId xmlns:a16="http://schemas.microsoft.com/office/drawing/2014/main" id="{8B2DC1B1-ECD8-33BD-CCD2-D76DFF5EE599}"/>
                  </a:ext>
                </a:extLst>
              </p:cNvPr>
              <p:cNvSpPr>
                <a:spLocks noChangeShapeType="1"/>
              </p:cNvSpPr>
              <p:nvPr/>
            </p:nvSpPr>
            <p:spPr bwMode="auto">
              <a:xfrm rot="16200000" flipH="1">
                <a:off x="2321"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83" name="Line 1475">
                <a:extLst>
                  <a:ext uri="{FF2B5EF4-FFF2-40B4-BE49-F238E27FC236}">
                    <a16:creationId xmlns:a16="http://schemas.microsoft.com/office/drawing/2014/main" id="{4E549190-1F1E-DCAF-71F5-D239B273949D}"/>
                  </a:ext>
                </a:extLst>
              </p:cNvPr>
              <p:cNvSpPr>
                <a:spLocks noChangeShapeType="1"/>
              </p:cNvSpPr>
              <p:nvPr/>
            </p:nvSpPr>
            <p:spPr bwMode="auto">
              <a:xfrm rot="16200000" flipH="1">
                <a:off x="369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84" name="Line 1476">
                <a:extLst>
                  <a:ext uri="{FF2B5EF4-FFF2-40B4-BE49-F238E27FC236}">
                    <a16:creationId xmlns:a16="http://schemas.microsoft.com/office/drawing/2014/main" id="{AF28522F-4E17-2F91-D643-3ABAA1A0FC36}"/>
                  </a:ext>
                </a:extLst>
              </p:cNvPr>
              <p:cNvSpPr>
                <a:spLocks noChangeShapeType="1"/>
              </p:cNvSpPr>
              <p:nvPr/>
            </p:nvSpPr>
            <p:spPr bwMode="auto">
              <a:xfrm rot="16200000" flipH="1">
                <a:off x="190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85" name="Line 1477">
                <a:extLst>
                  <a:ext uri="{FF2B5EF4-FFF2-40B4-BE49-F238E27FC236}">
                    <a16:creationId xmlns:a16="http://schemas.microsoft.com/office/drawing/2014/main" id="{813E040C-0A8D-08C0-1328-9DA5A664D28C}"/>
                  </a:ext>
                </a:extLst>
              </p:cNvPr>
              <p:cNvSpPr>
                <a:spLocks noChangeShapeType="1"/>
              </p:cNvSpPr>
              <p:nvPr/>
            </p:nvSpPr>
            <p:spPr bwMode="auto">
              <a:xfrm rot="-5400000" flipH="1" flipV="1">
                <a:off x="2172"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86" name="Line 1478">
                <a:extLst>
                  <a:ext uri="{FF2B5EF4-FFF2-40B4-BE49-F238E27FC236}">
                    <a16:creationId xmlns:a16="http://schemas.microsoft.com/office/drawing/2014/main" id="{62FE847D-AA2C-455D-2E45-E7A75720455C}"/>
                  </a:ext>
                </a:extLst>
              </p:cNvPr>
              <p:cNvSpPr>
                <a:spLocks noChangeShapeType="1"/>
              </p:cNvSpPr>
              <p:nvPr/>
            </p:nvSpPr>
            <p:spPr bwMode="auto">
              <a:xfrm rot="-5400000" flipH="1" flipV="1">
                <a:off x="3427"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87" name="Line 1479">
                <a:extLst>
                  <a:ext uri="{FF2B5EF4-FFF2-40B4-BE49-F238E27FC236}">
                    <a16:creationId xmlns:a16="http://schemas.microsoft.com/office/drawing/2014/main" id="{38CFFC60-8A80-A12E-D947-D4B06AEA1378}"/>
                  </a:ext>
                </a:extLst>
              </p:cNvPr>
              <p:cNvSpPr>
                <a:spLocks noChangeShapeType="1"/>
              </p:cNvSpPr>
              <p:nvPr/>
            </p:nvSpPr>
            <p:spPr bwMode="auto">
              <a:xfrm rot="-5400000" flipH="1" flipV="1">
                <a:off x="190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88" name="Line 1480">
                <a:extLst>
                  <a:ext uri="{FF2B5EF4-FFF2-40B4-BE49-F238E27FC236}">
                    <a16:creationId xmlns:a16="http://schemas.microsoft.com/office/drawing/2014/main" id="{3B539E60-0927-4B66-73D3-F70F1EF6D772}"/>
                  </a:ext>
                </a:extLst>
              </p:cNvPr>
              <p:cNvSpPr>
                <a:spLocks noChangeShapeType="1"/>
              </p:cNvSpPr>
              <p:nvPr/>
            </p:nvSpPr>
            <p:spPr bwMode="auto">
              <a:xfrm rot="-5400000" flipH="1" flipV="1">
                <a:off x="368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89" name="Line 1481">
                <a:extLst>
                  <a:ext uri="{FF2B5EF4-FFF2-40B4-BE49-F238E27FC236}">
                    <a16:creationId xmlns:a16="http://schemas.microsoft.com/office/drawing/2014/main" id="{C50FA1D2-C197-E219-F8CD-51F0EED53846}"/>
                  </a:ext>
                </a:extLst>
              </p:cNvPr>
              <p:cNvSpPr>
                <a:spLocks noChangeShapeType="1"/>
              </p:cNvSpPr>
              <p:nvPr/>
            </p:nvSpPr>
            <p:spPr bwMode="auto">
              <a:xfrm rot="16200000" flipH="1">
                <a:off x="3426"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90" name="Line 1482">
                <a:extLst>
                  <a:ext uri="{FF2B5EF4-FFF2-40B4-BE49-F238E27FC236}">
                    <a16:creationId xmlns:a16="http://schemas.microsoft.com/office/drawing/2014/main" id="{5D72929D-C8E7-2638-3E6F-6A06E4F75DD7}"/>
                  </a:ext>
                </a:extLst>
              </p:cNvPr>
              <p:cNvSpPr>
                <a:spLocks noChangeShapeType="1"/>
              </p:cNvSpPr>
              <p:nvPr/>
            </p:nvSpPr>
            <p:spPr bwMode="auto">
              <a:xfrm rot="16200000" flipH="1">
                <a:off x="2171"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91" name="Line 1483">
                <a:extLst>
                  <a:ext uri="{FF2B5EF4-FFF2-40B4-BE49-F238E27FC236}">
                    <a16:creationId xmlns:a16="http://schemas.microsoft.com/office/drawing/2014/main" id="{84B92518-EBB4-2111-518A-D0DC76C199BE}"/>
                  </a:ext>
                </a:extLst>
              </p:cNvPr>
              <p:cNvSpPr>
                <a:spLocks noChangeShapeType="1"/>
              </p:cNvSpPr>
              <p:nvPr/>
            </p:nvSpPr>
            <p:spPr bwMode="auto">
              <a:xfrm rot="-5400000">
                <a:off x="1676"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92" name="Line 1484">
                <a:extLst>
                  <a:ext uri="{FF2B5EF4-FFF2-40B4-BE49-F238E27FC236}">
                    <a16:creationId xmlns:a16="http://schemas.microsoft.com/office/drawing/2014/main" id="{1F6B3BDC-0479-FA4E-9FAD-7ED99E74C719}"/>
                  </a:ext>
                </a:extLst>
              </p:cNvPr>
              <p:cNvSpPr>
                <a:spLocks noChangeShapeType="1"/>
              </p:cNvSpPr>
              <p:nvPr/>
            </p:nvSpPr>
            <p:spPr bwMode="auto">
              <a:xfrm rot="-5400000">
                <a:off x="1677"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93" name="Line 1485">
                <a:extLst>
                  <a:ext uri="{FF2B5EF4-FFF2-40B4-BE49-F238E27FC236}">
                    <a16:creationId xmlns:a16="http://schemas.microsoft.com/office/drawing/2014/main" id="{D771FF09-1720-C86B-E994-39AEA2BDD850}"/>
                  </a:ext>
                </a:extLst>
              </p:cNvPr>
              <p:cNvSpPr>
                <a:spLocks noChangeShapeType="1"/>
              </p:cNvSpPr>
              <p:nvPr/>
            </p:nvSpPr>
            <p:spPr bwMode="auto">
              <a:xfrm rot="16200000" flipH="1">
                <a:off x="1804"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94" name="Line 1486">
                <a:extLst>
                  <a:ext uri="{FF2B5EF4-FFF2-40B4-BE49-F238E27FC236}">
                    <a16:creationId xmlns:a16="http://schemas.microsoft.com/office/drawing/2014/main" id="{4CBA191D-925D-425C-BCD8-E917A57F05BC}"/>
                  </a:ext>
                </a:extLst>
              </p:cNvPr>
              <p:cNvSpPr>
                <a:spLocks noChangeShapeType="1"/>
              </p:cNvSpPr>
              <p:nvPr/>
            </p:nvSpPr>
            <p:spPr bwMode="auto">
              <a:xfrm rot="16200000" flipH="1">
                <a:off x="1809"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95" name="Line 1487">
                <a:extLst>
                  <a:ext uri="{FF2B5EF4-FFF2-40B4-BE49-F238E27FC236}">
                    <a16:creationId xmlns:a16="http://schemas.microsoft.com/office/drawing/2014/main" id="{C906648A-6852-291A-B1F3-4B451D60151E}"/>
                  </a:ext>
                </a:extLst>
              </p:cNvPr>
              <p:cNvSpPr>
                <a:spLocks noChangeShapeType="1"/>
              </p:cNvSpPr>
              <p:nvPr/>
            </p:nvSpPr>
            <p:spPr bwMode="auto">
              <a:xfrm rot="-5400000" flipH="1" flipV="1">
                <a:off x="3812"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96" name="Line 1488">
                <a:extLst>
                  <a:ext uri="{FF2B5EF4-FFF2-40B4-BE49-F238E27FC236}">
                    <a16:creationId xmlns:a16="http://schemas.microsoft.com/office/drawing/2014/main" id="{7D689B69-41AD-437B-BBFC-A3815B81101C}"/>
                  </a:ext>
                </a:extLst>
              </p:cNvPr>
              <p:cNvSpPr>
                <a:spLocks noChangeShapeType="1"/>
              </p:cNvSpPr>
              <p:nvPr/>
            </p:nvSpPr>
            <p:spPr bwMode="auto">
              <a:xfrm rot="-5400000" flipH="1" flipV="1">
                <a:off x="1773"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97" name="Line 1489">
                <a:extLst>
                  <a:ext uri="{FF2B5EF4-FFF2-40B4-BE49-F238E27FC236}">
                    <a16:creationId xmlns:a16="http://schemas.microsoft.com/office/drawing/2014/main" id="{F7C097C7-8B2E-E868-9B0D-1FF0FF34F19D}"/>
                  </a:ext>
                </a:extLst>
              </p:cNvPr>
              <p:cNvSpPr>
                <a:spLocks noChangeShapeType="1"/>
              </p:cNvSpPr>
              <p:nvPr/>
            </p:nvSpPr>
            <p:spPr bwMode="auto">
              <a:xfrm rot="16200000" flipV="1">
                <a:off x="3813"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98" name="Line 1490">
                <a:extLst>
                  <a:ext uri="{FF2B5EF4-FFF2-40B4-BE49-F238E27FC236}">
                    <a16:creationId xmlns:a16="http://schemas.microsoft.com/office/drawing/2014/main" id="{4F771187-B631-E076-DA15-857603487C30}"/>
                  </a:ext>
                </a:extLst>
              </p:cNvPr>
              <p:cNvSpPr>
                <a:spLocks noChangeShapeType="1"/>
              </p:cNvSpPr>
              <p:nvPr/>
            </p:nvSpPr>
            <p:spPr bwMode="auto">
              <a:xfrm rot="16200000" flipV="1">
                <a:off x="1774"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699" name="Line 1491">
                <a:extLst>
                  <a:ext uri="{FF2B5EF4-FFF2-40B4-BE49-F238E27FC236}">
                    <a16:creationId xmlns:a16="http://schemas.microsoft.com/office/drawing/2014/main" id="{3747E372-7F45-A9B6-C093-1067EE7B9694}"/>
                  </a:ext>
                </a:extLst>
              </p:cNvPr>
              <p:cNvSpPr>
                <a:spLocks noChangeShapeType="1"/>
              </p:cNvSpPr>
              <p:nvPr/>
            </p:nvSpPr>
            <p:spPr bwMode="auto">
              <a:xfrm rot="-5400000" flipH="1" flipV="1">
                <a:off x="3946"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00" name="Line 1492">
                <a:extLst>
                  <a:ext uri="{FF2B5EF4-FFF2-40B4-BE49-F238E27FC236}">
                    <a16:creationId xmlns:a16="http://schemas.microsoft.com/office/drawing/2014/main" id="{5F44C439-9055-9060-B490-3FD4F0CEF0B4}"/>
                  </a:ext>
                </a:extLst>
              </p:cNvPr>
              <p:cNvSpPr>
                <a:spLocks noChangeShapeType="1"/>
              </p:cNvSpPr>
              <p:nvPr/>
            </p:nvSpPr>
            <p:spPr bwMode="auto">
              <a:xfrm rot="-5400000" flipH="1" flipV="1">
                <a:off x="1653"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01" name="Line 1493">
                <a:extLst>
                  <a:ext uri="{FF2B5EF4-FFF2-40B4-BE49-F238E27FC236}">
                    <a16:creationId xmlns:a16="http://schemas.microsoft.com/office/drawing/2014/main" id="{0FA63241-5028-5830-04C3-C1F79367BF8A}"/>
                  </a:ext>
                </a:extLst>
              </p:cNvPr>
              <p:cNvSpPr>
                <a:spLocks noChangeShapeType="1"/>
              </p:cNvSpPr>
              <p:nvPr/>
            </p:nvSpPr>
            <p:spPr bwMode="auto">
              <a:xfrm rot="16200000" flipH="1">
                <a:off x="1652"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02" name="Line 1494">
                <a:extLst>
                  <a:ext uri="{FF2B5EF4-FFF2-40B4-BE49-F238E27FC236}">
                    <a16:creationId xmlns:a16="http://schemas.microsoft.com/office/drawing/2014/main" id="{34104B8D-AB75-5FE4-10F8-E911E6468F54}"/>
                  </a:ext>
                </a:extLst>
              </p:cNvPr>
              <p:cNvSpPr>
                <a:spLocks noChangeShapeType="1"/>
              </p:cNvSpPr>
              <p:nvPr/>
            </p:nvSpPr>
            <p:spPr bwMode="auto">
              <a:xfrm rot="16200000" flipH="1">
                <a:off x="3945"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03" name="Line 1495">
                <a:extLst>
                  <a:ext uri="{FF2B5EF4-FFF2-40B4-BE49-F238E27FC236}">
                    <a16:creationId xmlns:a16="http://schemas.microsoft.com/office/drawing/2014/main" id="{3C75C860-8E5F-E855-3FCD-0138970ED6B4}"/>
                  </a:ext>
                </a:extLst>
              </p:cNvPr>
              <p:cNvSpPr>
                <a:spLocks noChangeShapeType="1"/>
              </p:cNvSpPr>
              <p:nvPr/>
            </p:nvSpPr>
            <p:spPr bwMode="auto">
              <a:xfrm rot="16200000" flipH="1">
                <a:off x="3071"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04" name="Line 1496">
                <a:extLst>
                  <a:ext uri="{FF2B5EF4-FFF2-40B4-BE49-F238E27FC236}">
                    <a16:creationId xmlns:a16="http://schemas.microsoft.com/office/drawing/2014/main" id="{2E5301F3-1BFA-43EF-B738-72D4CD3A3CE1}"/>
                  </a:ext>
                </a:extLst>
              </p:cNvPr>
              <p:cNvSpPr>
                <a:spLocks noChangeShapeType="1"/>
              </p:cNvSpPr>
              <p:nvPr/>
            </p:nvSpPr>
            <p:spPr bwMode="auto">
              <a:xfrm rot="16200000" flipH="1">
                <a:off x="3070"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05" name="Line 1497">
                <a:extLst>
                  <a:ext uri="{FF2B5EF4-FFF2-40B4-BE49-F238E27FC236}">
                    <a16:creationId xmlns:a16="http://schemas.microsoft.com/office/drawing/2014/main" id="{85FEA759-7DAB-BB94-60BD-B0724C3E5FAF}"/>
                  </a:ext>
                </a:extLst>
              </p:cNvPr>
              <p:cNvSpPr>
                <a:spLocks noChangeShapeType="1"/>
              </p:cNvSpPr>
              <p:nvPr/>
            </p:nvSpPr>
            <p:spPr bwMode="auto">
              <a:xfrm rot="-5400000">
                <a:off x="3451"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06" name="Line 1498">
                <a:extLst>
                  <a:ext uri="{FF2B5EF4-FFF2-40B4-BE49-F238E27FC236}">
                    <a16:creationId xmlns:a16="http://schemas.microsoft.com/office/drawing/2014/main" id="{592A0A2C-1367-B6A6-194E-2DF5A3F0DB39}"/>
                  </a:ext>
                </a:extLst>
              </p:cNvPr>
              <p:cNvSpPr>
                <a:spLocks noChangeShapeType="1"/>
              </p:cNvSpPr>
              <p:nvPr/>
            </p:nvSpPr>
            <p:spPr bwMode="auto">
              <a:xfrm rot="-5400000">
                <a:off x="3450"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07" name="Line 1499">
                <a:extLst>
                  <a:ext uri="{FF2B5EF4-FFF2-40B4-BE49-F238E27FC236}">
                    <a16:creationId xmlns:a16="http://schemas.microsoft.com/office/drawing/2014/main" id="{A7FE0322-A6F1-EC13-5C19-07653CA3B500}"/>
                  </a:ext>
                </a:extLst>
              </p:cNvPr>
              <p:cNvSpPr>
                <a:spLocks noChangeShapeType="1"/>
              </p:cNvSpPr>
              <p:nvPr/>
            </p:nvSpPr>
            <p:spPr bwMode="auto">
              <a:xfrm rot="16200000" flipH="1">
                <a:off x="2576"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08" name="Line 1500">
                <a:extLst>
                  <a:ext uri="{FF2B5EF4-FFF2-40B4-BE49-F238E27FC236}">
                    <a16:creationId xmlns:a16="http://schemas.microsoft.com/office/drawing/2014/main" id="{27FB4CCD-F77A-BB32-A54F-A7ADA0538A1C}"/>
                  </a:ext>
                </a:extLst>
              </p:cNvPr>
              <p:cNvSpPr>
                <a:spLocks noChangeShapeType="1"/>
              </p:cNvSpPr>
              <p:nvPr/>
            </p:nvSpPr>
            <p:spPr bwMode="auto">
              <a:xfrm rot="16200000" flipH="1">
                <a:off x="2575"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09" name="Line 1501">
                <a:extLst>
                  <a:ext uri="{FF2B5EF4-FFF2-40B4-BE49-F238E27FC236}">
                    <a16:creationId xmlns:a16="http://schemas.microsoft.com/office/drawing/2014/main" id="{22B04B07-FA4C-B44A-A789-5FAA1BE0B43F}"/>
                  </a:ext>
                </a:extLst>
              </p:cNvPr>
              <p:cNvSpPr>
                <a:spLocks noChangeShapeType="1"/>
              </p:cNvSpPr>
              <p:nvPr/>
            </p:nvSpPr>
            <p:spPr bwMode="auto">
              <a:xfrm rot="16200000" flipV="1">
                <a:off x="3300"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10" name="Line 1502">
                <a:extLst>
                  <a:ext uri="{FF2B5EF4-FFF2-40B4-BE49-F238E27FC236}">
                    <a16:creationId xmlns:a16="http://schemas.microsoft.com/office/drawing/2014/main" id="{31A5430D-C3C2-BB72-F12F-C56DBE89767F}"/>
                  </a:ext>
                </a:extLst>
              </p:cNvPr>
              <p:cNvSpPr>
                <a:spLocks noChangeShapeType="1"/>
              </p:cNvSpPr>
              <p:nvPr/>
            </p:nvSpPr>
            <p:spPr bwMode="auto">
              <a:xfrm rot="16200000" flipV="1">
                <a:off x="2298"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11" name="Line 1503">
                <a:extLst>
                  <a:ext uri="{FF2B5EF4-FFF2-40B4-BE49-F238E27FC236}">
                    <a16:creationId xmlns:a16="http://schemas.microsoft.com/office/drawing/2014/main" id="{17289CB3-D081-C898-FEAB-D53F83D13222}"/>
                  </a:ext>
                </a:extLst>
              </p:cNvPr>
              <p:cNvSpPr>
                <a:spLocks noChangeShapeType="1"/>
              </p:cNvSpPr>
              <p:nvPr/>
            </p:nvSpPr>
            <p:spPr bwMode="auto">
              <a:xfrm rot="-5400000" flipH="1" flipV="1">
                <a:off x="2297"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12" name="Line 1504">
                <a:extLst>
                  <a:ext uri="{FF2B5EF4-FFF2-40B4-BE49-F238E27FC236}">
                    <a16:creationId xmlns:a16="http://schemas.microsoft.com/office/drawing/2014/main" id="{B5E6262C-EAF8-AA8E-92FE-40B2F98990A3}"/>
                  </a:ext>
                </a:extLst>
              </p:cNvPr>
              <p:cNvSpPr>
                <a:spLocks noChangeShapeType="1"/>
              </p:cNvSpPr>
              <p:nvPr/>
            </p:nvSpPr>
            <p:spPr bwMode="auto">
              <a:xfrm rot="-5400000" flipH="1" flipV="1">
                <a:off x="3299"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13" name="Line 1505">
                <a:extLst>
                  <a:ext uri="{FF2B5EF4-FFF2-40B4-BE49-F238E27FC236}">
                    <a16:creationId xmlns:a16="http://schemas.microsoft.com/office/drawing/2014/main" id="{862F02DA-3986-DDFD-D08C-81F65D6AAA27}"/>
                  </a:ext>
                </a:extLst>
              </p:cNvPr>
              <p:cNvSpPr>
                <a:spLocks noChangeShapeType="1"/>
              </p:cNvSpPr>
              <p:nvPr/>
            </p:nvSpPr>
            <p:spPr bwMode="auto">
              <a:xfrm rot="16200000" flipH="1">
                <a:off x="3843"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14" name="Line 1506">
                <a:extLst>
                  <a:ext uri="{FF2B5EF4-FFF2-40B4-BE49-F238E27FC236}">
                    <a16:creationId xmlns:a16="http://schemas.microsoft.com/office/drawing/2014/main" id="{D622017F-3352-9774-3B3A-5F65F1239AB9}"/>
                  </a:ext>
                </a:extLst>
              </p:cNvPr>
              <p:cNvSpPr>
                <a:spLocks noChangeShapeType="1"/>
              </p:cNvSpPr>
              <p:nvPr/>
            </p:nvSpPr>
            <p:spPr bwMode="auto">
              <a:xfrm rot="16200000" flipH="1">
                <a:off x="2818"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15" name="Line 1507">
                <a:extLst>
                  <a:ext uri="{FF2B5EF4-FFF2-40B4-BE49-F238E27FC236}">
                    <a16:creationId xmlns:a16="http://schemas.microsoft.com/office/drawing/2014/main" id="{355821C2-8E85-3948-4967-8CA882318737}"/>
                  </a:ext>
                </a:extLst>
              </p:cNvPr>
              <p:cNvSpPr>
                <a:spLocks noChangeShapeType="1"/>
              </p:cNvSpPr>
              <p:nvPr/>
            </p:nvSpPr>
            <p:spPr bwMode="auto">
              <a:xfrm rot="16200000" flipH="1">
                <a:off x="3842"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16" name="Line 1508">
                <a:extLst>
                  <a:ext uri="{FF2B5EF4-FFF2-40B4-BE49-F238E27FC236}">
                    <a16:creationId xmlns:a16="http://schemas.microsoft.com/office/drawing/2014/main" id="{360423B4-2A45-DB8A-C115-45B422F58D67}"/>
                  </a:ext>
                </a:extLst>
              </p:cNvPr>
              <p:cNvSpPr>
                <a:spLocks noChangeShapeType="1"/>
              </p:cNvSpPr>
              <p:nvPr/>
            </p:nvSpPr>
            <p:spPr bwMode="auto">
              <a:xfrm rot="16200000" flipH="1">
                <a:off x="2817"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17" name="Line 1509">
                <a:extLst>
                  <a:ext uri="{FF2B5EF4-FFF2-40B4-BE49-F238E27FC236}">
                    <a16:creationId xmlns:a16="http://schemas.microsoft.com/office/drawing/2014/main" id="{8BAF49D5-B044-D878-1C97-4A7403C43919}"/>
                  </a:ext>
                </a:extLst>
              </p:cNvPr>
              <p:cNvSpPr>
                <a:spLocks noChangeShapeType="1"/>
              </p:cNvSpPr>
              <p:nvPr/>
            </p:nvSpPr>
            <p:spPr bwMode="auto">
              <a:xfrm rot="-5400000" flipH="1" flipV="1">
                <a:off x="2039" y="2959"/>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18" name="Line 1510">
                <a:extLst>
                  <a:ext uri="{FF2B5EF4-FFF2-40B4-BE49-F238E27FC236}">
                    <a16:creationId xmlns:a16="http://schemas.microsoft.com/office/drawing/2014/main" id="{8D629A22-4F7F-9542-2893-9125FD917244}"/>
                  </a:ext>
                </a:extLst>
              </p:cNvPr>
              <p:cNvSpPr>
                <a:spLocks noChangeShapeType="1"/>
              </p:cNvSpPr>
              <p:nvPr/>
            </p:nvSpPr>
            <p:spPr bwMode="auto">
              <a:xfrm rot="-5400000" flipH="1" flipV="1">
                <a:off x="3559" y="2959"/>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19" name="Line 1511">
                <a:extLst>
                  <a:ext uri="{FF2B5EF4-FFF2-40B4-BE49-F238E27FC236}">
                    <a16:creationId xmlns:a16="http://schemas.microsoft.com/office/drawing/2014/main" id="{7C6A47FA-0792-C551-DE4D-CDC33758C419}"/>
                  </a:ext>
                </a:extLst>
              </p:cNvPr>
              <p:cNvSpPr>
                <a:spLocks noChangeShapeType="1"/>
              </p:cNvSpPr>
              <p:nvPr/>
            </p:nvSpPr>
            <p:spPr bwMode="auto">
              <a:xfrm rot="16200000" flipV="1">
                <a:off x="2033" y="1422"/>
                <a:ext cx="80"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20" name="Line 1512">
                <a:extLst>
                  <a:ext uri="{FF2B5EF4-FFF2-40B4-BE49-F238E27FC236}">
                    <a16:creationId xmlns:a16="http://schemas.microsoft.com/office/drawing/2014/main" id="{A469227D-221E-0DFB-C1DD-ADA2B9EC234C}"/>
                  </a:ext>
                </a:extLst>
              </p:cNvPr>
              <p:cNvSpPr>
                <a:spLocks noChangeShapeType="1"/>
              </p:cNvSpPr>
              <p:nvPr/>
            </p:nvSpPr>
            <p:spPr bwMode="auto">
              <a:xfrm rot="16200000" flipV="1">
                <a:off x="3553" y="1422"/>
                <a:ext cx="80"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21" name="Line 1513">
                <a:extLst>
                  <a:ext uri="{FF2B5EF4-FFF2-40B4-BE49-F238E27FC236}">
                    <a16:creationId xmlns:a16="http://schemas.microsoft.com/office/drawing/2014/main" id="{E7E59AFC-BFBF-BE0D-935E-5D8A535BC6FD}"/>
                  </a:ext>
                </a:extLst>
              </p:cNvPr>
              <p:cNvSpPr>
                <a:spLocks noChangeShapeType="1"/>
              </p:cNvSpPr>
              <p:nvPr/>
            </p:nvSpPr>
            <p:spPr bwMode="auto">
              <a:xfrm rot="-5400000">
                <a:off x="1682"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22" name="Line 1514">
                <a:extLst>
                  <a:ext uri="{FF2B5EF4-FFF2-40B4-BE49-F238E27FC236}">
                    <a16:creationId xmlns:a16="http://schemas.microsoft.com/office/drawing/2014/main" id="{E9632E02-610D-401E-298C-519852515B48}"/>
                  </a:ext>
                </a:extLst>
              </p:cNvPr>
              <p:cNvSpPr>
                <a:spLocks noChangeShapeType="1"/>
              </p:cNvSpPr>
              <p:nvPr/>
            </p:nvSpPr>
            <p:spPr bwMode="auto">
              <a:xfrm rot="-5400000" flipH="1" flipV="1">
                <a:off x="1780"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23" name="Line 1515">
                <a:extLst>
                  <a:ext uri="{FF2B5EF4-FFF2-40B4-BE49-F238E27FC236}">
                    <a16:creationId xmlns:a16="http://schemas.microsoft.com/office/drawing/2014/main" id="{EDF1A498-4B40-B79A-043E-D05A258F4670}"/>
                  </a:ext>
                </a:extLst>
              </p:cNvPr>
              <p:cNvSpPr>
                <a:spLocks noChangeShapeType="1"/>
              </p:cNvSpPr>
              <p:nvPr/>
            </p:nvSpPr>
            <p:spPr bwMode="auto">
              <a:xfrm rot="16200000" flipV="1">
                <a:off x="3818"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24" name="Line 1516">
                <a:extLst>
                  <a:ext uri="{FF2B5EF4-FFF2-40B4-BE49-F238E27FC236}">
                    <a16:creationId xmlns:a16="http://schemas.microsoft.com/office/drawing/2014/main" id="{46D7C4FB-FFE6-2233-F367-9E16BE410AF7}"/>
                  </a:ext>
                </a:extLst>
              </p:cNvPr>
              <p:cNvSpPr>
                <a:spLocks noChangeShapeType="1"/>
              </p:cNvSpPr>
              <p:nvPr/>
            </p:nvSpPr>
            <p:spPr bwMode="auto">
              <a:xfrm rot="-5400000" flipH="1" flipV="1">
                <a:off x="3819"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25" name="Line 1517">
                <a:extLst>
                  <a:ext uri="{FF2B5EF4-FFF2-40B4-BE49-F238E27FC236}">
                    <a16:creationId xmlns:a16="http://schemas.microsoft.com/office/drawing/2014/main" id="{529BFBF6-C6C6-8E98-A48B-C007CE217C58}"/>
                  </a:ext>
                </a:extLst>
              </p:cNvPr>
              <p:cNvSpPr>
                <a:spLocks noChangeShapeType="1"/>
              </p:cNvSpPr>
              <p:nvPr/>
            </p:nvSpPr>
            <p:spPr bwMode="auto">
              <a:xfrm rot="16200000" flipV="1">
                <a:off x="1779"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26" name="Line 1518">
                <a:extLst>
                  <a:ext uri="{FF2B5EF4-FFF2-40B4-BE49-F238E27FC236}">
                    <a16:creationId xmlns:a16="http://schemas.microsoft.com/office/drawing/2014/main" id="{F08B97AA-5309-2FEB-5B1A-A8D20E6BC240}"/>
                  </a:ext>
                </a:extLst>
              </p:cNvPr>
              <p:cNvSpPr>
                <a:spLocks noChangeShapeType="1"/>
              </p:cNvSpPr>
              <p:nvPr/>
            </p:nvSpPr>
            <p:spPr bwMode="auto">
              <a:xfrm rot="-5400000" flipH="1" flipV="1">
                <a:off x="2425"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27" name="Line 1519">
                <a:extLst>
                  <a:ext uri="{FF2B5EF4-FFF2-40B4-BE49-F238E27FC236}">
                    <a16:creationId xmlns:a16="http://schemas.microsoft.com/office/drawing/2014/main" id="{D075F145-8381-1318-7C4A-B4A0059C70C6}"/>
                  </a:ext>
                </a:extLst>
              </p:cNvPr>
              <p:cNvSpPr>
                <a:spLocks noChangeShapeType="1"/>
              </p:cNvSpPr>
              <p:nvPr/>
            </p:nvSpPr>
            <p:spPr bwMode="auto">
              <a:xfrm rot="-5400000" flipH="1" flipV="1">
                <a:off x="3174"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28" name="Line 1520">
                <a:extLst>
                  <a:ext uri="{FF2B5EF4-FFF2-40B4-BE49-F238E27FC236}">
                    <a16:creationId xmlns:a16="http://schemas.microsoft.com/office/drawing/2014/main" id="{03E42BC0-7959-A8B1-7AB3-0BF31C2564B7}"/>
                  </a:ext>
                </a:extLst>
              </p:cNvPr>
              <p:cNvSpPr>
                <a:spLocks noChangeShapeType="1"/>
              </p:cNvSpPr>
              <p:nvPr/>
            </p:nvSpPr>
            <p:spPr bwMode="auto">
              <a:xfrm rot="16200000" flipH="1">
                <a:off x="2424"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29" name="Line 1521">
                <a:extLst>
                  <a:ext uri="{FF2B5EF4-FFF2-40B4-BE49-F238E27FC236}">
                    <a16:creationId xmlns:a16="http://schemas.microsoft.com/office/drawing/2014/main" id="{B594C69A-29CC-AEBD-324F-B0C384E9DD7E}"/>
                  </a:ext>
                </a:extLst>
              </p:cNvPr>
              <p:cNvSpPr>
                <a:spLocks noChangeShapeType="1"/>
              </p:cNvSpPr>
              <p:nvPr/>
            </p:nvSpPr>
            <p:spPr bwMode="auto">
              <a:xfrm rot="16200000" flipH="1">
                <a:off x="3173"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30" name="Line 1522">
                <a:extLst>
                  <a:ext uri="{FF2B5EF4-FFF2-40B4-BE49-F238E27FC236}">
                    <a16:creationId xmlns:a16="http://schemas.microsoft.com/office/drawing/2014/main" id="{A841801D-D5B2-3844-CD05-AD4BE58CF43F}"/>
                  </a:ext>
                </a:extLst>
              </p:cNvPr>
              <p:cNvSpPr>
                <a:spLocks noChangeShapeType="1"/>
              </p:cNvSpPr>
              <p:nvPr/>
            </p:nvSpPr>
            <p:spPr bwMode="auto">
              <a:xfrm rot="16200000" flipH="1">
                <a:off x="3589"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31" name="Line 1523">
                <a:extLst>
                  <a:ext uri="{FF2B5EF4-FFF2-40B4-BE49-F238E27FC236}">
                    <a16:creationId xmlns:a16="http://schemas.microsoft.com/office/drawing/2014/main" id="{7B078BBB-2445-4728-FBD6-CF32D7C0D1ED}"/>
                  </a:ext>
                </a:extLst>
              </p:cNvPr>
              <p:cNvSpPr>
                <a:spLocks noChangeShapeType="1"/>
              </p:cNvSpPr>
              <p:nvPr/>
            </p:nvSpPr>
            <p:spPr bwMode="auto">
              <a:xfrm rot="16200000" flipH="1">
                <a:off x="3594"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32" name="Line 1524">
                <a:extLst>
                  <a:ext uri="{FF2B5EF4-FFF2-40B4-BE49-F238E27FC236}">
                    <a16:creationId xmlns:a16="http://schemas.microsoft.com/office/drawing/2014/main" id="{DD0E351F-255A-49A0-6100-9CE200D0D3F5}"/>
                  </a:ext>
                </a:extLst>
              </p:cNvPr>
              <p:cNvSpPr>
                <a:spLocks noChangeShapeType="1"/>
              </p:cNvSpPr>
              <p:nvPr/>
            </p:nvSpPr>
            <p:spPr bwMode="auto">
              <a:xfrm rot="-5400000">
                <a:off x="3716"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33" name="Line 1525">
                <a:extLst>
                  <a:ext uri="{FF2B5EF4-FFF2-40B4-BE49-F238E27FC236}">
                    <a16:creationId xmlns:a16="http://schemas.microsoft.com/office/drawing/2014/main" id="{DB638110-4911-BD44-B0B3-D0624E7599AC}"/>
                  </a:ext>
                </a:extLst>
              </p:cNvPr>
              <p:cNvSpPr>
                <a:spLocks noChangeShapeType="1"/>
              </p:cNvSpPr>
              <p:nvPr/>
            </p:nvSpPr>
            <p:spPr bwMode="auto">
              <a:xfrm rot="-5400000">
                <a:off x="3715"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34" name="Line 1526">
                <a:extLst>
                  <a:ext uri="{FF2B5EF4-FFF2-40B4-BE49-F238E27FC236}">
                    <a16:creationId xmlns:a16="http://schemas.microsoft.com/office/drawing/2014/main" id="{D9C1C82C-CB33-2A96-0A2C-E6F010EA4927}"/>
                  </a:ext>
                </a:extLst>
              </p:cNvPr>
              <p:cNvSpPr>
                <a:spLocks noChangeShapeType="1"/>
              </p:cNvSpPr>
              <p:nvPr/>
            </p:nvSpPr>
            <p:spPr bwMode="auto">
              <a:xfrm rot="-5400000">
                <a:off x="2195"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35" name="Line 1527">
                <a:extLst>
                  <a:ext uri="{FF2B5EF4-FFF2-40B4-BE49-F238E27FC236}">
                    <a16:creationId xmlns:a16="http://schemas.microsoft.com/office/drawing/2014/main" id="{2F22319C-FFA1-7EC9-0D96-3499065C07E8}"/>
                  </a:ext>
                </a:extLst>
              </p:cNvPr>
              <p:cNvSpPr>
                <a:spLocks noChangeShapeType="1"/>
              </p:cNvSpPr>
              <p:nvPr/>
            </p:nvSpPr>
            <p:spPr bwMode="auto">
              <a:xfrm rot="-5400000">
                <a:off x="2196"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36" name="Line 1528">
                <a:extLst>
                  <a:ext uri="{FF2B5EF4-FFF2-40B4-BE49-F238E27FC236}">
                    <a16:creationId xmlns:a16="http://schemas.microsoft.com/office/drawing/2014/main" id="{7FB38D7C-D463-8022-89FF-AD4AC14D712E}"/>
                  </a:ext>
                </a:extLst>
              </p:cNvPr>
              <p:cNvSpPr>
                <a:spLocks noChangeShapeType="1"/>
              </p:cNvSpPr>
              <p:nvPr/>
            </p:nvSpPr>
            <p:spPr bwMode="auto">
              <a:xfrm rot="-5400000" flipH="1" flipV="1">
                <a:off x="368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37" name="Line 1529">
                <a:extLst>
                  <a:ext uri="{FF2B5EF4-FFF2-40B4-BE49-F238E27FC236}">
                    <a16:creationId xmlns:a16="http://schemas.microsoft.com/office/drawing/2014/main" id="{E25F9BEE-E671-5606-2744-B1AA37490543}"/>
                  </a:ext>
                </a:extLst>
              </p:cNvPr>
              <p:cNvSpPr>
                <a:spLocks noChangeShapeType="1"/>
              </p:cNvSpPr>
              <p:nvPr/>
            </p:nvSpPr>
            <p:spPr bwMode="auto">
              <a:xfrm rot="16200000" flipH="1">
                <a:off x="368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38" name="Line 1530">
                <a:extLst>
                  <a:ext uri="{FF2B5EF4-FFF2-40B4-BE49-F238E27FC236}">
                    <a16:creationId xmlns:a16="http://schemas.microsoft.com/office/drawing/2014/main" id="{C6DF3FFB-014C-BD17-5EEB-577A8A940609}"/>
                  </a:ext>
                </a:extLst>
              </p:cNvPr>
              <p:cNvSpPr>
                <a:spLocks noChangeShapeType="1"/>
              </p:cNvSpPr>
              <p:nvPr/>
            </p:nvSpPr>
            <p:spPr bwMode="auto">
              <a:xfrm rot="-5400000" flipH="1" flipV="1">
                <a:off x="190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39" name="Line 1531">
                <a:extLst>
                  <a:ext uri="{FF2B5EF4-FFF2-40B4-BE49-F238E27FC236}">
                    <a16:creationId xmlns:a16="http://schemas.microsoft.com/office/drawing/2014/main" id="{D67ED149-24CE-4CC2-8AD0-9E3E3932D6D8}"/>
                  </a:ext>
                </a:extLst>
              </p:cNvPr>
              <p:cNvSpPr>
                <a:spLocks noChangeShapeType="1"/>
              </p:cNvSpPr>
              <p:nvPr/>
            </p:nvSpPr>
            <p:spPr bwMode="auto">
              <a:xfrm rot="16200000" flipH="1">
                <a:off x="190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40" name="Line 1532">
                <a:extLst>
                  <a:ext uri="{FF2B5EF4-FFF2-40B4-BE49-F238E27FC236}">
                    <a16:creationId xmlns:a16="http://schemas.microsoft.com/office/drawing/2014/main" id="{9F34F146-8634-0658-1140-4EF88B9F01C0}"/>
                  </a:ext>
                </a:extLst>
              </p:cNvPr>
              <p:cNvSpPr>
                <a:spLocks noChangeShapeType="1"/>
              </p:cNvSpPr>
              <p:nvPr/>
            </p:nvSpPr>
            <p:spPr bwMode="auto">
              <a:xfrm rot="16200000" flipV="1">
                <a:off x="3819"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41" name="Line 1533">
                <a:extLst>
                  <a:ext uri="{FF2B5EF4-FFF2-40B4-BE49-F238E27FC236}">
                    <a16:creationId xmlns:a16="http://schemas.microsoft.com/office/drawing/2014/main" id="{099385AA-DC26-F1D4-A18B-0AF6E6D043EC}"/>
                  </a:ext>
                </a:extLst>
              </p:cNvPr>
              <p:cNvSpPr>
                <a:spLocks noChangeShapeType="1"/>
              </p:cNvSpPr>
              <p:nvPr/>
            </p:nvSpPr>
            <p:spPr bwMode="auto">
              <a:xfrm rot="16200000" flipV="1">
                <a:off x="1780"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42" name="Line 1534">
                <a:extLst>
                  <a:ext uri="{FF2B5EF4-FFF2-40B4-BE49-F238E27FC236}">
                    <a16:creationId xmlns:a16="http://schemas.microsoft.com/office/drawing/2014/main" id="{16E477A6-9D3C-389B-8D7E-E0F4907C83C8}"/>
                  </a:ext>
                </a:extLst>
              </p:cNvPr>
              <p:cNvSpPr>
                <a:spLocks noChangeShapeType="1"/>
              </p:cNvSpPr>
              <p:nvPr/>
            </p:nvSpPr>
            <p:spPr bwMode="auto">
              <a:xfrm rot="-5400000" flipH="1" flipV="1">
                <a:off x="1779"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43" name="Line 1535">
                <a:extLst>
                  <a:ext uri="{FF2B5EF4-FFF2-40B4-BE49-F238E27FC236}">
                    <a16:creationId xmlns:a16="http://schemas.microsoft.com/office/drawing/2014/main" id="{665CF522-8F0B-988F-776E-FED6EAD649B1}"/>
                  </a:ext>
                </a:extLst>
              </p:cNvPr>
              <p:cNvSpPr>
                <a:spLocks noChangeShapeType="1"/>
              </p:cNvSpPr>
              <p:nvPr/>
            </p:nvSpPr>
            <p:spPr bwMode="auto">
              <a:xfrm rot="-5400000" flipH="1" flipV="1">
                <a:off x="3818"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44" name="Line 1536">
                <a:extLst>
                  <a:ext uri="{FF2B5EF4-FFF2-40B4-BE49-F238E27FC236}">
                    <a16:creationId xmlns:a16="http://schemas.microsoft.com/office/drawing/2014/main" id="{C884F1B8-289E-F4ED-DCD9-06003FCC8E13}"/>
                  </a:ext>
                </a:extLst>
              </p:cNvPr>
              <p:cNvSpPr>
                <a:spLocks noChangeShapeType="1"/>
              </p:cNvSpPr>
              <p:nvPr/>
            </p:nvSpPr>
            <p:spPr bwMode="auto">
              <a:xfrm rot="16200000" flipV="1">
                <a:off x="2552"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45" name="Line 1537">
                <a:extLst>
                  <a:ext uri="{FF2B5EF4-FFF2-40B4-BE49-F238E27FC236}">
                    <a16:creationId xmlns:a16="http://schemas.microsoft.com/office/drawing/2014/main" id="{A981A1AF-CB24-947E-8BBD-E82E41817495}"/>
                  </a:ext>
                </a:extLst>
              </p:cNvPr>
              <p:cNvSpPr>
                <a:spLocks noChangeShapeType="1"/>
              </p:cNvSpPr>
              <p:nvPr/>
            </p:nvSpPr>
            <p:spPr bwMode="auto">
              <a:xfrm rot="16200000" flipV="1">
                <a:off x="3047"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46" name="Line 1538">
                <a:extLst>
                  <a:ext uri="{FF2B5EF4-FFF2-40B4-BE49-F238E27FC236}">
                    <a16:creationId xmlns:a16="http://schemas.microsoft.com/office/drawing/2014/main" id="{CF3B0D04-0B61-1608-6DD7-659326B1EEA6}"/>
                  </a:ext>
                </a:extLst>
              </p:cNvPr>
              <p:cNvSpPr>
                <a:spLocks noChangeShapeType="1"/>
              </p:cNvSpPr>
              <p:nvPr/>
            </p:nvSpPr>
            <p:spPr bwMode="auto">
              <a:xfrm rot="-5400000" flipH="1" flipV="1">
                <a:off x="3046"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47" name="Line 1539">
                <a:extLst>
                  <a:ext uri="{FF2B5EF4-FFF2-40B4-BE49-F238E27FC236}">
                    <a16:creationId xmlns:a16="http://schemas.microsoft.com/office/drawing/2014/main" id="{FC6C71B2-9E11-299E-1DF3-E524E5CAB8E0}"/>
                  </a:ext>
                </a:extLst>
              </p:cNvPr>
              <p:cNvSpPr>
                <a:spLocks noChangeShapeType="1"/>
              </p:cNvSpPr>
              <p:nvPr/>
            </p:nvSpPr>
            <p:spPr bwMode="auto">
              <a:xfrm rot="-5400000" flipH="1" flipV="1">
                <a:off x="2551"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48" name="Line 1540">
                <a:extLst>
                  <a:ext uri="{FF2B5EF4-FFF2-40B4-BE49-F238E27FC236}">
                    <a16:creationId xmlns:a16="http://schemas.microsoft.com/office/drawing/2014/main" id="{77AF6CB4-A250-97D4-9349-9498E62939B5}"/>
                  </a:ext>
                </a:extLst>
              </p:cNvPr>
              <p:cNvSpPr>
                <a:spLocks noChangeShapeType="1"/>
              </p:cNvSpPr>
              <p:nvPr/>
            </p:nvSpPr>
            <p:spPr bwMode="auto">
              <a:xfrm rot="-5400000" flipH="1" flipV="1">
                <a:off x="2920"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49" name="Line 1541">
                <a:extLst>
                  <a:ext uri="{FF2B5EF4-FFF2-40B4-BE49-F238E27FC236}">
                    <a16:creationId xmlns:a16="http://schemas.microsoft.com/office/drawing/2014/main" id="{395DAEA5-3D35-F19E-51F7-C3AD8D0CB442}"/>
                  </a:ext>
                </a:extLst>
              </p:cNvPr>
              <p:cNvSpPr>
                <a:spLocks noChangeShapeType="1"/>
              </p:cNvSpPr>
              <p:nvPr/>
            </p:nvSpPr>
            <p:spPr bwMode="auto">
              <a:xfrm rot="-5400000" flipH="1" flipV="1">
                <a:off x="2678"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50" name="Line 1542">
                <a:extLst>
                  <a:ext uri="{FF2B5EF4-FFF2-40B4-BE49-F238E27FC236}">
                    <a16:creationId xmlns:a16="http://schemas.microsoft.com/office/drawing/2014/main" id="{942411D2-4597-2789-E437-B76FC474B9B5}"/>
                  </a:ext>
                </a:extLst>
              </p:cNvPr>
              <p:cNvSpPr>
                <a:spLocks noChangeShapeType="1"/>
              </p:cNvSpPr>
              <p:nvPr/>
            </p:nvSpPr>
            <p:spPr bwMode="auto">
              <a:xfrm rot="16200000" flipH="1">
                <a:off x="342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51" name="Line 1543">
                <a:extLst>
                  <a:ext uri="{FF2B5EF4-FFF2-40B4-BE49-F238E27FC236}">
                    <a16:creationId xmlns:a16="http://schemas.microsoft.com/office/drawing/2014/main" id="{F3631143-4649-3F94-392F-EDAF9B4FD340}"/>
                  </a:ext>
                </a:extLst>
              </p:cNvPr>
              <p:cNvSpPr>
                <a:spLocks noChangeShapeType="1"/>
              </p:cNvSpPr>
              <p:nvPr/>
            </p:nvSpPr>
            <p:spPr bwMode="auto">
              <a:xfrm rot="16200000" flipH="1">
                <a:off x="217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52" name="Line 1544">
                <a:extLst>
                  <a:ext uri="{FF2B5EF4-FFF2-40B4-BE49-F238E27FC236}">
                    <a16:creationId xmlns:a16="http://schemas.microsoft.com/office/drawing/2014/main" id="{D92408C7-5C5F-52A6-5659-44680A8AD0B5}"/>
                  </a:ext>
                </a:extLst>
              </p:cNvPr>
              <p:cNvSpPr>
                <a:spLocks noChangeShapeType="1"/>
              </p:cNvSpPr>
              <p:nvPr/>
            </p:nvSpPr>
            <p:spPr bwMode="auto">
              <a:xfrm rot="-5400000" flipH="1" flipV="1">
                <a:off x="342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53" name="Line 1545">
                <a:extLst>
                  <a:ext uri="{FF2B5EF4-FFF2-40B4-BE49-F238E27FC236}">
                    <a16:creationId xmlns:a16="http://schemas.microsoft.com/office/drawing/2014/main" id="{DC7873AA-DC9F-F5DF-149B-EE86CBB92382}"/>
                  </a:ext>
                </a:extLst>
              </p:cNvPr>
              <p:cNvSpPr>
                <a:spLocks noChangeShapeType="1"/>
              </p:cNvSpPr>
              <p:nvPr/>
            </p:nvSpPr>
            <p:spPr bwMode="auto">
              <a:xfrm rot="-5400000" flipH="1" flipV="1">
                <a:off x="216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54" name="Line 1546">
                <a:extLst>
                  <a:ext uri="{FF2B5EF4-FFF2-40B4-BE49-F238E27FC236}">
                    <a16:creationId xmlns:a16="http://schemas.microsoft.com/office/drawing/2014/main" id="{1246BC59-21D6-0B61-330F-79927D87E974}"/>
                  </a:ext>
                </a:extLst>
              </p:cNvPr>
              <p:cNvSpPr>
                <a:spLocks noChangeShapeType="1"/>
              </p:cNvSpPr>
              <p:nvPr/>
            </p:nvSpPr>
            <p:spPr bwMode="auto">
              <a:xfrm rot="16200000" flipH="1">
                <a:off x="2677"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55" name="Line 1547">
                <a:extLst>
                  <a:ext uri="{FF2B5EF4-FFF2-40B4-BE49-F238E27FC236}">
                    <a16:creationId xmlns:a16="http://schemas.microsoft.com/office/drawing/2014/main" id="{332C92E5-35EA-BD56-DCB9-62BCA8F2629A}"/>
                  </a:ext>
                </a:extLst>
              </p:cNvPr>
              <p:cNvSpPr>
                <a:spLocks noChangeShapeType="1"/>
              </p:cNvSpPr>
              <p:nvPr/>
            </p:nvSpPr>
            <p:spPr bwMode="auto">
              <a:xfrm rot="16200000" flipH="1">
                <a:off x="2919"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56" name="Line 1548">
                <a:extLst>
                  <a:ext uri="{FF2B5EF4-FFF2-40B4-BE49-F238E27FC236}">
                    <a16:creationId xmlns:a16="http://schemas.microsoft.com/office/drawing/2014/main" id="{1586CC20-82F0-B425-3025-4914DF8F046F}"/>
                  </a:ext>
                </a:extLst>
              </p:cNvPr>
              <p:cNvSpPr>
                <a:spLocks noChangeShapeType="1"/>
              </p:cNvSpPr>
              <p:nvPr/>
            </p:nvSpPr>
            <p:spPr bwMode="auto">
              <a:xfrm rot="16200000" flipV="1">
                <a:off x="2799" y="3189"/>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57" name="Line 1549">
                <a:extLst>
                  <a:ext uri="{FF2B5EF4-FFF2-40B4-BE49-F238E27FC236}">
                    <a16:creationId xmlns:a16="http://schemas.microsoft.com/office/drawing/2014/main" id="{3450DE83-3A7C-2146-B51B-807A6EA1170A}"/>
                  </a:ext>
                </a:extLst>
              </p:cNvPr>
              <p:cNvSpPr>
                <a:spLocks noChangeShapeType="1"/>
              </p:cNvSpPr>
              <p:nvPr/>
            </p:nvSpPr>
            <p:spPr bwMode="auto">
              <a:xfrm rot="-5400000" flipH="1" flipV="1">
                <a:off x="2798" y="1208"/>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58" name="Line 1550">
                <a:extLst>
                  <a:ext uri="{FF2B5EF4-FFF2-40B4-BE49-F238E27FC236}">
                    <a16:creationId xmlns:a16="http://schemas.microsoft.com/office/drawing/2014/main" id="{C4A9B000-7BB8-E300-9329-A33334052613}"/>
                  </a:ext>
                </a:extLst>
              </p:cNvPr>
              <p:cNvSpPr>
                <a:spLocks noChangeShapeType="1"/>
              </p:cNvSpPr>
              <p:nvPr/>
            </p:nvSpPr>
            <p:spPr bwMode="auto">
              <a:xfrm rot="-5400000">
                <a:off x="3197"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59" name="Line 1551">
                <a:extLst>
                  <a:ext uri="{FF2B5EF4-FFF2-40B4-BE49-F238E27FC236}">
                    <a16:creationId xmlns:a16="http://schemas.microsoft.com/office/drawing/2014/main" id="{A542DE63-EDC6-BEE9-6AF5-242E2326C692}"/>
                  </a:ext>
                </a:extLst>
              </p:cNvPr>
              <p:cNvSpPr>
                <a:spLocks noChangeShapeType="1"/>
              </p:cNvSpPr>
              <p:nvPr/>
            </p:nvSpPr>
            <p:spPr bwMode="auto">
              <a:xfrm rot="-5400000">
                <a:off x="3198"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60" name="Line 1552">
                <a:extLst>
                  <a:ext uri="{FF2B5EF4-FFF2-40B4-BE49-F238E27FC236}">
                    <a16:creationId xmlns:a16="http://schemas.microsoft.com/office/drawing/2014/main" id="{51E50862-5FE1-8F46-7227-89AB761C23F0}"/>
                  </a:ext>
                </a:extLst>
              </p:cNvPr>
              <p:cNvSpPr>
                <a:spLocks noChangeShapeType="1"/>
              </p:cNvSpPr>
              <p:nvPr/>
            </p:nvSpPr>
            <p:spPr bwMode="auto">
              <a:xfrm rot="16200000" flipH="1">
                <a:off x="1804"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61" name="Line 1553">
                <a:extLst>
                  <a:ext uri="{FF2B5EF4-FFF2-40B4-BE49-F238E27FC236}">
                    <a16:creationId xmlns:a16="http://schemas.microsoft.com/office/drawing/2014/main" id="{06E68807-AB5A-F3C1-29AE-B3088DEE8A8F}"/>
                  </a:ext>
                </a:extLst>
              </p:cNvPr>
              <p:cNvSpPr>
                <a:spLocks noChangeShapeType="1"/>
              </p:cNvSpPr>
              <p:nvPr/>
            </p:nvSpPr>
            <p:spPr bwMode="auto">
              <a:xfrm rot="16200000" flipH="1">
                <a:off x="1803"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62" name="Line 1554">
                <a:extLst>
                  <a:ext uri="{FF2B5EF4-FFF2-40B4-BE49-F238E27FC236}">
                    <a16:creationId xmlns:a16="http://schemas.microsoft.com/office/drawing/2014/main" id="{F2A28369-54EA-59D6-B1CD-09C71EB5C63D}"/>
                  </a:ext>
                </a:extLst>
              </p:cNvPr>
              <p:cNvSpPr>
                <a:spLocks noChangeShapeType="1"/>
              </p:cNvSpPr>
              <p:nvPr/>
            </p:nvSpPr>
            <p:spPr bwMode="auto">
              <a:xfrm rot="16200000" flipH="1">
                <a:off x="2069"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63" name="Line 1555">
                <a:extLst>
                  <a:ext uri="{FF2B5EF4-FFF2-40B4-BE49-F238E27FC236}">
                    <a16:creationId xmlns:a16="http://schemas.microsoft.com/office/drawing/2014/main" id="{82016103-3D9A-778B-5288-FF2F6F848DA0}"/>
                  </a:ext>
                </a:extLst>
              </p:cNvPr>
              <p:cNvSpPr>
                <a:spLocks noChangeShapeType="1"/>
              </p:cNvSpPr>
              <p:nvPr/>
            </p:nvSpPr>
            <p:spPr bwMode="auto">
              <a:xfrm rot="16200000" flipH="1">
                <a:off x="2074"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64" name="Line 1556">
                <a:extLst>
                  <a:ext uri="{FF2B5EF4-FFF2-40B4-BE49-F238E27FC236}">
                    <a16:creationId xmlns:a16="http://schemas.microsoft.com/office/drawing/2014/main" id="{1F1D2B40-BB35-1793-B343-5329B8856168}"/>
                  </a:ext>
                </a:extLst>
              </p:cNvPr>
              <p:cNvSpPr>
                <a:spLocks noChangeShapeType="1"/>
              </p:cNvSpPr>
              <p:nvPr/>
            </p:nvSpPr>
            <p:spPr bwMode="auto">
              <a:xfrm rot="-5400000">
                <a:off x="3721"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65" name="Line 1557">
                <a:extLst>
                  <a:ext uri="{FF2B5EF4-FFF2-40B4-BE49-F238E27FC236}">
                    <a16:creationId xmlns:a16="http://schemas.microsoft.com/office/drawing/2014/main" id="{AC1E930E-98C0-BDBF-B269-0F0636308363}"/>
                  </a:ext>
                </a:extLst>
              </p:cNvPr>
              <p:cNvSpPr>
                <a:spLocks noChangeShapeType="1"/>
              </p:cNvSpPr>
              <p:nvPr/>
            </p:nvSpPr>
            <p:spPr bwMode="auto">
              <a:xfrm rot="16200000" flipH="1">
                <a:off x="369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66" name="Line 1558">
                <a:extLst>
                  <a:ext uri="{FF2B5EF4-FFF2-40B4-BE49-F238E27FC236}">
                    <a16:creationId xmlns:a16="http://schemas.microsoft.com/office/drawing/2014/main" id="{D89C275C-CD19-4435-977C-0AD2217B2DF8}"/>
                  </a:ext>
                </a:extLst>
              </p:cNvPr>
              <p:cNvSpPr>
                <a:spLocks noChangeShapeType="1"/>
              </p:cNvSpPr>
              <p:nvPr/>
            </p:nvSpPr>
            <p:spPr bwMode="auto">
              <a:xfrm rot="-5400000" flipH="1" flipV="1">
                <a:off x="190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67" name="Line 1559">
                <a:extLst>
                  <a:ext uri="{FF2B5EF4-FFF2-40B4-BE49-F238E27FC236}">
                    <a16:creationId xmlns:a16="http://schemas.microsoft.com/office/drawing/2014/main" id="{02A14B78-71DE-8664-69C1-48A9D854D662}"/>
                  </a:ext>
                </a:extLst>
              </p:cNvPr>
              <p:cNvSpPr>
                <a:spLocks noChangeShapeType="1"/>
              </p:cNvSpPr>
              <p:nvPr/>
            </p:nvSpPr>
            <p:spPr bwMode="auto">
              <a:xfrm rot="-5400000" flipH="1" flipV="1">
                <a:off x="369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68" name="Line 1560">
                <a:extLst>
                  <a:ext uri="{FF2B5EF4-FFF2-40B4-BE49-F238E27FC236}">
                    <a16:creationId xmlns:a16="http://schemas.microsoft.com/office/drawing/2014/main" id="{1E33195B-A557-2FF3-87B2-EF994B48F807}"/>
                  </a:ext>
                </a:extLst>
              </p:cNvPr>
              <p:cNvSpPr>
                <a:spLocks noChangeShapeType="1"/>
              </p:cNvSpPr>
              <p:nvPr/>
            </p:nvSpPr>
            <p:spPr bwMode="auto">
              <a:xfrm rot="16200000" flipH="1">
                <a:off x="190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69" name="Line 1561">
                <a:extLst>
                  <a:ext uri="{FF2B5EF4-FFF2-40B4-BE49-F238E27FC236}">
                    <a16:creationId xmlns:a16="http://schemas.microsoft.com/office/drawing/2014/main" id="{8CFCFF8E-2B09-3583-0DEF-CBF985989D8A}"/>
                  </a:ext>
                </a:extLst>
              </p:cNvPr>
              <p:cNvSpPr>
                <a:spLocks noChangeShapeType="1"/>
              </p:cNvSpPr>
              <p:nvPr/>
            </p:nvSpPr>
            <p:spPr bwMode="auto">
              <a:xfrm rot="16200000" flipV="1">
                <a:off x="3553" y="2735"/>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70" name="Line 1562">
                <a:extLst>
                  <a:ext uri="{FF2B5EF4-FFF2-40B4-BE49-F238E27FC236}">
                    <a16:creationId xmlns:a16="http://schemas.microsoft.com/office/drawing/2014/main" id="{1E1CDAE5-463C-6302-B953-B2B999A48D64}"/>
                  </a:ext>
                </a:extLst>
              </p:cNvPr>
              <p:cNvSpPr>
                <a:spLocks noChangeShapeType="1"/>
              </p:cNvSpPr>
              <p:nvPr/>
            </p:nvSpPr>
            <p:spPr bwMode="auto">
              <a:xfrm rot="-5400000" flipH="1" flipV="1">
                <a:off x="2032" y="1640"/>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71" name="Line 1563">
                <a:extLst>
                  <a:ext uri="{FF2B5EF4-FFF2-40B4-BE49-F238E27FC236}">
                    <a16:creationId xmlns:a16="http://schemas.microsoft.com/office/drawing/2014/main" id="{E0A353D1-E6FA-09FF-ED05-07D2A85306D3}"/>
                  </a:ext>
                </a:extLst>
              </p:cNvPr>
              <p:cNvSpPr>
                <a:spLocks noChangeShapeType="1"/>
              </p:cNvSpPr>
              <p:nvPr/>
            </p:nvSpPr>
            <p:spPr bwMode="auto">
              <a:xfrm rot="-5400000" flipH="1" flipV="1">
                <a:off x="3552" y="1640"/>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72" name="Line 1564">
                <a:extLst>
                  <a:ext uri="{FF2B5EF4-FFF2-40B4-BE49-F238E27FC236}">
                    <a16:creationId xmlns:a16="http://schemas.microsoft.com/office/drawing/2014/main" id="{CA00A244-C432-04FB-6BF4-C3A82C46E1B4}"/>
                  </a:ext>
                </a:extLst>
              </p:cNvPr>
              <p:cNvSpPr>
                <a:spLocks noChangeShapeType="1"/>
              </p:cNvSpPr>
              <p:nvPr/>
            </p:nvSpPr>
            <p:spPr bwMode="auto">
              <a:xfrm rot="16200000" flipV="1">
                <a:off x="2033" y="2735"/>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73" name="Line 1565">
                <a:extLst>
                  <a:ext uri="{FF2B5EF4-FFF2-40B4-BE49-F238E27FC236}">
                    <a16:creationId xmlns:a16="http://schemas.microsoft.com/office/drawing/2014/main" id="{3B0F796A-E2DD-EEDF-D520-2B1068914D15}"/>
                  </a:ext>
                </a:extLst>
              </p:cNvPr>
              <p:cNvSpPr>
                <a:spLocks noChangeShapeType="1"/>
              </p:cNvSpPr>
              <p:nvPr/>
            </p:nvSpPr>
            <p:spPr bwMode="auto">
              <a:xfrm rot="-5400000">
                <a:off x="2448"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74" name="Line 1566">
                <a:extLst>
                  <a:ext uri="{FF2B5EF4-FFF2-40B4-BE49-F238E27FC236}">
                    <a16:creationId xmlns:a16="http://schemas.microsoft.com/office/drawing/2014/main" id="{B1701719-CE69-B2EA-1513-729CD922A81C}"/>
                  </a:ext>
                </a:extLst>
              </p:cNvPr>
              <p:cNvSpPr>
                <a:spLocks noChangeShapeType="1"/>
              </p:cNvSpPr>
              <p:nvPr/>
            </p:nvSpPr>
            <p:spPr bwMode="auto">
              <a:xfrm rot="-5400000">
                <a:off x="2449"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75" name="Line 1567">
                <a:extLst>
                  <a:ext uri="{FF2B5EF4-FFF2-40B4-BE49-F238E27FC236}">
                    <a16:creationId xmlns:a16="http://schemas.microsoft.com/office/drawing/2014/main" id="{4EDD6614-5E03-CB2A-75C7-2A04FF8F622A}"/>
                  </a:ext>
                </a:extLst>
              </p:cNvPr>
              <p:cNvSpPr>
                <a:spLocks noChangeShapeType="1"/>
              </p:cNvSpPr>
              <p:nvPr/>
            </p:nvSpPr>
            <p:spPr bwMode="auto">
              <a:xfrm rot="-5400000">
                <a:off x="1930"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76" name="Line 1568">
                <a:extLst>
                  <a:ext uri="{FF2B5EF4-FFF2-40B4-BE49-F238E27FC236}">
                    <a16:creationId xmlns:a16="http://schemas.microsoft.com/office/drawing/2014/main" id="{CA2C167C-371B-6F3C-B9C2-81EBCE94AC9E}"/>
                  </a:ext>
                </a:extLst>
              </p:cNvPr>
              <p:cNvSpPr>
                <a:spLocks noChangeShapeType="1"/>
              </p:cNvSpPr>
              <p:nvPr/>
            </p:nvSpPr>
            <p:spPr bwMode="auto">
              <a:xfrm rot="-5400000">
                <a:off x="1931"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77" name="Line 1569">
                <a:extLst>
                  <a:ext uri="{FF2B5EF4-FFF2-40B4-BE49-F238E27FC236}">
                    <a16:creationId xmlns:a16="http://schemas.microsoft.com/office/drawing/2014/main" id="{BD47DA6F-1C29-C958-B320-C5DA81EC81E2}"/>
                  </a:ext>
                </a:extLst>
              </p:cNvPr>
              <p:cNvSpPr>
                <a:spLocks noChangeShapeType="1"/>
              </p:cNvSpPr>
              <p:nvPr/>
            </p:nvSpPr>
            <p:spPr bwMode="auto">
              <a:xfrm rot="-5400000" flipH="1" flipV="1">
                <a:off x="3300"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78" name="Line 1570">
                <a:extLst>
                  <a:ext uri="{FF2B5EF4-FFF2-40B4-BE49-F238E27FC236}">
                    <a16:creationId xmlns:a16="http://schemas.microsoft.com/office/drawing/2014/main" id="{427DA4F2-A6D1-CD45-8803-D84912958788}"/>
                  </a:ext>
                </a:extLst>
              </p:cNvPr>
              <p:cNvSpPr>
                <a:spLocks noChangeShapeType="1"/>
              </p:cNvSpPr>
              <p:nvPr/>
            </p:nvSpPr>
            <p:spPr bwMode="auto">
              <a:xfrm rot="-5400000" flipH="1" flipV="1">
                <a:off x="2298"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79" name="Line 1571">
                <a:extLst>
                  <a:ext uri="{FF2B5EF4-FFF2-40B4-BE49-F238E27FC236}">
                    <a16:creationId xmlns:a16="http://schemas.microsoft.com/office/drawing/2014/main" id="{FC45DCB6-01CD-0852-02A8-64A7D94F431A}"/>
                  </a:ext>
                </a:extLst>
              </p:cNvPr>
              <p:cNvSpPr>
                <a:spLocks noChangeShapeType="1"/>
              </p:cNvSpPr>
              <p:nvPr/>
            </p:nvSpPr>
            <p:spPr bwMode="auto">
              <a:xfrm rot="16200000" flipV="1">
                <a:off x="3294"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80" name="Line 1572">
                <a:extLst>
                  <a:ext uri="{FF2B5EF4-FFF2-40B4-BE49-F238E27FC236}">
                    <a16:creationId xmlns:a16="http://schemas.microsoft.com/office/drawing/2014/main" id="{138B088C-A3D1-F295-F949-207915271559}"/>
                  </a:ext>
                </a:extLst>
              </p:cNvPr>
              <p:cNvSpPr>
                <a:spLocks noChangeShapeType="1"/>
              </p:cNvSpPr>
              <p:nvPr/>
            </p:nvSpPr>
            <p:spPr bwMode="auto">
              <a:xfrm rot="16200000" flipV="1">
                <a:off x="2292"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81" name="Line 1573">
                <a:extLst>
                  <a:ext uri="{FF2B5EF4-FFF2-40B4-BE49-F238E27FC236}">
                    <a16:creationId xmlns:a16="http://schemas.microsoft.com/office/drawing/2014/main" id="{E0FDCB58-F230-AEC2-68E8-BE7762D7A9D8}"/>
                  </a:ext>
                </a:extLst>
              </p:cNvPr>
              <p:cNvSpPr>
                <a:spLocks noChangeShapeType="1"/>
              </p:cNvSpPr>
              <p:nvPr/>
            </p:nvSpPr>
            <p:spPr bwMode="auto">
              <a:xfrm rot="-5400000">
                <a:off x="2944"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82" name="Line 1574">
                <a:extLst>
                  <a:ext uri="{FF2B5EF4-FFF2-40B4-BE49-F238E27FC236}">
                    <a16:creationId xmlns:a16="http://schemas.microsoft.com/office/drawing/2014/main" id="{5E5991E9-A7B1-BE65-7BF5-D5EE1CF319D1}"/>
                  </a:ext>
                </a:extLst>
              </p:cNvPr>
              <p:cNvSpPr>
                <a:spLocks noChangeShapeType="1"/>
              </p:cNvSpPr>
              <p:nvPr/>
            </p:nvSpPr>
            <p:spPr bwMode="auto">
              <a:xfrm rot="-5400000">
                <a:off x="2943"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83" name="Line 1575">
                <a:extLst>
                  <a:ext uri="{FF2B5EF4-FFF2-40B4-BE49-F238E27FC236}">
                    <a16:creationId xmlns:a16="http://schemas.microsoft.com/office/drawing/2014/main" id="{6CA8E590-5CFB-044F-B00F-C247C48F004E}"/>
                  </a:ext>
                </a:extLst>
              </p:cNvPr>
              <p:cNvSpPr>
                <a:spLocks noChangeShapeType="1"/>
              </p:cNvSpPr>
              <p:nvPr/>
            </p:nvSpPr>
            <p:spPr bwMode="auto">
              <a:xfrm rot="-5400000" flipH="1" flipV="1">
                <a:off x="369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84" name="Line 1576">
                <a:extLst>
                  <a:ext uri="{FF2B5EF4-FFF2-40B4-BE49-F238E27FC236}">
                    <a16:creationId xmlns:a16="http://schemas.microsoft.com/office/drawing/2014/main" id="{E023E870-7173-3DC8-D126-7DAEB58296A6}"/>
                  </a:ext>
                </a:extLst>
              </p:cNvPr>
              <p:cNvSpPr>
                <a:spLocks noChangeShapeType="1"/>
              </p:cNvSpPr>
              <p:nvPr/>
            </p:nvSpPr>
            <p:spPr bwMode="auto">
              <a:xfrm rot="16200000" flipH="1">
                <a:off x="369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85" name="Line 1577">
                <a:extLst>
                  <a:ext uri="{FF2B5EF4-FFF2-40B4-BE49-F238E27FC236}">
                    <a16:creationId xmlns:a16="http://schemas.microsoft.com/office/drawing/2014/main" id="{66513D90-34FE-13A5-7A7A-00B76CF9539F}"/>
                  </a:ext>
                </a:extLst>
              </p:cNvPr>
              <p:cNvSpPr>
                <a:spLocks noChangeShapeType="1"/>
              </p:cNvSpPr>
              <p:nvPr/>
            </p:nvSpPr>
            <p:spPr bwMode="auto">
              <a:xfrm rot="-5400000" flipH="1" flipV="1">
                <a:off x="190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86" name="Line 1578">
                <a:extLst>
                  <a:ext uri="{FF2B5EF4-FFF2-40B4-BE49-F238E27FC236}">
                    <a16:creationId xmlns:a16="http://schemas.microsoft.com/office/drawing/2014/main" id="{597A9D05-C792-2E10-3E59-ECF07BBF8A3D}"/>
                  </a:ext>
                </a:extLst>
              </p:cNvPr>
              <p:cNvSpPr>
                <a:spLocks noChangeShapeType="1"/>
              </p:cNvSpPr>
              <p:nvPr/>
            </p:nvSpPr>
            <p:spPr bwMode="auto">
              <a:xfrm rot="16200000" flipH="1">
                <a:off x="190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87" name="Line 1579">
                <a:extLst>
                  <a:ext uri="{FF2B5EF4-FFF2-40B4-BE49-F238E27FC236}">
                    <a16:creationId xmlns:a16="http://schemas.microsoft.com/office/drawing/2014/main" id="{18086811-2B11-18C0-D940-ED52DD64E531}"/>
                  </a:ext>
                </a:extLst>
              </p:cNvPr>
              <p:cNvSpPr>
                <a:spLocks noChangeShapeType="1"/>
              </p:cNvSpPr>
              <p:nvPr/>
            </p:nvSpPr>
            <p:spPr bwMode="auto">
              <a:xfrm rot="-5400000">
                <a:off x="2701"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88" name="Line 1580">
                <a:extLst>
                  <a:ext uri="{FF2B5EF4-FFF2-40B4-BE49-F238E27FC236}">
                    <a16:creationId xmlns:a16="http://schemas.microsoft.com/office/drawing/2014/main" id="{C6C636E5-165F-2D66-41BF-6E07FDE61F2E}"/>
                  </a:ext>
                </a:extLst>
              </p:cNvPr>
              <p:cNvSpPr>
                <a:spLocks noChangeShapeType="1"/>
              </p:cNvSpPr>
              <p:nvPr/>
            </p:nvSpPr>
            <p:spPr bwMode="auto">
              <a:xfrm rot="-5400000">
                <a:off x="2702"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89" name="Line 1581">
                <a:extLst>
                  <a:ext uri="{FF2B5EF4-FFF2-40B4-BE49-F238E27FC236}">
                    <a16:creationId xmlns:a16="http://schemas.microsoft.com/office/drawing/2014/main" id="{46DF90E6-A139-9FC5-E884-80FE1F9A9FF0}"/>
                  </a:ext>
                </a:extLst>
              </p:cNvPr>
              <p:cNvSpPr>
                <a:spLocks noChangeShapeType="1"/>
              </p:cNvSpPr>
              <p:nvPr/>
            </p:nvSpPr>
            <p:spPr bwMode="auto">
              <a:xfrm rot="16200000" flipH="1">
                <a:off x="3324"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90" name="Line 1582">
                <a:extLst>
                  <a:ext uri="{FF2B5EF4-FFF2-40B4-BE49-F238E27FC236}">
                    <a16:creationId xmlns:a16="http://schemas.microsoft.com/office/drawing/2014/main" id="{D402F05A-0804-70B1-F36E-3972F78D0CE2}"/>
                  </a:ext>
                </a:extLst>
              </p:cNvPr>
              <p:cNvSpPr>
                <a:spLocks noChangeShapeType="1"/>
              </p:cNvSpPr>
              <p:nvPr/>
            </p:nvSpPr>
            <p:spPr bwMode="auto">
              <a:xfrm rot="16200000" flipH="1">
                <a:off x="3329"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91" name="Line 1583">
                <a:extLst>
                  <a:ext uri="{FF2B5EF4-FFF2-40B4-BE49-F238E27FC236}">
                    <a16:creationId xmlns:a16="http://schemas.microsoft.com/office/drawing/2014/main" id="{8B9C0BCA-23D4-61F5-2CC6-E94B4F2059C4}"/>
                  </a:ext>
                </a:extLst>
              </p:cNvPr>
              <p:cNvSpPr>
                <a:spLocks noChangeShapeType="1"/>
              </p:cNvSpPr>
              <p:nvPr/>
            </p:nvSpPr>
            <p:spPr bwMode="auto">
              <a:xfrm rot="16200000" flipH="1">
                <a:off x="2425"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92" name="Line 1584">
                <a:extLst>
                  <a:ext uri="{FF2B5EF4-FFF2-40B4-BE49-F238E27FC236}">
                    <a16:creationId xmlns:a16="http://schemas.microsoft.com/office/drawing/2014/main" id="{CCE95E28-155D-0D9E-D6B5-00E672EDEFE7}"/>
                  </a:ext>
                </a:extLst>
              </p:cNvPr>
              <p:cNvSpPr>
                <a:spLocks noChangeShapeType="1"/>
              </p:cNvSpPr>
              <p:nvPr/>
            </p:nvSpPr>
            <p:spPr bwMode="auto">
              <a:xfrm rot="16200000" flipH="1">
                <a:off x="3174"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93" name="Line 1585">
                <a:extLst>
                  <a:ext uri="{FF2B5EF4-FFF2-40B4-BE49-F238E27FC236}">
                    <a16:creationId xmlns:a16="http://schemas.microsoft.com/office/drawing/2014/main" id="{98B69B48-DEDC-DFF7-2492-E68E5AF70B00}"/>
                  </a:ext>
                </a:extLst>
              </p:cNvPr>
              <p:cNvSpPr>
                <a:spLocks noChangeShapeType="1"/>
              </p:cNvSpPr>
              <p:nvPr/>
            </p:nvSpPr>
            <p:spPr bwMode="auto">
              <a:xfrm rot="-5400000" flipH="1" flipV="1">
                <a:off x="2419"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94" name="Line 1586">
                <a:extLst>
                  <a:ext uri="{FF2B5EF4-FFF2-40B4-BE49-F238E27FC236}">
                    <a16:creationId xmlns:a16="http://schemas.microsoft.com/office/drawing/2014/main" id="{374E3424-3EA7-18D7-DF82-7C4716063C4C}"/>
                  </a:ext>
                </a:extLst>
              </p:cNvPr>
              <p:cNvSpPr>
                <a:spLocks noChangeShapeType="1"/>
              </p:cNvSpPr>
              <p:nvPr/>
            </p:nvSpPr>
            <p:spPr bwMode="auto">
              <a:xfrm rot="-5400000" flipH="1" flipV="1">
                <a:off x="3168"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95" name="Line 1587">
                <a:extLst>
                  <a:ext uri="{FF2B5EF4-FFF2-40B4-BE49-F238E27FC236}">
                    <a16:creationId xmlns:a16="http://schemas.microsoft.com/office/drawing/2014/main" id="{96564B9C-C953-9E05-6DF1-47BC5594C8EA}"/>
                  </a:ext>
                </a:extLst>
              </p:cNvPr>
              <p:cNvSpPr>
                <a:spLocks noChangeShapeType="1"/>
              </p:cNvSpPr>
              <p:nvPr/>
            </p:nvSpPr>
            <p:spPr bwMode="auto">
              <a:xfrm rot="16200000" flipH="1">
                <a:off x="3589"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96" name="Line 1588">
                <a:extLst>
                  <a:ext uri="{FF2B5EF4-FFF2-40B4-BE49-F238E27FC236}">
                    <a16:creationId xmlns:a16="http://schemas.microsoft.com/office/drawing/2014/main" id="{58668D4C-EBDB-2592-0690-C53D8F8C4A98}"/>
                  </a:ext>
                </a:extLst>
              </p:cNvPr>
              <p:cNvSpPr>
                <a:spLocks noChangeShapeType="1"/>
              </p:cNvSpPr>
              <p:nvPr/>
            </p:nvSpPr>
            <p:spPr bwMode="auto">
              <a:xfrm rot="16200000" flipH="1">
                <a:off x="3588"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97" name="Line 1589">
                <a:extLst>
                  <a:ext uri="{FF2B5EF4-FFF2-40B4-BE49-F238E27FC236}">
                    <a16:creationId xmlns:a16="http://schemas.microsoft.com/office/drawing/2014/main" id="{D97B7837-4E24-51EB-4F70-D6B8FEBEF54E}"/>
                  </a:ext>
                </a:extLst>
              </p:cNvPr>
              <p:cNvSpPr>
                <a:spLocks noChangeShapeType="1"/>
              </p:cNvSpPr>
              <p:nvPr/>
            </p:nvSpPr>
            <p:spPr bwMode="auto">
              <a:xfrm rot="16200000" flipH="1">
                <a:off x="216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98" name="Line 1590">
                <a:extLst>
                  <a:ext uri="{FF2B5EF4-FFF2-40B4-BE49-F238E27FC236}">
                    <a16:creationId xmlns:a16="http://schemas.microsoft.com/office/drawing/2014/main" id="{854718E2-57B0-CECA-6BC6-235845699736}"/>
                  </a:ext>
                </a:extLst>
              </p:cNvPr>
              <p:cNvSpPr>
                <a:spLocks noChangeShapeType="1"/>
              </p:cNvSpPr>
              <p:nvPr/>
            </p:nvSpPr>
            <p:spPr bwMode="auto">
              <a:xfrm rot="-5400000" flipH="1" flipV="1">
                <a:off x="342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799" name="Line 1591">
                <a:extLst>
                  <a:ext uri="{FF2B5EF4-FFF2-40B4-BE49-F238E27FC236}">
                    <a16:creationId xmlns:a16="http://schemas.microsoft.com/office/drawing/2014/main" id="{E59E8F6A-7C6D-F30F-1813-92813EEB7895}"/>
                  </a:ext>
                </a:extLst>
              </p:cNvPr>
              <p:cNvSpPr>
                <a:spLocks noChangeShapeType="1"/>
              </p:cNvSpPr>
              <p:nvPr/>
            </p:nvSpPr>
            <p:spPr bwMode="auto">
              <a:xfrm rot="16200000" flipH="1">
                <a:off x="342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00" name="Line 1592">
                <a:extLst>
                  <a:ext uri="{FF2B5EF4-FFF2-40B4-BE49-F238E27FC236}">
                    <a16:creationId xmlns:a16="http://schemas.microsoft.com/office/drawing/2014/main" id="{99817E20-2650-7891-6256-3ECA9224CCC1}"/>
                  </a:ext>
                </a:extLst>
              </p:cNvPr>
              <p:cNvSpPr>
                <a:spLocks noChangeShapeType="1"/>
              </p:cNvSpPr>
              <p:nvPr/>
            </p:nvSpPr>
            <p:spPr bwMode="auto">
              <a:xfrm rot="-5400000" flipH="1" flipV="1">
                <a:off x="216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01" name="Line 1593">
                <a:extLst>
                  <a:ext uri="{FF2B5EF4-FFF2-40B4-BE49-F238E27FC236}">
                    <a16:creationId xmlns:a16="http://schemas.microsoft.com/office/drawing/2014/main" id="{A81F793B-F248-50AF-915A-5F9470DA1D48}"/>
                  </a:ext>
                </a:extLst>
              </p:cNvPr>
              <p:cNvSpPr>
                <a:spLocks noChangeShapeType="1"/>
              </p:cNvSpPr>
              <p:nvPr/>
            </p:nvSpPr>
            <p:spPr bwMode="auto">
              <a:xfrm rot="16200000" flipV="1">
                <a:off x="2038" y="1865"/>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02" name="Line 1594">
                <a:extLst>
                  <a:ext uri="{FF2B5EF4-FFF2-40B4-BE49-F238E27FC236}">
                    <a16:creationId xmlns:a16="http://schemas.microsoft.com/office/drawing/2014/main" id="{AC72A5CA-F845-055F-7279-88DAA72FCB3A}"/>
                  </a:ext>
                </a:extLst>
              </p:cNvPr>
              <p:cNvSpPr>
                <a:spLocks noChangeShapeType="1"/>
              </p:cNvSpPr>
              <p:nvPr/>
            </p:nvSpPr>
            <p:spPr bwMode="auto">
              <a:xfrm rot="16200000" flipV="1">
                <a:off x="3558" y="1865"/>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03" name="Line 1595">
                <a:extLst>
                  <a:ext uri="{FF2B5EF4-FFF2-40B4-BE49-F238E27FC236}">
                    <a16:creationId xmlns:a16="http://schemas.microsoft.com/office/drawing/2014/main" id="{B63BDF8F-5383-115F-8CEF-534F9CB1442E}"/>
                  </a:ext>
                </a:extLst>
              </p:cNvPr>
              <p:cNvSpPr>
                <a:spLocks noChangeShapeType="1"/>
              </p:cNvSpPr>
              <p:nvPr/>
            </p:nvSpPr>
            <p:spPr bwMode="auto">
              <a:xfrm rot="-5400000" flipH="1" flipV="1">
                <a:off x="2039" y="2510"/>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04" name="Line 1596">
                <a:extLst>
                  <a:ext uri="{FF2B5EF4-FFF2-40B4-BE49-F238E27FC236}">
                    <a16:creationId xmlns:a16="http://schemas.microsoft.com/office/drawing/2014/main" id="{20440B12-DDE6-5E63-B416-AE5001F7DC0D}"/>
                  </a:ext>
                </a:extLst>
              </p:cNvPr>
              <p:cNvSpPr>
                <a:spLocks noChangeShapeType="1"/>
              </p:cNvSpPr>
              <p:nvPr/>
            </p:nvSpPr>
            <p:spPr bwMode="auto">
              <a:xfrm rot="-5400000" flipH="1" flipV="1">
                <a:off x="3559" y="2510"/>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05" name="Line 1597">
                <a:extLst>
                  <a:ext uri="{FF2B5EF4-FFF2-40B4-BE49-F238E27FC236}">
                    <a16:creationId xmlns:a16="http://schemas.microsoft.com/office/drawing/2014/main" id="{890A0336-7164-6F13-4F21-E1BD61CB25E5}"/>
                  </a:ext>
                </a:extLst>
              </p:cNvPr>
              <p:cNvSpPr>
                <a:spLocks noChangeShapeType="1"/>
              </p:cNvSpPr>
              <p:nvPr/>
            </p:nvSpPr>
            <p:spPr bwMode="auto">
              <a:xfrm rot="-5400000">
                <a:off x="3451"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06" name="Line 1598">
                <a:extLst>
                  <a:ext uri="{FF2B5EF4-FFF2-40B4-BE49-F238E27FC236}">
                    <a16:creationId xmlns:a16="http://schemas.microsoft.com/office/drawing/2014/main" id="{5EF33C02-DE5E-585C-B0AF-122005FD3919}"/>
                  </a:ext>
                </a:extLst>
              </p:cNvPr>
              <p:cNvSpPr>
                <a:spLocks noChangeShapeType="1"/>
              </p:cNvSpPr>
              <p:nvPr/>
            </p:nvSpPr>
            <p:spPr bwMode="auto">
              <a:xfrm rot="-5400000">
                <a:off x="3450"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07" name="Line 1599">
                <a:extLst>
                  <a:ext uri="{FF2B5EF4-FFF2-40B4-BE49-F238E27FC236}">
                    <a16:creationId xmlns:a16="http://schemas.microsoft.com/office/drawing/2014/main" id="{738A85BF-B776-FA18-F574-FCCEF532FC05}"/>
                  </a:ext>
                </a:extLst>
              </p:cNvPr>
              <p:cNvSpPr>
                <a:spLocks noChangeShapeType="1"/>
              </p:cNvSpPr>
              <p:nvPr/>
            </p:nvSpPr>
            <p:spPr bwMode="auto">
              <a:xfrm rot="-5400000">
                <a:off x="1936"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08" name="Line 1600">
                <a:extLst>
                  <a:ext uri="{FF2B5EF4-FFF2-40B4-BE49-F238E27FC236}">
                    <a16:creationId xmlns:a16="http://schemas.microsoft.com/office/drawing/2014/main" id="{0ED3C0BC-666F-9067-9F54-9190F2030306}"/>
                  </a:ext>
                </a:extLst>
              </p:cNvPr>
              <p:cNvSpPr>
                <a:spLocks noChangeShapeType="1"/>
              </p:cNvSpPr>
              <p:nvPr/>
            </p:nvSpPr>
            <p:spPr bwMode="auto">
              <a:xfrm rot="-5400000" flipH="1" flipV="1">
                <a:off x="304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09" name="Line 1601">
                <a:extLst>
                  <a:ext uri="{FF2B5EF4-FFF2-40B4-BE49-F238E27FC236}">
                    <a16:creationId xmlns:a16="http://schemas.microsoft.com/office/drawing/2014/main" id="{AB962984-7C98-E4D6-92E8-EE8BED628953}"/>
                  </a:ext>
                </a:extLst>
              </p:cNvPr>
              <p:cNvSpPr>
                <a:spLocks noChangeShapeType="1"/>
              </p:cNvSpPr>
              <p:nvPr/>
            </p:nvSpPr>
            <p:spPr bwMode="auto">
              <a:xfrm rot="-5400000" flipH="1" flipV="1">
                <a:off x="255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10" name="Line 1602">
                <a:extLst>
                  <a:ext uri="{FF2B5EF4-FFF2-40B4-BE49-F238E27FC236}">
                    <a16:creationId xmlns:a16="http://schemas.microsoft.com/office/drawing/2014/main" id="{97178F97-6193-D37A-3C8C-651AB8EB6B40}"/>
                  </a:ext>
                </a:extLst>
              </p:cNvPr>
              <p:cNvSpPr>
                <a:spLocks noChangeShapeType="1"/>
              </p:cNvSpPr>
              <p:nvPr/>
            </p:nvSpPr>
            <p:spPr bwMode="auto">
              <a:xfrm rot="16200000" flipV="1">
                <a:off x="254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11" name="Line 1603">
                <a:extLst>
                  <a:ext uri="{FF2B5EF4-FFF2-40B4-BE49-F238E27FC236}">
                    <a16:creationId xmlns:a16="http://schemas.microsoft.com/office/drawing/2014/main" id="{1A49941C-44A7-45C8-6762-2D08D74A5C53}"/>
                  </a:ext>
                </a:extLst>
              </p:cNvPr>
              <p:cNvSpPr>
                <a:spLocks noChangeShapeType="1"/>
              </p:cNvSpPr>
              <p:nvPr/>
            </p:nvSpPr>
            <p:spPr bwMode="auto">
              <a:xfrm rot="16200000" flipV="1">
                <a:off x="304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12" name="Line 1604">
                <a:extLst>
                  <a:ext uri="{FF2B5EF4-FFF2-40B4-BE49-F238E27FC236}">
                    <a16:creationId xmlns:a16="http://schemas.microsoft.com/office/drawing/2014/main" id="{B758973C-27A8-8105-D434-C6F3EE098956}"/>
                  </a:ext>
                </a:extLst>
              </p:cNvPr>
              <p:cNvSpPr>
                <a:spLocks noChangeShapeType="1"/>
              </p:cNvSpPr>
              <p:nvPr/>
            </p:nvSpPr>
            <p:spPr bwMode="auto">
              <a:xfrm rot="16200000" flipH="1">
                <a:off x="2322"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13" name="Line 1605">
                <a:extLst>
                  <a:ext uri="{FF2B5EF4-FFF2-40B4-BE49-F238E27FC236}">
                    <a16:creationId xmlns:a16="http://schemas.microsoft.com/office/drawing/2014/main" id="{8169C58F-5B2A-7523-1B3A-6F1F6ABB0D93}"/>
                  </a:ext>
                </a:extLst>
              </p:cNvPr>
              <p:cNvSpPr>
                <a:spLocks noChangeShapeType="1"/>
              </p:cNvSpPr>
              <p:nvPr/>
            </p:nvSpPr>
            <p:spPr bwMode="auto">
              <a:xfrm rot="16200000" flipH="1">
                <a:off x="2327"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14" name="Line 1606">
                <a:extLst>
                  <a:ext uri="{FF2B5EF4-FFF2-40B4-BE49-F238E27FC236}">
                    <a16:creationId xmlns:a16="http://schemas.microsoft.com/office/drawing/2014/main" id="{8A4B0075-FF80-31B7-AECB-879A778FD812}"/>
                  </a:ext>
                </a:extLst>
              </p:cNvPr>
              <p:cNvSpPr>
                <a:spLocks noChangeShapeType="1"/>
              </p:cNvSpPr>
              <p:nvPr/>
            </p:nvSpPr>
            <p:spPr bwMode="auto">
              <a:xfrm rot="16200000" flipH="1">
                <a:off x="2678"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15" name="Line 1607">
                <a:extLst>
                  <a:ext uri="{FF2B5EF4-FFF2-40B4-BE49-F238E27FC236}">
                    <a16:creationId xmlns:a16="http://schemas.microsoft.com/office/drawing/2014/main" id="{AACF7A8D-3E93-9633-1464-5F64FD2C7ACA}"/>
                  </a:ext>
                </a:extLst>
              </p:cNvPr>
              <p:cNvSpPr>
                <a:spLocks noChangeShapeType="1"/>
              </p:cNvSpPr>
              <p:nvPr/>
            </p:nvSpPr>
            <p:spPr bwMode="auto">
              <a:xfrm rot="16200000" flipH="1">
                <a:off x="2920"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16" name="Line 1608">
                <a:extLst>
                  <a:ext uri="{FF2B5EF4-FFF2-40B4-BE49-F238E27FC236}">
                    <a16:creationId xmlns:a16="http://schemas.microsoft.com/office/drawing/2014/main" id="{5FC9CB89-9562-0DDE-40D8-B3D8DD736305}"/>
                  </a:ext>
                </a:extLst>
              </p:cNvPr>
              <p:cNvSpPr>
                <a:spLocks noChangeShapeType="1"/>
              </p:cNvSpPr>
              <p:nvPr/>
            </p:nvSpPr>
            <p:spPr bwMode="auto">
              <a:xfrm rot="-5400000" flipH="1" flipV="1">
                <a:off x="2672"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17" name="Line 1609">
                <a:extLst>
                  <a:ext uri="{FF2B5EF4-FFF2-40B4-BE49-F238E27FC236}">
                    <a16:creationId xmlns:a16="http://schemas.microsoft.com/office/drawing/2014/main" id="{B5AAD380-1B17-D375-E374-A350A05448CE}"/>
                  </a:ext>
                </a:extLst>
              </p:cNvPr>
              <p:cNvSpPr>
                <a:spLocks noChangeShapeType="1"/>
              </p:cNvSpPr>
              <p:nvPr/>
            </p:nvSpPr>
            <p:spPr bwMode="auto">
              <a:xfrm rot="-5400000" flipH="1" flipV="1">
                <a:off x="2914"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18" name="Line 1610">
                <a:extLst>
                  <a:ext uri="{FF2B5EF4-FFF2-40B4-BE49-F238E27FC236}">
                    <a16:creationId xmlns:a16="http://schemas.microsoft.com/office/drawing/2014/main" id="{8B051FAB-DB95-F720-B987-865F047419E5}"/>
                  </a:ext>
                </a:extLst>
              </p:cNvPr>
              <p:cNvSpPr>
                <a:spLocks noChangeShapeType="1"/>
              </p:cNvSpPr>
              <p:nvPr/>
            </p:nvSpPr>
            <p:spPr bwMode="auto">
              <a:xfrm rot="-5400000" flipH="1" flipV="1">
                <a:off x="2799" y="2970"/>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19" name="Line 1611">
                <a:extLst>
                  <a:ext uri="{FF2B5EF4-FFF2-40B4-BE49-F238E27FC236}">
                    <a16:creationId xmlns:a16="http://schemas.microsoft.com/office/drawing/2014/main" id="{68B539B6-8438-2F95-083B-3915B436375B}"/>
                  </a:ext>
                </a:extLst>
              </p:cNvPr>
              <p:cNvSpPr>
                <a:spLocks noChangeShapeType="1"/>
              </p:cNvSpPr>
              <p:nvPr/>
            </p:nvSpPr>
            <p:spPr bwMode="auto">
              <a:xfrm rot="16200000" flipV="1">
                <a:off x="2793" y="1433"/>
                <a:ext cx="80"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20" name="Line 1612">
                <a:extLst>
                  <a:ext uri="{FF2B5EF4-FFF2-40B4-BE49-F238E27FC236}">
                    <a16:creationId xmlns:a16="http://schemas.microsoft.com/office/drawing/2014/main" id="{D4ED08D2-B3A2-012D-5127-66A5A287EFF8}"/>
                  </a:ext>
                </a:extLst>
              </p:cNvPr>
              <p:cNvSpPr>
                <a:spLocks noChangeShapeType="1"/>
              </p:cNvSpPr>
              <p:nvPr/>
            </p:nvSpPr>
            <p:spPr bwMode="auto">
              <a:xfrm rot="16200000" flipV="1">
                <a:off x="3559" y="2291"/>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21" name="Line 1613">
                <a:extLst>
                  <a:ext uri="{FF2B5EF4-FFF2-40B4-BE49-F238E27FC236}">
                    <a16:creationId xmlns:a16="http://schemas.microsoft.com/office/drawing/2014/main" id="{3B9C8063-B191-2C02-5B05-32D8E8D7450B}"/>
                  </a:ext>
                </a:extLst>
              </p:cNvPr>
              <p:cNvSpPr>
                <a:spLocks noChangeShapeType="1"/>
              </p:cNvSpPr>
              <p:nvPr/>
            </p:nvSpPr>
            <p:spPr bwMode="auto">
              <a:xfrm rot="16200000" flipV="1">
                <a:off x="2039" y="2291"/>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22" name="Line 1614">
                <a:extLst>
                  <a:ext uri="{FF2B5EF4-FFF2-40B4-BE49-F238E27FC236}">
                    <a16:creationId xmlns:a16="http://schemas.microsoft.com/office/drawing/2014/main" id="{BB21F51C-39EC-BF8C-7946-D40CC58B6D6B}"/>
                  </a:ext>
                </a:extLst>
              </p:cNvPr>
              <p:cNvSpPr>
                <a:spLocks noChangeShapeType="1"/>
              </p:cNvSpPr>
              <p:nvPr/>
            </p:nvSpPr>
            <p:spPr bwMode="auto">
              <a:xfrm rot="-5400000" flipH="1" flipV="1">
                <a:off x="2038" y="2084"/>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23" name="Line 1615">
                <a:extLst>
                  <a:ext uri="{FF2B5EF4-FFF2-40B4-BE49-F238E27FC236}">
                    <a16:creationId xmlns:a16="http://schemas.microsoft.com/office/drawing/2014/main" id="{211523E1-439F-132A-C462-50280F067ADF}"/>
                  </a:ext>
                </a:extLst>
              </p:cNvPr>
              <p:cNvSpPr>
                <a:spLocks noChangeShapeType="1"/>
              </p:cNvSpPr>
              <p:nvPr/>
            </p:nvSpPr>
            <p:spPr bwMode="auto">
              <a:xfrm rot="-5400000" flipH="1" flipV="1">
                <a:off x="3558" y="2084"/>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24" name="Line 1616">
                <a:extLst>
                  <a:ext uri="{FF2B5EF4-FFF2-40B4-BE49-F238E27FC236}">
                    <a16:creationId xmlns:a16="http://schemas.microsoft.com/office/drawing/2014/main" id="{206B22FE-1C03-69ED-C0CB-D2C47ACA3FD8}"/>
                  </a:ext>
                </a:extLst>
              </p:cNvPr>
              <p:cNvSpPr>
                <a:spLocks noChangeShapeType="1"/>
              </p:cNvSpPr>
              <p:nvPr/>
            </p:nvSpPr>
            <p:spPr bwMode="auto">
              <a:xfrm rot="16200000" flipV="1">
                <a:off x="2292"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25" name="Line 1617">
                <a:extLst>
                  <a:ext uri="{FF2B5EF4-FFF2-40B4-BE49-F238E27FC236}">
                    <a16:creationId xmlns:a16="http://schemas.microsoft.com/office/drawing/2014/main" id="{6646196B-F91E-114C-0E8D-3A920F81F35F}"/>
                  </a:ext>
                </a:extLst>
              </p:cNvPr>
              <p:cNvSpPr>
                <a:spLocks noChangeShapeType="1"/>
              </p:cNvSpPr>
              <p:nvPr/>
            </p:nvSpPr>
            <p:spPr bwMode="auto">
              <a:xfrm rot="-5400000" flipH="1" flipV="1">
                <a:off x="2291"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26" name="Line 1618">
                <a:extLst>
                  <a:ext uri="{FF2B5EF4-FFF2-40B4-BE49-F238E27FC236}">
                    <a16:creationId xmlns:a16="http://schemas.microsoft.com/office/drawing/2014/main" id="{67CA8C04-2B00-DEE5-57EB-E9A1E6EF2D9E}"/>
                  </a:ext>
                </a:extLst>
              </p:cNvPr>
              <p:cNvSpPr>
                <a:spLocks noChangeShapeType="1"/>
              </p:cNvSpPr>
              <p:nvPr/>
            </p:nvSpPr>
            <p:spPr bwMode="auto">
              <a:xfrm rot="16200000" flipV="1">
                <a:off x="3294"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27" name="Line 1619">
                <a:extLst>
                  <a:ext uri="{FF2B5EF4-FFF2-40B4-BE49-F238E27FC236}">
                    <a16:creationId xmlns:a16="http://schemas.microsoft.com/office/drawing/2014/main" id="{7F6AC14E-8712-3CA6-9C36-28BDD2C04CB2}"/>
                  </a:ext>
                </a:extLst>
              </p:cNvPr>
              <p:cNvSpPr>
                <a:spLocks noChangeShapeType="1"/>
              </p:cNvSpPr>
              <p:nvPr/>
            </p:nvSpPr>
            <p:spPr bwMode="auto">
              <a:xfrm rot="-5400000" flipH="1" flipV="1">
                <a:off x="3293"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28" name="Line 1620">
                <a:extLst>
                  <a:ext uri="{FF2B5EF4-FFF2-40B4-BE49-F238E27FC236}">
                    <a16:creationId xmlns:a16="http://schemas.microsoft.com/office/drawing/2014/main" id="{A6F95DF2-9574-0080-2A58-2F39E5C29DDC}"/>
                  </a:ext>
                </a:extLst>
              </p:cNvPr>
              <p:cNvSpPr>
                <a:spLocks noChangeShapeType="1"/>
              </p:cNvSpPr>
              <p:nvPr/>
            </p:nvSpPr>
            <p:spPr bwMode="auto">
              <a:xfrm rot="16200000" flipH="1">
                <a:off x="3071"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29" name="Line 1621">
                <a:extLst>
                  <a:ext uri="{FF2B5EF4-FFF2-40B4-BE49-F238E27FC236}">
                    <a16:creationId xmlns:a16="http://schemas.microsoft.com/office/drawing/2014/main" id="{9115C940-103A-16C5-5B73-8DA1DF85E594}"/>
                  </a:ext>
                </a:extLst>
              </p:cNvPr>
              <p:cNvSpPr>
                <a:spLocks noChangeShapeType="1"/>
              </p:cNvSpPr>
              <p:nvPr/>
            </p:nvSpPr>
            <p:spPr bwMode="auto">
              <a:xfrm rot="16200000" flipH="1">
                <a:off x="2069"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30" name="Line 1622">
                <a:extLst>
                  <a:ext uri="{FF2B5EF4-FFF2-40B4-BE49-F238E27FC236}">
                    <a16:creationId xmlns:a16="http://schemas.microsoft.com/office/drawing/2014/main" id="{D5E01828-DBE1-5A76-5AB6-9184464C28F2}"/>
                  </a:ext>
                </a:extLst>
              </p:cNvPr>
              <p:cNvSpPr>
                <a:spLocks noChangeShapeType="1"/>
              </p:cNvSpPr>
              <p:nvPr/>
            </p:nvSpPr>
            <p:spPr bwMode="auto">
              <a:xfrm rot="16200000" flipH="1">
                <a:off x="2068"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31" name="Line 1623">
                <a:extLst>
                  <a:ext uri="{FF2B5EF4-FFF2-40B4-BE49-F238E27FC236}">
                    <a16:creationId xmlns:a16="http://schemas.microsoft.com/office/drawing/2014/main" id="{345EAEB5-7CBE-E0D2-DD32-A5EC1E25D642}"/>
                  </a:ext>
                </a:extLst>
              </p:cNvPr>
              <p:cNvSpPr>
                <a:spLocks noChangeShapeType="1"/>
              </p:cNvSpPr>
              <p:nvPr/>
            </p:nvSpPr>
            <p:spPr bwMode="auto">
              <a:xfrm rot="16200000" flipH="1">
                <a:off x="3076"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32" name="Line 1624">
                <a:extLst>
                  <a:ext uri="{FF2B5EF4-FFF2-40B4-BE49-F238E27FC236}">
                    <a16:creationId xmlns:a16="http://schemas.microsoft.com/office/drawing/2014/main" id="{944CD5CE-600B-92F4-8503-303A9526BFBD}"/>
                  </a:ext>
                </a:extLst>
              </p:cNvPr>
              <p:cNvSpPr>
                <a:spLocks noChangeShapeType="1"/>
              </p:cNvSpPr>
              <p:nvPr/>
            </p:nvSpPr>
            <p:spPr bwMode="auto">
              <a:xfrm rot="-5400000">
                <a:off x="2195"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33" name="Line 1625">
                <a:extLst>
                  <a:ext uri="{FF2B5EF4-FFF2-40B4-BE49-F238E27FC236}">
                    <a16:creationId xmlns:a16="http://schemas.microsoft.com/office/drawing/2014/main" id="{026BEAF6-8DC7-6060-356D-762B676F725C}"/>
                  </a:ext>
                </a:extLst>
              </p:cNvPr>
              <p:cNvSpPr>
                <a:spLocks noChangeShapeType="1"/>
              </p:cNvSpPr>
              <p:nvPr/>
            </p:nvSpPr>
            <p:spPr bwMode="auto">
              <a:xfrm rot="-5400000">
                <a:off x="2196"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34" name="Line 1626">
                <a:extLst>
                  <a:ext uri="{FF2B5EF4-FFF2-40B4-BE49-F238E27FC236}">
                    <a16:creationId xmlns:a16="http://schemas.microsoft.com/office/drawing/2014/main" id="{DD6DE4B7-BD1E-E502-EA9B-2293C49CA9F8}"/>
                  </a:ext>
                </a:extLst>
              </p:cNvPr>
              <p:cNvSpPr>
                <a:spLocks noChangeShapeType="1"/>
              </p:cNvSpPr>
              <p:nvPr/>
            </p:nvSpPr>
            <p:spPr bwMode="auto">
              <a:xfrm rot="-5400000" flipH="1" flipV="1">
                <a:off x="342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35" name="Line 1627">
                <a:extLst>
                  <a:ext uri="{FF2B5EF4-FFF2-40B4-BE49-F238E27FC236}">
                    <a16:creationId xmlns:a16="http://schemas.microsoft.com/office/drawing/2014/main" id="{9FC224B7-D4EC-B237-BF7C-BD16F112E554}"/>
                  </a:ext>
                </a:extLst>
              </p:cNvPr>
              <p:cNvSpPr>
                <a:spLocks noChangeShapeType="1"/>
              </p:cNvSpPr>
              <p:nvPr/>
            </p:nvSpPr>
            <p:spPr bwMode="auto">
              <a:xfrm rot="-5400000" flipH="1" flipV="1">
                <a:off x="217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36" name="Line 1628">
                <a:extLst>
                  <a:ext uri="{FF2B5EF4-FFF2-40B4-BE49-F238E27FC236}">
                    <a16:creationId xmlns:a16="http://schemas.microsoft.com/office/drawing/2014/main" id="{696347F6-9748-2A84-EA3F-58AB99155608}"/>
                  </a:ext>
                </a:extLst>
              </p:cNvPr>
              <p:cNvSpPr>
                <a:spLocks noChangeShapeType="1"/>
              </p:cNvSpPr>
              <p:nvPr/>
            </p:nvSpPr>
            <p:spPr bwMode="auto">
              <a:xfrm rot="16200000" flipH="1">
                <a:off x="217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37" name="Line 1629">
                <a:extLst>
                  <a:ext uri="{FF2B5EF4-FFF2-40B4-BE49-F238E27FC236}">
                    <a16:creationId xmlns:a16="http://schemas.microsoft.com/office/drawing/2014/main" id="{F79F019F-A4AD-2D34-3952-22E0A24748A2}"/>
                  </a:ext>
                </a:extLst>
              </p:cNvPr>
              <p:cNvSpPr>
                <a:spLocks noChangeShapeType="1"/>
              </p:cNvSpPr>
              <p:nvPr/>
            </p:nvSpPr>
            <p:spPr bwMode="auto">
              <a:xfrm rot="16200000" flipH="1">
                <a:off x="342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38" name="Line 1630">
                <a:extLst>
                  <a:ext uri="{FF2B5EF4-FFF2-40B4-BE49-F238E27FC236}">
                    <a16:creationId xmlns:a16="http://schemas.microsoft.com/office/drawing/2014/main" id="{EBF0EBA4-ECCC-308E-B53D-1CAE1034B06C}"/>
                  </a:ext>
                </a:extLst>
              </p:cNvPr>
              <p:cNvSpPr>
                <a:spLocks noChangeShapeType="1"/>
              </p:cNvSpPr>
              <p:nvPr/>
            </p:nvSpPr>
            <p:spPr bwMode="auto">
              <a:xfrm rot="-5400000">
                <a:off x="3456"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39" name="Line 1631">
                <a:extLst>
                  <a:ext uri="{FF2B5EF4-FFF2-40B4-BE49-F238E27FC236}">
                    <a16:creationId xmlns:a16="http://schemas.microsoft.com/office/drawing/2014/main" id="{6EF3A936-BD63-7A11-2D62-F61C719C9B54}"/>
                  </a:ext>
                </a:extLst>
              </p:cNvPr>
              <p:cNvSpPr>
                <a:spLocks noChangeShapeType="1"/>
              </p:cNvSpPr>
              <p:nvPr/>
            </p:nvSpPr>
            <p:spPr bwMode="auto">
              <a:xfrm rot="16200000" flipH="1">
                <a:off x="2576"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40" name="Line 1632">
                <a:extLst>
                  <a:ext uri="{FF2B5EF4-FFF2-40B4-BE49-F238E27FC236}">
                    <a16:creationId xmlns:a16="http://schemas.microsoft.com/office/drawing/2014/main" id="{A4BB0EB2-CEAD-25D2-0333-37E31412BE7C}"/>
                  </a:ext>
                </a:extLst>
              </p:cNvPr>
              <p:cNvSpPr>
                <a:spLocks noChangeShapeType="1"/>
              </p:cNvSpPr>
              <p:nvPr/>
            </p:nvSpPr>
            <p:spPr bwMode="auto">
              <a:xfrm rot="16200000" flipH="1">
                <a:off x="2581"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41" name="Line 1633">
                <a:extLst>
                  <a:ext uri="{FF2B5EF4-FFF2-40B4-BE49-F238E27FC236}">
                    <a16:creationId xmlns:a16="http://schemas.microsoft.com/office/drawing/2014/main" id="{8E896B90-78A2-7B8E-0040-6E815E2ED848}"/>
                  </a:ext>
                </a:extLst>
              </p:cNvPr>
              <p:cNvSpPr>
                <a:spLocks noChangeShapeType="1"/>
              </p:cNvSpPr>
              <p:nvPr/>
            </p:nvSpPr>
            <p:spPr bwMode="auto">
              <a:xfrm rot="16200000" flipH="1">
                <a:off x="2418"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42" name="Line 1634">
                <a:extLst>
                  <a:ext uri="{FF2B5EF4-FFF2-40B4-BE49-F238E27FC236}">
                    <a16:creationId xmlns:a16="http://schemas.microsoft.com/office/drawing/2014/main" id="{7D8EE026-7675-18AE-0585-76C6D462F01A}"/>
                  </a:ext>
                </a:extLst>
              </p:cNvPr>
              <p:cNvSpPr>
                <a:spLocks noChangeShapeType="1"/>
              </p:cNvSpPr>
              <p:nvPr/>
            </p:nvSpPr>
            <p:spPr bwMode="auto">
              <a:xfrm rot="-5400000" flipH="1" flipV="1">
                <a:off x="2419"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43" name="Line 1635">
                <a:extLst>
                  <a:ext uri="{FF2B5EF4-FFF2-40B4-BE49-F238E27FC236}">
                    <a16:creationId xmlns:a16="http://schemas.microsoft.com/office/drawing/2014/main" id="{9E0F6B76-DD19-2172-165C-EC15F00008EF}"/>
                  </a:ext>
                </a:extLst>
              </p:cNvPr>
              <p:cNvSpPr>
                <a:spLocks noChangeShapeType="1"/>
              </p:cNvSpPr>
              <p:nvPr/>
            </p:nvSpPr>
            <p:spPr bwMode="auto">
              <a:xfrm rot="16200000" flipH="1">
                <a:off x="3167"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44" name="Line 1636">
                <a:extLst>
                  <a:ext uri="{FF2B5EF4-FFF2-40B4-BE49-F238E27FC236}">
                    <a16:creationId xmlns:a16="http://schemas.microsoft.com/office/drawing/2014/main" id="{FBA9AA4E-C7A2-F8F8-C02B-857492447B65}"/>
                  </a:ext>
                </a:extLst>
              </p:cNvPr>
              <p:cNvSpPr>
                <a:spLocks noChangeShapeType="1"/>
              </p:cNvSpPr>
              <p:nvPr/>
            </p:nvSpPr>
            <p:spPr bwMode="auto">
              <a:xfrm rot="-5400000" flipH="1" flipV="1">
                <a:off x="3168"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45" name="Line 1637">
                <a:extLst>
                  <a:ext uri="{FF2B5EF4-FFF2-40B4-BE49-F238E27FC236}">
                    <a16:creationId xmlns:a16="http://schemas.microsoft.com/office/drawing/2014/main" id="{7AAC2E4D-EA33-BCF2-4CB2-E3472F572C18}"/>
                  </a:ext>
                </a:extLst>
              </p:cNvPr>
              <p:cNvSpPr>
                <a:spLocks noChangeShapeType="1"/>
              </p:cNvSpPr>
              <p:nvPr/>
            </p:nvSpPr>
            <p:spPr bwMode="auto">
              <a:xfrm rot="16200000" flipH="1">
                <a:off x="2818"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46" name="Line 1638">
                <a:extLst>
                  <a:ext uri="{FF2B5EF4-FFF2-40B4-BE49-F238E27FC236}">
                    <a16:creationId xmlns:a16="http://schemas.microsoft.com/office/drawing/2014/main" id="{68914E52-2D1D-7BAE-8244-DB83CE079051}"/>
                  </a:ext>
                </a:extLst>
              </p:cNvPr>
              <p:cNvSpPr>
                <a:spLocks noChangeShapeType="1"/>
              </p:cNvSpPr>
              <p:nvPr/>
            </p:nvSpPr>
            <p:spPr bwMode="auto">
              <a:xfrm rot="16200000" flipH="1">
                <a:off x="2823"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47" name="Line 1639">
                <a:extLst>
                  <a:ext uri="{FF2B5EF4-FFF2-40B4-BE49-F238E27FC236}">
                    <a16:creationId xmlns:a16="http://schemas.microsoft.com/office/drawing/2014/main" id="{B0719DA6-2C9A-AC13-50F4-D1DFD5318C10}"/>
                  </a:ext>
                </a:extLst>
              </p:cNvPr>
              <p:cNvSpPr>
                <a:spLocks noChangeShapeType="1"/>
              </p:cNvSpPr>
              <p:nvPr/>
            </p:nvSpPr>
            <p:spPr bwMode="auto">
              <a:xfrm rot="-5400000" flipH="1" flipV="1">
                <a:off x="217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48" name="Line 1640">
                <a:extLst>
                  <a:ext uri="{FF2B5EF4-FFF2-40B4-BE49-F238E27FC236}">
                    <a16:creationId xmlns:a16="http://schemas.microsoft.com/office/drawing/2014/main" id="{1F8B5D23-4CFC-08D7-0A6F-AE4DE0F6CBD8}"/>
                  </a:ext>
                </a:extLst>
              </p:cNvPr>
              <p:cNvSpPr>
                <a:spLocks noChangeShapeType="1"/>
              </p:cNvSpPr>
              <p:nvPr/>
            </p:nvSpPr>
            <p:spPr bwMode="auto">
              <a:xfrm rot="-5400000" flipH="1" flipV="1">
                <a:off x="342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49" name="Line 1641">
                <a:extLst>
                  <a:ext uri="{FF2B5EF4-FFF2-40B4-BE49-F238E27FC236}">
                    <a16:creationId xmlns:a16="http://schemas.microsoft.com/office/drawing/2014/main" id="{6807B50A-F96A-919C-1420-59A101C1CEA8}"/>
                  </a:ext>
                </a:extLst>
              </p:cNvPr>
              <p:cNvSpPr>
                <a:spLocks noChangeShapeType="1"/>
              </p:cNvSpPr>
              <p:nvPr/>
            </p:nvSpPr>
            <p:spPr bwMode="auto">
              <a:xfrm rot="16200000" flipH="1">
                <a:off x="217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50" name="Line 1642">
                <a:extLst>
                  <a:ext uri="{FF2B5EF4-FFF2-40B4-BE49-F238E27FC236}">
                    <a16:creationId xmlns:a16="http://schemas.microsoft.com/office/drawing/2014/main" id="{2786E875-FDAC-E201-6593-BD8D5D91224F}"/>
                  </a:ext>
                </a:extLst>
              </p:cNvPr>
              <p:cNvSpPr>
                <a:spLocks noChangeShapeType="1"/>
              </p:cNvSpPr>
              <p:nvPr/>
            </p:nvSpPr>
            <p:spPr bwMode="auto">
              <a:xfrm rot="16200000" flipH="1">
                <a:off x="342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51" name="Line 1643">
                <a:extLst>
                  <a:ext uri="{FF2B5EF4-FFF2-40B4-BE49-F238E27FC236}">
                    <a16:creationId xmlns:a16="http://schemas.microsoft.com/office/drawing/2014/main" id="{9E3CFFB4-1CC0-1DF2-51F8-EDBECD59A62E}"/>
                  </a:ext>
                </a:extLst>
              </p:cNvPr>
              <p:cNvSpPr>
                <a:spLocks noChangeShapeType="1"/>
              </p:cNvSpPr>
              <p:nvPr/>
            </p:nvSpPr>
            <p:spPr bwMode="auto">
              <a:xfrm rot="-5400000">
                <a:off x="3197"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52" name="Line 1644">
                <a:extLst>
                  <a:ext uri="{FF2B5EF4-FFF2-40B4-BE49-F238E27FC236}">
                    <a16:creationId xmlns:a16="http://schemas.microsoft.com/office/drawing/2014/main" id="{50DF2AA9-E782-FB02-E4B0-1A5F88105BB0}"/>
                  </a:ext>
                </a:extLst>
              </p:cNvPr>
              <p:cNvSpPr>
                <a:spLocks noChangeShapeType="1"/>
              </p:cNvSpPr>
              <p:nvPr/>
            </p:nvSpPr>
            <p:spPr bwMode="auto">
              <a:xfrm rot="-5400000">
                <a:off x="3198"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53" name="Line 1645">
                <a:extLst>
                  <a:ext uri="{FF2B5EF4-FFF2-40B4-BE49-F238E27FC236}">
                    <a16:creationId xmlns:a16="http://schemas.microsoft.com/office/drawing/2014/main" id="{C6DA06D5-53B1-47B2-3283-D28026A410DE}"/>
                  </a:ext>
                </a:extLst>
              </p:cNvPr>
              <p:cNvSpPr>
                <a:spLocks noChangeShapeType="1"/>
              </p:cNvSpPr>
              <p:nvPr/>
            </p:nvSpPr>
            <p:spPr bwMode="auto">
              <a:xfrm rot="16200000" flipH="1">
                <a:off x="3324"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54" name="Line 1646">
                <a:extLst>
                  <a:ext uri="{FF2B5EF4-FFF2-40B4-BE49-F238E27FC236}">
                    <a16:creationId xmlns:a16="http://schemas.microsoft.com/office/drawing/2014/main" id="{E6526F2D-8FA1-7DA8-0115-A97FB8C4D362}"/>
                  </a:ext>
                </a:extLst>
              </p:cNvPr>
              <p:cNvSpPr>
                <a:spLocks noChangeShapeType="1"/>
              </p:cNvSpPr>
              <p:nvPr/>
            </p:nvSpPr>
            <p:spPr bwMode="auto">
              <a:xfrm rot="16200000" flipH="1">
                <a:off x="3323"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55" name="Line 1647">
                <a:extLst>
                  <a:ext uri="{FF2B5EF4-FFF2-40B4-BE49-F238E27FC236}">
                    <a16:creationId xmlns:a16="http://schemas.microsoft.com/office/drawing/2014/main" id="{8F8A6C9E-6262-54C8-ABEE-C75CA89E4127}"/>
                  </a:ext>
                </a:extLst>
              </p:cNvPr>
              <p:cNvSpPr>
                <a:spLocks noChangeShapeType="1"/>
              </p:cNvSpPr>
              <p:nvPr/>
            </p:nvSpPr>
            <p:spPr bwMode="auto">
              <a:xfrm rot="-5400000" flipH="1" flipV="1">
                <a:off x="254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56" name="Line 1648">
                <a:extLst>
                  <a:ext uri="{FF2B5EF4-FFF2-40B4-BE49-F238E27FC236}">
                    <a16:creationId xmlns:a16="http://schemas.microsoft.com/office/drawing/2014/main" id="{43A16DB6-20A8-3DF6-37A0-4E7FA6698605}"/>
                  </a:ext>
                </a:extLst>
              </p:cNvPr>
              <p:cNvSpPr>
                <a:spLocks noChangeShapeType="1"/>
              </p:cNvSpPr>
              <p:nvPr/>
            </p:nvSpPr>
            <p:spPr bwMode="auto">
              <a:xfrm rot="16200000" flipV="1">
                <a:off x="254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57" name="Line 1649">
                <a:extLst>
                  <a:ext uri="{FF2B5EF4-FFF2-40B4-BE49-F238E27FC236}">
                    <a16:creationId xmlns:a16="http://schemas.microsoft.com/office/drawing/2014/main" id="{A36806B1-2197-8C95-CC6B-BB711D5D86C6}"/>
                  </a:ext>
                </a:extLst>
              </p:cNvPr>
              <p:cNvSpPr>
                <a:spLocks noChangeShapeType="1"/>
              </p:cNvSpPr>
              <p:nvPr/>
            </p:nvSpPr>
            <p:spPr bwMode="auto">
              <a:xfrm rot="-5400000" flipH="1" flipV="1">
                <a:off x="304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58" name="Line 1650">
                <a:extLst>
                  <a:ext uri="{FF2B5EF4-FFF2-40B4-BE49-F238E27FC236}">
                    <a16:creationId xmlns:a16="http://schemas.microsoft.com/office/drawing/2014/main" id="{595B71EB-6162-45DD-6AC8-E0A025CD0C86}"/>
                  </a:ext>
                </a:extLst>
              </p:cNvPr>
              <p:cNvSpPr>
                <a:spLocks noChangeShapeType="1"/>
              </p:cNvSpPr>
              <p:nvPr/>
            </p:nvSpPr>
            <p:spPr bwMode="auto">
              <a:xfrm rot="16200000" flipV="1">
                <a:off x="304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59" name="Line 1651">
                <a:extLst>
                  <a:ext uri="{FF2B5EF4-FFF2-40B4-BE49-F238E27FC236}">
                    <a16:creationId xmlns:a16="http://schemas.microsoft.com/office/drawing/2014/main" id="{E4B99A11-2917-6ED1-C5B1-1292C74EEE32}"/>
                  </a:ext>
                </a:extLst>
              </p:cNvPr>
              <p:cNvSpPr>
                <a:spLocks noChangeShapeType="1"/>
              </p:cNvSpPr>
              <p:nvPr/>
            </p:nvSpPr>
            <p:spPr bwMode="auto">
              <a:xfrm rot="16200000" flipV="1">
                <a:off x="3299"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60" name="Line 1652">
                <a:extLst>
                  <a:ext uri="{FF2B5EF4-FFF2-40B4-BE49-F238E27FC236}">
                    <a16:creationId xmlns:a16="http://schemas.microsoft.com/office/drawing/2014/main" id="{D78C8735-144F-0904-7947-CC5BF551B839}"/>
                  </a:ext>
                </a:extLst>
              </p:cNvPr>
              <p:cNvSpPr>
                <a:spLocks noChangeShapeType="1"/>
              </p:cNvSpPr>
              <p:nvPr/>
            </p:nvSpPr>
            <p:spPr bwMode="auto">
              <a:xfrm rot="-5400000" flipH="1" flipV="1">
                <a:off x="3300"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61" name="Line 1653">
                <a:extLst>
                  <a:ext uri="{FF2B5EF4-FFF2-40B4-BE49-F238E27FC236}">
                    <a16:creationId xmlns:a16="http://schemas.microsoft.com/office/drawing/2014/main" id="{25E160C0-976C-ED1E-1836-95AE715AACB9}"/>
                  </a:ext>
                </a:extLst>
              </p:cNvPr>
              <p:cNvSpPr>
                <a:spLocks noChangeShapeType="1"/>
              </p:cNvSpPr>
              <p:nvPr/>
            </p:nvSpPr>
            <p:spPr bwMode="auto">
              <a:xfrm rot="-5400000" flipH="1" flipV="1">
                <a:off x="2298"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62" name="Line 1654">
                <a:extLst>
                  <a:ext uri="{FF2B5EF4-FFF2-40B4-BE49-F238E27FC236}">
                    <a16:creationId xmlns:a16="http://schemas.microsoft.com/office/drawing/2014/main" id="{4D4EDCD4-8ACE-5C51-DF2A-EE3B2A06555B}"/>
                  </a:ext>
                </a:extLst>
              </p:cNvPr>
              <p:cNvSpPr>
                <a:spLocks noChangeShapeType="1"/>
              </p:cNvSpPr>
              <p:nvPr/>
            </p:nvSpPr>
            <p:spPr bwMode="auto">
              <a:xfrm rot="16200000" flipV="1">
                <a:off x="2297"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63" name="Line 1655">
                <a:extLst>
                  <a:ext uri="{FF2B5EF4-FFF2-40B4-BE49-F238E27FC236}">
                    <a16:creationId xmlns:a16="http://schemas.microsoft.com/office/drawing/2014/main" id="{5EE8AA6E-5E2A-A298-DA81-451A0924EF8F}"/>
                  </a:ext>
                </a:extLst>
              </p:cNvPr>
              <p:cNvSpPr>
                <a:spLocks noChangeShapeType="1"/>
              </p:cNvSpPr>
              <p:nvPr/>
            </p:nvSpPr>
            <p:spPr bwMode="auto">
              <a:xfrm rot="-5400000">
                <a:off x="2201"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64" name="Line 1656">
                <a:extLst>
                  <a:ext uri="{FF2B5EF4-FFF2-40B4-BE49-F238E27FC236}">
                    <a16:creationId xmlns:a16="http://schemas.microsoft.com/office/drawing/2014/main" id="{C97C7FFD-9B80-71C9-6C6E-9112BE74636A}"/>
                  </a:ext>
                </a:extLst>
              </p:cNvPr>
              <p:cNvSpPr>
                <a:spLocks noChangeShapeType="1"/>
              </p:cNvSpPr>
              <p:nvPr/>
            </p:nvSpPr>
            <p:spPr bwMode="auto">
              <a:xfrm rot="16200000" flipH="1">
                <a:off x="2913"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65" name="Line 1657">
                <a:extLst>
                  <a:ext uri="{FF2B5EF4-FFF2-40B4-BE49-F238E27FC236}">
                    <a16:creationId xmlns:a16="http://schemas.microsoft.com/office/drawing/2014/main" id="{2EB05185-EA0E-1475-D005-44EEA81EABE5}"/>
                  </a:ext>
                </a:extLst>
              </p:cNvPr>
              <p:cNvSpPr>
                <a:spLocks noChangeShapeType="1"/>
              </p:cNvSpPr>
              <p:nvPr/>
            </p:nvSpPr>
            <p:spPr bwMode="auto">
              <a:xfrm rot="-5400000" flipH="1" flipV="1">
                <a:off x="2914"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66" name="Line 1658">
                <a:extLst>
                  <a:ext uri="{FF2B5EF4-FFF2-40B4-BE49-F238E27FC236}">
                    <a16:creationId xmlns:a16="http://schemas.microsoft.com/office/drawing/2014/main" id="{9499DF5B-5618-DCB4-425F-389ED28A8998}"/>
                  </a:ext>
                </a:extLst>
              </p:cNvPr>
              <p:cNvSpPr>
                <a:spLocks noChangeShapeType="1"/>
              </p:cNvSpPr>
              <p:nvPr/>
            </p:nvSpPr>
            <p:spPr bwMode="auto">
              <a:xfrm rot="16200000" flipH="1">
                <a:off x="2671"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67" name="Line 1659">
                <a:extLst>
                  <a:ext uri="{FF2B5EF4-FFF2-40B4-BE49-F238E27FC236}">
                    <a16:creationId xmlns:a16="http://schemas.microsoft.com/office/drawing/2014/main" id="{25371ED8-05B0-C5F1-1303-C69AB4F33D56}"/>
                  </a:ext>
                </a:extLst>
              </p:cNvPr>
              <p:cNvSpPr>
                <a:spLocks noChangeShapeType="1"/>
              </p:cNvSpPr>
              <p:nvPr/>
            </p:nvSpPr>
            <p:spPr bwMode="auto">
              <a:xfrm rot="-5400000" flipH="1" flipV="1">
                <a:off x="2672"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68" name="Line 1660">
                <a:extLst>
                  <a:ext uri="{FF2B5EF4-FFF2-40B4-BE49-F238E27FC236}">
                    <a16:creationId xmlns:a16="http://schemas.microsoft.com/office/drawing/2014/main" id="{8A4EC364-9FCA-9604-1608-01F85EE8A729}"/>
                  </a:ext>
                </a:extLst>
              </p:cNvPr>
              <p:cNvSpPr>
                <a:spLocks noChangeShapeType="1"/>
              </p:cNvSpPr>
              <p:nvPr/>
            </p:nvSpPr>
            <p:spPr bwMode="auto">
              <a:xfrm rot="16200000" flipV="1">
                <a:off x="2793" y="2746"/>
                <a:ext cx="81"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69" name="Line 1661">
                <a:extLst>
                  <a:ext uri="{FF2B5EF4-FFF2-40B4-BE49-F238E27FC236}">
                    <a16:creationId xmlns:a16="http://schemas.microsoft.com/office/drawing/2014/main" id="{DDD648F7-F582-AEA6-7629-0F8A64EA44E6}"/>
                  </a:ext>
                </a:extLst>
              </p:cNvPr>
              <p:cNvSpPr>
                <a:spLocks noChangeShapeType="1"/>
              </p:cNvSpPr>
              <p:nvPr/>
            </p:nvSpPr>
            <p:spPr bwMode="auto">
              <a:xfrm rot="-5400000" flipH="1" flipV="1">
                <a:off x="2792" y="1651"/>
                <a:ext cx="81"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70" name="Line 1662">
                <a:extLst>
                  <a:ext uri="{FF2B5EF4-FFF2-40B4-BE49-F238E27FC236}">
                    <a16:creationId xmlns:a16="http://schemas.microsoft.com/office/drawing/2014/main" id="{CA10BA32-A32E-8B70-58AC-EC262F5F1091}"/>
                  </a:ext>
                </a:extLst>
              </p:cNvPr>
              <p:cNvSpPr>
                <a:spLocks noChangeShapeType="1"/>
              </p:cNvSpPr>
              <p:nvPr/>
            </p:nvSpPr>
            <p:spPr bwMode="auto">
              <a:xfrm rot="-5400000">
                <a:off x="2449"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71" name="Line 1663">
                <a:extLst>
                  <a:ext uri="{FF2B5EF4-FFF2-40B4-BE49-F238E27FC236}">
                    <a16:creationId xmlns:a16="http://schemas.microsoft.com/office/drawing/2014/main" id="{9A66730C-8BA9-7A60-0EB4-894FDA0C984F}"/>
                  </a:ext>
                </a:extLst>
              </p:cNvPr>
              <p:cNvSpPr>
                <a:spLocks noChangeShapeType="1"/>
              </p:cNvSpPr>
              <p:nvPr/>
            </p:nvSpPr>
            <p:spPr bwMode="auto">
              <a:xfrm rot="-5400000">
                <a:off x="2448"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72" name="Line 1664">
                <a:extLst>
                  <a:ext uri="{FF2B5EF4-FFF2-40B4-BE49-F238E27FC236}">
                    <a16:creationId xmlns:a16="http://schemas.microsoft.com/office/drawing/2014/main" id="{6306D0D4-DC42-F6F1-1A11-3BAFEEEDA9AD}"/>
                  </a:ext>
                </a:extLst>
              </p:cNvPr>
              <p:cNvSpPr>
                <a:spLocks noChangeShapeType="1"/>
              </p:cNvSpPr>
              <p:nvPr/>
            </p:nvSpPr>
            <p:spPr bwMode="auto">
              <a:xfrm rot="16200000" flipV="1">
                <a:off x="2298"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73" name="Line 1665">
                <a:extLst>
                  <a:ext uri="{FF2B5EF4-FFF2-40B4-BE49-F238E27FC236}">
                    <a16:creationId xmlns:a16="http://schemas.microsoft.com/office/drawing/2014/main" id="{308707FD-EB71-36B2-A948-226CDF292B86}"/>
                  </a:ext>
                </a:extLst>
              </p:cNvPr>
              <p:cNvSpPr>
                <a:spLocks noChangeShapeType="1"/>
              </p:cNvSpPr>
              <p:nvPr/>
            </p:nvSpPr>
            <p:spPr bwMode="auto">
              <a:xfrm rot="16200000" flipV="1">
                <a:off x="3300"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74" name="Line 1666">
                <a:extLst>
                  <a:ext uri="{FF2B5EF4-FFF2-40B4-BE49-F238E27FC236}">
                    <a16:creationId xmlns:a16="http://schemas.microsoft.com/office/drawing/2014/main" id="{D0A88C24-FCE2-7941-4A26-FF092930776F}"/>
                  </a:ext>
                </a:extLst>
              </p:cNvPr>
              <p:cNvSpPr>
                <a:spLocks noChangeShapeType="1"/>
              </p:cNvSpPr>
              <p:nvPr/>
            </p:nvSpPr>
            <p:spPr bwMode="auto">
              <a:xfrm rot="-5400000" flipH="1" flipV="1">
                <a:off x="2297"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75" name="Line 1667">
                <a:extLst>
                  <a:ext uri="{FF2B5EF4-FFF2-40B4-BE49-F238E27FC236}">
                    <a16:creationId xmlns:a16="http://schemas.microsoft.com/office/drawing/2014/main" id="{4723101E-939B-B052-1B94-E9528DE3E5C8}"/>
                  </a:ext>
                </a:extLst>
              </p:cNvPr>
              <p:cNvSpPr>
                <a:spLocks noChangeShapeType="1"/>
              </p:cNvSpPr>
              <p:nvPr/>
            </p:nvSpPr>
            <p:spPr bwMode="auto">
              <a:xfrm rot="-5400000" flipH="1" flipV="1">
                <a:off x="3299"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76" name="Line 1668">
                <a:extLst>
                  <a:ext uri="{FF2B5EF4-FFF2-40B4-BE49-F238E27FC236}">
                    <a16:creationId xmlns:a16="http://schemas.microsoft.com/office/drawing/2014/main" id="{10621415-17B1-0B23-985D-33109FA138A7}"/>
                  </a:ext>
                </a:extLst>
              </p:cNvPr>
              <p:cNvSpPr>
                <a:spLocks noChangeShapeType="1"/>
              </p:cNvSpPr>
              <p:nvPr/>
            </p:nvSpPr>
            <p:spPr bwMode="auto">
              <a:xfrm rot="-5400000" flipH="1" flipV="1">
                <a:off x="3173"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77" name="Line 1669">
                <a:extLst>
                  <a:ext uri="{FF2B5EF4-FFF2-40B4-BE49-F238E27FC236}">
                    <a16:creationId xmlns:a16="http://schemas.microsoft.com/office/drawing/2014/main" id="{78FB11D5-5D28-5A33-2125-215276EE811A}"/>
                  </a:ext>
                </a:extLst>
              </p:cNvPr>
              <p:cNvSpPr>
                <a:spLocks noChangeShapeType="1"/>
              </p:cNvSpPr>
              <p:nvPr/>
            </p:nvSpPr>
            <p:spPr bwMode="auto">
              <a:xfrm rot="-5400000" flipH="1" flipV="1">
                <a:off x="2424"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78" name="Line 1670">
                <a:extLst>
                  <a:ext uri="{FF2B5EF4-FFF2-40B4-BE49-F238E27FC236}">
                    <a16:creationId xmlns:a16="http://schemas.microsoft.com/office/drawing/2014/main" id="{0DDCA445-A624-24E9-BC31-EB28EA69D85F}"/>
                  </a:ext>
                </a:extLst>
              </p:cNvPr>
              <p:cNvSpPr>
                <a:spLocks noChangeShapeType="1"/>
              </p:cNvSpPr>
              <p:nvPr/>
            </p:nvSpPr>
            <p:spPr bwMode="auto">
              <a:xfrm rot="16200000" flipH="1">
                <a:off x="2425"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79" name="Line 1671">
                <a:extLst>
                  <a:ext uri="{FF2B5EF4-FFF2-40B4-BE49-F238E27FC236}">
                    <a16:creationId xmlns:a16="http://schemas.microsoft.com/office/drawing/2014/main" id="{0DA7729F-6807-016F-4AB0-F1BDA4511B42}"/>
                  </a:ext>
                </a:extLst>
              </p:cNvPr>
              <p:cNvSpPr>
                <a:spLocks noChangeShapeType="1"/>
              </p:cNvSpPr>
              <p:nvPr/>
            </p:nvSpPr>
            <p:spPr bwMode="auto">
              <a:xfrm rot="16200000" flipH="1">
                <a:off x="3174"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80" name="Line 1672">
                <a:extLst>
                  <a:ext uri="{FF2B5EF4-FFF2-40B4-BE49-F238E27FC236}">
                    <a16:creationId xmlns:a16="http://schemas.microsoft.com/office/drawing/2014/main" id="{FE214354-026E-C85B-72BC-476D72E4732F}"/>
                  </a:ext>
                </a:extLst>
              </p:cNvPr>
              <p:cNvSpPr>
                <a:spLocks noChangeShapeType="1"/>
              </p:cNvSpPr>
              <p:nvPr/>
            </p:nvSpPr>
            <p:spPr bwMode="auto">
              <a:xfrm rot="16200000" flipH="1">
                <a:off x="2322"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81" name="Line 1673">
                <a:extLst>
                  <a:ext uri="{FF2B5EF4-FFF2-40B4-BE49-F238E27FC236}">
                    <a16:creationId xmlns:a16="http://schemas.microsoft.com/office/drawing/2014/main" id="{236518D6-E058-DFA6-E7D9-08A12F598890}"/>
                  </a:ext>
                </a:extLst>
              </p:cNvPr>
              <p:cNvSpPr>
                <a:spLocks noChangeShapeType="1"/>
              </p:cNvSpPr>
              <p:nvPr/>
            </p:nvSpPr>
            <p:spPr bwMode="auto">
              <a:xfrm rot="16200000" flipH="1">
                <a:off x="2321"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82" name="Line 1674">
                <a:extLst>
                  <a:ext uri="{FF2B5EF4-FFF2-40B4-BE49-F238E27FC236}">
                    <a16:creationId xmlns:a16="http://schemas.microsoft.com/office/drawing/2014/main" id="{6BA7304F-8A43-BCA5-4B85-8B2F037AC33B}"/>
                  </a:ext>
                </a:extLst>
              </p:cNvPr>
              <p:cNvSpPr>
                <a:spLocks noChangeShapeType="1"/>
              </p:cNvSpPr>
              <p:nvPr/>
            </p:nvSpPr>
            <p:spPr bwMode="auto">
              <a:xfrm rot="-5400000">
                <a:off x="2944"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83" name="Line 1675">
                <a:extLst>
                  <a:ext uri="{FF2B5EF4-FFF2-40B4-BE49-F238E27FC236}">
                    <a16:creationId xmlns:a16="http://schemas.microsoft.com/office/drawing/2014/main" id="{15B4FDF3-1C83-346E-BE4C-211AF0BADD38}"/>
                  </a:ext>
                </a:extLst>
              </p:cNvPr>
              <p:cNvSpPr>
                <a:spLocks noChangeShapeType="1"/>
              </p:cNvSpPr>
              <p:nvPr/>
            </p:nvSpPr>
            <p:spPr bwMode="auto">
              <a:xfrm rot="-5400000">
                <a:off x="2943"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84" name="Line 1676">
                <a:extLst>
                  <a:ext uri="{FF2B5EF4-FFF2-40B4-BE49-F238E27FC236}">
                    <a16:creationId xmlns:a16="http://schemas.microsoft.com/office/drawing/2014/main" id="{55AE79E9-2A55-7AA6-824E-C0468A3A6076}"/>
                  </a:ext>
                </a:extLst>
              </p:cNvPr>
              <p:cNvSpPr>
                <a:spLocks noChangeShapeType="1"/>
              </p:cNvSpPr>
              <p:nvPr/>
            </p:nvSpPr>
            <p:spPr bwMode="auto">
              <a:xfrm rot="-5400000">
                <a:off x="2702"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85" name="Line 1677">
                <a:extLst>
                  <a:ext uri="{FF2B5EF4-FFF2-40B4-BE49-F238E27FC236}">
                    <a16:creationId xmlns:a16="http://schemas.microsoft.com/office/drawing/2014/main" id="{3AA52564-2CB8-78FC-C32A-3C40EA086027}"/>
                  </a:ext>
                </a:extLst>
              </p:cNvPr>
              <p:cNvSpPr>
                <a:spLocks noChangeShapeType="1"/>
              </p:cNvSpPr>
              <p:nvPr/>
            </p:nvSpPr>
            <p:spPr bwMode="auto">
              <a:xfrm rot="-5400000">
                <a:off x="2701"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86" name="Line 1678">
                <a:extLst>
                  <a:ext uri="{FF2B5EF4-FFF2-40B4-BE49-F238E27FC236}">
                    <a16:creationId xmlns:a16="http://schemas.microsoft.com/office/drawing/2014/main" id="{CCB53AFF-04E0-833A-D058-F921BB6CC4EE}"/>
                  </a:ext>
                </a:extLst>
              </p:cNvPr>
              <p:cNvSpPr>
                <a:spLocks noChangeShapeType="1"/>
              </p:cNvSpPr>
              <p:nvPr/>
            </p:nvSpPr>
            <p:spPr bwMode="auto">
              <a:xfrm rot="-5400000">
                <a:off x="3203"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87" name="Line 1679">
                <a:extLst>
                  <a:ext uri="{FF2B5EF4-FFF2-40B4-BE49-F238E27FC236}">
                    <a16:creationId xmlns:a16="http://schemas.microsoft.com/office/drawing/2014/main" id="{72D282BF-4D22-7B53-5D13-89D78123B4CB}"/>
                  </a:ext>
                </a:extLst>
              </p:cNvPr>
              <p:cNvSpPr>
                <a:spLocks noChangeShapeType="1"/>
              </p:cNvSpPr>
              <p:nvPr/>
            </p:nvSpPr>
            <p:spPr bwMode="auto">
              <a:xfrm rot="-5400000" flipH="1" flipV="1">
                <a:off x="304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88" name="Line 1680">
                <a:extLst>
                  <a:ext uri="{FF2B5EF4-FFF2-40B4-BE49-F238E27FC236}">
                    <a16:creationId xmlns:a16="http://schemas.microsoft.com/office/drawing/2014/main" id="{A9B71523-BFD4-7A33-7255-D1D8EA12FA71}"/>
                  </a:ext>
                </a:extLst>
              </p:cNvPr>
              <p:cNvSpPr>
                <a:spLocks noChangeShapeType="1"/>
              </p:cNvSpPr>
              <p:nvPr/>
            </p:nvSpPr>
            <p:spPr bwMode="auto">
              <a:xfrm rot="16200000" flipV="1">
                <a:off x="304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89" name="Line 1681">
                <a:extLst>
                  <a:ext uri="{FF2B5EF4-FFF2-40B4-BE49-F238E27FC236}">
                    <a16:creationId xmlns:a16="http://schemas.microsoft.com/office/drawing/2014/main" id="{A3E1E729-3747-A550-785C-0669542F80E6}"/>
                  </a:ext>
                </a:extLst>
              </p:cNvPr>
              <p:cNvSpPr>
                <a:spLocks noChangeShapeType="1"/>
              </p:cNvSpPr>
              <p:nvPr/>
            </p:nvSpPr>
            <p:spPr bwMode="auto">
              <a:xfrm rot="-5400000" flipH="1" flipV="1">
                <a:off x="255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90" name="Line 1682">
                <a:extLst>
                  <a:ext uri="{FF2B5EF4-FFF2-40B4-BE49-F238E27FC236}">
                    <a16:creationId xmlns:a16="http://schemas.microsoft.com/office/drawing/2014/main" id="{ED8F7272-3A46-6405-A1A9-C6D66A9B2755}"/>
                  </a:ext>
                </a:extLst>
              </p:cNvPr>
              <p:cNvSpPr>
                <a:spLocks noChangeShapeType="1"/>
              </p:cNvSpPr>
              <p:nvPr/>
            </p:nvSpPr>
            <p:spPr bwMode="auto">
              <a:xfrm rot="16200000" flipV="1">
                <a:off x="255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91" name="Line 1683">
                <a:extLst>
                  <a:ext uri="{FF2B5EF4-FFF2-40B4-BE49-F238E27FC236}">
                    <a16:creationId xmlns:a16="http://schemas.microsoft.com/office/drawing/2014/main" id="{007E7487-D920-0A84-6785-A7A718772E9F}"/>
                  </a:ext>
                </a:extLst>
              </p:cNvPr>
              <p:cNvSpPr>
                <a:spLocks noChangeShapeType="1"/>
              </p:cNvSpPr>
              <p:nvPr/>
            </p:nvSpPr>
            <p:spPr bwMode="auto">
              <a:xfrm rot="-5400000" flipH="1" flipV="1">
                <a:off x="3174"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92" name="Line 1684">
                <a:extLst>
                  <a:ext uri="{FF2B5EF4-FFF2-40B4-BE49-F238E27FC236}">
                    <a16:creationId xmlns:a16="http://schemas.microsoft.com/office/drawing/2014/main" id="{9F60516F-62FF-8049-F5E3-FFD14B892ECF}"/>
                  </a:ext>
                </a:extLst>
              </p:cNvPr>
              <p:cNvSpPr>
                <a:spLocks noChangeShapeType="1"/>
              </p:cNvSpPr>
              <p:nvPr/>
            </p:nvSpPr>
            <p:spPr bwMode="auto">
              <a:xfrm rot="-5400000" flipH="1" flipV="1">
                <a:off x="2425"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93" name="Line 1685">
                <a:extLst>
                  <a:ext uri="{FF2B5EF4-FFF2-40B4-BE49-F238E27FC236}">
                    <a16:creationId xmlns:a16="http://schemas.microsoft.com/office/drawing/2014/main" id="{E771F601-A892-FAED-3B07-7B13577F99A0}"/>
                  </a:ext>
                </a:extLst>
              </p:cNvPr>
              <p:cNvSpPr>
                <a:spLocks noChangeShapeType="1"/>
              </p:cNvSpPr>
              <p:nvPr/>
            </p:nvSpPr>
            <p:spPr bwMode="auto">
              <a:xfrm rot="16200000" flipH="1">
                <a:off x="2424"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94" name="Line 1686">
                <a:extLst>
                  <a:ext uri="{FF2B5EF4-FFF2-40B4-BE49-F238E27FC236}">
                    <a16:creationId xmlns:a16="http://schemas.microsoft.com/office/drawing/2014/main" id="{ABC0073D-FC99-3C6B-15A0-59869FCB35FF}"/>
                  </a:ext>
                </a:extLst>
              </p:cNvPr>
              <p:cNvSpPr>
                <a:spLocks noChangeShapeType="1"/>
              </p:cNvSpPr>
              <p:nvPr/>
            </p:nvSpPr>
            <p:spPr bwMode="auto">
              <a:xfrm rot="16200000" flipH="1">
                <a:off x="3173"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95" name="Line 1687">
                <a:extLst>
                  <a:ext uri="{FF2B5EF4-FFF2-40B4-BE49-F238E27FC236}">
                    <a16:creationId xmlns:a16="http://schemas.microsoft.com/office/drawing/2014/main" id="{766EB88F-F030-24E6-750B-56C543F1DDDF}"/>
                  </a:ext>
                </a:extLst>
              </p:cNvPr>
              <p:cNvSpPr>
                <a:spLocks noChangeShapeType="1"/>
              </p:cNvSpPr>
              <p:nvPr/>
            </p:nvSpPr>
            <p:spPr bwMode="auto">
              <a:xfrm rot="16200000" flipH="1">
                <a:off x="3071"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96" name="Line 1688">
                <a:extLst>
                  <a:ext uri="{FF2B5EF4-FFF2-40B4-BE49-F238E27FC236}">
                    <a16:creationId xmlns:a16="http://schemas.microsoft.com/office/drawing/2014/main" id="{9190EEE6-0E7E-48CC-0A6B-F216261E1967}"/>
                  </a:ext>
                </a:extLst>
              </p:cNvPr>
              <p:cNvSpPr>
                <a:spLocks noChangeShapeType="1"/>
              </p:cNvSpPr>
              <p:nvPr/>
            </p:nvSpPr>
            <p:spPr bwMode="auto">
              <a:xfrm rot="16200000" flipH="1">
                <a:off x="3070"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97" name="Line 1689">
                <a:extLst>
                  <a:ext uri="{FF2B5EF4-FFF2-40B4-BE49-F238E27FC236}">
                    <a16:creationId xmlns:a16="http://schemas.microsoft.com/office/drawing/2014/main" id="{C5AB264A-C253-00CD-2023-CF16A5B06D97}"/>
                  </a:ext>
                </a:extLst>
              </p:cNvPr>
              <p:cNvSpPr>
                <a:spLocks noChangeShapeType="1"/>
              </p:cNvSpPr>
              <p:nvPr/>
            </p:nvSpPr>
            <p:spPr bwMode="auto">
              <a:xfrm rot="16200000" flipH="1">
                <a:off x="2920"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98" name="Line 1690">
                <a:extLst>
                  <a:ext uri="{FF2B5EF4-FFF2-40B4-BE49-F238E27FC236}">
                    <a16:creationId xmlns:a16="http://schemas.microsoft.com/office/drawing/2014/main" id="{4A651D4C-00A2-26AD-6B07-C1204C68259F}"/>
                  </a:ext>
                </a:extLst>
              </p:cNvPr>
              <p:cNvSpPr>
                <a:spLocks noChangeShapeType="1"/>
              </p:cNvSpPr>
              <p:nvPr/>
            </p:nvSpPr>
            <p:spPr bwMode="auto">
              <a:xfrm rot="-5400000" flipH="1" flipV="1">
                <a:off x="2919"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899" name="Line 1691">
                <a:extLst>
                  <a:ext uri="{FF2B5EF4-FFF2-40B4-BE49-F238E27FC236}">
                    <a16:creationId xmlns:a16="http://schemas.microsoft.com/office/drawing/2014/main" id="{0BC7387D-44DD-8DFC-5F5D-30DA9D48EB19}"/>
                  </a:ext>
                </a:extLst>
              </p:cNvPr>
              <p:cNvSpPr>
                <a:spLocks noChangeShapeType="1"/>
              </p:cNvSpPr>
              <p:nvPr/>
            </p:nvSpPr>
            <p:spPr bwMode="auto">
              <a:xfrm rot="-5400000" flipH="1" flipV="1">
                <a:off x="2677"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900" name="Line 1692">
                <a:extLst>
                  <a:ext uri="{FF2B5EF4-FFF2-40B4-BE49-F238E27FC236}">
                    <a16:creationId xmlns:a16="http://schemas.microsoft.com/office/drawing/2014/main" id="{4367CDC6-5C84-25BE-1348-FCFBE9DAD503}"/>
                  </a:ext>
                </a:extLst>
              </p:cNvPr>
              <p:cNvSpPr>
                <a:spLocks noChangeShapeType="1"/>
              </p:cNvSpPr>
              <p:nvPr/>
            </p:nvSpPr>
            <p:spPr bwMode="auto">
              <a:xfrm rot="16200000" flipH="1">
                <a:off x="2678"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901" name="Line 1693">
                <a:extLst>
                  <a:ext uri="{FF2B5EF4-FFF2-40B4-BE49-F238E27FC236}">
                    <a16:creationId xmlns:a16="http://schemas.microsoft.com/office/drawing/2014/main" id="{A7EB9855-1CCC-9230-6741-F7F1A7E4B1F4}"/>
                  </a:ext>
                </a:extLst>
              </p:cNvPr>
              <p:cNvSpPr>
                <a:spLocks noChangeShapeType="1"/>
              </p:cNvSpPr>
              <p:nvPr/>
            </p:nvSpPr>
            <p:spPr bwMode="auto">
              <a:xfrm rot="16200000" flipV="1">
                <a:off x="2798" y="1876"/>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902" name="Line 1694">
                <a:extLst>
                  <a:ext uri="{FF2B5EF4-FFF2-40B4-BE49-F238E27FC236}">
                    <a16:creationId xmlns:a16="http://schemas.microsoft.com/office/drawing/2014/main" id="{3703D344-59E8-F419-16FF-4FC6773C979B}"/>
                  </a:ext>
                </a:extLst>
              </p:cNvPr>
              <p:cNvSpPr>
                <a:spLocks noChangeShapeType="1"/>
              </p:cNvSpPr>
              <p:nvPr/>
            </p:nvSpPr>
            <p:spPr bwMode="auto">
              <a:xfrm rot="-5400000" flipH="1" flipV="1">
                <a:off x="2799" y="2521"/>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903" name="Line 1695">
                <a:extLst>
                  <a:ext uri="{FF2B5EF4-FFF2-40B4-BE49-F238E27FC236}">
                    <a16:creationId xmlns:a16="http://schemas.microsoft.com/office/drawing/2014/main" id="{DF428D2B-705A-9B95-A015-50C0439522E4}"/>
                  </a:ext>
                </a:extLst>
              </p:cNvPr>
              <p:cNvSpPr>
                <a:spLocks noChangeShapeType="1"/>
              </p:cNvSpPr>
              <p:nvPr/>
            </p:nvSpPr>
            <p:spPr bwMode="auto">
              <a:xfrm rot="-5400000">
                <a:off x="2454"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904" name="Line 1696">
                <a:extLst>
                  <a:ext uri="{FF2B5EF4-FFF2-40B4-BE49-F238E27FC236}">
                    <a16:creationId xmlns:a16="http://schemas.microsoft.com/office/drawing/2014/main" id="{7B07E31E-6FF4-6D2D-5134-0FC7D5FC858E}"/>
                  </a:ext>
                </a:extLst>
              </p:cNvPr>
              <p:cNvSpPr>
                <a:spLocks noChangeShapeType="1"/>
              </p:cNvSpPr>
              <p:nvPr/>
            </p:nvSpPr>
            <p:spPr bwMode="auto">
              <a:xfrm rot="16200000" flipH="1">
                <a:off x="2575"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905" name="Line 1697">
                <a:extLst>
                  <a:ext uri="{FF2B5EF4-FFF2-40B4-BE49-F238E27FC236}">
                    <a16:creationId xmlns:a16="http://schemas.microsoft.com/office/drawing/2014/main" id="{B7A85B81-D256-5115-5B55-9D54619D822F}"/>
                  </a:ext>
                </a:extLst>
              </p:cNvPr>
              <p:cNvSpPr>
                <a:spLocks noChangeShapeType="1"/>
              </p:cNvSpPr>
              <p:nvPr/>
            </p:nvSpPr>
            <p:spPr bwMode="auto">
              <a:xfrm rot="16200000" flipH="1">
                <a:off x="2576"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906" name="Line 1698">
                <a:extLst>
                  <a:ext uri="{FF2B5EF4-FFF2-40B4-BE49-F238E27FC236}">
                    <a16:creationId xmlns:a16="http://schemas.microsoft.com/office/drawing/2014/main" id="{4513BB48-2C7F-23E4-ADAE-CB1D029D99BB}"/>
                  </a:ext>
                </a:extLst>
              </p:cNvPr>
              <p:cNvSpPr>
                <a:spLocks noChangeShapeType="1"/>
              </p:cNvSpPr>
              <p:nvPr/>
            </p:nvSpPr>
            <p:spPr bwMode="auto">
              <a:xfrm rot="16200000" flipV="1">
                <a:off x="304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907" name="Line 1699">
                <a:extLst>
                  <a:ext uri="{FF2B5EF4-FFF2-40B4-BE49-F238E27FC236}">
                    <a16:creationId xmlns:a16="http://schemas.microsoft.com/office/drawing/2014/main" id="{D1DFFB66-DFA2-06F4-A20F-472D0D056EBB}"/>
                  </a:ext>
                </a:extLst>
              </p:cNvPr>
              <p:cNvSpPr>
                <a:spLocks noChangeShapeType="1"/>
              </p:cNvSpPr>
              <p:nvPr/>
            </p:nvSpPr>
            <p:spPr bwMode="auto">
              <a:xfrm rot="16200000" flipV="1">
                <a:off x="255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908" name="Line 1700">
                <a:extLst>
                  <a:ext uri="{FF2B5EF4-FFF2-40B4-BE49-F238E27FC236}">
                    <a16:creationId xmlns:a16="http://schemas.microsoft.com/office/drawing/2014/main" id="{CF77454A-FEE0-C096-5D2B-ABBA9F4EBDEB}"/>
                  </a:ext>
                </a:extLst>
              </p:cNvPr>
              <p:cNvSpPr>
                <a:spLocks noChangeShapeType="1"/>
              </p:cNvSpPr>
              <p:nvPr/>
            </p:nvSpPr>
            <p:spPr bwMode="auto">
              <a:xfrm rot="-5400000" flipH="1" flipV="1">
                <a:off x="304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909" name="Line 1701">
                <a:extLst>
                  <a:ext uri="{FF2B5EF4-FFF2-40B4-BE49-F238E27FC236}">
                    <a16:creationId xmlns:a16="http://schemas.microsoft.com/office/drawing/2014/main" id="{B203AEEF-4D32-14C1-F027-819CDBA449FD}"/>
                  </a:ext>
                </a:extLst>
              </p:cNvPr>
              <p:cNvSpPr>
                <a:spLocks noChangeShapeType="1"/>
              </p:cNvSpPr>
              <p:nvPr/>
            </p:nvSpPr>
            <p:spPr bwMode="auto">
              <a:xfrm rot="-5400000" flipH="1" flipV="1">
                <a:off x="255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910" name="Line 1702">
                <a:extLst>
                  <a:ext uri="{FF2B5EF4-FFF2-40B4-BE49-F238E27FC236}">
                    <a16:creationId xmlns:a16="http://schemas.microsoft.com/office/drawing/2014/main" id="{15434D19-E2CA-1E8B-DFAD-9162069187A4}"/>
                  </a:ext>
                </a:extLst>
              </p:cNvPr>
              <p:cNvSpPr>
                <a:spLocks noChangeShapeType="1"/>
              </p:cNvSpPr>
              <p:nvPr/>
            </p:nvSpPr>
            <p:spPr bwMode="auto">
              <a:xfrm rot="16200000" flipH="1">
                <a:off x="2818"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911" name="Line 1703">
                <a:extLst>
                  <a:ext uri="{FF2B5EF4-FFF2-40B4-BE49-F238E27FC236}">
                    <a16:creationId xmlns:a16="http://schemas.microsoft.com/office/drawing/2014/main" id="{9B6F83C7-2030-12C6-7200-71ADFC78ED0D}"/>
                  </a:ext>
                </a:extLst>
              </p:cNvPr>
              <p:cNvSpPr>
                <a:spLocks noChangeShapeType="1"/>
              </p:cNvSpPr>
              <p:nvPr/>
            </p:nvSpPr>
            <p:spPr bwMode="auto">
              <a:xfrm rot="16200000" flipH="1">
                <a:off x="2817"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912" name="Line 1704">
                <a:extLst>
                  <a:ext uri="{FF2B5EF4-FFF2-40B4-BE49-F238E27FC236}">
                    <a16:creationId xmlns:a16="http://schemas.microsoft.com/office/drawing/2014/main" id="{1B95BB2A-CC0F-885E-9EFE-085129D5D712}"/>
                  </a:ext>
                </a:extLst>
              </p:cNvPr>
              <p:cNvSpPr>
                <a:spLocks noChangeShapeType="1"/>
              </p:cNvSpPr>
              <p:nvPr/>
            </p:nvSpPr>
            <p:spPr bwMode="auto">
              <a:xfrm rot="-5400000">
                <a:off x="2949"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913" name="Line 1705">
                <a:extLst>
                  <a:ext uri="{FF2B5EF4-FFF2-40B4-BE49-F238E27FC236}">
                    <a16:creationId xmlns:a16="http://schemas.microsoft.com/office/drawing/2014/main" id="{364B5EB6-B348-59A3-9B28-2F64942C2287}"/>
                  </a:ext>
                </a:extLst>
              </p:cNvPr>
              <p:cNvSpPr>
                <a:spLocks noChangeShapeType="1"/>
              </p:cNvSpPr>
              <p:nvPr/>
            </p:nvSpPr>
            <p:spPr bwMode="auto">
              <a:xfrm rot="-5400000" flipH="1" flipV="1">
                <a:off x="2678"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914" name="Line 1706">
                <a:extLst>
                  <a:ext uri="{FF2B5EF4-FFF2-40B4-BE49-F238E27FC236}">
                    <a16:creationId xmlns:a16="http://schemas.microsoft.com/office/drawing/2014/main" id="{AFD53600-8360-9B53-6EF3-973FD666BF30}"/>
                  </a:ext>
                </a:extLst>
              </p:cNvPr>
              <p:cNvSpPr>
                <a:spLocks noChangeShapeType="1"/>
              </p:cNvSpPr>
              <p:nvPr/>
            </p:nvSpPr>
            <p:spPr bwMode="auto">
              <a:xfrm rot="-5400000" flipH="1" flipV="1">
                <a:off x="2920"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915" name="Line 1707">
                <a:extLst>
                  <a:ext uri="{FF2B5EF4-FFF2-40B4-BE49-F238E27FC236}">
                    <a16:creationId xmlns:a16="http://schemas.microsoft.com/office/drawing/2014/main" id="{CD4F5FC2-F372-80A1-6B4E-D4747990377F}"/>
                  </a:ext>
                </a:extLst>
              </p:cNvPr>
              <p:cNvSpPr>
                <a:spLocks noChangeShapeType="1"/>
              </p:cNvSpPr>
              <p:nvPr/>
            </p:nvSpPr>
            <p:spPr bwMode="auto">
              <a:xfrm rot="16200000" flipH="1">
                <a:off x="2919"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916" name="Line 1708">
                <a:extLst>
                  <a:ext uri="{FF2B5EF4-FFF2-40B4-BE49-F238E27FC236}">
                    <a16:creationId xmlns:a16="http://schemas.microsoft.com/office/drawing/2014/main" id="{F681C22A-C4A7-E5B4-9E6D-C35DD0E02915}"/>
                  </a:ext>
                </a:extLst>
              </p:cNvPr>
              <p:cNvSpPr>
                <a:spLocks noChangeShapeType="1"/>
              </p:cNvSpPr>
              <p:nvPr/>
            </p:nvSpPr>
            <p:spPr bwMode="auto">
              <a:xfrm rot="16200000" flipH="1">
                <a:off x="2677"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917" name="Line 1709">
                <a:extLst>
                  <a:ext uri="{FF2B5EF4-FFF2-40B4-BE49-F238E27FC236}">
                    <a16:creationId xmlns:a16="http://schemas.microsoft.com/office/drawing/2014/main" id="{D0B3C89D-E315-523E-DCAA-220EC78AF12E}"/>
                  </a:ext>
                </a:extLst>
              </p:cNvPr>
              <p:cNvSpPr>
                <a:spLocks noChangeShapeType="1"/>
              </p:cNvSpPr>
              <p:nvPr/>
            </p:nvSpPr>
            <p:spPr bwMode="auto">
              <a:xfrm rot="16200000" flipV="1">
                <a:off x="2799" y="2302"/>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918" name="Line 1710">
                <a:extLst>
                  <a:ext uri="{FF2B5EF4-FFF2-40B4-BE49-F238E27FC236}">
                    <a16:creationId xmlns:a16="http://schemas.microsoft.com/office/drawing/2014/main" id="{809A1C9A-679B-4FA6-1A25-701252D01379}"/>
                  </a:ext>
                </a:extLst>
              </p:cNvPr>
              <p:cNvSpPr>
                <a:spLocks noChangeShapeType="1"/>
              </p:cNvSpPr>
              <p:nvPr/>
            </p:nvSpPr>
            <p:spPr bwMode="auto">
              <a:xfrm rot="-5400000" flipH="1" flipV="1">
                <a:off x="2798" y="2095"/>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919" name="Line 1711">
                <a:extLst>
                  <a:ext uri="{FF2B5EF4-FFF2-40B4-BE49-F238E27FC236}">
                    <a16:creationId xmlns:a16="http://schemas.microsoft.com/office/drawing/2014/main" id="{DD609DFD-B4BE-833B-159A-11D8112C1A07}"/>
                  </a:ext>
                </a:extLst>
              </p:cNvPr>
              <p:cNvSpPr>
                <a:spLocks noChangeShapeType="1"/>
              </p:cNvSpPr>
              <p:nvPr/>
            </p:nvSpPr>
            <p:spPr bwMode="auto">
              <a:xfrm rot="-5400000">
                <a:off x="2707"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1119920" name="Text Box 1712">
            <a:extLst>
              <a:ext uri="{FF2B5EF4-FFF2-40B4-BE49-F238E27FC236}">
                <a16:creationId xmlns:a16="http://schemas.microsoft.com/office/drawing/2014/main" id="{EED692E2-2D34-4A69-CE74-742AC7C74B91}"/>
              </a:ext>
            </a:extLst>
          </p:cNvPr>
          <p:cNvSpPr txBox="1">
            <a:spLocks noChangeArrowheads="1"/>
          </p:cNvSpPr>
          <p:nvPr/>
        </p:nvSpPr>
        <p:spPr bwMode="auto">
          <a:xfrm>
            <a:off x="2927351" y="1989138"/>
            <a:ext cx="659155" cy="369332"/>
          </a:xfrm>
          <a:prstGeom prst="rect">
            <a:avLst/>
          </a:prstGeom>
          <a:solidFill>
            <a:srgbClr val="F8F6A6"/>
          </a:solidFill>
          <a:ln>
            <a:noFill/>
          </a:ln>
          <a:effectLst/>
          <a:extLs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a:latin typeface="Arial" panose="020B0604020202020204" pitchFamily="34" charset="0"/>
              </a:rPr>
              <a:t>(0,0)</a:t>
            </a:r>
          </a:p>
        </p:txBody>
      </p:sp>
      <p:sp>
        <p:nvSpPr>
          <p:cNvPr id="1119921" name="Line 1713">
            <a:extLst>
              <a:ext uri="{FF2B5EF4-FFF2-40B4-BE49-F238E27FC236}">
                <a16:creationId xmlns:a16="http://schemas.microsoft.com/office/drawing/2014/main" id="{481FFD53-ABAF-FB4A-470A-9B93B2595DF6}"/>
              </a:ext>
            </a:extLst>
          </p:cNvPr>
          <p:cNvSpPr>
            <a:spLocks noChangeShapeType="1"/>
          </p:cNvSpPr>
          <p:nvPr/>
        </p:nvSpPr>
        <p:spPr bwMode="auto">
          <a:xfrm>
            <a:off x="3638551" y="2487614"/>
            <a:ext cx="3114675" cy="1785937"/>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19922" name="Oval 1714">
            <a:extLst>
              <a:ext uri="{FF2B5EF4-FFF2-40B4-BE49-F238E27FC236}">
                <a16:creationId xmlns:a16="http://schemas.microsoft.com/office/drawing/2014/main" id="{86F2826D-E632-B932-0B88-DE065971D9BF}"/>
              </a:ext>
            </a:extLst>
          </p:cNvPr>
          <p:cNvSpPr>
            <a:spLocks noChangeArrowheads="1"/>
          </p:cNvSpPr>
          <p:nvPr/>
        </p:nvSpPr>
        <p:spPr bwMode="auto">
          <a:xfrm>
            <a:off x="7742239" y="4791076"/>
            <a:ext cx="219075" cy="219075"/>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19923" name="Text Box 1715">
            <a:extLst>
              <a:ext uri="{FF2B5EF4-FFF2-40B4-BE49-F238E27FC236}">
                <a16:creationId xmlns:a16="http://schemas.microsoft.com/office/drawing/2014/main" id="{C0BA14A2-7819-05FC-E8F1-59F1507BC83D}"/>
              </a:ext>
            </a:extLst>
          </p:cNvPr>
          <p:cNvSpPr txBox="1">
            <a:spLocks noChangeArrowheads="1"/>
          </p:cNvSpPr>
          <p:nvPr/>
        </p:nvSpPr>
        <p:spPr bwMode="auto">
          <a:xfrm>
            <a:off x="7680326" y="5013325"/>
            <a:ext cx="1285875" cy="336550"/>
          </a:xfrm>
          <a:prstGeom prst="rect">
            <a:avLst/>
          </a:prstGeom>
          <a:solidFill>
            <a:srgbClr val="F8F6A6"/>
          </a:solidFill>
          <a:ln>
            <a:noFill/>
          </a:ln>
          <a:effectLst/>
          <a:extLs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600">
                <a:latin typeface="Arial" panose="020B0604020202020204" pitchFamily="34" charset="0"/>
              </a:rPr>
              <a:t>C</a:t>
            </a:r>
            <a:r>
              <a:rPr lang="en-US" altLang="ja-JP" sz="1600" baseline="-25000">
                <a:latin typeface="Arial" panose="020B0604020202020204" pitchFamily="34" charset="0"/>
              </a:rPr>
              <a:t>h</a:t>
            </a:r>
            <a:r>
              <a:rPr lang="en-US" altLang="ja-JP" sz="1600">
                <a:latin typeface="Arial" panose="020B0604020202020204" pitchFamily="34" charset="0"/>
              </a:rPr>
              <a:t> = (10,10)</a:t>
            </a:r>
          </a:p>
        </p:txBody>
      </p:sp>
      <p:sp>
        <p:nvSpPr>
          <p:cNvPr id="1119924" name="Rectangle 1716">
            <a:extLst>
              <a:ext uri="{FF2B5EF4-FFF2-40B4-BE49-F238E27FC236}">
                <a16:creationId xmlns:a16="http://schemas.microsoft.com/office/drawing/2014/main" id="{688BE32E-3043-0820-4B74-EE0D53B87402}"/>
              </a:ext>
            </a:extLst>
          </p:cNvPr>
          <p:cNvSpPr>
            <a:spLocks noGrp="1" noChangeArrowheads="1"/>
          </p:cNvSpPr>
          <p:nvPr>
            <p:ph type="ctrTitle"/>
          </p:nvPr>
        </p:nvSpPr>
        <p:spPr>
          <a:xfrm>
            <a:off x="2711450" y="260350"/>
            <a:ext cx="6985000" cy="647700"/>
          </a:xfrm>
          <a:ln/>
        </p:spPr>
        <p:txBody>
          <a:bodyPr anchor="ctr"/>
          <a:lstStyle/>
          <a:p>
            <a:r>
              <a:rPr lang="en-US" altLang="ja-JP" sz="3200"/>
              <a:t>Wrapping (10,10) SWNT (Animation)</a:t>
            </a:r>
          </a:p>
        </p:txBody>
      </p:sp>
      <p:grpSp>
        <p:nvGrpSpPr>
          <p:cNvPr id="1119925" name="Group 1717">
            <a:extLst>
              <a:ext uri="{FF2B5EF4-FFF2-40B4-BE49-F238E27FC236}">
                <a16:creationId xmlns:a16="http://schemas.microsoft.com/office/drawing/2014/main" id="{9BAAE464-91EE-4C7B-F555-4A8DFF647FFD}"/>
              </a:ext>
            </a:extLst>
          </p:cNvPr>
          <p:cNvGrpSpPr>
            <a:grpSpLocks/>
          </p:cNvGrpSpPr>
          <p:nvPr/>
        </p:nvGrpSpPr>
        <p:grpSpPr bwMode="auto">
          <a:xfrm>
            <a:off x="2754315" y="5122864"/>
            <a:ext cx="1252585" cy="1124847"/>
            <a:chOff x="2982" y="958"/>
            <a:chExt cx="1132" cy="1016"/>
          </a:xfrm>
        </p:grpSpPr>
        <p:sp>
          <p:nvSpPr>
            <p:cNvPr id="1119926" name="Line 1718">
              <a:extLst>
                <a:ext uri="{FF2B5EF4-FFF2-40B4-BE49-F238E27FC236}">
                  <a16:creationId xmlns:a16="http://schemas.microsoft.com/office/drawing/2014/main" id="{36E4EFF8-31DB-E44A-E088-B5DD6DE5982C}"/>
                </a:ext>
              </a:extLst>
            </p:cNvPr>
            <p:cNvSpPr>
              <a:spLocks noChangeShapeType="1"/>
            </p:cNvSpPr>
            <p:nvPr/>
          </p:nvSpPr>
          <p:spPr bwMode="auto">
            <a:xfrm>
              <a:off x="3130" y="1402"/>
              <a:ext cx="252"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9927" name="Line 1719">
              <a:extLst>
                <a:ext uri="{FF2B5EF4-FFF2-40B4-BE49-F238E27FC236}">
                  <a16:creationId xmlns:a16="http://schemas.microsoft.com/office/drawing/2014/main" id="{61BFAFA6-7D6B-1E44-FF24-0FF75683D90D}"/>
                </a:ext>
              </a:extLst>
            </p:cNvPr>
            <p:cNvSpPr>
              <a:spLocks noChangeShapeType="1"/>
            </p:cNvSpPr>
            <p:nvPr/>
          </p:nvSpPr>
          <p:spPr bwMode="auto">
            <a:xfrm>
              <a:off x="3130" y="1396"/>
              <a:ext cx="132" cy="21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9928" name="Text Box 1720">
              <a:extLst>
                <a:ext uri="{FF2B5EF4-FFF2-40B4-BE49-F238E27FC236}">
                  <a16:creationId xmlns:a16="http://schemas.microsoft.com/office/drawing/2014/main" id="{363D92E4-9F1E-B2CC-E207-FF85C37D53DF}"/>
                </a:ext>
              </a:extLst>
            </p:cNvPr>
            <p:cNvSpPr txBox="1">
              <a:spLocks noChangeArrowheads="1"/>
            </p:cNvSpPr>
            <p:nvPr/>
          </p:nvSpPr>
          <p:spPr bwMode="auto">
            <a:xfrm>
              <a:off x="3174" y="1091"/>
              <a:ext cx="422" cy="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en-US" altLang="ja-JP" sz="2400">
                  <a:latin typeface="Arial" panose="020B0604020202020204" pitchFamily="34" charset="0"/>
                </a:rPr>
                <a:t>a</a:t>
              </a:r>
              <a:r>
                <a:rPr lang="en-US" altLang="ja-JP" sz="2400" baseline="-25000">
                  <a:latin typeface="Arial" panose="020B0604020202020204" pitchFamily="34" charset="0"/>
                </a:rPr>
                <a:t>1</a:t>
              </a:r>
            </a:p>
          </p:txBody>
        </p:sp>
        <p:sp>
          <p:nvSpPr>
            <p:cNvPr id="1119929" name="Text Box 1721">
              <a:extLst>
                <a:ext uri="{FF2B5EF4-FFF2-40B4-BE49-F238E27FC236}">
                  <a16:creationId xmlns:a16="http://schemas.microsoft.com/office/drawing/2014/main" id="{DBFD0267-1963-E649-A42C-F189207B0F08}"/>
                </a:ext>
              </a:extLst>
            </p:cNvPr>
            <p:cNvSpPr txBox="1">
              <a:spLocks noChangeArrowheads="1"/>
            </p:cNvSpPr>
            <p:nvPr/>
          </p:nvSpPr>
          <p:spPr bwMode="auto">
            <a:xfrm>
              <a:off x="2982" y="1378"/>
              <a:ext cx="422" cy="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en-US" altLang="ja-JP" sz="2400">
                  <a:latin typeface="Arial" panose="020B0604020202020204" pitchFamily="34" charset="0"/>
                </a:rPr>
                <a:t>a</a:t>
              </a:r>
              <a:r>
                <a:rPr lang="en-US" altLang="ja-JP" sz="2400" baseline="-25000">
                  <a:latin typeface="Arial" panose="020B0604020202020204" pitchFamily="34" charset="0"/>
                </a:rPr>
                <a:t>2</a:t>
              </a:r>
            </a:p>
          </p:txBody>
        </p:sp>
        <p:sp>
          <p:nvSpPr>
            <p:cNvPr id="1119930" name="Line 1722">
              <a:extLst>
                <a:ext uri="{FF2B5EF4-FFF2-40B4-BE49-F238E27FC236}">
                  <a16:creationId xmlns:a16="http://schemas.microsoft.com/office/drawing/2014/main" id="{1CCEE80B-DE9E-7630-7681-A0D50E26FCA0}"/>
                </a:ext>
              </a:extLst>
            </p:cNvPr>
            <p:cNvSpPr>
              <a:spLocks noChangeShapeType="1"/>
            </p:cNvSpPr>
            <p:nvPr/>
          </p:nvSpPr>
          <p:spPr bwMode="auto">
            <a:xfrm>
              <a:off x="3534" y="1614"/>
              <a:ext cx="384" cy="23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19931" name="Line 1723">
              <a:extLst>
                <a:ext uri="{FF2B5EF4-FFF2-40B4-BE49-F238E27FC236}">
                  <a16:creationId xmlns:a16="http://schemas.microsoft.com/office/drawing/2014/main" id="{5E63CB78-3B76-26DB-39DE-CFC7F8324991}"/>
                </a:ext>
              </a:extLst>
            </p:cNvPr>
            <p:cNvSpPr>
              <a:spLocks noChangeShapeType="1"/>
            </p:cNvSpPr>
            <p:nvPr/>
          </p:nvSpPr>
          <p:spPr bwMode="auto">
            <a:xfrm flipV="1">
              <a:off x="3534" y="1182"/>
              <a:ext cx="258" cy="43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19932" name="Text Box 1724">
              <a:extLst>
                <a:ext uri="{FF2B5EF4-FFF2-40B4-BE49-F238E27FC236}">
                  <a16:creationId xmlns:a16="http://schemas.microsoft.com/office/drawing/2014/main" id="{1E51FB50-DB36-EB29-4615-230C54F64028}"/>
                </a:ext>
              </a:extLst>
            </p:cNvPr>
            <p:cNvSpPr txBox="1">
              <a:spLocks noChangeArrowheads="1"/>
            </p:cNvSpPr>
            <p:nvPr/>
          </p:nvSpPr>
          <p:spPr bwMode="auto">
            <a:xfrm>
              <a:off x="3843" y="1640"/>
              <a:ext cx="271" cy="33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a:latin typeface="Arial" panose="020B0604020202020204" pitchFamily="34" charset="0"/>
                </a:rPr>
                <a:t>x</a:t>
              </a:r>
            </a:p>
          </p:txBody>
        </p:sp>
        <p:sp>
          <p:nvSpPr>
            <p:cNvPr id="1119933" name="Text Box 1725">
              <a:extLst>
                <a:ext uri="{FF2B5EF4-FFF2-40B4-BE49-F238E27FC236}">
                  <a16:creationId xmlns:a16="http://schemas.microsoft.com/office/drawing/2014/main" id="{45B4CECF-BD2E-3DD1-0ADB-9C66100FACCD}"/>
                </a:ext>
              </a:extLst>
            </p:cNvPr>
            <p:cNvSpPr txBox="1">
              <a:spLocks noChangeArrowheads="1"/>
            </p:cNvSpPr>
            <p:nvPr/>
          </p:nvSpPr>
          <p:spPr bwMode="auto">
            <a:xfrm>
              <a:off x="3750" y="958"/>
              <a:ext cx="271" cy="33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a:latin typeface="Arial" panose="020B0604020202020204" pitchFamily="34" charset="0"/>
                </a:rPr>
                <a:t>y</a:t>
              </a:r>
            </a:p>
          </p:txBody>
        </p:sp>
      </p:grpSp>
      <p:sp>
        <p:nvSpPr>
          <p:cNvPr id="1119934" name="Line 1726">
            <a:extLst>
              <a:ext uri="{FF2B5EF4-FFF2-40B4-BE49-F238E27FC236}">
                <a16:creationId xmlns:a16="http://schemas.microsoft.com/office/drawing/2014/main" id="{F62EE388-F412-B3FF-A72F-FC44479C1212}"/>
              </a:ext>
            </a:extLst>
          </p:cNvPr>
          <p:cNvSpPr>
            <a:spLocks noChangeShapeType="1"/>
          </p:cNvSpPr>
          <p:nvPr/>
        </p:nvSpPr>
        <p:spPr bwMode="auto">
          <a:xfrm>
            <a:off x="3648075" y="2492375"/>
            <a:ext cx="4203700" cy="241935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19935" name="Oval 1727">
            <a:extLst>
              <a:ext uri="{FF2B5EF4-FFF2-40B4-BE49-F238E27FC236}">
                <a16:creationId xmlns:a16="http://schemas.microsoft.com/office/drawing/2014/main" id="{4D3394E1-0C59-0CAD-921E-3DF1C22A10ED}"/>
              </a:ext>
            </a:extLst>
          </p:cNvPr>
          <p:cNvSpPr>
            <a:spLocks noChangeArrowheads="1"/>
          </p:cNvSpPr>
          <p:nvPr/>
        </p:nvSpPr>
        <p:spPr bwMode="auto">
          <a:xfrm>
            <a:off x="3525838" y="2368551"/>
            <a:ext cx="201612" cy="201613"/>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19936" name="Line 1728">
            <a:extLst>
              <a:ext uri="{FF2B5EF4-FFF2-40B4-BE49-F238E27FC236}">
                <a16:creationId xmlns:a16="http://schemas.microsoft.com/office/drawing/2014/main" id="{ADC56D9E-8346-607E-A776-CBDBA70C8AAF}"/>
              </a:ext>
            </a:extLst>
          </p:cNvPr>
          <p:cNvSpPr>
            <a:spLocks noChangeShapeType="1"/>
          </p:cNvSpPr>
          <p:nvPr/>
        </p:nvSpPr>
        <p:spPr bwMode="auto">
          <a:xfrm>
            <a:off x="6423025" y="2460625"/>
            <a:ext cx="1416050" cy="243205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19937" name="Line 1729">
            <a:extLst>
              <a:ext uri="{FF2B5EF4-FFF2-40B4-BE49-F238E27FC236}">
                <a16:creationId xmlns:a16="http://schemas.microsoft.com/office/drawing/2014/main" id="{BE3B17FB-AC5E-0133-4F7C-4A0C8F0D0938}"/>
              </a:ext>
            </a:extLst>
          </p:cNvPr>
          <p:cNvSpPr>
            <a:spLocks noChangeShapeType="1"/>
          </p:cNvSpPr>
          <p:nvPr/>
        </p:nvSpPr>
        <p:spPr bwMode="auto">
          <a:xfrm flipV="1">
            <a:off x="3648075" y="2470151"/>
            <a:ext cx="2787650" cy="222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1119938" name="Picture 1730">
            <a:extLst>
              <a:ext uri="{FF2B5EF4-FFF2-40B4-BE49-F238E27FC236}">
                <a16:creationId xmlns:a16="http://schemas.microsoft.com/office/drawing/2014/main" id="{638DBC8B-C882-CBD6-E3CE-E14E1A03D1A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659063" y="1092201"/>
            <a:ext cx="6229350" cy="5362575"/>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transition spd="med">
    <p:dissolve/>
    <p:sndAc>
      <p:stSnd>
        <p:snd r:embed="rId3" name="CHIMES.WAV"/>
      </p:stSnd>
    </p:sndAc>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2839891" y="1403351"/>
            <a:ext cx="6512219" cy="660400"/>
          </a:xfrm>
          <a:prstGeom prst="rect">
            <a:avLst/>
          </a:prstGeom>
          <a:noFill/>
          <a:ln/>
        </p:spPr>
        <p:txBody>
          <a:bodyPr wrap="square" lIns="0" tIns="0" rIns="0" bIns="0" rtlCol="0" anchor="t"/>
          <a:lstStyle/>
          <a:p>
            <a:pPr algn="ctr">
              <a:lnSpc>
                <a:spcPts val="5200"/>
              </a:lnSpc>
              <a:spcAft>
                <a:spcPts val="2400"/>
              </a:spcAft>
            </a:pPr>
            <a:r>
              <a:rPr lang="en-US" sz="5200" b="1" dirty="0">
                <a:solidFill>
                  <a:srgbClr val="FFFFFF"/>
                </a:solidFill>
                <a:latin typeface="Arial" pitchFamily="34" charset="0"/>
                <a:ea typeface="Arial" pitchFamily="34" charset="-122"/>
                <a:cs typeface="Arial" pitchFamily="34" charset="-120"/>
              </a:rPr>
              <a:t>Organic Conductors</a:t>
            </a:r>
            <a:endParaRPr lang="en-US" sz="5200" dirty="0"/>
          </a:p>
        </p:txBody>
      </p:sp>
      <p:sp>
        <p:nvSpPr>
          <p:cNvPr id="3" name="Text 1"/>
          <p:cNvSpPr/>
          <p:nvPr/>
        </p:nvSpPr>
        <p:spPr>
          <a:xfrm>
            <a:off x="3063550" y="2368551"/>
            <a:ext cx="6064901" cy="508000"/>
          </a:xfrm>
          <a:prstGeom prst="rect">
            <a:avLst/>
          </a:prstGeom>
          <a:noFill/>
          <a:ln/>
        </p:spPr>
        <p:txBody>
          <a:bodyPr wrap="square" lIns="0" tIns="0" rIns="0" bIns="0" rtlCol="0" anchor="t"/>
          <a:lstStyle/>
          <a:p>
            <a:pPr algn="ctr">
              <a:lnSpc>
                <a:spcPts val="4000"/>
              </a:lnSpc>
              <a:spcAft>
                <a:spcPts val="3200"/>
              </a:spcAft>
            </a:pPr>
            <a:r>
              <a:rPr lang="en-US" sz="3600" dirty="0">
                <a:solidFill>
                  <a:srgbClr val="F39C12"/>
                </a:solidFill>
                <a:latin typeface="Arial" pitchFamily="34" charset="0"/>
                <a:ea typeface="Arial" pitchFamily="34" charset="-122"/>
                <a:cs typeface="Arial" pitchFamily="34" charset="-120"/>
              </a:rPr>
              <a:t>From Polymers to Nanotubes</a:t>
            </a:r>
            <a:endParaRPr lang="en-US" sz="3600" dirty="0"/>
          </a:p>
        </p:txBody>
      </p:sp>
      <p:sp>
        <p:nvSpPr>
          <p:cNvPr id="4" name="Shape 2"/>
          <p:cNvSpPr/>
          <p:nvPr/>
        </p:nvSpPr>
        <p:spPr>
          <a:xfrm>
            <a:off x="4826000" y="3606800"/>
            <a:ext cx="2540000" cy="0"/>
          </a:xfrm>
          <a:prstGeom prst="line">
            <a:avLst/>
          </a:prstGeom>
          <a:noFill/>
          <a:ln w="28575">
            <a:solidFill>
              <a:srgbClr val="F39C12"/>
            </a:solidFill>
            <a:prstDash val="solid"/>
          </a:ln>
        </p:spPr>
        <p:txBody>
          <a:bodyPr/>
          <a:lstStyle/>
          <a:p>
            <a:endParaRPr lang="en-US" sz="2400"/>
          </a:p>
        </p:txBody>
      </p:sp>
      <p:sp>
        <p:nvSpPr>
          <p:cNvPr id="5" name="Text 3"/>
          <p:cNvSpPr/>
          <p:nvPr/>
        </p:nvSpPr>
        <p:spPr>
          <a:xfrm>
            <a:off x="3630492" y="4235451"/>
            <a:ext cx="4930819" cy="391120"/>
          </a:xfrm>
          <a:prstGeom prst="rect">
            <a:avLst/>
          </a:prstGeom>
          <a:noFill/>
          <a:ln/>
        </p:spPr>
        <p:txBody>
          <a:bodyPr wrap="square" lIns="0" tIns="0" rIns="0" bIns="0" rtlCol="0" anchor="t"/>
          <a:lstStyle/>
          <a:p>
            <a:pPr algn="ctr">
              <a:lnSpc>
                <a:spcPts val="3080"/>
              </a:lnSpc>
              <a:spcBef>
                <a:spcPts val="2400"/>
              </a:spcBef>
              <a:spcAft>
                <a:spcPts val="400"/>
              </a:spcAft>
            </a:pPr>
            <a:r>
              <a:rPr lang="en-US" sz="2200" dirty="0">
                <a:solidFill>
                  <a:srgbClr val="FFFFFF"/>
                </a:solidFill>
                <a:latin typeface="Georgia" pitchFamily="34" charset="0"/>
                <a:ea typeface="Georgia" pitchFamily="34" charset="-122"/>
                <a:cs typeface="Georgia" pitchFamily="34" charset="-120"/>
              </a:rPr>
              <a:t>Structure, Bonding &amp; Electronic Properties</a:t>
            </a:r>
            <a:endParaRPr lang="en-US" sz="2200" dirty="0"/>
          </a:p>
        </p:txBody>
      </p:sp>
      <p:sp>
        <p:nvSpPr>
          <p:cNvPr id="6" name="Text 4"/>
          <p:cNvSpPr/>
          <p:nvPr/>
        </p:nvSpPr>
        <p:spPr>
          <a:xfrm>
            <a:off x="5091258" y="5083772"/>
            <a:ext cx="2009287" cy="319881"/>
          </a:xfrm>
          <a:prstGeom prst="rect">
            <a:avLst/>
          </a:prstGeom>
          <a:noFill/>
          <a:ln/>
        </p:spPr>
        <p:txBody>
          <a:bodyPr wrap="square" lIns="0" tIns="0" rIns="0" bIns="0" rtlCol="0" anchor="t"/>
          <a:lstStyle/>
          <a:p>
            <a:pPr algn="ctr">
              <a:lnSpc>
                <a:spcPts val="2520"/>
              </a:lnSpc>
              <a:spcBef>
                <a:spcPts val="3200"/>
              </a:spcBef>
              <a:spcAft>
                <a:spcPts val="400"/>
              </a:spcAft>
            </a:pPr>
            <a:r>
              <a:rPr lang="en-US" dirty="0">
                <a:solidFill>
                  <a:srgbClr val="FFFFFF"/>
                </a:solidFill>
                <a:latin typeface="Arial" pitchFamily="34" charset="0"/>
                <a:ea typeface="Arial" pitchFamily="34" charset="-122"/>
                <a:cs typeface="Arial" pitchFamily="34" charset="-120"/>
              </a:rPr>
              <a:t>Chapter 10.5 - 10.6</a:t>
            </a:r>
            <a:endParaRPr lang="en-US" dirty="0"/>
          </a:p>
        </p:txBody>
      </p:sp>
    </p:spTree>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FFCC"/>
            </a:gs>
            <a:gs pos="50000">
              <a:srgbClr val="CCFFCC">
                <a:gamma/>
                <a:tint val="0"/>
                <a:invGamma/>
              </a:srgbClr>
            </a:gs>
            <a:gs pos="100000">
              <a:srgbClr val="CCFFCC"/>
            </a:gs>
          </a:gsLst>
          <a:lin ang="5400000" scaled="1"/>
        </a:gra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120258" name="Text Box 2">
            <a:hlinkClick r:id="rId5" action="ppaction://program"/>
            <a:extLst>
              <a:ext uri="{FF2B5EF4-FFF2-40B4-BE49-F238E27FC236}">
                <a16:creationId xmlns:a16="http://schemas.microsoft.com/office/drawing/2014/main" id="{D5454B65-F0B4-AB3F-9AA9-13EFF378D0F5}"/>
              </a:ext>
            </a:extLst>
          </p:cNvPr>
          <p:cNvSpPr txBox="1">
            <a:spLocks noChangeArrowheads="1"/>
          </p:cNvSpPr>
          <p:nvPr/>
        </p:nvSpPr>
        <p:spPr bwMode="auto">
          <a:xfrm>
            <a:off x="4495801" y="4197350"/>
            <a:ext cx="184731" cy="369332"/>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endParaRPr lang="en-US" altLang="en-US"/>
          </a:p>
        </p:txBody>
      </p:sp>
      <p:grpSp>
        <p:nvGrpSpPr>
          <p:cNvPr id="1120259" name="Group 3">
            <a:extLst>
              <a:ext uri="{FF2B5EF4-FFF2-40B4-BE49-F238E27FC236}">
                <a16:creationId xmlns:a16="http://schemas.microsoft.com/office/drawing/2014/main" id="{C797074E-E1CD-E7DA-872A-376EF96B9C0D}"/>
              </a:ext>
            </a:extLst>
          </p:cNvPr>
          <p:cNvGrpSpPr>
            <a:grpSpLocks/>
          </p:cNvGrpSpPr>
          <p:nvPr/>
        </p:nvGrpSpPr>
        <p:grpSpPr bwMode="auto">
          <a:xfrm>
            <a:off x="2495550" y="1243014"/>
            <a:ext cx="6769100" cy="5195887"/>
            <a:chOff x="323" y="385"/>
            <a:chExt cx="6116" cy="4696"/>
          </a:xfrm>
        </p:grpSpPr>
        <p:grpSp>
          <p:nvGrpSpPr>
            <p:cNvPr id="1120260" name="Group 4">
              <a:extLst>
                <a:ext uri="{FF2B5EF4-FFF2-40B4-BE49-F238E27FC236}">
                  <a16:creationId xmlns:a16="http://schemas.microsoft.com/office/drawing/2014/main" id="{90213EE5-521B-214F-08F7-CB9A0BD27CA6}"/>
                </a:ext>
              </a:extLst>
            </p:cNvPr>
            <p:cNvGrpSpPr>
              <a:grpSpLocks/>
            </p:cNvGrpSpPr>
            <p:nvPr/>
          </p:nvGrpSpPr>
          <p:grpSpPr bwMode="auto">
            <a:xfrm>
              <a:off x="323" y="385"/>
              <a:ext cx="3056" cy="2489"/>
              <a:chOff x="1369" y="1011"/>
              <a:chExt cx="3056" cy="2489"/>
            </a:xfrm>
          </p:grpSpPr>
          <p:sp>
            <p:nvSpPr>
              <p:cNvPr id="1120261" name="Line 5">
                <a:extLst>
                  <a:ext uri="{FF2B5EF4-FFF2-40B4-BE49-F238E27FC236}">
                    <a16:creationId xmlns:a16="http://schemas.microsoft.com/office/drawing/2014/main" id="{E0D02FC2-9362-86BB-2274-CEA6F77A1597}"/>
                  </a:ext>
                </a:extLst>
              </p:cNvPr>
              <p:cNvSpPr>
                <a:spLocks noChangeShapeType="1"/>
              </p:cNvSpPr>
              <p:nvPr/>
            </p:nvSpPr>
            <p:spPr bwMode="auto">
              <a:xfrm rot="16200000" flipV="1">
                <a:off x="4325"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62" name="Line 6">
                <a:extLst>
                  <a:ext uri="{FF2B5EF4-FFF2-40B4-BE49-F238E27FC236}">
                    <a16:creationId xmlns:a16="http://schemas.microsoft.com/office/drawing/2014/main" id="{05E611C3-9343-BDB0-BEC8-C27A19C8E770}"/>
                  </a:ext>
                </a:extLst>
              </p:cNvPr>
              <p:cNvSpPr>
                <a:spLocks noChangeShapeType="1"/>
              </p:cNvSpPr>
              <p:nvPr/>
            </p:nvSpPr>
            <p:spPr bwMode="auto">
              <a:xfrm rot="-5400000" flipH="1" flipV="1">
                <a:off x="4326"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63" name="Line 7">
                <a:extLst>
                  <a:ext uri="{FF2B5EF4-FFF2-40B4-BE49-F238E27FC236}">
                    <a16:creationId xmlns:a16="http://schemas.microsoft.com/office/drawing/2014/main" id="{9D48D919-F5C5-8380-98D4-C2B780C494D6}"/>
                  </a:ext>
                </a:extLst>
              </p:cNvPr>
              <p:cNvSpPr>
                <a:spLocks noChangeShapeType="1"/>
              </p:cNvSpPr>
              <p:nvPr/>
            </p:nvSpPr>
            <p:spPr bwMode="auto">
              <a:xfrm rot="16200000" flipH="1">
                <a:off x="4350"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64" name="Line 8">
                <a:extLst>
                  <a:ext uri="{FF2B5EF4-FFF2-40B4-BE49-F238E27FC236}">
                    <a16:creationId xmlns:a16="http://schemas.microsoft.com/office/drawing/2014/main" id="{BABA0257-595A-E1DE-498B-23BE88858E19}"/>
                  </a:ext>
                </a:extLst>
              </p:cNvPr>
              <p:cNvSpPr>
                <a:spLocks noChangeShapeType="1"/>
              </p:cNvSpPr>
              <p:nvPr/>
            </p:nvSpPr>
            <p:spPr bwMode="auto">
              <a:xfrm rot="16200000" flipH="1">
                <a:off x="4349"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65" name="Line 9">
                <a:extLst>
                  <a:ext uri="{FF2B5EF4-FFF2-40B4-BE49-F238E27FC236}">
                    <a16:creationId xmlns:a16="http://schemas.microsoft.com/office/drawing/2014/main" id="{3BA9DCFB-6D88-D2FE-14C1-B9CAC34E29B4}"/>
                  </a:ext>
                </a:extLst>
              </p:cNvPr>
              <p:cNvSpPr>
                <a:spLocks noChangeShapeType="1"/>
              </p:cNvSpPr>
              <p:nvPr/>
            </p:nvSpPr>
            <p:spPr bwMode="auto">
              <a:xfrm rot="16200000" flipH="1">
                <a:off x="1400"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66" name="Line 10">
                <a:extLst>
                  <a:ext uri="{FF2B5EF4-FFF2-40B4-BE49-F238E27FC236}">
                    <a16:creationId xmlns:a16="http://schemas.microsoft.com/office/drawing/2014/main" id="{C93DB3C7-0EC3-B05E-322F-F70417DE1B37}"/>
                  </a:ext>
                </a:extLst>
              </p:cNvPr>
              <p:cNvSpPr>
                <a:spLocks noChangeShapeType="1"/>
              </p:cNvSpPr>
              <p:nvPr/>
            </p:nvSpPr>
            <p:spPr bwMode="auto">
              <a:xfrm rot="-5400000" flipH="1" flipV="1">
                <a:off x="1399"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67" name="Line 11">
                <a:extLst>
                  <a:ext uri="{FF2B5EF4-FFF2-40B4-BE49-F238E27FC236}">
                    <a16:creationId xmlns:a16="http://schemas.microsoft.com/office/drawing/2014/main" id="{FD44D3FD-A597-C928-9331-FEC9C3294375}"/>
                  </a:ext>
                </a:extLst>
              </p:cNvPr>
              <p:cNvSpPr>
                <a:spLocks noChangeShapeType="1"/>
              </p:cNvSpPr>
              <p:nvPr/>
            </p:nvSpPr>
            <p:spPr bwMode="auto">
              <a:xfrm rot="16200000" flipH="1">
                <a:off x="4199"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68" name="Line 12">
                <a:extLst>
                  <a:ext uri="{FF2B5EF4-FFF2-40B4-BE49-F238E27FC236}">
                    <a16:creationId xmlns:a16="http://schemas.microsoft.com/office/drawing/2014/main" id="{26ACD0A1-D7AF-72DD-67D5-7AB96D7FC7D7}"/>
                  </a:ext>
                </a:extLst>
              </p:cNvPr>
              <p:cNvSpPr>
                <a:spLocks noChangeShapeType="1"/>
              </p:cNvSpPr>
              <p:nvPr/>
            </p:nvSpPr>
            <p:spPr bwMode="auto">
              <a:xfrm rot="-5400000" flipH="1" flipV="1">
                <a:off x="4198"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69" name="Line 13">
                <a:extLst>
                  <a:ext uri="{FF2B5EF4-FFF2-40B4-BE49-F238E27FC236}">
                    <a16:creationId xmlns:a16="http://schemas.microsoft.com/office/drawing/2014/main" id="{FB60B891-60E9-7C1C-163A-3F927CC01A31}"/>
                  </a:ext>
                </a:extLst>
              </p:cNvPr>
              <p:cNvSpPr>
                <a:spLocks noChangeShapeType="1"/>
              </p:cNvSpPr>
              <p:nvPr/>
            </p:nvSpPr>
            <p:spPr bwMode="auto">
              <a:xfrm rot="16200000" flipH="1">
                <a:off x="1297"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70" name="Line 14">
                <a:extLst>
                  <a:ext uri="{FF2B5EF4-FFF2-40B4-BE49-F238E27FC236}">
                    <a16:creationId xmlns:a16="http://schemas.microsoft.com/office/drawing/2014/main" id="{7C996FBA-FBD1-9B56-234A-44A467618725}"/>
                  </a:ext>
                </a:extLst>
              </p:cNvPr>
              <p:cNvSpPr>
                <a:spLocks noChangeShapeType="1"/>
              </p:cNvSpPr>
              <p:nvPr/>
            </p:nvSpPr>
            <p:spPr bwMode="auto">
              <a:xfrm rot="16200000" flipH="1">
                <a:off x="1296"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71" name="Line 15">
                <a:extLst>
                  <a:ext uri="{FF2B5EF4-FFF2-40B4-BE49-F238E27FC236}">
                    <a16:creationId xmlns:a16="http://schemas.microsoft.com/office/drawing/2014/main" id="{9444B0EC-A7E4-1A05-9230-B5E75A849421}"/>
                  </a:ext>
                </a:extLst>
              </p:cNvPr>
              <p:cNvSpPr>
                <a:spLocks noChangeShapeType="1"/>
              </p:cNvSpPr>
              <p:nvPr/>
            </p:nvSpPr>
            <p:spPr bwMode="auto">
              <a:xfrm rot="16200000" flipV="1">
                <a:off x="4326"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72" name="Line 16">
                <a:extLst>
                  <a:ext uri="{FF2B5EF4-FFF2-40B4-BE49-F238E27FC236}">
                    <a16:creationId xmlns:a16="http://schemas.microsoft.com/office/drawing/2014/main" id="{7143E5C6-52AB-DAC5-E695-1EB7C1B2B258}"/>
                  </a:ext>
                </a:extLst>
              </p:cNvPr>
              <p:cNvSpPr>
                <a:spLocks noChangeShapeType="1"/>
              </p:cNvSpPr>
              <p:nvPr/>
            </p:nvSpPr>
            <p:spPr bwMode="auto">
              <a:xfrm rot="-5400000" flipH="1" flipV="1">
                <a:off x="4325"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73" name="Line 17">
                <a:extLst>
                  <a:ext uri="{FF2B5EF4-FFF2-40B4-BE49-F238E27FC236}">
                    <a16:creationId xmlns:a16="http://schemas.microsoft.com/office/drawing/2014/main" id="{A7985144-F6C4-9E98-0427-0FC8D6E15E04}"/>
                  </a:ext>
                </a:extLst>
              </p:cNvPr>
              <p:cNvSpPr>
                <a:spLocks noChangeShapeType="1"/>
              </p:cNvSpPr>
              <p:nvPr/>
            </p:nvSpPr>
            <p:spPr bwMode="auto">
              <a:xfrm rot="-5400000" flipH="1" flipV="1">
                <a:off x="1526"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74" name="Line 18">
                <a:extLst>
                  <a:ext uri="{FF2B5EF4-FFF2-40B4-BE49-F238E27FC236}">
                    <a16:creationId xmlns:a16="http://schemas.microsoft.com/office/drawing/2014/main" id="{FBF43FF4-433E-B7FE-8A53-6A2072169D76}"/>
                  </a:ext>
                </a:extLst>
              </p:cNvPr>
              <p:cNvSpPr>
                <a:spLocks noChangeShapeType="1"/>
              </p:cNvSpPr>
              <p:nvPr/>
            </p:nvSpPr>
            <p:spPr bwMode="auto">
              <a:xfrm rot="16200000" flipV="1">
                <a:off x="1525"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75" name="Line 19">
                <a:extLst>
                  <a:ext uri="{FF2B5EF4-FFF2-40B4-BE49-F238E27FC236}">
                    <a16:creationId xmlns:a16="http://schemas.microsoft.com/office/drawing/2014/main" id="{EC0D29E6-7418-61F1-C67E-D12B7BB3395B}"/>
                  </a:ext>
                </a:extLst>
              </p:cNvPr>
              <p:cNvSpPr>
                <a:spLocks noChangeShapeType="1"/>
              </p:cNvSpPr>
              <p:nvPr/>
            </p:nvSpPr>
            <p:spPr bwMode="auto">
              <a:xfrm rot="16200000" flipV="1">
                <a:off x="4071"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76" name="Line 20">
                <a:extLst>
                  <a:ext uri="{FF2B5EF4-FFF2-40B4-BE49-F238E27FC236}">
                    <a16:creationId xmlns:a16="http://schemas.microsoft.com/office/drawing/2014/main" id="{BFE42066-B14F-6A01-A536-107A815BD836}"/>
                  </a:ext>
                </a:extLst>
              </p:cNvPr>
              <p:cNvSpPr>
                <a:spLocks noChangeShapeType="1"/>
              </p:cNvSpPr>
              <p:nvPr/>
            </p:nvSpPr>
            <p:spPr bwMode="auto">
              <a:xfrm rot="-5400000" flipH="1" flipV="1">
                <a:off x="4072"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77" name="Line 21">
                <a:extLst>
                  <a:ext uri="{FF2B5EF4-FFF2-40B4-BE49-F238E27FC236}">
                    <a16:creationId xmlns:a16="http://schemas.microsoft.com/office/drawing/2014/main" id="{70DA905A-EC8B-93AA-8C7F-6545823B7E89}"/>
                  </a:ext>
                </a:extLst>
              </p:cNvPr>
              <p:cNvSpPr>
                <a:spLocks noChangeShapeType="1"/>
              </p:cNvSpPr>
              <p:nvPr/>
            </p:nvSpPr>
            <p:spPr bwMode="auto">
              <a:xfrm rot="16200000" flipH="1">
                <a:off x="4096"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78" name="Line 22">
                <a:extLst>
                  <a:ext uri="{FF2B5EF4-FFF2-40B4-BE49-F238E27FC236}">
                    <a16:creationId xmlns:a16="http://schemas.microsoft.com/office/drawing/2014/main" id="{3C599769-EC72-0D74-D1F8-B1E0811AF87F}"/>
                  </a:ext>
                </a:extLst>
              </p:cNvPr>
              <p:cNvSpPr>
                <a:spLocks noChangeShapeType="1"/>
              </p:cNvSpPr>
              <p:nvPr/>
            </p:nvSpPr>
            <p:spPr bwMode="auto">
              <a:xfrm rot="16200000" flipH="1">
                <a:off x="4095"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79" name="Line 23">
                <a:extLst>
                  <a:ext uri="{FF2B5EF4-FFF2-40B4-BE49-F238E27FC236}">
                    <a16:creationId xmlns:a16="http://schemas.microsoft.com/office/drawing/2014/main" id="{926D142D-832C-3A4F-F7BB-7612D4C81930}"/>
                  </a:ext>
                </a:extLst>
              </p:cNvPr>
              <p:cNvSpPr>
                <a:spLocks noChangeShapeType="1"/>
              </p:cNvSpPr>
              <p:nvPr/>
            </p:nvSpPr>
            <p:spPr bwMode="auto">
              <a:xfrm rot="16200000" flipH="1">
                <a:off x="4350"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80" name="Line 24">
                <a:extLst>
                  <a:ext uri="{FF2B5EF4-FFF2-40B4-BE49-F238E27FC236}">
                    <a16:creationId xmlns:a16="http://schemas.microsoft.com/office/drawing/2014/main" id="{66A45229-5A12-A98B-3D46-2D3E988DE3D0}"/>
                  </a:ext>
                </a:extLst>
              </p:cNvPr>
              <p:cNvSpPr>
                <a:spLocks noChangeShapeType="1"/>
              </p:cNvSpPr>
              <p:nvPr/>
            </p:nvSpPr>
            <p:spPr bwMode="auto">
              <a:xfrm rot="16200000" flipH="1">
                <a:off x="4355"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81" name="Line 25">
                <a:extLst>
                  <a:ext uri="{FF2B5EF4-FFF2-40B4-BE49-F238E27FC236}">
                    <a16:creationId xmlns:a16="http://schemas.microsoft.com/office/drawing/2014/main" id="{7BB99854-1E22-B899-6D36-1351C23631EF}"/>
                  </a:ext>
                </a:extLst>
              </p:cNvPr>
              <p:cNvSpPr>
                <a:spLocks noChangeShapeType="1"/>
              </p:cNvSpPr>
              <p:nvPr/>
            </p:nvSpPr>
            <p:spPr bwMode="auto">
              <a:xfrm rot="-5400000" flipH="1" flipV="1">
                <a:off x="4199"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82" name="Line 26">
                <a:extLst>
                  <a:ext uri="{FF2B5EF4-FFF2-40B4-BE49-F238E27FC236}">
                    <a16:creationId xmlns:a16="http://schemas.microsoft.com/office/drawing/2014/main" id="{4FD67714-6FE2-7879-A9FF-3D3539E3B034}"/>
                  </a:ext>
                </a:extLst>
              </p:cNvPr>
              <p:cNvSpPr>
                <a:spLocks noChangeShapeType="1"/>
              </p:cNvSpPr>
              <p:nvPr/>
            </p:nvSpPr>
            <p:spPr bwMode="auto">
              <a:xfrm rot="-5400000" flipH="1" flipV="1">
                <a:off x="1400"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83" name="Line 27">
                <a:extLst>
                  <a:ext uri="{FF2B5EF4-FFF2-40B4-BE49-F238E27FC236}">
                    <a16:creationId xmlns:a16="http://schemas.microsoft.com/office/drawing/2014/main" id="{4F759D7A-7BFB-C5EF-7264-985068DC7FAC}"/>
                  </a:ext>
                </a:extLst>
              </p:cNvPr>
              <p:cNvSpPr>
                <a:spLocks noChangeShapeType="1"/>
              </p:cNvSpPr>
              <p:nvPr/>
            </p:nvSpPr>
            <p:spPr bwMode="auto">
              <a:xfrm rot="16200000" flipH="1">
                <a:off x="1399"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84" name="Line 28">
                <a:extLst>
                  <a:ext uri="{FF2B5EF4-FFF2-40B4-BE49-F238E27FC236}">
                    <a16:creationId xmlns:a16="http://schemas.microsoft.com/office/drawing/2014/main" id="{7837F835-3EB0-98A1-C824-2B1BC2CE500F}"/>
                  </a:ext>
                </a:extLst>
              </p:cNvPr>
              <p:cNvSpPr>
                <a:spLocks noChangeShapeType="1"/>
              </p:cNvSpPr>
              <p:nvPr/>
            </p:nvSpPr>
            <p:spPr bwMode="auto">
              <a:xfrm rot="16200000" flipH="1">
                <a:off x="4198"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85" name="Line 29">
                <a:extLst>
                  <a:ext uri="{FF2B5EF4-FFF2-40B4-BE49-F238E27FC236}">
                    <a16:creationId xmlns:a16="http://schemas.microsoft.com/office/drawing/2014/main" id="{726A64BC-B67A-B097-32E1-0A1BB5B5B3D7}"/>
                  </a:ext>
                </a:extLst>
              </p:cNvPr>
              <p:cNvSpPr>
                <a:spLocks noChangeShapeType="1"/>
              </p:cNvSpPr>
              <p:nvPr/>
            </p:nvSpPr>
            <p:spPr bwMode="auto">
              <a:xfrm rot="-5400000" flipH="1" flipV="1">
                <a:off x="4326"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86" name="Line 30">
                <a:extLst>
                  <a:ext uri="{FF2B5EF4-FFF2-40B4-BE49-F238E27FC236}">
                    <a16:creationId xmlns:a16="http://schemas.microsoft.com/office/drawing/2014/main" id="{1A0DC396-5204-7BC1-C14D-D86C05DD0723}"/>
                  </a:ext>
                </a:extLst>
              </p:cNvPr>
              <p:cNvSpPr>
                <a:spLocks noChangeShapeType="1"/>
              </p:cNvSpPr>
              <p:nvPr/>
            </p:nvSpPr>
            <p:spPr bwMode="auto">
              <a:xfrm rot="16200000" flipV="1">
                <a:off x="4320"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87" name="Line 31">
                <a:extLst>
                  <a:ext uri="{FF2B5EF4-FFF2-40B4-BE49-F238E27FC236}">
                    <a16:creationId xmlns:a16="http://schemas.microsoft.com/office/drawing/2014/main" id="{46BD6F36-72F8-8744-51F2-8C4CF61ADEDF}"/>
                  </a:ext>
                </a:extLst>
              </p:cNvPr>
              <p:cNvSpPr>
                <a:spLocks noChangeShapeType="1"/>
              </p:cNvSpPr>
              <p:nvPr/>
            </p:nvSpPr>
            <p:spPr bwMode="auto">
              <a:xfrm rot="-5400000">
                <a:off x="4222"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88" name="Line 32">
                <a:extLst>
                  <a:ext uri="{FF2B5EF4-FFF2-40B4-BE49-F238E27FC236}">
                    <a16:creationId xmlns:a16="http://schemas.microsoft.com/office/drawing/2014/main" id="{103BE500-CF8D-6897-B5CA-5E28403A0ECC}"/>
                  </a:ext>
                </a:extLst>
              </p:cNvPr>
              <p:cNvSpPr>
                <a:spLocks noChangeShapeType="1"/>
              </p:cNvSpPr>
              <p:nvPr/>
            </p:nvSpPr>
            <p:spPr bwMode="auto">
              <a:xfrm rot="-5400000">
                <a:off x="4223"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89" name="Line 33">
                <a:extLst>
                  <a:ext uri="{FF2B5EF4-FFF2-40B4-BE49-F238E27FC236}">
                    <a16:creationId xmlns:a16="http://schemas.microsoft.com/office/drawing/2014/main" id="{E3959ECB-7A72-0D95-26AF-EFA4CAEE390B}"/>
                  </a:ext>
                </a:extLst>
              </p:cNvPr>
              <p:cNvSpPr>
                <a:spLocks noChangeShapeType="1"/>
              </p:cNvSpPr>
              <p:nvPr/>
            </p:nvSpPr>
            <p:spPr bwMode="auto">
              <a:xfrm rot="-5400000" flipH="1" flipV="1">
                <a:off x="1652"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90" name="Line 34">
                <a:extLst>
                  <a:ext uri="{FF2B5EF4-FFF2-40B4-BE49-F238E27FC236}">
                    <a16:creationId xmlns:a16="http://schemas.microsoft.com/office/drawing/2014/main" id="{A2BE3E1A-401F-7BA5-CD95-87541AD85BD4}"/>
                  </a:ext>
                </a:extLst>
              </p:cNvPr>
              <p:cNvSpPr>
                <a:spLocks noChangeShapeType="1"/>
              </p:cNvSpPr>
              <p:nvPr/>
            </p:nvSpPr>
            <p:spPr bwMode="auto">
              <a:xfrm rot="-5400000" flipH="1" flipV="1">
                <a:off x="3945"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91" name="Line 35">
                <a:extLst>
                  <a:ext uri="{FF2B5EF4-FFF2-40B4-BE49-F238E27FC236}">
                    <a16:creationId xmlns:a16="http://schemas.microsoft.com/office/drawing/2014/main" id="{220D6156-A0EE-ED92-FF0B-6005596C4102}"/>
                  </a:ext>
                </a:extLst>
              </p:cNvPr>
              <p:cNvSpPr>
                <a:spLocks noChangeShapeType="1"/>
              </p:cNvSpPr>
              <p:nvPr/>
            </p:nvSpPr>
            <p:spPr bwMode="auto">
              <a:xfrm rot="16200000" flipH="1">
                <a:off x="1653"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92" name="Line 36">
                <a:extLst>
                  <a:ext uri="{FF2B5EF4-FFF2-40B4-BE49-F238E27FC236}">
                    <a16:creationId xmlns:a16="http://schemas.microsoft.com/office/drawing/2014/main" id="{354464E0-E22E-AE91-6291-E7531148D602}"/>
                  </a:ext>
                </a:extLst>
              </p:cNvPr>
              <p:cNvSpPr>
                <a:spLocks noChangeShapeType="1"/>
              </p:cNvSpPr>
              <p:nvPr/>
            </p:nvSpPr>
            <p:spPr bwMode="auto">
              <a:xfrm rot="16200000" flipH="1">
                <a:off x="3945"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93" name="Line 37">
                <a:extLst>
                  <a:ext uri="{FF2B5EF4-FFF2-40B4-BE49-F238E27FC236}">
                    <a16:creationId xmlns:a16="http://schemas.microsoft.com/office/drawing/2014/main" id="{6F02A38B-C7AA-FD53-D076-86FEC9A70CEB}"/>
                  </a:ext>
                </a:extLst>
              </p:cNvPr>
              <p:cNvSpPr>
                <a:spLocks noChangeShapeType="1"/>
              </p:cNvSpPr>
              <p:nvPr/>
            </p:nvSpPr>
            <p:spPr bwMode="auto">
              <a:xfrm rot="16200000" flipH="1">
                <a:off x="1549"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94" name="Line 38">
                <a:extLst>
                  <a:ext uri="{FF2B5EF4-FFF2-40B4-BE49-F238E27FC236}">
                    <a16:creationId xmlns:a16="http://schemas.microsoft.com/office/drawing/2014/main" id="{BC22A2EC-F05A-DA13-5C29-038398CDE487}"/>
                  </a:ext>
                </a:extLst>
              </p:cNvPr>
              <p:cNvSpPr>
                <a:spLocks noChangeShapeType="1"/>
              </p:cNvSpPr>
              <p:nvPr/>
            </p:nvSpPr>
            <p:spPr bwMode="auto">
              <a:xfrm rot="16200000" flipH="1">
                <a:off x="1548"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95" name="Line 39">
                <a:extLst>
                  <a:ext uri="{FF2B5EF4-FFF2-40B4-BE49-F238E27FC236}">
                    <a16:creationId xmlns:a16="http://schemas.microsoft.com/office/drawing/2014/main" id="{F9207069-DB41-1651-0B44-7A7E3253D1A7}"/>
                  </a:ext>
                </a:extLst>
              </p:cNvPr>
              <p:cNvSpPr>
                <a:spLocks noChangeShapeType="1"/>
              </p:cNvSpPr>
              <p:nvPr/>
            </p:nvSpPr>
            <p:spPr bwMode="auto">
              <a:xfrm rot="16200000" flipV="1">
                <a:off x="4319"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96" name="Line 40">
                <a:extLst>
                  <a:ext uri="{FF2B5EF4-FFF2-40B4-BE49-F238E27FC236}">
                    <a16:creationId xmlns:a16="http://schemas.microsoft.com/office/drawing/2014/main" id="{2945D088-72B1-982E-FD49-413DA5659D8F}"/>
                  </a:ext>
                </a:extLst>
              </p:cNvPr>
              <p:cNvSpPr>
                <a:spLocks noChangeShapeType="1"/>
              </p:cNvSpPr>
              <p:nvPr/>
            </p:nvSpPr>
            <p:spPr bwMode="auto">
              <a:xfrm rot="-5400000" flipH="1" flipV="1">
                <a:off x="4318"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97" name="Line 41">
                <a:extLst>
                  <a:ext uri="{FF2B5EF4-FFF2-40B4-BE49-F238E27FC236}">
                    <a16:creationId xmlns:a16="http://schemas.microsoft.com/office/drawing/2014/main" id="{0595CDE7-950F-F480-50A6-1AF11E446624}"/>
                  </a:ext>
                </a:extLst>
              </p:cNvPr>
              <p:cNvSpPr>
                <a:spLocks noChangeShapeType="1"/>
              </p:cNvSpPr>
              <p:nvPr/>
            </p:nvSpPr>
            <p:spPr bwMode="auto">
              <a:xfrm rot="16200000" flipV="1">
                <a:off x="4071" y="31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98" name="Line 42">
                <a:extLst>
                  <a:ext uri="{FF2B5EF4-FFF2-40B4-BE49-F238E27FC236}">
                    <a16:creationId xmlns:a16="http://schemas.microsoft.com/office/drawing/2014/main" id="{BFD907AE-7CDF-858D-1B4C-4292E7E7162B}"/>
                  </a:ext>
                </a:extLst>
              </p:cNvPr>
              <p:cNvSpPr>
                <a:spLocks noChangeShapeType="1"/>
              </p:cNvSpPr>
              <p:nvPr/>
            </p:nvSpPr>
            <p:spPr bwMode="auto">
              <a:xfrm rot="16200000" flipV="1">
                <a:off x="1525" y="31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299" name="Line 43">
                <a:extLst>
                  <a:ext uri="{FF2B5EF4-FFF2-40B4-BE49-F238E27FC236}">
                    <a16:creationId xmlns:a16="http://schemas.microsoft.com/office/drawing/2014/main" id="{F9D40032-9457-65F3-0B75-F309FD1B48A5}"/>
                  </a:ext>
                </a:extLst>
              </p:cNvPr>
              <p:cNvSpPr>
                <a:spLocks noChangeShapeType="1"/>
              </p:cNvSpPr>
              <p:nvPr/>
            </p:nvSpPr>
            <p:spPr bwMode="auto">
              <a:xfrm rot="-5400000" flipH="1" flipV="1">
                <a:off x="1524" y="12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00" name="Line 44">
                <a:extLst>
                  <a:ext uri="{FF2B5EF4-FFF2-40B4-BE49-F238E27FC236}">
                    <a16:creationId xmlns:a16="http://schemas.microsoft.com/office/drawing/2014/main" id="{F758BB5F-5C0B-484E-474B-D6BE7BD3AAED}"/>
                  </a:ext>
                </a:extLst>
              </p:cNvPr>
              <p:cNvSpPr>
                <a:spLocks noChangeShapeType="1"/>
              </p:cNvSpPr>
              <p:nvPr/>
            </p:nvSpPr>
            <p:spPr bwMode="auto">
              <a:xfrm rot="-5400000" flipH="1" flipV="1">
                <a:off x="4070" y="12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01" name="Line 45">
                <a:extLst>
                  <a:ext uri="{FF2B5EF4-FFF2-40B4-BE49-F238E27FC236}">
                    <a16:creationId xmlns:a16="http://schemas.microsoft.com/office/drawing/2014/main" id="{B2A6C1CF-4701-C70A-7F74-89702890C764}"/>
                  </a:ext>
                </a:extLst>
              </p:cNvPr>
              <p:cNvSpPr>
                <a:spLocks noChangeShapeType="1"/>
              </p:cNvSpPr>
              <p:nvPr/>
            </p:nvSpPr>
            <p:spPr bwMode="auto">
              <a:xfrm rot="16200000" flipH="1">
                <a:off x="1296"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02" name="Line 46">
                <a:extLst>
                  <a:ext uri="{FF2B5EF4-FFF2-40B4-BE49-F238E27FC236}">
                    <a16:creationId xmlns:a16="http://schemas.microsoft.com/office/drawing/2014/main" id="{CCE6D387-40DB-DE74-4328-DBDA77FD3518}"/>
                  </a:ext>
                </a:extLst>
              </p:cNvPr>
              <p:cNvSpPr>
                <a:spLocks noChangeShapeType="1"/>
              </p:cNvSpPr>
              <p:nvPr/>
            </p:nvSpPr>
            <p:spPr bwMode="auto">
              <a:xfrm rot="16200000" flipH="1">
                <a:off x="1301"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03" name="Line 47">
                <a:extLst>
                  <a:ext uri="{FF2B5EF4-FFF2-40B4-BE49-F238E27FC236}">
                    <a16:creationId xmlns:a16="http://schemas.microsoft.com/office/drawing/2014/main" id="{F33823AF-FF96-6171-3A11-46E27BF3C88A}"/>
                  </a:ext>
                </a:extLst>
              </p:cNvPr>
              <p:cNvSpPr>
                <a:spLocks noChangeShapeType="1"/>
              </p:cNvSpPr>
              <p:nvPr/>
            </p:nvSpPr>
            <p:spPr bwMode="auto">
              <a:xfrm rot="16200000" flipH="1">
                <a:off x="4349"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04" name="Line 48">
                <a:extLst>
                  <a:ext uri="{FF2B5EF4-FFF2-40B4-BE49-F238E27FC236}">
                    <a16:creationId xmlns:a16="http://schemas.microsoft.com/office/drawing/2014/main" id="{769DD637-CB78-B8E1-23EC-92ABBE100976}"/>
                  </a:ext>
                </a:extLst>
              </p:cNvPr>
              <p:cNvSpPr>
                <a:spLocks noChangeShapeType="1"/>
              </p:cNvSpPr>
              <p:nvPr/>
            </p:nvSpPr>
            <p:spPr bwMode="auto">
              <a:xfrm rot="16200000" flipH="1">
                <a:off x="4348"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05" name="Line 49">
                <a:extLst>
                  <a:ext uri="{FF2B5EF4-FFF2-40B4-BE49-F238E27FC236}">
                    <a16:creationId xmlns:a16="http://schemas.microsoft.com/office/drawing/2014/main" id="{9A104A53-507E-4937-04E5-98F472DE3D81}"/>
                  </a:ext>
                </a:extLst>
              </p:cNvPr>
              <p:cNvSpPr>
                <a:spLocks noChangeShapeType="1"/>
              </p:cNvSpPr>
              <p:nvPr/>
            </p:nvSpPr>
            <p:spPr bwMode="auto">
              <a:xfrm rot="-5400000">
                <a:off x="1422"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06" name="Line 50">
                <a:extLst>
                  <a:ext uri="{FF2B5EF4-FFF2-40B4-BE49-F238E27FC236}">
                    <a16:creationId xmlns:a16="http://schemas.microsoft.com/office/drawing/2014/main" id="{AE3FBFA2-F2BD-FF08-E231-70DED12DE8F8}"/>
                  </a:ext>
                </a:extLst>
              </p:cNvPr>
              <p:cNvSpPr>
                <a:spLocks noChangeShapeType="1"/>
              </p:cNvSpPr>
              <p:nvPr/>
            </p:nvSpPr>
            <p:spPr bwMode="auto">
              <a:xfrm rot="-5400000">
                <a:off x="1423"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07" name="Line 51">
                <a:extLst>
                  <a:ext uri="{FF2B5EF4-FFF2-40B4-BE49-F238E27FC236}">
                    <a16:creationId xmlns:a16="http://schemas.microsoft.com/office/drawing/2014/main" id="{578D4851-AADA-53D4-6398-B3795DD096A5}"/>
                  </a:ext>
                </a:extLst>
              </p:cNvPr>
              <p:cNvSpPr>
                <a:spLocks noChangeShapeType="1"/>
              </p:cNvSpPr>
              <p:nvPr/>
            </p:nvSpPr>
            <p:spPr bwMode="auto">
              <a:xfrm rot="16200000" flipH="1">
                <a:off x="1399"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08" name="Line 52">
                <a:extLst>
                  <a:ext uri="{FF2B5EF4-FFF2-40B4-BE49-F238E27FC236}">
                    <a16:creationId xmlns:a16="http://schemas.microsoft.com/office/drawing/2014/main" id="{91D13668-59BA-67EB-FCAD-C3AAAC60517D}"/>
                  </a:ext>
                </a:extLst>
              </p:cNvPr>
              <p:cNvSpPr>
                <a:spLocks noChangeShapeType="1"/>
              </p:cNvSpPr>
              <p:nvPr/>
            </p:nvSpPr>
            <p:spPr bwMode="auto">
              <a:xfrm rot="16200000" flipH="1">
                <a:off x="4198"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09" name="Line 53">
                <a:extLst>
                  <a:ext uri="{FF2B5EF4-FFF2-40B4-BE49-F238E27FC236}">
                    <a16:creationId xmlns:a16="http://schemas.microsoft.com/office/drawing/2014/main" id="{AD515E8C-4A92-BE49-33A5-8294AB05C028}"/>
                  </a:ext>
                </a:extLst>
              </p:cNvPr>
              <p:cNvSpPr>
                <a:spLocks noChangeShapeType="1"/>
              </p:cNvSpPr>
              <p:nvPr/>
            </p:nvSpPr>
            <p:spPr bwMode="auto">
              <a:xfrm rot="-5400000" flipH="1" flipV="1">
                <a:off x="4192"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10" name="Line 54">
                <a:extLst>
                  <a:ext uri="{FF2B5EF4-FFF2-40B4-BE49-F238E27FC236}">
                    <a16:creationId xmlns:a16="http://schemas.microsoft.com/office/drawing/2014/main" id="{15E8E3A6-B4CC-6DAA-5BB0-E9B2C1D6763F}"/>
                  </a:ext>
                </a:extLst>
              </p:cNvPr>
              <p:cNvSpPr>
                <a:spLocks noChangeShapeType="1"/>
              </p:cNvSpPr>
              <p:nvPr/>
            </p:nvSpPr>
            <p:spPr bwMode="auto">
              <a:xfrm rot="-5400000" flipH="1" flipV="1">
                <a:off x="1393"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11" name="Line 55">
                <a:extLst>
                  <a:ext uri="{FF2B5EF4-FFF2-40B4-BE49-F238E27FC236}">
                    <a16:creationId xmlns:a16="http://schemas.microsoft.com/office/drawing/2014/main" id="{74FB6595-0546-D92B-1503-23C8C7DD8DD3}"/>
                  </a:ext>
                </a:extLst>
              </p:cNvPr>
              <p:cNvSpPr>
                <a:spLocks noChangeShapeType="1"/>
              </p:cNvSpPr>
              <p:nvPr/>
            </p:nvSpPr>
            <p:spPr bwMode="auto">
              <a:xfrm rot="-5400000" flipH="1" flipV="1">
                <a:off x="1779"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12" name="Line 56">
                <a:extLst>
                  <a:ext uri="{FF2B5EF4-FFF2-40B4-BE49-F238E27FC236}">
                    <a16:creationId xmlns:a16="http://schemas.microsoft.com/office/drawing/2014/main" id="{6F57FD27-DA48-9ED2-CFD5-13BAB91C31F0}"/>
                  </a:ext>
                </a:extLst>
              </p:cNvPr>
              <p:cNvSpPr>
                <a:spLocks noChangeShapeType="1"/>
              </p:cNvSpPr>
              <p:nvPr/>
            </p:nvSpPr>
            <p:spPr bwMode="auto">
              <a:xfrm rot="16200000" flipV="1">
                <a:off x="3817"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13" name="Line 57">
                <a:extLst>
                  <a:ext uri="{FF2B5EF4-FFF2-40B4-BE49-F238E27FC236}">
                    <a16:creationId xmlns:a16="http://schemas.microsoft.com/office/drawing/2014/main" id="{ACD15707-4198-3EBF-6D7D-510B6F3EFB6B}"/>
                  </a:ext>
                </a:extLst>
              </p:cNvPr>
              <p:cNvSpPr>
                <a:spLocks noChangeShapeType="1"/>
              </p:cNvSpPr>
              <p:nvPr/>
            </p:nvSpPr>
            <p:spPr bwMode="auto">
              <a:xfrm rot="16200000" flipV="1">
                <a:off x="1778"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14" name="Line 58">
                <a:extLst>
                  <a:ext uri="{FF2B5EF4-FFF2-40B4-BE49-F238E27FC236}">
                    <a16:creationId xmlns:a16="http://schemas.microsoft.com/office/drawing/2014/main" id="{C0469529-7B5C-678A-EDD2-5C2312B56170}"/>
                  </a:ext>
                </a:extLst>
              </p:cNvPr>
              <p:cNvSpPr>
                <a:spLocks noChangeShapeType="1"/>
              </p:cNvSpPr>
              <p:nvPr/>
            </p:nvSpPr>
            <p:spPr bwMode="auto">
              <a:xfrm rot="-5400000" flipH="1" flipV="1">
                <a:off x="3818"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15" name="Line 59">
                <a:extLst>
                  <a:ext uri="{FF2B5EF4-FFF2-40B4-BE49-F238E27FC236}">
                    <a16:creationId xmlns:a16="http://schemas.microsoft.com/office/drawing/2014/main" id="{0A5B289E-8CBD-2513-6446-2967193B44AC}"/>
                  </a:ext>
                </a:extLst>
              </p:cNvPr>
              <p:cNvSpPr>
                <a:spLocks noChangeShapeType="1"/>
              </p:cNvSpPr>
              <p:nvPr/>
            </p:nvSpPr>
            <p:spPr bwMode="auto">
              <a:xfrm rot="-5400000" flipH="1" flipV="1">
                <a:off x="4325"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16" name="Line 60">
                <a:extLst>
                  <a:ext uri="{FF2B5EF4-FFF2-40B4-BE49-F238E27FC236}">
                    <a16:creationId xmlns:a16="http://schemas.microsoft.com/office/drawing/2014/main" id="{75BC1B14-124B-32E3-1CB8-3C464F236218}"/>
                  </a:ext>
                </a:extLst>
              </p:cNvPr>
              <p:cNvSpPr>
                <a:spLocks noChangeShapeType="1"/>
              </p:cNvSpPr>
              <p:nvPr/>
            </p:nvSpPr>
            <p:spPr bwMode="auto">
              <a:xfrm rot="16200000" flipV="1">
                <a:off x="4324"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17" name="Line 61">
                <a:extLst>
                  <a:ext uri="{FF2B5EF4-FFF2-40B4-BE49-F238E27FC236}">
                    <a16:creationId xmlns:a16="http://schemas.microsoft.com/office/drawing/2014/main" id="{682007AE-11B6-B2EE-1422-430F24E91524}"/>
                  </a:ext>
                </a:extLst>
              </p:cNvPr>
              <p:cNvSpPr>
                <a:spLocks noChangeShapeType="1"/>
              </p:cNvSpPr>
              <p:nvPr/>
            </p:nvSpPr>
            <p:spPr bwMode="auto">
              <a:xfrm rot="16200000" flipH="1">
                <a:off x="3842"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18" name="Line 62">
                <a:extLst>
                  <a:ext uri="{FF2B5EF4-FFF2-40B4-BE49-F238E27FC236}">
                    <a16:creationId xmlns:a16="http://schemas.microsoft.com/office/drawing/2014/main" id="{1739728D-AF0E-4F4E-B422-B655AFD054EF}"/>
                  </a:ext>
                </a:extLst>
              </p:cNvPr>
              <p:cNvSpPr>
                <a:spLocks noChangeShapeType="1"/>
              </p:cNvSpPr>
              <p:nvPr/>
            </p:nvSpPr>
            <p:spPr bwMode="auto">
              <a:xfrm rot="16200000" flipH="1">
                <a:off x="3841"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19" name="Line 63">
                <a:extLst>
                  <a:ext uri="{FF2B5EF4-FFF2-40B4-BE49-F238E27FC236}">
                    <a16:creationId xmlns:a16="http://schemas.microsoft.com/office/drawing/2014/main" id="{38F6CEE3-7288-FE4A-90F7-E94CBC4BCF78}"/>
                  </a:ext>
                </a:extLst>
              </p:cNvPr>
              <p:cNvSpPr>
                <a:spLocks noChangeShapeType="1"/>
              </p:cNvSpPr>
              <p:nvPr/>
            </p:nvSpPr>
            <p:spPr bwMode="auto">
              <a:xfrm rot="16200000" flipV="1">
                <a:off x="4325"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20" name="Line 64">
                <a:extLst>
                  <a:ext uri="{FF2B5EF4-FFF2-40B4-BE49-F238E27FC236}">
                    <a16:creationId xmlns:a16="http://schemas.microsoft.com/office/drawing/2014/main" id="{857D9089-D968-AE20-276A-09CCAB7E0758}"/>
                  </a:ext>
                </a:extLst>
              </p:cNvPr>
              <p:cNvSpPr>
                <a:spLocks noChangeShapeType="1"/>
              </p:cNvSpPr>
              <p:nvPr/>
            </p:nvSpPr>
            <p:spPr bwMode="auto">
              <a:xfrm rot="-5400000" flipH="1" flipV="1">
                <a:off x="4324"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21" name="Line 65">
                <a:extLst>
                  <a:ext uri="{FF2B5EF4-FFF2-40B4-BE49-F238E27FC236}">
                    <a16:creationId xmlns:a16="http://schemas.microsoft.com/office/drawing/2014/main" id="{DBB74E03-50AD-EE32-F538-12C1A40E7BB1}"/>
                  </a:ext>
                </a:extLst>
              </p:cNvPr>
              <p:cNvSpPr>
                <a:spLocks noChangeShapeType="1"/>
              </p:cNvSpPr>
              <p:nvPr/>
            </p:nvSpPr>
            <p:spPr bwMode="auto">
              <a:xfrm rot="-5400000">
                <a:off x="4221"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22" name="Line 66">
                <a:extLst>
                  <a:ext uri="{FF2B5EF4-FFF2-40B4-BE49-F238E27FC236}">
                    <a16:creationId xmlns:a16="http://schemas.microsoft.com/office/drawing/2014/main" id="{54DBC39C-3F1E-608D-641B-046CCEFB4C95}"/>
                  </a:ext>
                </a:extLst>
              </p:cNvPr>
              <p:cNvSpPr>
                <a:spLocks noChangeShapeType="1"/>
              </p:cNvSpPr>
              <p:nvPr/>
            </p:nvSpPr>
            <p:spPr bwMode="auto">
              <a:xfrm rot="-5400000">
                <a:off x="4222"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23" name="Line 67">
                <a:extLst>
                  <a:ext uri="{FF2B5EF4-FFF2-40B4-BE49-F238E27FC236}">
                    <a16:creationId xmlns:a16="http://schemas.microsoft.com/office/drawing/2014/main" id="{84582EBB-3C64-49E9-11FE-7B8BC0B3E11C}"/>
                  </a:ext>
                </a:extLst>
              </p:cNvPr>
              <p:cNvSpPr>
                <a:spLocks noChangeShapeType="1"/>
              </p:cNvSpPr>
              <p:nvPr/>
            </p:nvSpPr>
            <p:spPr bwMode="auto">
              <a:xfrm rot="-5400000" flipH="1" flipV="1">
                <a:off x="1652"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24" name="Line 68">
                <a:extLst>
                  <a:ext uri="{FF2B5EF4-FFF2-40B4-BE49-F238E27FC236}">
                    <a16:creationId xmlns:a16="http://schemas.microsoft.com/office/drawing/2014/main" id="{9B7256ED-2F43-9010-EA3D-347F5ECA2ED6}"/>
                  </a:ext>
                </a:extLst>
              </p:cNvPr>
              <p:cNvSpPr>
                <a:spLocks noChangeShapeType="1"/>
              </p:cNvSpPr>
              <p:nvPr/>
            </p:nvSpPr>
            <p:spPr bwMode="auto">
              <a:xfrm rot="-5400000" flipH="1" flipV="1">
                <a:off x="3945"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25" name="Line 69">
                <a:extLst>
                  <a:ext uri="{FF2B5EF4-FFF2-40B4-BE49-F238E27FC236}">
                    <a16:creationId xmlns:a16="http://schemas.microsoft.com/office/drawing/2014/main" id="{D6FE3C9E-F269-0B40-DBEB-A6DE555805EF}"/>
                  </a:ext>
                </a:extLst>
              </p:cNvPr>
              <p:cNvSpPr>
                <a:spLocks noChangeShapeType="1"/>
              </p:cNvSpPr>
              <p:nvPr/>
            </p:nvSpPr>
            <p:spPr bwMode="auto">
              <a:xfrm rot="16200000" flipH="1">
                <a:off x="1651"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26" name="Line 70">
                <a:extLst>
                  <a:ext uri="{FF2B5EF4-FFF2-40B4-BE49-F238E27FC236}">
                    <a16:creationId xmlns:a16="http://schemas.microsoft.com/office/drawing/2014/main" id="{6EC74F66-C3C8-7CAE-CB58-1BA5839EBA1E}"/>
                  </a:ext>
                </a:extLst>
              </p:cNvPr>
              <p:cNvSpPr>
                <a:spLocks noChangeShapeType="1"/>
              </p:cNvSpPr>
              <p:nvPr/>
            </p:nvSpPr>
            <p:spPr bwMode="auto">
              <a:xfrm rot="16200000" flipH="1">
                <a:off x="3944"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27" name="Line 71">
                <a:extLst>
                  <a:ext uri="{FF2B5EF4-FFF2-40B4-BE49-F238E27FC236}">
                    <a16:creationId xmlns:a16="http://schemas.microsoft.com/office/drawing/2014/main" id="{6B4E560D-4814-1B55-B1B2-575732BAB703}"/>
                  </a:ext>
                </a:extLst>
              </p:cNvPr>
              <p:cNvSpPr>
                <a:spLocks noChangeShapeType="1"/>
              </p:cNvSpPr>
              <p:nvPr/>
            </p:nvSpPr>
            <p:spPr bwMode="auto">
              <a:xfrm rot="-5400000" flipH="1" flipV="1">
                <a:off x="1393"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28" name="Line 72">
                <a:extLst>
                  <a:ext uri="{FF2B5EF4-FFF2-40B4-BE49-F238E27FC236}">
                    <a16:creationId xmlns:a16="http://schemas.microsoft.com/office/drawing/2014/main" id="{C5BBFB4B-420B-1AF8-11CE-F53202E291CA}"/>
                  </a:ext>
                </a:extLst>
              </p:cNvPr>
              <p:cNvSpPr>
                <a:spLocks noChangeShapeType="1"/>
              </p:cNvSpPr>
              <p:nvPr/>
            </p:nvSpPr>
            <p:spPr bwMode="auto">
              <a:xfrm rot="16200000" flipH="1">
                <a:off x="1392"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29" name="Line 73">
                <a:extLst>
                  <a:ext uri="{FF2B5EF4-FFF2-40B4-BE49-F238E27FC236}">
                    <a16:creationId xmlns:a16="http://schemas.microsoft.com/office/drawing/2014/main" id="{C9AC0F2C-0B4B-0842-C6A9-F3A6775BAE08}"/>
                  </a:ext>
                </a:extLst>
              </p:cNvPr>
              <p:cNvSpPr>
                <a:spLocks noChangeShapeType="1"/>
              </p:cNvSpPr>
              <p:nvPr/>
            </p:nvSpPr>
            <p:spPr bwMode="auto">
              <a:xfrm rot="16200000" flipH="1">
                <a:off x="4191"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30" name="Line 74">
                <a:extLst>
                  <a:ext uri="{FF2B5EF4-FFF2-40B4-BE49-F238E27FC236}">
                    <a16:creationId xmlns:a16="http://schemas.microsoft.com/office/drawing/2014/main" id="{3EE81F53-C655-559E-6B70-99BB827C2984}"/>
                  </a:ext>
                </a:extLst>
              </p:cNvPr>
              <p:cNvSpPr>
                <a:spLocks noChangeShapeType="1"/>
              </p:cNvSpPr>
              <p:nvPr/>
            </p:nvSpPr>
            <p:spPr bwMode="auto">
              <a:xfrm rot="-5400000" flipH="1" flipV="1">
                <a:off x="4192"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31" name="Line 75">
                <a:extLst>
                  <a:ext uri="{FF2B5EF4-FFF2-40B4-BE49-F238E27FC236}">
                    <a16:creationId xmlns:a16="http://schemas.microsoft.com/office/drawing/2014/main" id="{97C6AF2A-A0C8-AB76-D5AC-B11EB76C7A4F}"/>
                  </a:ext>
                </a:extLst>
              </p:cNvPr>
              <p:cNvSpPr>
                <a:spLocks noChangeShapeType="1"/>
              </p:cNvSpPr>
              <p:nvPr/>
            </p:nvSpPr>
            <p:spPr bwMode="auto">
              <a:xfrm rot="-5400000" flipH="1" flipV="1">
                <a:off x="3690"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32" name="Line 76">
                <a:extLst>
                  <a:ext uri="{FF2B5EF4-FFF2-40B4-BE49-F238E27FC236}">
                    <a16:creationId xmlns:a16="http://schemas.microsoft.com/office/drawing/2014/main" id="{8EF8E501-244B-8EAC-1B87-9F966BF9DEDF}"/>
                  </a:ext>
                </a:extLst>
              </p:cNvPr>
              <p:cNvSpPr>
                <a:spLocks noChangeShapeType="1"/>
              </p:cNvSpPr>
              <p:nvPr/>
            </p:nvSpPr>
            <p:spPr bwMode="auto">
              <a:xfrm rot="-5400000" flipH="1" flipV="1">
                <a:off x="1905"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33" name="Line 77">
                <a:extLst>
                  <a:ext uri="{FF2B5EF4-FFF2-40B4-BE49-F238E27FC236}">
                    <a16:creationId xmlns:a16="http://schemas.microsoft.com/office/drawing/2014/main" id="{60FEBB1F-5B70-9FF1-D1F4-9209F15886CD}"/>
                  </a:ext>
                </a:extLst>
              </p:cNvPr>
              <p:cNvSpPr>
                <a:spLocks noChangeShapeType="1"/>
              </p:cNvSpPr>
              <p:nvPr/>
            </p:nvSpPr>
            <p:spPr bwMode="auto">
              <a:xfrm rot="16200000" flipH="1">
                <a:off x="3691"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34" name="Line 78">
                <a:extLst>
                  <a:ext uri="{FF2B5EF4-FFF2-40B4-BE49-F238E27FC236}">
                    <a16:creationId xmlns:a16="http://schemas.microsoft.com/office/drawing/2014/main" id="{38E3536B-B541-5260-555D-92E61CEFD212}"/>
                  </a:ext>
                </a:extLst>
              </p:cNvPr>
              <p:cNvSpPr>
                <a:spLocks noChangeShapeType="1"/>
              </p:cNvSpPr>
              <p:nvPr/>
            </p:nvSpPr>
            <p:spPr bwMode="auto">
              <a:xfrm rot="16200000" flipH="1">
                <a:off x="1906"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35" name="Line 79">
                <a:extLst>
                  <a:ext uri="{FF2B5EF4-FFF2-40B4-BE49-F238E27FC236}">
                    <a16:creationId xmlns:a16="http://schemas.microsoft.com/office/drawing/2014/main" id="{0330F604-3828-BC4B-2C0F-8BBA2811472B}"/>
                  </a:ext>
                </a:extLst>
              </p:cNvPr>
              <p:cNvSpPr>
                <a:spLocks noChangeShapeType="1"/>
              </p:cNvSpPr>
              <p:nvPr/>
            </p:nvSpPr>
            <p:spPr bwMode="auto">
              <a:xfrm rot="-5400000">
                <a:off x="3969"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36" name="Line 80">
                <a:extLst>
                  <a:ext uri="{FF2B5EF4-FFF2-40B4-BE49-F238E27FC236}">
                    <a16:creationId xmlns:a16="http://schemas.microsoft.com/office/drawing/2014/main" id="{B410DF0B-25FB-0E64-5967-D4BB1C3CCE91}"/>
                  </a:ext>
                </a:extLst>
              </p:cNvPr>
              <p:cNvSpPr>
                <a:spLocks noChangeShapeType="1"/>
              </p:cNvSpPr>
              <p:nvPr/>
            </p:nvSpPr>
            <p:spPr bwMode="auto">
              <a:xfrm rot="-5400000">
                <a:off x="3968"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37" name="Line 81">
                <a:extLst>
                  <a:ext uri="{FF2B5EF4-FFF2-40B4-BE49-F238E27FC236}">
                    <a16:creationId xmlns:a16="http://schemas.microsoft.com/office/drawing/2014/main" id="{D46D43C9-F0F9-4A01-28DA-8B10C779BE78}"/>
                  </a:ext>
                </a:extLst>
              </p:cNvPr>
              <p:cNvSpPr>
                <a:spLocks noChangeShapeType="1"/>
              </p:cNvSpPr>
              <p:nvPr/>
            </p:nvSpPr>
            <p:spPr bwMode="auto">
              <a:xfrm rot="16200000" flipH="1">
                <a:off x="4095"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38" name="Line 82">
                <a:extLst>
                  <a:ext uri="{FF2B5EF4-FFF2-40B4-BE49-F238E27FC236}">
                    <a16:creationId xmlns:a16="http://schemas.microsoft.com/office/drawing/2014/main" id="{E4025C4F-77B2-3B5C-FF13-D5F2A416A807}"/>
                  </a:ext>
                </a:extLst>
              </p:cNvPr>
              <p:cNvSpPr>
                <a:spLocks noChangeShapeType="1"/>
              </p:cNvSpPr>
              <p:nvPr/>
            </p:nvSpPr>
            <p:spPr bwMode="auto">
              <a:xfrm rot="16200000" flipH="1">
                <a:off x="4100"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39" name="Line 83">
                <a:extLst>
                  <a:ext uri="{FF2B5EF4-FFF2-40B4-BE49-F238E27FC236}">
                    <a16:creationId xmlns:a16="http://schemas.microsoft.com/office/drawing/2014/main" id="{032E8F16-5E31-121F-059E-5E40B729E7CF}"/>
                  </a:ext>
                </a:extLst>
              </p:cNvPr>
              <p:cNvSpPr>
                <a:spLocks noChangeShapeType="1"/>
              </p:cNvSpPr>
              <p:nvPr/>
            </p:nvSpPr>
            <p:spPr bwMode="auto">
              <a:xfrm rot="-5400000" flipH="1" flipV="1">
                <a:off x="4071" y="296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40" name="Line 84">
                <a:extLst>
                  <a:ext uri="{FF2B5EF4-FFF2-40B4-BE49-F238E27FC236}">
                    <a16:creationId xmlns:a16="http://schemas.microsoft.com/office/drawing/2014/main" id="{2CC7E80A-D8B3-0379-8FC6-CD37CC5CEA4A}"/>
                  </a:ext>
                </a:extLst>
              </p:cNvPr>
              <p:cNvSpPr>
                <a:spLocks noChangeShapeType="1"/>
              </p:cNvSpPr>
              <p:nvPr/>
            </p:nvSpPr>
            <p:spPr bwMode="auto">
              <a:xfrm rot="-5400000" flipH="1" flipV="1">
                <a:off x="1525" y="296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41" name="Line 85">
                <a:extLst>
                  <a:ext uri="{FF2B5EF4-FFF2-40B4-BE49-F238E27FC236}">
                    <a16:creationId xmlns:a16="http://schemas.microsoft.com/office/drawing/2014/main" id="{5AB4638A-DD1E-FFB9-5332-365235251633}"/>
                  </a:ext>
                </a:extLst>
              </p:cNvPr>
              <p:cNvSpPr>
                <a:spLocks noChangeShapeType="1"/>
              </p:cNvSpPr>
              <p:nvPr/>
            </p:nvSpPr>
            <p:spPr bwMode="auto">
              <a:xfrm rot="16200000" flipV="1">
                <a:off x="1519" y="1427"/>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42" name="Line 86">
                <a:extLst>
                  <a:ext uri="{FF2B5EF4-FFF2-40B4-BE49-F238E27FC236}">
                    <a16:creationId xmlns:a16="http://schemas.microsoft.com/office/drawing/2014/main" id="{16B09FF2-74EE-EB8E-C4EB-DC0D8C81FC24}"/>
                  </a:ext>
                </a:extLst>
              </p:cNvPr>
              <p:cNvSpPr>
                <a:spLocks noChangeShapeType="1"/>
              </p:cNvSpPr>
              <p:nvPr/>
            </p:nvSpPr>
            <p:spPr bwMode="auto">
              <a:xfrm rot="16200000" flipV="1">
                <a:off x="4065" y="1427"/>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43" name="Line 87">
                <a:extLst>
                  <a:ext uri="{FF2B5EF4-FFF2-40B4-BE49-F238E27FC236}">
                    <a16:creationId xmlns:a16="http://schemas.microsoft.com/office/drawing/2014/main" id="{1FA954B6-FB99-9B3E-099E-EC14627FB137}"/>
                  </a:ext>
                </a:extLst>
              </p:cNvPr>
              <p:cNvSpPr>
                <a:spLocks noChangeShapeType="1"/>
              </p:cNvSpPr>
              <p:nvPr/>
            </p:nvSpPr>
            <p:spPr bwMode="auto">
              <a:xfrm rot="16200000" flipH="1">
                <a:off x="1296"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44" name="Line 88">
                <a:extLst>
                  <a:ext uri="{FF2B5EF4-FFF2-40B4-BE49-F238E27FC236}">
                    <a16:creationId xmlns:a16="http://schemas.microsoft.com/office/drawing/2014/main" id="{E5B87DC7-818F-069F-D608-DD78DEBB0A96}"/>
                  </a:ext>
                </a:extLst>
              </p:cNvPr>
              <p:cNvSpPr>
                <a:spLocks noChangeShapeType="1"/>
              </p:cNvSpPr>
              <p:nvPr/>
            </p:nvSpPr>
            <p:spPr bwMode="auto">
              <a:xfrm rot="16200000" flipH="1">
                <a:off x="1295"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45" name="Line 89">
                <a:extLst>
                  <a:ext uri="{FF2B5EF4-FFF2-40B4-BE49-F238E27FC236}">
                    <a16:creationId xmlns:a16="http://schemas.microsoft.com/office/drawing/2014/main" id="{ADD986C2-DCE9-2DE9-FA5E-BDC860C947A8}"/>
                  </a:ext>
                </a:extLst>
              </p:cNvPr>
              <p:cNvSpPr>
                <a:spLocks noChangeShapeType="1"/>
              </p:cNvSpPr>
              <p:nvPr/>
            </p:nvSpPr>
            <p:spPr bwMode="auto">
              <a:xfrm rot="-5400000">
                <a:off x="4227" y="2255"/>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46" name="Line 90">
                <a:extLst>
                  <a:ext uri="{FF2B5EF4-FFF2-40B4-BE49-F238E27FC236}">
                    <a16:creationId xmlns:a16="http://schemas.microsoft.com/office/drawing/2014/main" id="{E64B689D-75F5-15F2-6D70-6C300C4143DE}"/>
                  </a:ext>
                </a:extLst>
              </p:cNvPr>
              <p:cNvSpPr>
                <a:spLocks noChangeShapeType="1"/>
              </p:cNvSpPr>
              <p:nvPr/>
            </p:nvSpPr>
            <p:spPr bwMode="auto">
              <a:xfrm rot="16200000" flipH="1">
                <a:off x="1803"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47" name="Line 91">
                <a:extLst>
                  <a:ext uri="{FF2B5EF4-FFF2-40B4-BE49-F238E27FC236}">
                    <a16:creationId xmlns:a16="http://schemas.microsoft.com/office/drawing/2014/main" id="{9ED8AC12-3F6B-1BC3-56C3-D802FDBE59CB}"/>
                  </a:ext>
                </a:extLst>
              </p:cNvPr>
              <p:cNvSpPr>
                <a:spLocks noChangeShapeType="1"/>
              </p:cNvSpPr>
              <p:nvPr/>
            </p:nvSpPr>
            <p:spPr bwMode="auto">
              <a:xfrm rot="16200000" flipH="1">
                <a:off x="1802"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48" name="Line 92">
                <a:extLst>
                  <a:ext uri="{FF2B5EF4-FFF2-40B4-BE49-F238E27FC236}">
                    <a16:creationId xmlns:a16="http://schemas.microsoft.com/office/drawing/2014/main" id="{C1573386-AF37-5509-61D7-ECAF54CCCE64}"/>
                  </a:ext>
                </a:extLst>
              </p:cNvPr>
              <p:cNvSpPr>
                <a:spLocks noChangeShapeType="1"/>
              </p:cNvSpPr>
              <p:nvPr/>
            </p:nvSpPr>
            <p:spPr bwMode="auto">
              <a:xfrm rot="-5400000" flipH="1" flipV="1">
                <a:off x="4197"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49" name="Line 93">
                <a:extLst>
                  <a:ext uri="{FF2B5EF4-FFF2-40B4-BE49-F238E27FC236}">
                    <a16:creationId xmlns:a16="http://schemas.microsoft.com/office/drawing/2014/main" id="{78D7C58D-0F58-387C-EC57-1CEB56155C27}"/>
                  </a:ext>
                </a:extLst>
              </p:cNvPr>
              <p:cNvSpPr>
                <a:spLocks noChangeShapeType="1"/>
              </p:cNvSpPr>
              <p:nvPr/>
            </p:nvSpPr>
            <p:spPr bwMode="auto">
              <a:xfrm rot="16200000" flipH="1">
                <a:off x="4198"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50" name="Line 94">
                <a:extLst>
                  <a:ext uri="{FF2B5EF4-FFF2-40B4-BE49-F238E27FC236}">
                    <a16:creationId xmlns:a16="http://schemas.microsoft.com/office/drawing/2014/main" id="{D7D2FA46-443E-6A66-B8AD-032BFB4F6057}"/>
                  </a:ext>
                </a:extLst>
              </p:cNvPr>
              <p:cNvSpPr>
                <a:spLocks noChangeShapeType="1"/>
              </p:cNvSpPr>
              <p:nvPr/>
            </p:nvSpPr>
            <p:spPr bwMode="auto">
              <a:xfrm rot="16200000" flipH="1">
                <a:off x="1399"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51" name="Line 95">
                <a:extLst>
                  <a:ext uri="{FF2B5EF4-FFF2-40B4-BE49-F238E27FC236}">
                    <a16:creationId xmlns:a16="http://schemas.microsoft.com/office/drawing/2014/main" id="{6280E90D-1176-67A7-712F-29DC21753702}"/>
                  </a:ext>
                </a:extLst>
              </p:cNvPr>
              <p:cNvSpPr>
                <a:spLocks noChangeShapeType="1"/>
              </p:cNvSpPr>
              <p:nvPr/>
            </p:nvSpPr>
            <p:spPr bwMode="auto">
              <a:xfrm rot="-5400000" flipH="1" flipV="1">
                <a:off x="1398"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52" name="Line 96">
                <a:extLst>
                  <a:ext uri="{FF2B5EF4-FFF2-40B4-BE49-F238E27FC236}">
                    <a16:creationId xmlns:a16="http://schemas.microsoft.com/office/drawing/2014/main" id="{5B6B324D-629A-42A7-1452-63DDA5DBAD75}"/>
                  </a:ext>
                </a:extLst>
              </p:cNvPr>
              <p:cNvSpPr>
                <a:spLocks noChangeShapeType="1"/>
              </p:cNvSpPr>
              <p:nvPr/>
            </p:nvSpPr>
            <p:spPr bwMode="auto">
              <a:xfrm rot="16200000" flipV="1">
                <a:off x="2037" y="97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53" name="Line 97">
                <a:extLst>
                  <a:ext uri="{FF2B5EF4-FFF2-40B4-BE49-F238E27FC236}">
                    <a16:creationId xmlns:a16="http://schemas.microsoft.com/office/drawing/2014/main" id="{1F338701-9BE6-8AE5-947C-E0153586BBCD}"/>
                  </a:ext>
                </a:extLst>
              </p:cNvPr>
              <p:cNvSpPr>
                <a:spLocks noChangeShapeType="1"/>
              </p:cNvSpPr>
              <p:nvPr/>
            </p:nvSpPr>
            <p:spPr bwMode="auto">
              <a:xfrm rot="-5400000" flipH="1" flipV="1">
                <a:off x="2038" y="3396"/>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54" name="Line 98">
                <a:extLst>
                  <a:ext uri="{FF2B5EF4-FFF2-40B4-BE49-F238E27FC236}">
                    <a16:creationId xmlns:a16="http://schemas.microsoft.com/office/drawing/2014/main" id="{F0511089-1A61-64D1-5669-F9950DF799A8}"/>
                  </a:ext>
                </a:extLst>
              </p:cNvPr>
              <p:cNvSpPr>
                <a:spLocks noChangeShapeType="1"/>
              </p:cNvSpPr>
              <p:nvPr/>
            </p:nvSpPr>
            <p:spPr bwMode="auto">
              <a:xfrm rot="-5400000" flipH="1" flipV="1">
                <a:off x="3558" y="3396"/>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55" name="Line 99">
                <a:extLst>
                  <a:ext uri="{FF2B5EF4-FFF2-40B4-BE49-F238E27FC236}">
                    <a16:creationId xmlns:a16="http://schemas.microsoft.com/office/drawing/2014/main" id="{4BF1D817-31A8-B4C1-7FCB-4F196A91FEF5}"/>
                  </a:ext>
                </a:extLst>
              </p:cNvPr>
              <p:cNvSpPr>
                <a:spLocks noChangeShapeType="1"/>
              </p:cNvSpPr>
              <p:nvPr/>
            </p:nvSpPr>
            <p:spPr bwMode="auto">
              <a:xfrm rot="16200000" flipV="1">
                <a:off x="3557" y="97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56" name="Line 100">
                <a:extLst>
                  <a:ext uri="{FF2B5EF4-FFF2-40B4-BE49-F238E27FC236}">
                    <a16:creationId xmlns:a16="http://schemas.microsoft.com/office/drawing/2014/main" id="{992F3AF5-AD62-2032-3EA4-DC9CD7AA1277}"/>
                  </a:ext>
                </a:extLst>
              </p:cNvPr>
              <p:cNvSpPr>
                <a:spLocks noChangeShapeType="1"/>
              </p:cNvSpPr>
              <p:nvPr/>
            </p:nvSpPr>
            <p:spPr bwMode="auto">
              <a:xfrm rot="16200000" flipV="1">
                <a:off x="3818"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57" name="Line 101">
                <a:extLst>
                  <a:ext uri="{FF2B5EF4-FFF2-40B4-BE49-F238E27FC236}">
                    <a16:creationId xmlns:a16="http://schemas.microsoft.com/office/drawing/2014/main" id="{A4E4597B-0921-0694-6618-2435EF20543B}"/>
                  </a:ext>
                </a:extLst>
              </p:cNvPr>
              <p:cNvSpPr>
                <a:spLocks noChangeShapeType="1"/>
              </p:cNvSpPr>
              <p:nvPr/>
            </p:nvSpPr>
            <p:spPr bwMode="auto">
              <a:xfrm rot="16200000" flipV="1">
                <a:off x="1779"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58" name="Line 102">
                <a:extLst>
                  <a:ext uri="{FF2B5EF4-FFF2-40B4-BE49-F238E27FC236}">
                    <a16:creationId xmlns:a16="http://schemas.microsoft.com/office/drawing/2014/main" id="{312C795B-7D36-A029-07A7-BEA8DD998D00}"/>
                  </a:ext>
                </a:extLst>
              </p:cNvPr>
              <p:cNvSpPr>
                <a:spLocks noChangeShapeType="1"/>
              </p:cNvSpPr>
              <p:nvPr/>
            </p:nvSpPr>
            <p:spPr bwMode="auto">
              <a:xfrm rot="-5400000" flipH="1" flipV="1">
                <a:off x="1778"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59" name="Line 103">
                <a:extLst>
                  <a:ext uri="{FF2B5EF4-FFF2-40B4-BE49-F238E27FC236}">
                    <a16:creationId xmlns:a16="http://schemas.microsoft.com/office/drawing/2014/main" id="{3C7EB2A5-C9AE-2530-4730-35EEC6A50F21}"/>
                  </a:ext>
                </a:extLst>
              </p:cNvPr>
              <p:cNvSpPr>
                <a:spLocks noChangeShapeType="1"/>
              </p:cNvSpPr>
              <p:nvPr/>
            </p:nvSpPr>
            <p:spPr bwMode="auto">
              <a:xfrm rot="-5400000" flipH="1" flipV="1">
                <a:off x="3817"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60" name="Line 104">
                <a:extLst>
                  <a:ext uri="{FF2B5EF4-FFF2-40B4-BE49-F238E27FC236}">
                    <a16:creationId xmlns:a16="http://schemas.microsoft.com/office/drawing/2014/main" id="{E751A46A-51D5-9A7F-65CD-A3CC20FA8380}"/>
                  </a:ext>
                </a:extLst>
              </p:cNvPr>
              <p:cNvSpPr>
                <a:spLocks noChangeShapeType="1"/>
              </p:cNvSpPr>
              <p:nvPr/>
            </p:nvSpPr>
            <p:spPr bwMode="auto">
              <a:xfrm rot="-5400000">
                <a:off x="1423"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61" name="Line 105">
                <a:extLst>
                  <a:ext uri="{FF2B5EF4-FFF2-40B4-BE49-F238E27FC236}">
                    <a16:creationId xmlns:a16="http://schemas.microsoft.com/office/drawing/2014/main" id="{8F7E4273-F0E5-1E8A-F820-AFB741775B3D}"/>
                  </a:ext>
                </a:extLst>
              </p:cNvPr>
              <p:cNvSpPr>
                <a:spLocks noChangeShapeType="1"/>
              </p:cNvSpPr>
              <p:nvPr/>
            </p:nvSpPr>
            <p:spPr bwMode="auto">
              <a:xfrm rot="-5400000">
                <a:off x="1422"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62" name="Line 106">
                <a:extLst>
                  <a:ext uri="{FF2B5EF4-FFF2-40B4-BE49-F238E27FC236}">
                    <a16:creationId xmlns:a16="http://schemas.microsoft.com/office/drawing/2014/main" id="{49FD9CF9-3A95-D57A-E430-EC18E69B83DD}"/>
                  </a:ext>
                </a:extLst>
              </p:cNvPr>
              <p:cNvSpPr>
                <a:spLocks noChangeShapeType="1"/>
              </p:cNvSpPr>
              <p:nvPr/>
            </p:nvSpPr>
            <p:spPr bwMode="auto">
              <a:xfrm rot="-5400000" flipH="1" flipV="1">
                <a:off x="1399"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63" name="Line 107">
                <a:extLst>
                  <a:ext uri="{FF2B5EF4-FFF2-40B4-BE49-F238E27FC236}">
                    <a16:creationId xmlns:a16="http://schemas.microsoft.com/office/drawing/2014/main" id="{8E6DF649-5D70-9798-C4DE-9C77986B9E74}"/>
                  </a:ext>
                </a:extLst>
              </p:cNvPr>
              <p:cNvSpPr>
                <a:spLocks noChangeShapeType="1"/>
              </p:cNvSpPr>
              <p:nvPr/>
            </p:nvSpPr>
            <p:spPr bwMode="auto">
              <a:xfrm rot="-5400000" flipH="1" flipV="1">
                <a:off x="4198"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64" name="Line 108">
                <a:extLst>
                  <a:ext uri="{FF2B5EF4-FFF2-40B4-BE49-F238E27FC236}">
                    <a16:creationId xmlns:a16="http://schemas.microsoft.com/office/drawing/2014/main" id="{4BF187BB-60E5-4757-6780-348E5B69085C}"/>
                  </a:ext>
                </a:extLst>
              </p:cNvPr>
              <p:cNvSpPr>
                <a:spLocks noChangeShapeType="1"/>
              </p:cNvSpPr>
              <p:nvPr/>
            </p:nvSpPr>
            <p:spPr bwMode="auto">
              <a:xfrm rot="16200000" flipH="1">
                <a:off x="1398"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65" name="Line 109">
                <a:extLst>
                  <a:ext uri="{FF2B5EF4-FFF2-40B4-BE49-F238E27FC236}">
                    <a16:creationId xmlns:a16="http://schemas.microsoft.com/office/drawing/2014/main" id="{6B12006E-35A0-4B18-E1D8-5C6E17B05074}"/>
                  </a:ext>
                </a:extLst>
              </p:cNvPr>
              <p:cNvSpPr>
                <a:spLocks noChangeShapeType="1"/>
              </p:cNvSpPr>
              <p:nvPr/>
            </p:nvSpPr>
            <p:spPr bwMode="auto">
              <a:xfrm rot="16200000" flipH="1">
                <a:off x="4197"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66" name="Line 110">
                <a:extLst>
                  <a:ext uri="{FF2B5EF4-FFF2-40B4-BE49-F238E27FC236}">
                    <a16:creationId xmlns:a16="http://schemas.microsoft.com/office/drawing/2014/main" id="{20663E14-816D-38F7-7998-A6C9C98BDC12}"/>
                  </a:ext>
                </a:extLst>
              </p:cNvPr>
              <p:cNvSpPr>
                <a:spLocks noChangeShapeType="1"/>
              </p:cNvSpPr>
              <p:nvPr/>
            </p:nvSpPr>
            <p:spPr bwMode="auto">
              <a:xfrm rot="-5400000">
                <a:off x="1676"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67" name="Line 111">
                <a:extLst>
                  <a:ext uri="{FF2B5EF4-FFF2-40B4-BE49-F238E27FC236}">
                    <a16:creationId xmlns:a16="http://schemas.microsoft.com/office/drawing/2014/main" id="{40846CC0-8325-ACB9-F75A-4BCD48C8548C}"/>
                  </a:ext>
                </a:extLst>
              </p:cNvPr>
              <p:cNvSpPr>
                <a:spLocks noChangeShapeType="1"/>
              </p:cNvSpPr>
              <p:nvPr/>
            </p:nvSpPr>
            <p:spPr bwMode="auto">
              <a:xfrm rot="-5400000">
                <a:off x="1675"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68" name="Line 112">
                <a:extLst>
                  <a:ext uri="{FF2B5EF4-FFF2-40B4-BE49-F238E27FC236}">
                    <a16:creationId xmlns:a16="http://schemas.microsoft.com/office/drawing/2014/main" id="{AF72C1F6-F1D8-7339-E8D3-B4F2C60C4470}"/>
                  </a:ext>
                </a:extLst>
              </p:cNvPr>
              <p:cNvSpPr>
                <a:spLocks noChangeShapeType="1"/>
              </p:cNvSpPr>
              <p:nvPr/>
            </p:nvSpPr>
            <p:spPr bwMode="auto">
              <a:xfrm rot="16200000" flipV="1">
                <a:off x="1519" y="2740"/>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69" name="Line 113">
                <a:extLst>
                  <a:ext uri="{FF2B5EF4-FFF2-40B4-BE49-F238E27FC236}">
                    <a16:creationId xmlns:a16="http://schemas.microsoft.com/office/drawing/2014/main" id="{323360CD-A64B-073E-3871-543D9A4BF0B1}"/>
                  </a:ext>
                </a:extLst>
              </p:cNvPr>
              <p:cNvSpPr>
                <a:spLocks noChangeShapeType="1"/>
              </p:cNvSpPr>
              <p:nvPr/>
            </p:nvSpPr>
            <p:spPr bwMode="auto">
              <a:xfrm rot="-5400000" flipH="1" flipV="1">
                <a:off x="4064" y="1645"/>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70" name="Line 114">
                <a:extLst>
                  <a:ext uri="{FF2B5EF4-FFF2-40B4-BE49-F238E27FC236}">
                    <a16:creationId xmlns:a16="http://schemas.microsoft.com/office/drawing/2014/main" id="{9AC796CD-90C4-7E09-07EF-6BB5CE3E3487}"/>
                  </a:ext>
                </a:extLst>
              </p:cNvPr>
              <p:cNvSpPr>
                <a:spLocks noChangeShapeType="1"/>
              </p:cNvSpPr>
              <p:nvPr/>
            </p:nvSpPr>
            <p:spPr bwMode="auto">
              <a:xfrm rot="16200000" flipV="1">
                <a:off x="4065" y="2740"/>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71" name="Line 115">
                <a:extLst>
                  <a:ext uri="{FF2B5EF4-FFF2-40B4-BE49-F238E27FC236}">
                    <a16:creationId xmlns:a16="http://schemas.microsoft.com/office/drawing/2014/main" id="{AEDF0500-22EE-1048-9CB0-39E8DFE17E0F}"/>
                  </a:ext>
                </a:extLst>
              </p:cNvPr>
              <p:cNvSpPr>
                <a:spLocks noChangeShapeType="1"/>
              </p:cNvSpPr>
              <p:nvPr/>
            </p:nvSpPr>
            <p:spPr bwMode="auto">
              <a:xfrm rot="-5400000" flipH="1" flipV="1">
                <a:off x="1518" y="1645"/>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72" name="Line 116">
                <a:extLst>
                  <a:ext uri="{FF2B5EF4-FFF2-40B4-BE49-F238E27FC236}">
                    <a16:creationId xmlns:a16="http://schemas.microsoft.com/office/drawing/2014/main" id="{2922A1D6-7C95-7A7B-C6E9-500C52A4EA2C}"/>
                  </a:ext>
                </a:extLst>
              </p:cNvPr>
              <p:cNvSpPr>
                <a:spLocks noChangeShapeType="1"/>
              </p:cNvSpPr>
              <p:nvPr/>
            </p:nvSpPr>
            <p:spPr bwMode="auto">
              <a:xfrm rot="16200000" flipH="1">
                <a:off x="1652"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73" name="Line 117">
                <a:extLst>
                  <a:ext uri="{FF2B5EF4-FFF2-40B4-BE49-F238E27FC236}">
                    <a16:creationId xmlns:a16="http://schemas.microsoft.com/office/drawing/2014/main" id="{AA5FD8CA-2AE9-4520-0F1B-B26AD3F939F9}"/>
                  </a:ext>
                </a:extLst>
              </p:cNvPr>
              <p:cNvSpPr>
                <a:spLocks noChangeShapeType="1"/>
              </p:cNvSpPr>
              <p:nvPr/>
            </p:nvSpPr>
            <p:spPr bwMode="auto">
              <a:xfrm rot="16200000" flipH="1">
                <a:off x="3945"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74" name="Line 118">
                <a:extLst>
                  <a:ext uri="{FF2B5EF4-FFF2-40B4-BE49-F238E27FC236}">
                    <a16:creationId xmlns:a16="http://schemas.microsoft.com/office/drawing/2014/main" id="{E50FAB2D-61C9-E74A-4A90-A38EB328CADB}"/>
                  </a:ext>
                </a:extLst>
              </p:cNvPr>
              <p:cNvSpPr>
                <a:spLocks noChangeShapeType="1"/>
              </p:cNvSpPr>
              <p:nvPr/>
            </p:nvSpPr>
            <p:spPr bwMode="auto">
              <a:xfrm rot="-5400000" flipH="1" flipV="1">
                <a:off x="3939"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75" name="Line 119">
                <a:extLst>
                  <a:ext uri="{FF2B5EF4-FFF2-40B4-BE49-F238E27FC236}">
                    <a16:creationId xmlns:a16="http://schemas.microsoft.com/office/drawing/2014/main" id="{31654595-6ADF-930D-E71A-A1DDD012F7FA}"/>
                  </a:ext>
                </a:extLst>
              </p:cNvPr>
              <p:cNvSpPr>
                <a:spLocks noChangeShapeType="1"/>
              </p:cNvSpPr>
              <p:nvPr/>
            </p:nvSpPr>
            <p:spPr bwMode="auto">
              <a:xfrm rot="-5400000" flipH="1" flipV="1">
                <a:off x="1646"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76" name="Line 120">
                <a:extLst>
                  <a:ext uri="{FF2B5EF4-FFF2-40B4-BE49-F238E27FC236}">
                    <a16:creationId xmlns:a16="http://schemas.microsoft.com/office/drawing/2014/main" id="{DABF2689-BD9F-5D0B-8A2B-ABCDA044C7AA}"/>
                  </a:ext>
                </a:extLst>
              </p:cNvPr>
              <p:cNvSpPr>
                <a:spLocks noChangeShapeType="1"/>
              </p:cNvSpPr>
              <p:nvPr/>
            </p:nvSpPr>
            <p:spPr bwMode="auto">
              <a:xfrm rot="16200000" flipH="1">
                <a:off x="1549"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77" name="Line 121">
                <a:extLst>
                  <a:ext uri="{FF2B5EF4-FFF2-40B4-BE49-F238E27FC236}">
                    <a16:creationId xmlns:a16="http://schemas.microsoft.com/office/drawing/2014/main" id="{6303EE8D-B2CD-EAED-5C1A-701F744B56ED}"/>
                  </a:ext>
                </a:extLst>
              </p:cNvPr>
              <p:cNvSpPr>
                <a:spLocks noChangeShapeType="1"/>
              </p:cNvSpPr>
              <p:nvPr/>
            </p:nvSpPr>
            <p:spPr bwMode="auto">
              <a:xfrm rot="16200000" flipH="1">
                <a:off x="1554"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78" name="Line 122">
                <a:extLst>
                  <a:ext uri="{FF2B5EF4-FFF2-40B4-BE49-F238E27FC236}">
                    <a16:creationId xmlns:a16="http://schemas.microsoft.com/office/drawing/2014/main" id="{792CA794-9868-9BFA-2F94-D5D0416184EA}"/>
                  </a:ext>
                </a:extLst>
              </p:cNvPr>
              <p:cNvSpPr>
                <a:spLocks noChangeShapeType="1"/>
              </p:cNvSpPr>
              <p:nvPr/>
            </p:nvSpPr>
            <p:spPr bwMode="auto">
              <a:xfrm rot="16200000" flipH="1">
                <a:off x="3588"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79" name="Line 123">
                <a:extLst>
                  <a:ext uri="{FF2B5EF4-FFF2-40B4-BE49-F238E27FC236}">
                    <a16:creationId xmlns:a16="http://schemas.microsoft.com/office/drawing/2014/main" id="{55789511-7CC2-A867-85F1-C26DAAFA456C}"/>
                  </a:ext>
                </a:extLst>
              </p:cNvPr>
              <p:cNvSpPr>
                <a:spLocks noChangeShapeType="1"/>
              </p:cNvSpPr>
              <p:nvPr/>
            </p:nvSpPr>
            <p:spPr bwMode="auto">
              <a:xfrm rot="16200000" flipH="1">
                <a:off x="3587"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80" name="Line 124">
                <a:extLst>
                  <a:ext uri="{FF2B5EF4-FFF2-40B4-BE49-F238E27FC236}">
                    <a16:creationId xmlns:a16="http://schemas.microsoft.com/office/drawing/2014/main" id="{673980ED-9193-0947-E2A5-99080F028C31}"/>
                  </a:ext>
                </a:extLst>
              </p:cNvPr>
              <p:cNvSpPr>
                <a:spLocks noChangeShapeType="1"/>
              </p:cNvSpPr>
              <p:nvPr/>
            </p:nvSpPr>
            <p:spPr bwMode="auto">
              <a:xfrm rot="16200000" flipH="1">
                <a:off x="2171"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81" name="Line 125">
                <a:extLst>
                  <a:ext uri="{FF2B5EF4-FFF2-40B4-BE49-F238E27FC236}">
                    <a16:creationId xmlns:a16="http://schemas.microsoft.com/office/drawing/2014/main" id="{F0FBE083-512A-2C33-4C41-637D2DBE8C2F}"/>
                  </a:ext>
                </a:extLst>
              </p:cNvPr>
              <p:cNvSpPr>
                <a:spLocks noChangeShapeType="1"/>
              </p:cNvSpPr>
              <p:nvPr/>
            </p:nvSpPr>
            <p:spPr bwMode="auto">
              <a:xfrm rot="-5400000" flipH="1" flipV="1">
                <a:off x="3425"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82" name="Line 126">
                <a:extLst>
                  <a:ext uri="{FF2B5EF4-FFF2-40B4-BE49-F238E27FC236}">
                    <a16:creationId xmlns:a16="http://schemas.microsoft.com/office/drawing/2014/main" id="{BA30C830-46B6-08F9-8ED0-571CC351FBBB}"/>
                  </a:ext>
                </a:extLst>
              </p:cNvPr>
              <p:cNvSpPr>
                <a:spLocks noChangeShapeType="1"/>
              </p:cNvSpPr>
              <p:nvPr/>
            </p:nvSpPr>
            <p:spPr bwMode="auto">
              <a:xfrm rot="16200000" flipH="1">
                <a:off x="3426"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83" name="Line 127">
                <a:extLst>
                  <a:ext uri="{FF2B5EF4-FFF2-40B4-BE49-F238E27FC236}">
                    <a16:creationId xmlns:a16="http://schemas.microsoft.com/office/drawing/2014/main" id="{52B02B46-A8D0-78E0-B17A-15FEB3A02D0C}"/>
                  </a:ext>
                </a:extLst>
              </p:cNvPr>
              <p:cNvSpPr>
                <a:spLocks noChangeShapeType="1"/>
              </p:cNvSpPr>
              <p:nvPr/>
            </p:nvSpPr>
            <p:spPr bwMode="auto">
              <a:xfrm rot="-5400000" flipH="1" flipV="1">
                <a:off x="2170"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84" name="Line 128">
                <a:extLst>
                  <a:ext uri="{FF2B5EF4-FFF2-40B4-BE49-F238E27FC236}">
                    <a16:creationId xmlns:a16="http://schemas.microsoft.com/office/drawing/2014/main" id="{5A6D7B08-7411-DBAF-0FAA-31FD88A52B35}"/>
                  </a:ext>
                </a:extLst>
              </p:cNvPr>
              <p:cNvSpPr>
                <a:spLocks noChangeShapeType="1"/>
              </p:cNvSpPr>
              <p:nvPr/>
            </p:nvSpPr>
            <p:spPr bwMode="auto">
              <a:xfrm rot="16200000" flipH="1">
                <a:off x="4095"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85" name="Line 129">
                <a:extLst>
                  <a:ext uri="{FF2B5EF4-FFF2-40B4-BE49-F238E27FC236}">
                    <a16:creationId xmlns:a16="http://schemas.microsoft.com/office/drawing/2014/main" id="{124E9EBB-9923-B1AF-11F8-B6F73905B386}"/>
                  </a:ext>
                </a:extLst>
              </p:cNvPr>
              <p:cNvSpPr>
                <a:spLocks noChangeShapeType="1"/>
              </p:cNvSpPr>
              <p:nvPr/>
            </p:nvSpPr>
            <p:spPr bwMode="auto">
              <a:xfrm rot="16200000" flipH="1">
                <a:off x="4094"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86" name="Line 130">
                <a:extLst>
                  <a:ext uri="{FF2B5EF4-FFF2-40B4-BE49-F238E27FC236}">
                    <a16:creationId xmlns:a16="http://schemas.microsoft.com/office/drawing/2014/main" id="{35B69EFD-BCAE-8E69-7993-FBF21786937C}"/>
                  </a:ext>
                </a:extLst>
              </p:cNvPr>
              <p:cNvSpPr>
                <a:spLocks noChangeShapeType="1"/>
              </p:cNvSpPr>
              <p:nvPr/>
            </p:nvSpPr>
            <p:spPr bwMode="auto">
              <a:xfrm rot="-5400000">
                <a:off x="1428" y="2255"/>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87" name="Line 131">
                <a:extLst>
                  <a:ext uri="{FF2B5EF4-FFF2-40B4-BE49-F238E27FC236}">
                    <a16:creationId xmlns:a16="http://schemas.microsoft.com/office/drawing/2014/main" id="{D1153C45-679A-165D-3B34-F271E472C3F5}"/>
                  </a:ext>
                </a:extLst>
              </p:cNvPr>
              <p:cNvSpPr>
                <a:spLocks noChangeShapeType="1"/>
              </p:cNvSpPr>
              <p:nvPr/>
            </p:nvSpPr>
            <p:spPr bwMode="auto">
              <a:xfrm rot="-5400000" flipH="1" flipV="1">
                <a:off x="3691"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88" name="Line 132">
                <a:extLst>
                  <a:ext uri="{FF2B5EF4-FFF2-40B4-BE49-F238E27FC236}">
                    <a16:creationId xmlns:a16="http://schemas.microsoft.com/office/drawing/2014/main" id="{04EEECD9-92AE-4F80-93AD-D42E35B34468}"/>
                  </a:ext>
                </a:extLst>
              </p:cNvPr>
              <p:cNvSpPr>
                <a:spLocks noChangeShapeType="1"/>
              </p:cNvSpPr>
              <p:nvPr/>
            </p:nvSpPr>
            <p:spPr bwMode="auto">
              <a:xfrm rot="-5400000" flipH="1" flipV="1">
                <a:off x="1906"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89" name="Line 133">
                <a:extLst>
                  <a:ext uri="{FF2B5EF4-FFF2-40B4-BE49-F238E27FC236}">
                    <a16:creationId xmlns:a16="http://schemas.microsoft.com/office/drawing/2014/main" id="{DD533C62-7291-7802-0000-2C9130D1AD38}"/>
                  </a:ext>
                </a:extLst>
              </p:cNvPr>
              <p:cNvSpPr>
                <a:spLocks noChangeShapeType="1"/>
              </p:cNvSpPr>
              <p:nvPr/>
            </p:nvSpPr>
            <p:spPr bwMode="auto">
              <a:xfrm rot="16200000" flipH="1">
                <a:off x="1905"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90" name="Line 134">
                <a:extLst>
                  <a:ext uri="{FF2B5EF4-FFF2-40B4-BE49-F238E27FC236}">
                    <a16:creationId xmlns:a16="http://schemas.microsoft.com/office/drawing/2014/main" id="{505C4281-BE37-59E3-7B10-2BC723D6DD53}"/>
                  </a:ext>
                </a:extLst>
              </p:cNvPr>
              <p:cNvSpPr>
                <a:spLocks noChangeShapeType="1"/>
              </p:cNvSpPr>
              <p:nvPr/>
            </p:nvSpPr>
            <p:spPr bwMode="auto">
              <a:xfrm rot="16200000" flipH="1">
                <a:off x="3690"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91" name="Line 135">
                <a:extLst>
                  <a:ext uri="{FF2B5EF4-FFF2-40B4-BE49-F238E27FC236}">
                    <a16:creationId xmlns:a16="http://schemas.microsoft.com/office/drawing/2014/main" id="{2D9C683F-1E4D-6196-0B4B-C73D0DB8BC36}"/>
                  </a:ext>
                </a:extLst>
              </p:cNvPr>
              <p:cNvSpPr>
                <a:spLocks noChangeShapeType="1"/>
              </p:cNvSpPr>
              <p:nvPr/>
            </p:nvSpPr>
            <p:spPr bwMode="auto">
              <a:xfrm rot="-5400000" flipH="1" flipV="1">
                <a:off x="4071" y="251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92" name="Line 136">
                <a:extLst>
                  <a:ext uri="{FF2B5EF4-FFF2-40B4-BE49-F238E27FC236}">
                    <a16:creationId xmlns:a16="http://schemas.microsoft.com/office/drawing/2014/main" id="{FFEE70CD-6FFD-4D12-2E5E-FB60837BACF4}"/>
                  </a:ext>
                </a:extLst>
              </p:cNvPr>
              <p:cNvSpPr>
                <a:spLocks noChangeShapeType="1"/>
              </p:cNvSpPr>
              <p:nvPr/>
            </p:nvSpPr>
            <p:spPr bwMode="auto">
              <a:xfrm rot="16200000" flipV="1">
                <a:off x="1524" y="187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93" name="Line 137">
                <a:extLst>
                  <a:ext uri="{FF2B5EF4-FFF2-40B4-BE49-F238E27FC236}">
                    <a16:creationId xmlns:a16="http://schemas.microsoft.com/office/drawing/2014/main" id="{DD372E3A-0E02-E2EB-BE9E-C8C3A2632933}"/>
                  </a:ext>
                </a:extLst>
              </p:cNvPr>
              <p:cNvSpPr>
                <a:spLocks noChangeShapeType="1"/>
              </p:cNvSpPr>
              <p:nvPr/>
            </p:nvSpPr>
            <p:spPr bwMode="auto">
              <a:xfrm rot="-5400000" flipH="1" flipV="1">
                <a:off x="1525" y="251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94" name="Line 138">
                <a:extLst>
                  <a:ext uri="{FF2B5EF4-FFF2-40B4-BE49-F238E27FC236}">
                    <a16:creationId xmlns:a16="http://schemas.microsoft.com/office/drawing/2014/main" id="{BE123A80-882E-C558-A9BF-B37501C6AABE}"/>
                  </a:ext>
                </a:extLst>
              </p:cNvPr>
              <p:cNvSpPr>
                <a:spLocks noChangeShapeType="1"/>
              </p:cNvSpPr>
              <p:nvPr/>
            </p:nvSpPr>
            <p:spPr bwMode="auto">
              <a:xfrm rot="16200000" flipV="1">
                <a:off x="4070" y="187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95" name="Line 139">
                <a:extLst>
                  <a:ext uri="{FF2B5EF4-FFF2-40B4-BE49-F238E27FC236}">
                    <a16:creationId xmlns:a16="http://schemas.microsoft.com/office/drawing/2014/main" id="{584F0F33-A580-7782-D5E9-8F99660132DC}"/>
                  </a:ext>
                </a:extLst>
              </p:cNvPr>
              <p:cNvSpPr>
                <a:spLocks noChangeShapeType="1"/>
              </p:cNvSpPr>
              <p:nvPr/>
            </p:nvSpPr>
            <p:spPr bwMode="auto">
              <a:xfrm rot="16200000" flipV="1">
                <a:off x="2296" y="9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96" name="Line 140">
                <a:extLst>
                  <a:ext uri="{FF2B5EF4-FFF2-40B4-BE49-F238E27FC236}">
                    <a16:creationId xmlns:a16="http://schemas.microsoft.com/office/drawing/2014/main" id="{F6CAA97D-01F8-70EA-9C96-B9535625C1B6}"/>
                  </a:ext>
                </a:extLst>
              </p:cNvPr>
              <p:cNvSpPr>
                <a:spLocks noChangeShapeType="1"/>
              </p:cNvSpPr>
              <p:nvPr/>
            </p:nvSpPr>
            <p:spPr bwMode="auto">
              <a:xfrm rot="-5400000" flipH="1" flipV="1">
                <a:off x="3299" y="34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97" name="Line 141">
                <a:extLst>
                  <a:ext uri="{FF2B5EF4-FFF2-40B4-BE49-F238E27FC236}">
                    <a16:creationId xmlns:a16="http://schemas.microsoft.com/office/drawing/2014/main" id="{8D6DE76C-7146-7E2C-707D-55224C325283}"/>
                  </a:ext>
                </a:extLst>
              </p:cNvPr>
              <p:cNvSpPr>
                <a:spLocks noChangeShapeType="1"/>
              </p:cNvSpPr>
              <p:nvPr/>
            </p:nvSpPr>
            <p:spPr bwMode="auto">
              <a:xfrm rot="16200000" flipV="1">
                <a:off x="3298" y="9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98" name="Line 142">
                <a:extLst>
                  <a:ext uri="{FF2B5EF4-FFF2-40B4-BE49-F238E27FC236}">
                    <a16:creationId xmlns:a16="http://schemas.microsoft.com/office/drawing/2014/main" id="{086F9C2E-F128-15DC-E087-DE18E8DCD478}"/>
                  </a:ext>
                </a:extLst>
              </p:cNvPr>
              <p:cNvSpPr>
                <a:spLocks noChangeShapeType="1"/>
              </p:cNvSpPr>
              <p:nvPr/>
            </p:nvSpPr>
            <p:spPr bwMode="auto">
              <a:xfrm rot="-5400000" flipH="1" flipV="1">
                <a:off x="2297" y="34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399" name="Line 143">
                <a:extLst>
                  <a:ext uri="{FF2B5EF4-FFF2-40B4-BE49-F238E27FC236}">
                    <a16:creationId xmlns:a16="http://schemas.microsoft.com/office/drawing/2014/main" id="{0C72A706-9F69-6D0B-14C4-642DE4BBBD42}"/>
                  </a:ext>
                </a:extLst>
              </p:cNvPr>
              <p:cNvSpPr>
                <a:spLocks noChangeShapeType="1"/>
              </p:cNvSpPr>
              <p:nvPr/>
            </p:nvSpPr>
            <p:spPr bwMode="auto">
              <a:xfrm rot="16200000" flipH="1">
                <a:off x="2068"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00" name="Line 144">
                <a:extLst>
                  <a:ext uri="{FF2B5EF4-FFF2-40B4-BE49-F238E27FC236}">
                    <a16:creationId xmlns:a16="http://schemas.microsoft.com/office/drawing/2014/main" id="{F135766C-8928-70AA-ECB7-8D071B5AC9F6}"/>
                  </a:ext>
                </a:extLst>
              </p:cNvPr>
              <p:cNvSpPr>
                <a:spLocks noChangeShapeType="1"/>
              </p:cNvSpPr>
              <p:nvPr/>
            </p:nvSpPr>
            <p:spPr bwMode="auto">
              <a:xfrm rot="16200000" flipH="1">
                <a:off x="2067"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01" name="Line 145">
                <a:extLst>
                  <a:ext uri="{FF2B5EF4-FFF2-40B4-BE49-F238E27FC236}">
                    <a16:creationId xmlns:a16="http://schemas.microsoft.com/office/drawing/2014/main" id="{0F49612B-9B7E-64B5-1F1C-3A8F674333DF}"/>
                  </a:ext>
                </a:extLst>
              </p:cNvPr>
              <p:cNvSpPr>
                <a:spLocks noChangeShapeType="1"/>
              </p:cNvSpPr>
              <p:nvPr/>
            </p:nvSpPr>
            <p:spPr bwMode="auto">
              <a:xfrm rot="-5400000">
                <a:off x="3714"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02" name="Line 146">
                <a:extLst>
                  <a:ext uri="{FF2B5EF4-FFF2-40B4-BE49-F238E27FC236}">
                    <a16:creationId xmlns:a16="http://schemas.microsoft.com/office/drawing/2014/main" id="{B69A06E7-0659-7D14-41FF-03F129543AC7}"/>
                  </a:ext>
                </a:extLst>
              </p:cNvPr>
              <p:cNvSpPr>
                <a:spLocks noChangeShapeType="1"/>
              </p:cNvSpPr>
              <p:nvPr/>
            </p:nvSpPr>
            <p:spPr bwMode="auto">
              <a:xfrm rot="-5400000">
                <a:off x="3715"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03" name="Line 147">
                <a:extLst>
                  <a:ext uri="{FF2B5EF4-FFF2-40B4-BE49-F238E27FC236}">
                    <a16:creationId xmlns:a16="http://schemas.microsoft.com/office/drawing/2014/main" id="{4037BB7F-DF57-C470-DD19-105A7932E854}"/>
                  </a:ext>
                </a:extLst>
              </p:cNvPr>
              <p:cNvSpPr>
                <a:spLocks noChangeShapeType="1"/>
              </p:cNvSpPr>
              <p:nvPr/>
            </p:nvSpPr>
            <p:spPr bwMode="auto">
              <a:xfrm rot="-5400000">
                <a:off x="3968"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04" name="Line 148">
                <a:extLst>
                  <a:ext uri="{FF2B5EF4-FFF2-40B4-BE49-F238E27FC236}">
                    <a16:creationId xmlns:a16="http://schemas.microsoft.com/office/drawing/2014/main" id="{04A83954-DB22-20BE-8710-F0B048745618}"/>
                  </a:ext>
                </a:extLst>
              </p:cNvPr>
              <p:cNvSpPr>
                <a:spLocks noChangeShapeType="1"/>
              </p:cNvSpPr>
              <p:nvPr/>
            </p:nvSpPr>
            <p:spPr bwMode="auto">
              <a:xfrm rot="-5400000">
                <a:off x="3969"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05" name="Line 149">
                <a:extLst>
                  <a:ext uri="{FF2B5EF4-FFF2-40B4-BE49-F238E27FC236}">
                    <a16:creationId xmlns:a16="http://schemas.microsoft.com/office/drawing/2014/main" id="{73AC2EB0-83C8-4DB0-F00A-F794EDE37E67}"/>
                  </a:ext>
                </a:extLst>
              </p:cNvPr>
              <p:cNvSpPr>
                <a:spLocks noChangeShapeType="1"/>
              </p:cNvSpPr>
              <p:nvPr/>
            </p:nvSpPr>
            <p:spPr bwMode="auto">
              <a:xfrm rot="-5400000" flipH="1" flipV="1">
                <a:off x="1779"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06" name="Line 150">
                <a:extLst>
                  <a:ext uri="{FF2B5EF4-FFF2-40B4-BE49-F238E27FC236}">
                    <a16:creationId xmlns:a16="http://schemas.microsoft.com/office/drawing/2014/main" id="{F99F1233-5CF7-8424-C590-FD90CCBC8BC1}"/>
                  </a:ext>
                </a:extLst>
              </p:cNvPr>
              <p:cNvSpPr>
                <a:spLocks noChangeShapeType="1"/>
              </p:cNvSpPr>
              <p:nvPr/>
            </p:nvSpPr>
            <p:spPr bwMode="auto">
              <a:xfrm rot="-5400000" flipH="1" flipV="1">
                <a:off x="3818"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07" name="Line 151">
                <a:extLst>
                  <a:ext uri="{FF2B5EF4-FFF2-40B4-BE49-F238E27FC236}">
                    <a16:creationId xmlns:a16="http://schemas.microsoft.com/office/drawing/2014/main" id="{155CAD47-5F9D-8E23-EB3C-2E562C159043}"/>
                  </a:ext>
                </a:extLst>
              </p:cNvPr>
              <p:cNvSpPr>
                <a:spLocks noChangeShapeType="1"/>
              </p:cNvSpPr>
              <p:nvPr/>
            </p:nvSpPr>
            <p:spPr bwMode="auto">
              <a:xfrm rot="16200000" flipV="1">
                <a:off x="1773"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08" name="Line 152">
                <a:extLst>
                  <a:ext uri="{FF2B5EF4-FFF2-40B4-BE49-F238E27FC236}">
                    <a16:creationId xmlns:a16="http://schemas.microsoft.com/office/drawing/2014/main" id="{F57775CF-4A8D-6F65-5561-F3072C35E3AA}"/>
                  </a:ext>
                </a:extLst>
              </p:cNvPr>
              <p:cNvSpPr>
                <a:spLocks noChangeShapeType="1"/>
              </p:cNvSpPr>
              <p:nvPr/>
            </p:nvSpPr>
            <p:spPr bwMode="auto">
              <a:xfrm rot="16200000" flipV="1">
                <a:off x="3812"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09" name="Line 153">
                <a:extLst>
                  <a:ext uri="{FF2B5EF4-FFF2-40B4-BE49-F238E27FC236}">
                    <a16:creationId xmlns:a16="http://schemas.microsoft.com/office/drawing/2014/main" id="{52931D61-823C-CC21-5A21-386EB80D88AC}"/>
                  </a:ext>
                </a:extLst>
              </p:cNvPr>
              <p:cNvSpPr>
                <a:spLocks noChangeShapeType="1"/>
              </p:cNvSpPr>
              <p:nvPr/>
            </p:nvSpPr>
            <p:spPr bwMode="auto">
              <a:xfrm rot="16200000" flipV="1">
                <a:off x="1525" y="229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10" name="Line 154">
                <a:extLst>
                  <a:ext uri="{FF2B5EF4-FFF2-40B4-BE49-F238E27FC236}">
                    <a16:creationId xmlns:a16="http://schemas.microsoft.com/office/drawing/2014/main" id="{E36B8321-C8ED-E150-5484-0E20FDA803C8}"/>
                  </a:ext>
                </a:extLst>
              </p:cNvPr>
              <p:cNvSpPr>
                <a:spLocks noChangeShapeType="1"/>
              </p:cNvSpPr>
              <p:nvPr/>
            </p:nvSpPr>
            <p:spPr bwMode="auto">
              <a:xfrm rot="16200000" flipV="1">
                <a:off x="4071" y="229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11" name="Line 155">
                <a:extLst>
                  <a:ext uri="{FF2B5EF4-FFF2-40B4-BE49-F238E27FC236}">
                    <a16:creationId xmlns:a16="http://schemas.microsoft.com/office/drawing/2014/main" id="{01D19B9D-5B38-AA16-D923-B6F8D1C00594}"/>
                  </a:ext>
                </a:extLst>
              </p:cNvPr>
              <p:cNvSpPr>
                <a:spLocks noChangeShapeType="1"/>
              </p:cNvSpPr>
              <p:nvPr/>
            </p:nvSpPr>
            <p:spPr bwMode="auto">
              <a:xfrm rot="-5400000" flipH="1" flipV="1">
                <a:off x="4070" y="2089"/>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12" name="Line 156">
                <a:extLst>
                  <a:ext uri="{FF2B5EF4-FFF2-40B4-BE49-F238E27FC236}">
                    <a16:creationId xmlns:a16="http://schemas.microsoft.com/office/drawing/2014/main" id="{A097A7FA-8872-C353-014E-C625EF153F07}"/>
                  </a:ext>
                </a:extLst>
              </p:cNvPr>
              <p:cNvSpPr>
                <a:spLocks noChangeShapeType="1"/>
              </p:cNvSpPr>
              <p:nvPr/>
            </p:nvSpPr>
            <p:spPr bwMode="auto">
              <a:xfrm rot="-5400000" flipH="1" flipV="1">
                <a:off x="1524" y="2089"/>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13" name="Line 157">
                <a:extLst>
                  <a:ext uri="{FF2B5EF4-FFF2-40B4-BE49-F238E27FC236}">
                    <a16:creationId xmlns:a16="http://schemas.microsoft.com/office/drawing/2014/main" id="{A449D434-B107-53B9-6323-BA7F9EC57210}"/>
                  </a:ext>
                </a:extLst>
              </p:cNvPr>
              <p:cNvSpPr>
                <a:spLocks noChangeShapeType="1"/>
              </p:cNvSpPr>
              <p:nvPr/>
            </p:nvSpPr>
            <p:spPr bwMode="auto">
              <a:xfrm rot="-5400000" flipH="1" flipV="1">
                <a:off x="3939"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14" name="Line 158">
                <a:extLst>
                  <a:ext uri="{FF2B5EF4-FFF2-40B4-BE49-F238E27FC236}">
                    <a16:creationId xmlns:a16="http://schemas.microsoft.com/office/drawing/2014/main" id="{F8C3143C-8B7C-98BC-DC7E-9A2634E07C55}"/>
                  </a:ext>
                </a:extLst>
              </p:cNvPr>
              <p:cNvSpPr>
                <a:spLocks noChangeShapeType="1"/>
              </p:cNvSpPr>
              <p:nvPr/>
            </p:nvSpPr>
            <p:spPr bwMode="auto">
              <a:xfrm rot="16200000" flipH="1">
                <a:off x="1645"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15" name="Line 159">
                <a:extLst>
                  <a:ext uri="{FF2B5EF4-FFF2-40B4-BE49-F238E27FC236}">
                    <a16:creationId xmlns:a16="http://schemas.microsoft.com/office/drawing/2014/main" id="{D0D28C3D-84B5-E43F-DFF1-0DA94B96E559}"/>
                  </a:ext>
                </a:extLst>
              </p:cNvPr>
              <p:cNvSpPr>
                <a:spLocks noChangeShapeType="1"/>
              </p:cNvSpPr>
              <p:nvPr/>
            </p:nvSpPr>
            <p:spPr bwMode="auto">
              <a:xfrm rot="-5400000" flipH="1" flipV="1">
                <a:off x="1646"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16" name="Line 160">
                <a:extLst>
                  <a:ext uri="{FF2B5EF4-FFF2-40B4-BE49-F238E27FC236}">
                    <a16:creationId xmlns:a16="http://schemas.microsoft.com/office/drawing/2014/main" id="{8633751B-EDC2-D6A1-6C19-3BEA109002BC}"/>
                  </a:ext>
                </a:extLst>
              </p:cNvPr>
              <p:cNvSpPr>
                <a:spLocks noChangeShapeType="1"/>
              </p:cNvSpPr>
              <p:nvPr/>
            </p:nvSpPr>
            <p:spPr bwMode="auto">
              <a:xfrm rot="16200000" flipH="1">
                <a:off x="3938"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17" name="Line 161">
                <a:extLst>
                  <a:ext uri="{FF2B5EF4-FFF2-40B4-BE49-F238E27FC236}">
                    <a16:creationId xmlns:a16="http://schemas.microsoft.com/office/drawing/2014/main" id="{3D91BFC9-9CED-C706-CC64-49CC0D88F481}"/>
                  </a:ext>
                </a:extLst>
              </p:cNvPr>
              <p:cNvSpPr>
                <a:spLocks noChangeShapeType="1"/>
              </p:cNvSpPr>
              <p:nvPr/>
            </p:nvSpPr>
            <p:spPr bwMode="auto">
              <a:xfrm rot="-5400000" flipH="1" flipV="1">
                <a:off x="3172"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18" name="Line 162">
                <a:extLst>
                  <a:ext uri="{FF2B5EF4-FFF2-40B4-BE49-F238E27FC236}">
                    <a16:creationId xmlns:a16="http://schemas.microsoft.com/office/drawing/2014/main" id="{EC4FF011-EF1A-A669-13B3-204B9081326A}"/>
                  </a:ext>
                </a:extLst>
              </p:cNvPr>
              <p:cNvSpPr>
                <a:spLocks noChangeShapeType="1"/>
              </p:cNvSpPr>
              <p:nvPr/>
            </p:nvSpPr>
            <p:spPr bwMode="auto">
              <a:xfrm rot="16200000" flipH="1">
                <a:off x="3173"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19" name="Line 163">
                <a:extLst>
                  <a:ext uri="{FF2B5EF4-FFF2-40B4-BE49-F238E27FC236}">
                    <a16:creationId xmlns:a16="http://schemas.microsoft.com/office/drawing/2014/main" id="{2781155F-5AF8-FB60-A79A-DD9C18D95529}"/>
                  </a:ext>
                </a:extLst>
              </p:cNvPr>
              <p:cNvSpPr>
                <a:spLocks noChangeShapeType="1"/>
              </p:cNvSpPr>
              <p:nvPr/>
            </p:nvSpPr>
            <p:spPr bwMode="auto">
              <a:xfrm rot="16200000" flipH="1">
                <a:off x="2424"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20" name="Line 164">
                <a:extLst>
                  <a:ext uri="{FF2B5EF4-FFF2-40B4-BE49-F238E27FC236}">
                    <a16:creationId xmlns:a16="http://schemas.microsoft.com/office/drawing/2014/main" id="{ED181F13-68F9-2720-4286-A23417E925F9}"/>
                  </a:ext>
                </a:extLst>
              </p:cNvPr>
              <p:cNvSpPr>
                <a:spLocks noChangeShapeType="1"/>
              </p:cNvSpPr>
              <p:nvPr/>
            </p:nvSpPr>
            <p:spPr bwMode="auto">
              <a:xfrm rot="-5400000" flipH="1" flipV="1">
                <a:off x="2423"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21" name="Line 165">
                <a:extLst>
                  <a:ext uri="{FF2B5EF4-FFF2-40B4-BE49-F238E27FC236}">
                    <a16:creationId xmlns:a16="http://schemas.microsoft.com/office/drawing/2014/main" id="{AC4FF8F2-A0D8-C003-F07F-8F2C15508827}"/>
                  </a:ext>
                </a:extLst>
              </p:cNvPr>
              <p:cNvSpPr>
                <a:spLocks noChangeShapeType="1"/>
              </p:cNvSpPr>
              <p:nvPr/>
            </p:nvSpPr>
            <p:spPr bwMode="auto">
              <a:xfrm rot="16200000" flipH="1">
                <a:off x="3843"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22" name="Line 166">
                <a:extLst>
                  <a:ext uri="{FF2B5EF4-FFF2-40B4-BE49-F238E27FC236}">
                    <a16:creationId xmlns:a16="http://schemas.microsoft.com/office/drawing/2014/main" id="{109DDE7C-AE41-E61A-46CD-EBB423A117EB}"/>
                  </a:ext>
                </a:extLst>
              </p:cNvPr>
              <p:cNvSpPr>
                <a:spLocks noChangeShapeType="1"/>
              </p:cNvSpPr>
              <p:nvPr/>
            </p:nvSpPr>
            <p:spPr bwMode="auto">
              <a:xfrm rot="16200000" flipH="1">
                <a:off x="3848"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23" name="Line 167">
                <a:extLst>
                  <a:ext uri="{FF2B5EF4-FFF2-40B4-BE49-F238E27FC236}">
                    <a16:creationId xmlns:a16="http://schemas.microsoft.com/office/drawing/2014/main" id="{C8AC7895-CFF4-8DEE-0CB4-AFB57AA9420D}"/>
                  </a:ext>
                </a:extLst>
              </p:cNvPr>
              <p:cNvSpPr>
                <a:spLocks noChangeShapeType="1"/>
              </p:cNvSpPr>
              <p:nvPr/>
            </p:nvSpPr>
            <p:spPr bwMode="auto">
              <a:xfrm rot="16200000" flipV="1">
                <a:off x="3559" y="3178"/>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24" name="Line 168">
                <a:extLst>
                  <a:ext uri="{FF2B5EF4-FFF2-40B4-BE49-F238E27FC236}">
                    <a16:creationId xmlns:a16="http://schemas.microsoft.com/office/drawing/2014/main" id="{166F2214-EE8F-9062-C6D5-52E67E252BB2}"/>
                  </a:ext>
                </a:extLst>
              </p:cNvPr>
              <p:cNvSpPr>
                <a:spLocks noChangeShapeType="1"/>
              </p:cNvSpPr>
              <p:nvPr/>
            </p:nvSpPr>
            <p:spPr bwMode="auto">
              <a:xfrm rot="16200000" flipV="1">
                <a:off x="2039" y="3178"/>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25" name="Line 169">
                <a:extLst>
                  <a:ext uri="{FF2B5EF4-FFF2-40B4-BE49-F238E27FC236}">
                    <a16:creationId xmlns:a16="http://schemas.microsoft.com/office/drawing/2014/main" id="{7123901F-3F19-F1B2-9782-B85A21B8BE87}"/>
                  </a:ext>
                </a:extLst>
              </p:cNvPr>
              <p:cNvSpPr>
                <a:spLocks noChangeShapeType="1"/>
              </p:cNvSpPr>
              <p:nvPr/>
            </p:nvSpPr>
            <p:spPr bwMode="auto">
              <a:xfrm rot="-5400000" flipH="1" flipV="1">
                <a:off x="2038" y="119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26" name="Line 170">
                <a:extLst>
                  <a:ext uri="{FF2B5EF4-FFF2-40B4-BE49-F238E27FC236}">
                    <a16:creationId xmlns:a16="http://schemas.microsoft.com/office/drawing/2014/main" id="{03A1DAFB-BA94-B996-06B0-1F619F3B5DFD}"/>
                  </a:ext>
                </a:extLst>
              </p:cNvPr>
              <p:cNvSpPr>
                <a:spLocks noChangeShapeType="1"/>
              </p:cNvSpPr>
              <p:nvPr/>
            </p:nvSpPr>
            <p:spPr bwMode="auto">
              <a:xfrm rot="-5400000" flipH="1" flipV="1">
                <a:off x="3558" y="119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27" name="Line 171">
                <a:extLst>
                  <a:ext uri="{FF2B5EF4-FFF2-40B4-BE49-F238E27FC236}">
                    <a16:creationId xmlns:a16="http://schemas.microsoft.com/office/drawing/2014/main" id="{6C9FE72B-7D92-2669-4BED-FF06D4EC35F4}"/>
                  </a:ext>
                </a:extLst>
              </p:cNvPr>
              <p:cNvSpPr>
                <a:spLocks noChangeShapeType="1"/>
              </p:cNvSpPr>
              <p:nvPr/>
            </p:nvSpPr>
            <p:spPr bwMode="auto">
              <a:xfrm rot="16200000" flipH="1">
                <a:off x="3324"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28" name="Line 172">
                <a:extLst>
                  <a:ext uri="{FF2B5EF4-FFF2-40B4-BE49-F238E27FC236}">
                    <a16:creationId xmlns:a16="http://schemas.microsoft.com/office/drawing/2014/main" id="{4D7B6B4E-563B-687E-401E-E90D25125E46}"/>
                  </a:ext>
                </a:extLst>
              </p:cNvPr>
              <p:cNvSpPr>
                <a:spLocks noChangeShapeType="1"/>
              </p:cNvSpPr>
              <p:nvPr/>
            </p:nvSpPr>
            <p:spPr bwMode="auto">
              <a:xfrm rot="16200000" flipH="1">
                <a:off x="3323"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29" name="Line 173">
                <a:extLst>
                  <a:ext uri="{FF2B5EF4-FFF2-40B4-BE49-F238E27FC236}">
                    <a16:creationId xmlns:a16="http://schemas.microsoft.com/office/drawing/2014/main" id="{75463A88-BBB8-9026-2AB9-E98A336926B5}"/>
                  </a:ext>
                </a:extLst>
              </p:cNvPr>
              <p:cNvSpPr>
                <a:spLocks noChangeShapeType="1"/>
              </p:cNvSpPr>
              <p:nvPr/>
            </p:nvSpPr>
            <p:spPr bwMode="auto">
              <a:xfrm rot="-5400000" flipH="1" flipV="1">
                <a:off x="3047"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30" name="Line 174">
                <a:extLst>
                  <a:ext uri="{FF2B5EF4-FFF2-40B4-BE49-F238E27FC236}">
                    <a16:creationId xmlns:a16="http://schemas.microsoft.com/office/drawing/2014/main" id="{6F798218-7354-5539-B328-3692381338AE}"/>
                  </a:ext>
                </a:extLst>
              </p:cNvPr>
              <p:cNvSpPr>
                <a:spLocks noChangeShapeType="1"/>
              </p:cNvSpPr>
              <p:nvPr/>
            </p:nvSpPr>
            <p:spPr bwMode="auto">
              <a:xfrm rot="16200000" flipV="1">
                <a:off x="2551"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31" name="Line 175">
                <a:extLst>
                  <a:ext uri="{FF2B5EF4-FFF2-40B4-BE49-F238E27FC236}">
                    <a16:creationId xmlns:a16="http://schemas.microsoft.com/office/drawing/2014/main" id="{40D1FDCB-2D36-6685-BFEB-2480F532C0B7}"/>
                  </a:ext>
                </a:extLst>
              </p:cNvPr>
              <p:cNvSpPr>
                <a:spLocks noChangeShapeType="1"/>
              </p:cNvSpPr>
              <p:nvPr/>
            </p:nvSpPr>
            <p:spPr bwMode="auto">
              <a:xfrm rot="16200000" flipV="1">
                <a:off x="3046"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32" name="Line 176">
                <a:extLst>
                  <a:ext uri="{FF2B5EF4-FFF2-40B4-BE49-F238E27FC236}">
                    <a16:creationId xmlns:a16="http://schemas.microsoft.com/office/drawing/2014/main" id="{EAE9C060-BE8D-6979-A4CA-D90CAEC3F248}"/>
                  </a:ext>
                </a:extLst>
              </p:cNvPr>
              <p:cNvSpPr>
                <a:spLocks noChangeShapeType="1"/>
              </p:cNvSpPr>
              <p:nvPr/>
            </p:nvSpPr>
            <p:spPr bwMode="auto">
              <a:xfrm rot="-5400000" flipH="1" flipV="1">
                <a:off x="2552"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33" name="Line 177">
                <a:extLst>
                  <a:ext uri="{FF2B5EF4-FFF2-40B4-BE49-F238E27FC236}">
                    <a16:creationId xmlns:a16="http://schemas.microsoft.com/office/drawing/2014/main" id="{8EA5C612-73D1-3E5C-DD3F-C76F08F50B16}"/>
                  </a:ext>
                </a:extLst>
              </p:cNvPr>
              <p:cNvSpPr>
                <a:spLocks noChangeShapeType="1"/>
              </p:cNvSpPr>
              <p:nvPr/>
            </p:nvSpPr>
            <p:spPr bwMode="auto">
              <a:xfrm rot="16200000" flipH="1">
                <a:off x="1550"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34" name="Line 178">
                <a:extLst>
                  <a:ext uri="{FF2B5EF4-FFF2-40B4-BE49-F238E27FC236}">
                    <a16:creationId xmlns:a16="http://schemas.microsoft.com/office/drawing/2014/main" id="{76232D39-47B8-035E-B622-4A22B01645A6}"/>
                  </a:ext>
                </a:extLst>
              </p:cNvPr>
              <p:cNvSpPr>
                <a:spLocks noChangeShapeType="1"/>
              </p:cNvSpPr>
              <p:nvPr/>
            </p:nvSpPr>
            <p:spPr bwMode="auto">
              <a:xfrm rot="16200000" flipH="1">
                <a:off x="1549"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35" name="Line 179">
                <a:extLst>
                  <a:ext uri="{FF2B5EF4-FFF2-40B4-BE49-F238E27FC236}">
                    <a16:creationId xmlns:a16="http://schemas.microsoft.com/office/drawing/2014/main" id="{D2322F8F-E6B7-6E63-C2E4-9EB5170FC24F}"/>
                  </a:ext>
                </a:extLst>
              </p:cNvPr>
              <p:cNvSpPr>
                <a:spLocks noChangeShapeType="1"/>
              </p:cNvSpPr>
              <p:nvPr/>
            </p:nvSpPr>
            <p:spPr bwMode="auto">
              <a:xfrm rot="-5400000" flipH="1" flipV="1">
                <a:off x="2677"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36" name="Line 180">
                <a:extLst>
                  <a:ext uri="{FF2B5EF4-FFF2-40B4-BE49-F238E27FC236}">
                    <a16:creationId xmlns:a16="http://schemas.microsoft.com/office/drawing/2014/main" id="{D85A1558-D3B7-526F-D8CD-0AC3DFCAE6A8}"/>
                  </a:ext>
                </a:extLst>
              </p:cNvPr>
              <p:cNvSpPr>
                <a:spLocks noChangeShapeType="1"/>
              </p:cNvSpPr>
              <p:nvPr/>
            </p:nvSpPr>
            <p:spPr bwMode="auto">
              <a:xfrm rot="16200000" flipH="1">
                <a:off x="2920"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37" name="Line 181">
                <a:extLst>
                  <a:ext uri="{FF2B5EF4-FFF2-40B4-BE49-F238E27FC236}">
                    <a16:creationId xmlns:a16="http://schemas.microsoft.com/office/drawing/2014/main" id="{8B749DCB-F23A-65EA-EB42-EF29ED0BB269}"/>
                  </a:ext>
                </a:extLst>
              </p:cNvPr>
              <p:cNvSpPr>
                <a:spLocks noChangeShapeType="1"/>
              </p:cNvSpPr>
              <p:nvPr/>
            </p:nvSpPr>
            <p:spPr bwMode="auto">
              <a:xfrm rot="16200000" flipH="1">
                <a:off x="2678"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38" name="Line 182">
                <a:extLst>
                  <a:ext uri="{FF2B5EF4-FFF2-40B4-BE49-F238E27FC236}">
                    <a16:creationId xmlns:a16="http://schemas.microsoft.com/office/drawing/2014/main" id="{A14D1727-9DAF-E797-5DA3-E54069E7D0BA}"/>
                  </a:ext>
                </a:extLst>
              </p:cNvPr>
              <p:cNvSpPr>
                <a:spLocks noChangeShapeType="1"/>
              </p:cNvSpPr>
              <p:nvPr/>
            </p:nvSpPr>
            <p:spPr bwMode="auto">
              <a:xfrm rot="-5400000" flipH="1" flipV="1">
                <a:off x="2919"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39" name="Line 183">
                <a:extLst>
                  <a:ext uri="{FF2B5EF4-FFF2-40B4-BE49-F238E27FC236}">
                    <a16:creationId xmlns:a16="http://schemas.microsoft.com/office/drawing/2014/main" id="{52091DC8-1D3B-6644-D518-5DED0C0436A5}"/>
                  </a:ext>
                </a:extLst>
              </p:cNvPr>
              <p:cNvSpPr>
                <a:spLocks noChangeShapeType="1"/>
              </p:cNvSpPr>
              <p:nvPr/>
            </p:nvSpPr>
            <p:spPr bwMode="auto">
              <a:xfrm rot="-5400000" flipH="1" flipV="1">
                <a:off x="2799" y="3408"/>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40" name="Line 184">
                <a:extLst>
                  <a:ext uri="{FF2B5EF4-FFF2-40B4-BE49-F238E27FC236}">
                    <a16:creationId xmlns:a16="http://schemas.microsoft.com/office/drawing/2014/main" id="{BB0906DD-8107-02A6-1A3C-8AC1D36D70E8}"/>
                  </a:ext>
                </a:extLst>
              </p:cNvPr>
              <p:cNvSpPr>
                <a:spLocks noChangeShapeType="1"/>
              </p:cNvSpPr>
              <p:nvPr/>
            </p:nvSpPr>
            <p:spPr bwMode="auto">
              <a:xfrm rot="16200000" flipV="1">
                <a:off x="2798" y="989"/>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41" name="Line 185">
                <a:extLst>
                  <a:ext uri="{FF2B5EF4-FFF2-40B4-BE49-F238E27FC236}">
                    <a16:creationId xmlns:a16="http://schemas.microsoft.com/office/drawing/2014/main" id="{810E22BF-696F-44C0-573A-D3B6FC712322}"/>
                  </a:ext>
                </a:extLst>
              </p:cNvPr>
              <p:cNvSpPr>
                <a:spLocks noChangeShapeType="1"/>
              </p:cNvSpPr>
              <p:nvPr/>
            </p:nvSpPr>
            <p:spPr bwMode="auto">
              <a:xfrm rot="-5400000">
                <a:off x="3975"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42" name="Line 186">
                <a:extLst>
                  <a:ext uri="{FF2B5EF4-FFF2-40B4-BE49-F238E27FC236}">
                    <a16:creationId xmlns:a16="http://schemas.microsoft.com/office/drawing/2014/main" id="{93338315-2961-CCBB-3D2E-8405FDFFDD25}"/>
                  </a:ext>
                </a:extLst>
              </p:cNvPr>
              <p:cNvSpPr>
                <a:spLocks noChangeShapeType="1"/>
              </p:cNvSpPr>
              <p:nvPr/>
            </p:nvSpPr>
            <p:spPr bwMode="auto">
              <a:xfrm rot="-5400000">
                <a:off x="1931"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43" name="Line 187">
                <a:extLst>
                  <a:ext uri="{FF2B5EF4-FFF2-40B4-BE49-F238E27FC236}">
                    <a16:creationId xmlns:a16="http://schemas.microsoft.com/office/drawing/2014/main" id="{22C20DD6-AFC9-3A8B-B2F3-8189788DE46E}"/>
                  </a:ext>
                </a:extLst>
              </p:cNvPr>
              <p:cNvSpPr>
                <a:spLocks noChangeShapeType="1"/>
              </p:cNvSpPr>
              <p:nvPr/>
            </p:nvSpPr>
            <p:spPr bwMode="auto">
              <a:xfrm rot="-5400000">
                <a:off x="1930"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44" name="Line 188">
                <a:extLst>
                  <a:ext uri="{FF2B5EF4-FFF2-40B4-BE49-F238E27FC236}">
                    <a16:creationId xmlns:a16="http://schemas.microsoft.com/office/drawing/2014/main" id="{14236EA7-77CA-45B0-44FB-032D7FB23B3E}"/>
                  </a:ext>
                </a:extLst>
              </p:cNvPr>
              <p:cNvSpPr>
                <a:spLocks noChangeShapeType="1"/>
              </p:cNvSpPr>
              <p:nvPr/>
            </p:nvSpPr>
            <p:spPr bwMode="auto">
              <a:xfrm rot="-5400000" flipH="1" flipV="1">
                <a:off x="3945"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45" name="Line 189">
                <a:extLst>
                  <a:ext uri="{FF2B5EF4-FFF2-40B4-BE49-F238E27FC236}">
                    <a16:creationId xmlns:a16="http://schemas.microsoft.com/office/drawing/2014/main" id="{4DA81635-367E-4788-8605-C04CD131295A}"/>
                  </a:ext>
                </a:extLst>
              </p:cNvPr>
              <p:cNvSpPr>
                <a:spLocks noChangeShapeType="1"/>
              </p:cNvSpPr>
              <p:nvPr/>
            </p:nvSpPr>
            <p:spPr bwMode="auto">
              <a:xfrm rot="16200000" flipH="1">
                <a:off x="3946"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46" name="Line 190">
                <a:extLst>
                  <a:ext uri="{FF2B5EF4-FFF2-40B4-BE49-F238E27FC236}">
                    <a16:creationId xmlns:a16="http://schemas.microsoft.com/office/drawing/2014/main" id="{88A37D14-EC1F-1AA9-1E3E-5AA074377E74}"/>
                  </a:ext>
                </a:extLst>
              </p:cNvPr>
              <p:cNvSpPr>
                <a:spLocks noChangeShapeType="1"/>
              </p:cNvSpPr>
              <p:nvPr/>
            </p:nvSpPr>
            <p:spPr bwMode="auto">
              <a:xfrm rot="-5400000" flipH="1" flipV="1">
                <a:off x="1652"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47" name="Line 191">
                <a:extLst>
                  <a:ext uri="{FF2B5EF4-FFF2-40B4-BE49-F238E27FC236}">
                    <a16:creationId xmlns:a16="http://schemas.microsoft.com/office/drawing/2014/main" id="{EF3C6BE4-9B55-EE46-4992-71A017B02B09}"/>
                  </a:ext>
                </a:extLst>
              </p:cNvPr>
              <p:cNvSpPr>
                <a:spLocks noChangeShapeType="1"/>
              </p:cNvSpPr>
              <p:nvPr/>
            </p:nvSpPr>
            <p:spPr bwMode="auto">
              <a:xfrm rot="16200000" flipH="1">
                <a:off x="1653"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48" name="Line 192">
                <a:extLst>
                  <a:ext uri="{FF2B5EF4-FFF2-40B4-BE49-F238E27FC236}">
                    <a16:creationId xmlns:a16="http://schemas.microsoft.com/office/drawing/2014/main" id="{75940A32-95E7-6069-CB67-DC00872CE86A}"/>
                  </a:ext>
                </a:extLst>
              </p:cNvPr>
              <p:cNvSpPr>
                <a:spLocks noChangeShapeType="1"/>
              </p:cNvSpPr>
              <p:nvPr/>
            </p:nvSpPr>
            <p:spPr bwMode="auto">
              <a:xfrm rot="16200000" flipH="1">
                <a:off x="2322"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49" name="Line 193">
                <a:extLst>
                  <a:ext uri="{FF2B5EF4-FFF2-40B4-BE49-F238E27FC236}">
                    <a16:creationId xmlns:a16="http://schemas.microsoft.com/office/drawing/2014/main" id="{0BB9D3F7-E619-AB78-B78F-F69F73F0957C}"/>
                  </a:ext>
                </a:extLst>
              </p:cNvPr>
              <p:cNvSpPr>
                <a:spLocks noChangeShapeType="1"/>
              </p:cNvSpPr>
              <p:nvPr/>
            </p:nvSpPr>
            <p:spPr bwMode="auto">
              <a:xfrm rot="16200000" flipH="1">
                <a:off x="2321"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50" name="Line 194">
                <a:extLst>
                  <a:ext uri="{FF2B5EF4-FFF2-40B4-BE49-F238E27FC236}">
                    <a16:creationId xmlns:a16="http://schemas.microsoft.com/office/drawing/2014/main" id="{8B439F5D-806A-CFBA-50B2-78EB00EE6934}"/>
                  </a:ext>
                </a:extLst>
              </p:cNvPr>
              <p:cNvSpPr>
                <a:spLocks noChangeShapeType="1"/>
              </p:cNvSpPr>
              <p:nvPr/>
            </p:nvSpPr>
            <p:spPr bwMode="auto">
              <a:xfrm rot="16200000" flipH="1">
                <a:off x="369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51" name="Line 195">
                <a:extLst>
                  <a:ext uri="{FF2B5EF4-FFF2-40B4-BE49-F238E27FC236}">
                    <a16:creationId xmlns:a16="http://schemas.microsoft.com/office/drawing/2014/main" id="{AFC3F290-BB3E-03EE-B49A-E7B048359969}"/>
                  </a:ext>
                </a:extLst>
              </p:cNvPr>
              <p:cNvSpPr>
                <a:spLocks noChangeShapeType="1"/>
              </p:cNvSpPr>
              <p:nvPr/>
            </p:nvSpPr>
            <p:spPr bwMode="auto">
              <a:xfrm rot="16200000" flipH="1">
                <a:off x="190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52" name="Line 196">
                <a:extLst>
                  <a:ext uri="{FF2B5EF4-FFF2-40B4-BE49-F238E27FC236}">
                    <a16:creationId xmlns:a16="http://schemas.microsoft.com/office/drawing/2014/main" id="{8756BA57-8AF8-A862-E33E-88BA262B8046}"/>
                  </a:ext>
                </a:extLst>
              </p:cNvPr>
              <p:cNvSpPr>
                <a:spLocks noChangeShapeType="1"/>
              </p:cNvSpPr>
              <p:nvPr/>
            </p:nvSpPr>
            <p:spPr bwMode="auto">
              <a:xfrm rot="-5400000" flipH="1" flipV="1">
                <a:off x="2172"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53" name="Line 197">
                <a:extLst>
                  <a:ext uri="{FF2B5EF4-FFF2-40B4-BE49-F238E27FC236}">
                    <a16:creationId xmlns:a16="http://schemas.microsoft.com/office/drawing/2014/main" id="{DC8E325F-E171-5FDC-24D9-9FF9C7429122}"/>
                  </a:ext>
                </a:extLst>
              </p:cNvPr>
              <p:cNvSpPr>
                <a:spLocks noChangeShapeType="1"/>
              </p:cNvSpPr>
              <p:nvPr/>
            </p:nvSpPr>
            <p:spPr bwMode="auto">
              <a:xfrm rot="-5400000" flipH="1" flipV="1">
                <a:off x="3427"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54" name="Line 198">
                <a:extLst>
                  <a:ext uri="{FF2B5EF4-FFF2-40B4-BE49-F238E27FC236}">
                    <a16:creationId xmlns:a16="http://schemas.microsoft.com/office/drawing/2014/main" id="{08D5A044-AC5B-EF20-B043-EE5EEB746EE1}"/>
                  </a:ext>
                </a:extLst>
              </p:cNvPr>
              <p:cNvSpPr>
                <a:spLocks noChangeShapeType="1"/>
              </p:cNvSpPr>
              <p:nvPr/>
            </p:nvSpPr>
            <p:spPr bwMode="auto">
              <a:xfrm rot="-5400000" flipH="1" flipV="1">
                <a:off x="190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55" name="Line 199">
                <a:extLst>
                  <a:ext uri="{FF2B5EF4-FFF2-40B4-BE49-F238E27FC236}">
                    <a16:creationId xmlns:a16="http://schemas.microsoft.com/office/drawing/2014/main" id="{1F27E28D-7D5B-692C-EEAD-ABF452E4CEC1}"/>
                  </a:ext>
                </a:extLst>
              </p:cNvPr>
              <p:cNvSpPr>
                <a:spLocks noChangeShapeType="1"/>
              </p:cNvSpPr>
              <p:nvPr/>
            </p:nvSpPr>
            <p:spPr bwMode="auto">
              <a:xfrm rot="-5400000" flipH="1" flipV="1">
                <a:off x="368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56" name="Line 200">
                <a:extLst>
                  <a:ext uri="{FF2B5EF4-FFF2-40B4-BE49-F238E27FC236}">
                    <a16:creationId xmlns:a16="http://schemas.microsoft.com/office/drawing/2014/main" id="{3085F8CF-EC5B-A027-A3BD-957B44D11F0B}"/>
                  </a:ext>
                </a:extLst>
              </p:cNvPr>
              <p:cNvSpPr>
                <a:spLocks noChangeShapeType="1"/>
              </p:cNvSpPr>
              <p:nvPr/>
            </p:nvSpPr>
            <p:spPr bwMode="auto">
              <a:xfrm rot="16200000" flipH="1">
                <a:off x="3426"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57" name="Line 201">
                <a:extLst>
                  <a:ext uri="{FF2B5EF4-FFF2-40B4-BE49-F238E27FC236}">
                    <a16:creationId xmlns:a16="http://schemas.microsoft.com/office/drawing/2014/main" id="{71BB607E-5A48-F198-6C9E-322D161C17AD}"/>
                  </a:ext>
                </a:extLst>
              </p:cNvPr>
              <p:cNvSpPr>
                <a:spLocks noChangeShapeType="1"/>
              </p:cNvSpPr>
              <p:nvPr/>
            </p:nvSpPr>
            <p:spPr bwMode="auto">
              <a:xfrm rot="16200000" flipH="1">
                <a:off x="2171"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58" name="Line 202">
                <a:extLst>
                  <a:ext uri="{FF2B5EF4-FFF2-40B4-BE49-F238E27FC236}">
                    <a16:creationId xmlns:a16="http://schemas.microsoft.com/office/drawing/2014/main" id="{90396112-FA93-9B94-9DD1-8C24C9A3F3E5}"/>
                  </a:ext>
                </a:extLst>
              </p:cNvPr>
              <p:cNvSpPr>
                <a:spLocks noChangeShapeType="1"/>
              </p:cNvSpPr>
              <p:nvPr/>
            </p:nvSpPr>
            <p:spPr bwMode="auto">
              <a:xfrm rot="-5400000">
                <a:off x="1676"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59" name="Line 203">
                <a:extLst>
                  <a:ext uri="{FF2B5EF4-FFF2-40B4-BE49-F238E27FC236}">
                    <a16:creationId xmlns:a16="http://schemas.microsoft.com/office/drawing/2014/main" id="{7BFA903B-6754-1016-0C85-80DF6CED1869}"/>
                  </a:ext>
                </a:extLst>
              </p:cNvPr>
              <p:cNvSpPr>
                <a:spLocks noChangeShapeType="1"/>
              </p:cNvSpPr>
              <p:nvPr/>
            </p:nvSpPr>
            <p:spPr bwMode="auto">
              <a:xfrm rot="-5400000">
                <a:off x="1677"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60" name="Line 204">
                <a:extLst>
                  <a:ext uri="{FF2B5EF4-FFF2-40B4-BE49-F238E27FC236}">
                    <a16:creationId xmlns:a16="http://schemas.microsoft.com/office/drawing/2014/main" id="{52BDF617-6196-C3BB-9A41-60B317BE490D}"/>
                  </a:ext>
                </a:extLst>
              </p:cNvPr>
              <p:cNvSpPr>
                <a:spLocks noChangeShapeType="1"/>
              </p:cNvSpPr>
              <p:nvPr/>
            </p:nvSpPr>
            <p:spPr bwMode="auto">
              <a:xfrm rot="16200000" flipH="1">
                <a:off x="1804"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61" name="Line 205">
                <a:extLst>
                  <a:ext uri="{FF2B5EF4-FFF2-40B4-BE49-F238E27FC236}">
                    <a16:creationId xmlns:a16="http://schemas.microsoft.com/office/drawing/2014/main" id="{BC255F0F-4AE3-E8AD-A5C5-1251E2ABBE09}"/>
                  </a:ext>
                </a:extLst>
              </p:cNvPr>
              <p:cNvSpPr>
                <a:spLocks noChangeShapeType="1"/>
              </p:cNvSpPr>
              <p:nvPr/>
            </p:nvSpPr>
            <p:spPr bwMode="auto">
              <a:xfrm rot="16200000" flipH="1">
                <a:off x="1809"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62" name="Line 206">
                <a:extLst>
                  <a:ext uri="{FF2B5EF4-FFF2-40B4-BE49-F238E27FC236}">
                    <a16:creationId xmlns:a16="http://schemas.microsoft.com/office/drawing/2014/main" id="{22835DBF-CC02-925D-DADC-5F060E70142C}"/>
                  </a:ext>
                </a:extLst>
              </p:cNvPr>
              <p:cNvSpPr>
                <a:spLocks noChangeShapeType="1"/>
              </p:cNvSpPr>
              <p:nvPr/>
            </p:nvSpPr>
            <p:spPr bwMode="auto">
              <a:xfrm rot="-5400000" flipH="1" flipV="1">
                <a:off x="3812"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63" name="Line 207">
                <a:extLst>
                  <a:ext uri="{FF2B5EF4-FFF2-40B4-BE49-F238E27FC236}">
                    <a16:creationId xmlns:a16="http://schemas.microsoft.com/office/drawing/2014/main" id="{C31C6EB7-42E5-9C54-8239-CDE6C05D3D22}"/>
                  </a:ext>
                </a:extLst>
              </p:cNvPr>
              <p:cNvSpPr>
                <a:spLocks noChangeShapeType="1"/>
              </p:cNvSpPr>
              <p:nvPr/>
            </p:nvSpPr>
            <p:spPr bwMode="auto">
              <a:xfrm rot="-5400000" flipH="1" flipV="1">
                <a:off x="1773"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64" name="Line 208">
                <a:extLst>
                  <a:ext uri="{FF2B5EF4-FFF2-40B4-BE49-F238E27FC236}">
                    <a16:creationId xmlns:a16="http://schemas.microsoft.com/office/drawing/2014/main" id="{9CA9F2D1-B2BD-FB8D-F802-C78EBBFCABAA}"/>
                  </a:ext>
                </a:extLst>
              </p:cNvPr>
              <p:cNvSpPr>
                <a:spLocks noChangeShapeType="1"/>
              </p:cNvSpPr>
              <p:nvPr/>
            </p:nvSpPr>
            <p:spPr bwMode="auto">
              <a:xfrm rot="16200000" flipV="1">
                <a:off x="3813"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65" name="Line 209">
                <a:extLst>
                  <a:ext uri="{FF2B5EF4-FFF2-40B4-BE49-F238E27FC236}">
                    <a16:creationId xmlns:a16="http://schemas.microsoft.com/office/drawing/2014/main" id="{5561A489-2949-6E9D-52E0-EF23FD530DC6}"/>
                  </a:ext>
                </a:extLst>
              </p:cNvPr>
              <p:cNvSpPr>
                <a:spLocks noChangeShapeType="1"/>
              </p:cNvSpPr>
              <p:nvPr/>
            </p:nvSpPr>
            <p:spPr bwMode="auto">
              <a:xfrm rot="16200000" flipV="1">
                <a:off x="1774"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66" name="Line 210">
                <a:extLst>
                  <a:ext uri="{FF2B5EF4-FFF2-40B4-BE49-F238E27FC236}">
                    <a16:creationId xmlns:a16="http://schemas.microsoft.com/office/drawing/2014/main" id="{B0F1F34C-27C0-40AD-367D-6CE0BF9BD623}"/>
                  </a:ext>
                </a:extLst>
              </p:cNvPr>
              <p:cNvSpPr>
                <a:spLocks noChangeShapeType="1"/>
              </p:cNvSpPr>
              <p:nvPr/>
            </p:nvSpPr>
            <p:spPr bwMode="auto">
              <a:xfrm rot="-5400000" flipH="1" flipV="1">
                <a:off x="3946"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67" name="Line 211">
                <a:extLst>
                  <a:ext uri="{FF2B5EF4-FFF2-40B4-BE49-F238E27FC236}">
                    <a16:creationId xmlns:a16="http://schemas.microsoft.com/office/drawing/2014/main" id="{90BCEAD3-0336-1235-62AA-E392167B017C}"/>
                  </a:ext>
                </a:extLst>
              </p:cNvPr>
              <p:cNvSpPr>
                <a:spLocks noChangeShapeType="1"/>
              </p:cNvSpPr>
              <p:nvPr/>
            </p:nvSpPr>
            <p:spPr bwMode="auto">
              <a:xfrm rot="-5400000" flipH="1" flipV="1">
                <a:off x="1653"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68" name="Line 212">
                <a:extLst>
                  <a:ext uri="{FF2B5EF4-FFF2-40B4-BE49-F238E27FC236}">
                    <a16:creationId xmlns:a16="http://schemas.microsoft.com/office/drawing/2014/main" id="{CB15F79F-5864-FBDF-1C8B-6F5D7A08C747}"/>
                  </a:ext>
                </a:extLst>
              </p:cNvPr>
              <p:cNvSpPr>
                <a:spLocks noChangeShapeType="1"/>
              </p:cNvSpPr>
              <p:nvPr/>
            </p:nvSpPr>
            <p:spPr bwMode="auto">
              <a:xfrm rot="16200000" flipH="1">
                <a:off x="1652"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69" name="Line 213">
                <a:extLst>
                  <a:ext uri="{FF2B5EF4-FFF2-40B4-BE49-F238E27FC236}">
                    <a16:creationId xmlns:a16="http://schemas.microsoft.com/office/drawing/2014/main" id="{2475C53B-272D-F63F-E026-B2FABFADBB55}"/>
                  </a:ext>
                </a:extLst>
              </p:cNvPr>
              <p:cNvSpPr>
                <a:spLocks noChangeShapeType="1"/>
              </p:cNvSpPr>
              <p:nvPr/>
            </p:nvSpPr>
            <p:spPr bwMode="auto">
              <a:xfrm rot="16200000" flipH="1">
                <a:off x="3945"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70" name="Line 214">
                <a:extLst>
                  <a:ext uri="{FF2B5EF4-FFF2-40B4-BE49-F238E27FC236}">
                    <a16:creationId xmlns:a16="http://schemas.microsoft.com/office/drawing/2014/main" id="{F5D5C10E-4B29-C4F2-9C94-2C6C4B4A9771}"/>
                  </a:ext>
                </a:extLst>
              </p:cNvPr>
              <p:cNvSpPr>
                <a:spLocks noChangeShapeType="1"/>
              </p:cNvSpPr>
              <p:nvPr/>
            </p:nvSpPr>
            <p:spPr bwMode="auto">
              <a:xfrm rot="16200000" flipH="1">
                <a:off x="3071"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71" name="Line 215">
                <a:extLst>
                  <a:ext uri="{FF2B5EF4-FFF2-40B4-BE49-F238E27FC236}">
                    <a16:creationId xmlns:a16="http://schemas.microsoft.com/office/drawing/2014/main" id="{A1943753-F7AD-E08C-F338-EEAF8DE5D199}"/>
                  </a:ext>
                </a:extLst>
              </p:cNvPr>
              <p:cNvSpPr>
                <a:spLocks noChangeShapeType="1"/>
              </p:cNvSpPr>
              <p:nvPr/>
            </p:nvSpPr>
            <p:spPr bwMode="auto">
              <a:xfrm rot="16200000" flipH="1">
                <a:off x="3070"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72" name="Line 216">
                <a:extLst>
                  <a:ext uri="{FF2B5EF4-FFF2-40B4-BE49-F238E27FC236}">
                    <a16:creationId xmlns:a16="http://schemas.microsoft.com/office/drawing/2014/main" id="{0980E77E-2279-19E8-E0DF-3C9B043DAFB9}"/>
                  </a:ext>
                </a:extLst>
              </p:cNvPr>
              <p:cNvSpPr>
                <a:spLocks noChangeShapeType="1"/>
              </p:cNvSpPr>
              <p:nvPr/>
            </p:nvSpPr>
            <p:spPr bwMode="auto">
              <a:xfrm rot="-5400000">
                <a:off x="3451"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73" name="Line 217">
                <a:extLst>
                  <a:ext uri="{FF2B5EF4-FFF2-40B4-BE49-F238E27FC236}">
                    <a16:creationId xmlns:a16="http://schemas.microsoft.com/office/drawing/2014/main" id="{4E6BEA6E-0F8F-6BFA-F8B0-BE7B248A4353}"/>
                  </a:ext>
                </a:extLst>
              </p:cNvPr>
              <p:cNvSpPr>
                <a:spLocks noChangeShapeType="1"/>
              </p:cNvSpPr>
              <p:nvPr/>
            </p:nvSpPr>
            <p:spPr bwMode="auto">
              <a:xfrm rot="-5400000">
                <a:off x="3450"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74" name="Line 218">
                <a:extLst>
                  <a:ext uri="{FF2B5EF4-FFF2-40B4-BE49-F238E27FC236}">
                    <a16:creationId xmlns:a16="http://schemas.microsoft.com/office/drawing/2014/main" id="{8E4E2EE5-CA27-229F-1836-BEDE9DCAE86A}"/>
                  </a:ext>
                </a:extLst>
              </p:cNvPr>
              <p:cNvSpPr>
                <a:spLocks noChangeShapeType="1"/>
              </p:cNvSpPr>
              <p:nvPr/>
            </p:nvSpPr>
            <p:spPr bwMode="auto">
              <a:xfrm rot="16200000" flipH="1">
                <a:off x="2576"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75" name="Line 219">
                <a:extLst>
                  <a:ext uri="{FF2B5EF4-FFF2-40B4-BE49-F238E27FC236}">
                    <a16:creationId xmlns:a16="http://schemas.microsoft.com/office/drawing/2014/main" id="{3F21BA21-1906-4F54-0220-56C30742370F}"/>
                  </a:ext>
                </a:extLst>
              </p:cNvPr>
              <p:cNvSpPr>
                <a:spLocks noChangeShapeType="1"/>
              </p:cNvSpPr>
              <p:nvPr/>
            </p:nvSpPr>
            <p:spPr bwMode="auto">
              <a:xfrm rot="16200000" flipH="1">
                <a:off x="2575"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76" name="Line 220">
                <a:extLst>
                  <a:ext uri="{FF2B5EF4-FFF2-40B4-BE49-F238E27FC236}">
                    <a16:creationId xmlns:a16="http://schemas.microsoft.com/office/drawing/2014/main" id="{AB7F01C9-DB85-C324-C052-F2986570A3A8}"/>
                  </a:ext>
                </a:extLst>
              </p:cNvPr>
              <p:cNvSpPr>
                <a:spLocks noChangeShapeType="1"/>
              </p:cNvSpPr>
              <p:nvPr/>
            </p:nvSpPr>
            <p:spPr bwMode="auto">
              <a:xfrm rot="16200000" flipV="1">
                <a:off x="3300"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77" name="Line 221">
                <a:extLst>
                  <a:ext uri="{FF2B5EF4-FFF2-40B4-BE49-F238E27FC236}">
                    <a16:creationId xmlns:a16="http://schemas.microsoft.com/office/drawing/2014/main" id="{2D74B2FA-32DA-7221-57EF-B9BB586EF240}"/>
                  </a:ext>
                </a:extLst>
              </p:cNvPr>
              <p:cNvSpPr>
                <a:spLocks noChangeShapeType="1"/>
              </p:cNvSpPr>
              <p:nvPr/>
            </p:nvSpPr>
            <p:spPr bwMode="auto">
              <a:xfrm rot="16200000" flipV="1">
                <a:off x="2298"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78" name="Line 222">
                <a:extLst>
                  <a:ext uri="{FF2B5EF4-FFF2-40B4-BE49-F238E27FC236}">
                    <a16:creationId xmlns:a16="http://schemas.microsoft.com/office/drawing/2014/main" id="{E57DC923-7BF3-4BFC-751F-DBFEBAE82100}"/>
                  </a:ext>
                </a:extLst>
              </p:cNvPr>
              <p:cNvSpPr>
                <a:spLocks noChangeShapeType="1"/>
              </p:cNvSpPr>
              <p:nvPr/>
            </p:nvSpPr>
            <p:spPr bwMode="auto">
              <a:xfrm rot="-5400000" flipH="1" flipV="1">
                <a:off x="2297"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79" name="Line 223">
                <a:extLst>
                  <a:ext uri="{FF2B5EF4-FFF2-40B4-BE49-F238E27FC236}">
                    <a16:creationId xmlns:a16="http://schemas.microsoft.com/office/drawing/2014/main" id="{C0770720-E333-445A-BA1D-120D36A7AEA9}"/>
                  </a:ext>
                </a:extLst>
              </p:cNvPr>
              <p:cNvSpPr>
                <a:spLocks noChangeShapeType="1"/>
              </p:cNvSpPr>
              <p:nvPr/>
            </p:nvSpPr>
            <p:spPr bwMode="auto">
              <a:xfrm rot="-5400000" flipH="1" flipV="1">
                <a:off x="3299"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80" name="Line 224">
                <a:extLst>
                  <a:ext uri="{FF2B5EF4-FFF2-40B4-BE49-F238E27FC236}">
                    <a16:creationId xmlns:a16="http://schemas.microsoft.com/office/drawing/2014/main" id="{785C5F4F-E966-AEC5-269A-05341CE0EDED}"/>
                  </a:ext>
                </a:extLst>
              </p:cNvPr>
              <p:cNvSpPr>
                <a:spLocks noChangeShapeType="1"/>
              </p:cNvSpPr>
              <p:nvPr/>
            </p:nvSpPr>
            <p:spPr bwMode="auto">
              <a:xfrm rot="16200000" flipH="1">
                <a:off x="3843"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81" name="Line 225">
                <a:extLst>
                  <a:ext uri="{FF2B5EF4-FFF2-40B4-BE49-F238E27FC236}">
                    <a16:creationId xmlns:a16="http://schemas.microsoft.com/office/drawing/2014/main" id="{5E5AD807-1B8C-39B6-10EB-0799A98566ED}"/>
                  </a:ext>
                </a:extLst>
              </p:cNvPr>
              <p:cNvSpPr>
                <a:spLocks noChangeShapeType="1"/>
              </p:cNvSpPr>
              <p:nvPr/>
            </p:nvSpPr>
            <p:spPr bwMode="auto">
              <a:xfrm rot="16200000" flipH="1">
                <a:off x="2818"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82" name="Line 226">
                <a:extLst>
                  <a:ext uri="{FF2B5EF4-FFF2-40B4-BE49-F238E27FC236}">
                    <a16:creationId xmlns:a16="http://schemas.microsoft.com/office/drawing/2014/main" id="{A14BEF22-912E-ABEA-DFE5-7BC7C900C7E6}"/>
                  </a:ext>
                </a:extLst>
              </p:cNvPr>
              <p:cNvSpPr>
                <a:spLocks noChangeShapeType="1"/>
              </p:cNvSpPr>
              <p:nvPr/>
            </p:nvSpPr>
            <p:spPr bwMode="auto">
              <a:xfrm rot="16200000" flipH="1">
                <a:off x="3842"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83" name="Line 227">
                <a:extLst>
                  <a:ext uri="{FF2B5EF4-FFF2-40B4-BE49-F238E27FC236}">
                    <a16:creationId xmlns:a16="http://schemas.microsoft.com/office/drawing/2014/main" id="{ECD2CD45-93D2-794A-80F4-1362D04D28C3}"/>
                  </a:ext>
                </a:extLst>
              </p:cNvPr>
              <p:cNvSpPr>
                <a:spLocks noChangeShapeType="1"/>
              </p:cNvSpPr>
              <p:nvPr/>
            </p:nvSpPr>
            <p:spPr bwMode="auto">
              <a:xfrm rot="16200000" flipH="1">
                <a:off x="2817"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84" name="Line 228">
                <a:extLst>
                  <a:ext uri="{FF2B5EF4-FFF2-40B4-BE49-F238E27FC236}">
                    <a16:creationId xmlns:a16="http://schemas.microsoft.com/office/drawing/2014/main" id="{AF6DD712-3BB5-A9C0-A017-2B4B30C9AB54}"/>
                  </a:ext>
                </a:extLst>
              </p:cNvPr>
              <p:cNvSpPr>
                <a:spLocks noChangeShapeType="1"/>
              </p:cNvSpPr>
              <p:nvPr/>
            </p:nvSpPr>
            <p:spPr bwMode="auto">
              <a:xfrm rot="-5400000" flipH="1" flipV="1">
                <a:off x="2039" y="2959"/>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85" name="Line 229">
                <a:extLst>
                  <a:ext uri="{FF2B5EF4-FFF2-40B4-BE49-F238E27FC236}">
                    <a16:creationId xmlns:a16="http://schemas.microsoft.com/office/drawing/2014/main" id="{6AC03A68-1780-5683-7A8C-0C9EAC2E7CEA}"/>
                  </a:ext>
                </a:extLst>
              </p:cNvPr>
              <p:cNvSpPr>
                <a:spLocks noChangeShapeType="1"/>
              </p:cNvSpPr>
              <p:nvPr/>
            </p:nvSpPr>
            <p:spPr bwMode="auto">
              <a:xfrm rot="-5400000" flipH="1" flipV="1">
                <a:off x="3559" y="2959"/>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86" name="Line 230">
                <a:extLst>
                  <a:ext uri="{FF2B5EF4-FFF2-40B4-BE49-F238E27FC236}">
                    <a16:creationId xmlns:a16="http://schemas.microsoft.com/office/drawing/2014/main" id="{5FDAFF3A-2482-8D88-967A-A874B6EAAC5C}"/>
                  </a:ext>
                </a:extLst>
              </p:cNvPr>
              <p:cNvSpPr>
                <a:spLocks noChangeShapeType="1"/>
              </p:cNvSpPr>
              <p:nvPr/>
            </p:nvSpPr>
            <p:spPr bwMode="auto">
              <a:xfrm rot="16200000" flipV="1">
                <a:off x="2033" y="1422"/>
                <a:ext cx="80"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87" name="Line 231">
                <a:extLst>
                  <a:ext uri="{FF2B5EF4-FFF2-40B4-BE49-F238E27FC236}">
                    <a16:creationId xmlns:a16="http://schemas.microsoft.com/office/drawing/2014/main" id="{35876B2A-B36B-E8F9-3940-A0366BAD58D0}"/>
                  </a:ext>
                </a:extLst>
              </p:cNvPr>
              <p:cNvSpPr>
                <a:spLocks noChangeShapeType="1"/>
              </p:cNvSpPr>
              <p:nvPr/>
            </p:nvSpPr>
            <p:spPr bwMode="auto">
              <a:xfrm rot="16200000" flipV="1">
                <a:off x="3553" y="1422"/>
                <a:ext cx="80"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88" name="Line 232">
                <a:extLst>
                  <a:ext uri="{FF2B5EF4-FFF2-40B4-BE49-F238E27FC236}">
                    <a16:creationId xmlns:a16="http://schemas.microsoft.com/office/drawing/2014/main" id="{8BA814F3-34F4-18EA-2661-CD0590739C0F}"/>
                  </a:ext>
                </a:extLst>
              </p:cNvPr>
              <p:cNvSpPr>
                <a:spLocks noChangeShapeType="1"/>
              </p:cNvSpPr>
              <p:nvPr/>
            </p:nvSpPr>
            <p:spPr bwMode="auto">
              <a:xfrm rot="-5400000">
                <a:off x="1682"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89" name="Line 233">
                <a:extLst>
                  <a:ext uri="{FF2B5EF4-FFF2-40B4-BE49-F238E27FC236}">
                    <a16:creationId xmlns:a16="http://schemas.microsoft.com/office/drawing/2014/main" id="{A93D3D8E-0978-6E06-2914-E71F51DEDDEB}"/>
                  </a:ext>
                </a:extLst>
              </p:cNvPr>
              <p:cNvSpPr>
                <a:spLocks noChangeShapeType="1"/>
              </p:cNvSpPr>
              <p:nvPr/>
            </p:nvSpPr>
            <p:spPr bwMode="auto">
              <a:xfrm rot="-5400000" flipH="1" flipV="1">
                <a:off x="1780"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90" name="Line 234">
                <a:extLst>
                  <a:ext uri="{FF2B5EF4-FFF2-40B4-BE49-F238E27FC236}">
                    <a16:creationId xmlns:a16="http://schemas.microsoft.com/office/drawing/2014/main" id="{443FB53A-53DE-9A8B-CB47-9494B9BAE931}"/>
                  </a:ext>
                </a:extLst>
              </p:cNvPr>
              <p:cNvSpPr>
                <a:spLocks noChangeShapeType="1"/>
              </p:cNvSpPr>
              <p:nvPr/>
            </p:nvSpPr>
            <p:spPr bwMode="auto">
              <a:xfrm rot="16200000" flipV="1">
                <a:off x="3818"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91" name="Line 235">
                <a:extLst>
                  <a:ext uri="{FF2B5EF4-FFF2-40B4-BE49-F238E27FC236}">
                    <a16:creationId xmlns:a16="http://schemas.microsoft.com/office/drawing/2014/main" id="{D1421753-407E-E6A1-86EA-35B875E3BE69}"/>
                  </a:ext>
                </a:extLst>
              </p:cNvPr>
              <p:cNvSpPr>
                <a:spLocks noChangeShapeType="1"/>
              </p:cNvSpPr>
              <p:nvPr/>
            </p:nvSpPr>
            <p:spPr bwMode="auto">
              <a:xfrm rot="-5400000" flipH="1" flipV="1">
                <a:off x="3819"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92" name="Line 236">
                <a:extLst>
                  <a:ext uri="{FF2B5EF4-FFF2-40B4-BE49-F238E27FC236}">
                    <a16:creationId xmlns:a16="http://schemas.microsoft.com/office/drawing/2014/main" id="{6C6C6E76-DEDD-3913-9644-9AE8F7372300}"/>
                  </a:ext>
                </a:extLst>
              </p:cNvPr>
              <p:cNvSpPr>
                <a:spLocks noChangeShapeType="1"/>
              </p:cNvSpPr>
              <p:nvPr/>
            </p:nvSpPr>
            <p:spPr bwMode="auto">
              <a:xfrm rot="16200000" flipV="1">
                <a:off x="1779"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93" name="Line 237">
                <a:extLst>
                  <a:ext uri="{FF2B5EF4-FFF2-40B4-BE49-F238E27FC236}">
                    <a16:creationId xmlns:a16="http://schemas.microsoft.com/office/drawing/2014/main" id="{7155F041-7065-06AB-C103-B3EED90AEF66}"/>
                  </a:ext>
                </a:extLst>
              </p:cNvPr>
              <p:cNvSpPr>
                <a:spLocks noChangeShapeType="1"/>
              </p:cNvSpPr>
              <p:nvPr/>
            </p:nvSpPr>
            <p:spPr bwMode="auto">
              <a:xfrm rot="-5400000" flipH="1" flipV="1">
                <a:off x="2425"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94" name="Line 238">
                <a:extLst>
                  <a:ext uri="{FF2B5EF4-FFF2-40B4-BE49-F238E27FC236}">
                    <a16:creationId xmlns:a16="http://schemas.microsoft.com/office/drawing/2014/main" id="{FA97FFCE-6C77-2F21-EC35-AD0B1145B882}"/>
                  </a:ext>
                </a:extLst>
              </p:cNvPr>
              <p:cNvSpPr>
                <a:spLocks noChangeShapeType="1"/>
              </p:cNvSpPr>
              <p:nvPr/>
            </p:nvSpPr>
            <p:spPr bwMode="auto">
              <a:xfrm rot="-5400000" flipH="1" flipV="1">
                <a:off x="3174"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95" name="Line 239">
                <a:extLst>
                  <a:ext uri="{FF2B5EF4-FFF2-40B4-BE49-F238E27FC236}">
                    <a16:creationId xmlns:a16="http://schemas.microsoft.com/office/drawing/2014/main" id="{A91C5B7E-03B0-1CD7-8BBC-AA607547BB31}"/>
                  </a:ext>
                </a:extLst>
              </p:cNvPr>
              <p:cNvSpPr>
                <a:spLocks noChangeShapeType="1"/>
              </p:cNvSpPr>
              <p:nvPr/>
            </p:nvSpPr>
            <p:spPr bwMode="auto">
              <a:xfrm rot="16200000" flipH="1">
                <a:off x="2424"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96" name="Line 240">
                <a:extLst>
                  <a:ext uri="{FF2B5EF4-FFF2-40B4-BE49-F238E27FC236}">
                    <a16:creationId xmlns:a16="http://schemas.microsoft.com/office/drawing/2014/main" id="{F8392DD4-37C5-4E65-09F9-71BF61BEAD29}"/>
                  </a:ext>
                </a:extLst>
              </p:cNvPr>
              <p:cNvSpPr>
                <a:spLocks noChangeShapeType="1"/>
              </p:cNvSpPr>
              <p:nvPr/>
            </p:nvSpPr>
            <p:spPr bwMode="auto">
              <a:xfrm rot="16200000" flipH="1">
                <a:off x="3173"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97" name="Line 241">
                <a:extLst>
                  <a:ext uri="{FF2B5EF4-FFF2-40B4-BE49-F238E27FC236}">
                    <a16:creationId xmlns:a16="http://schemas.microsoft.com/office/drawing/2014/main" id="{FF53734C-3E8F-2BE5-2E3B-844FEAE4627D}"/>
                  </a:ext>
                </a:extLst>
              </p:cNvPr>
              <p:cNvSpPr>
                <a:spLocks noChangeShapeType="1"/>
              </p:cNvSpPr>
              <p:nvPr/>
            </p:nvSpPr>
            <p:spPr bwMode="auto">
              <a:xfrm rot="16200000" flipH="1">
                <a:off x="3589"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98" name="Line 242">
                <a:extLst>
                  <a:ext uri="{FF2B5EF4-FFF2-40B4-BE49-F238E27FC236}">
                    <a16:creationId xmlns:a16="http://schemas.microsoft.com/office/drawing/2014/main" id="{8857B5D9-ED42-1F6F-9D44-8A4680ADC059}"/>
                  </a:ext>
                </a:extLst>
              </p:cNvPr>
              <p:cNvSpPr>
                <a:spLocks noChangeShapeType="1"/>
              </p:cNvSpPr>
              <p:nvPr/>
            </p:nvSpPr>
            <p:spPr bwMode="auto">
              <a:xfrm rot="16200000" flipH="1">
                <a:off x="3594"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499" name="Line 243">
                <a:extLst>
                  <a:ext uri="{FF2B5EF4-FFF2-40B4-BE49-F238E27FC236}">
                    <a16:creationId xmlns:a16="http://schemas.microsoft.com/office/drawing/2014/main" id="{29BF06BF-F907-BB43-FF45-FCC5FB4194D9}"/>
                  </a:ext>
                </a:extLst>
              </p:cNvPr>
              <p:cNvSpPr>
                <a:spLocks noChangeShapeType="1"/>
              </p:cNvSpPr>
              <p:nvPr/>
            </p:nvSpPr>
            <p:spPr bwMode="auto">
              <a:xfrm rot="-5400000">
                <a:off x="3716"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00" name="Line 244">
                <a:extLst>
                  <a:ext uri="{FF2B5EF4-FFF2-40B4-BE49-F238E27FC236}">
                    <a16:creationId xmlns:a16="http://schemas.microsoft.com/office/drawing/2014/main" id="{65CCCF94-D11E-013B-45EB-F3C55EEFAF7F}"/>
                  </a:ext>
                </a:extLst>
              </p:cNvPr>
              <p:cNvSpPr>
                <a:spLocks noChangeShapeType="1"/>
              </p:cNvSpPr>
              <p:nvPr/>
            </p:nvSpPr>
            <p:spPr bwMode="auto">
              <a:xfrm rot="-5400000">
                <a:off x="3715"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01" name="Line 245">
                <a:extLst>
                  <a:ext uri="{FF2B5EF4-FFF2-40B4-BE49-F238E27FC236}">
                    <a16:creationId xmlns:a16="http://schemas.microsoft.com/office/drawing/2014/main" id="{6BE87E4A-EAA7-5A34-D426-D9B6269F6EAF}"/>
                  </a:ext>
                </a:extLst>
              </p:cNvPr>
              <p:cNvSpPr>
                <a:spLocks noChangeShapeType="1"/>
              </p:cNvSpPr>
              <p:nvPr/>
            </p:nvSpPr>
            <p:spPr bwMode="auto">
              <a:xfrm rot="-5400000">
                <a:off x="2195"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02" name="Line 246">
                <a:extLst>
                  <a:ext uri="{FF2B5EF4-FFF2-40B4-BE49-F238E27FC236}">
                    <a16:creationId xmlns:a16="http://schemas.microsoft.com/office/drawing/2014/main" id="{E0D3B04B-8137-9814-A117-4554E474EC26}"/>
                  </a:ext>
                </a:extLst>
              </p:cNvPr>
              <p:cNvSpPr>
                <a:spLocks noChangeShapeType="1"/>
              </p:cNvSpPr>
              <p:nvPr/>
            </p:nvSpPr>
            <p:spPr bwMode="auto">
              <a:xfrm rot="-5400000">
                <a:off x="2196"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03" name="Line 247">
                <a:extLst>
                  <a:ext uri="{FF2B5EF4-FFF2-40B4-BE49-F238E27FC236}">
                    <a16:creationId xmlns:a16="http://schemas.microsoft.com/office/drawing/2014/main" id="{5B5FFBC2-4FE2-A838-BDDD-8334BDDD441D}"/>
                  </a:ext>
                </a:extLst>
              </p:cNvPr>
              <p:cNvSpPr>
                <a:spLocks noChangeShapeType="1"/>
              </p:cNvSpPr>
              <p:nvPr/>
            </p:nvSpPr>
            <p:spPr bwMode="auto">
              <a:xfrm rot="-5400000" flipH="1" flipV="1">
                <a:off x="368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04" name="Line 248">
                <a:extLst>
                  <a:ext uri="{FF2B5EF4-FFF2-40B4-BE49-F238E27FC236}">
                    <a16:creationId xmlns:a16="http://schemas.microsoft.com/office/drawing/2014/main" id="{930DF09E-5CE3-693D-2C9C-B92EBBE60AE4}"/>
                  </a:ext>
                </a:extLst>
              </p:cNvPr>
              <p:cNvSpPr>
                <a:spLocks noChangeShapeType="1"/>
              </p:cNvSpPr>
              <p:nvPr/>
            </p:nvSpPr>
            <p:spPr bwMode="auto">
              <a:xfrm rot="16200000" flipH="1">
                <a:off x="368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05" name="Line 249">
                <a:extLst>
                  <a:ext uri="{FF2B5EF4-FFF2-40B4-BE49-F238E27FC236}">
                    <a16:creationId xmlns:a16="http://schemas.microsoft.com/office/drawing/2014/main" id="{96AE0994-40AE-0364-CC6E-8704E3EC2000}"/>
                  </a:ext>
                </a:extLst>
              </p:cNvPr>
              <p:cNvSpPr>
                <a:spLocks noChangeShapeType="1"/>
              </p:cNvSpPr>
              <p:nvPr/>
            </p:nvSpPr>
            <p:spPr bwMode="auto">
              <a:xfrm rot="-5400000" flipH="1" flipV="1">
                <a:off x="190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06" name="Line 250">
                <a:extLst>
                  <a:ext uri="{FF2B5EF4-FFF2-40B4-BE49-F238E27FC236}">
                    <a16:creationId xmlns:a16="http://schemas.microsoft.com/office/drawing/2014/main" id="{4B982B6C-6B19-145F-EB46-22BC8D02980C}"/>
                  </a:ext>
                </a:extLst>
              </p:cNvPr>
              <p:cNvSpPr>
                <a:spLocks noChangeShapeType="1"/>
              </p:cNvSpPr>
              <p:nvPr/>
            </p:nvSpPr>
            <p:spPr bwMode="auto">
              <a:xfrm rot="16200000" flipH="1">
                <a:off x="190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07" name="Line 251">
                <a:extLst>
                  <a:ext uri="{FF2B5EF4-FFF2-40B4-BE49-F238E27FC236}">
                    <a16:creationId xmlns:a16="http://schemas.microsoft.com/office/drawing/2014/main" id="{65F83852-9C96-A7C6-7027-CFC938EFF16C}"/>
                  </a:ext>
                </a:extLst>
              </p:cNvPr>
              <p:cNvSpPr>
                <a:spLocks noChangeShapeType="1"/>
              </p:cNvSpPr>
              <p:nvPr/>
            </p:nvSpPr>
            <p:spPr bwMode="auto">
              <a:xfrm rot="16200000" flipV="1">
                <a:off x="3819"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08" name="Line 252">
                <a:extLst>
                  <a:ext uri="{FF2B5EF4-FFF2-40B4-BE49-F238E27FC236}">
                    <a16:creationId xmlns:a16="http://schemas.microsoft.com/office/drawing/2014/main" id="{982284E3-28A1-A91B-1455-B5D15D781A99}"/>
                  </a:ext>
                </a:extLst>
              </p:cNvPr>
              <p:cNvSpPr>
                <a:spLocks noChangeShapeType="1"/>
              </p:cNvSpPr>
              <p:nvPr/>
            </p:nvSpPr>
            <p:spPr bwMode="auto">
              <a:xfrm rot="16200000" flipV="1">
                <a:off x="1780"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09" name="Line 253">
                <a:extLst>
                  <a:ext uri="{FF2B5EF4-FFF2-40B4-BE49-F238E27FC236}">
                    <a16:creationId xmlns:a16="http://schemas.microsoft.com/office/drawing/2014/main" id="{E9EFD8D4-84AF-9598-58A2-1991548E8410}"/>
                  </a:ext>
                </a:extLst>
              </p:cNvPr>
              <p:cNvSpPr>
                <a:spLocks noChangeShapeType="1"/>
              </p:cNvSpPr>
              <p:nvPr/>
            </p:nvSpPr>
            <p:spPr bwMode="auto">
              <a:xfrm rot="-5400000" flipH="1" flipV="1">
                <a:off x="1779"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10" name="Line 254">
                <a:extLst>
                  <a:ext uri="{FF2B5EF4-FFF2-40B4-BE49-F238E27FC236}">
                    <a16:creationId xmlns:a16="http://schemas.microsoft.com/office/drawing/2014/main" id="{81CAEAA1-0669-8930-A061-124C0D0FCD29}"/>
                  </a:ext>
                </a:extLst>
              </p:cNvPr>
              <p:cNvSpPr>
                <a:spLocks noChangeShapeType="1"/>
              </p:cNvSpPr>
              <p:nvPr/>
            </p:nvSpPr>
            <p:spPr bwMode="auto">
              <a:xfrm rot="-5400000" flipH="1" flipV="1">
                <a:off x="3818"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11" name="Line 255">
                <a:extLst>
                  <a:ext uri="{FF2B5EF4-FFF2-40B4-BE49-F238E27FC236}">
                    <a16:creationId xmlns:a16="http://schemas.microsoft.com/office/drawing/2014/main" id="{D7039EBC-6A8F-8401-486F-9FBFCEE94ED3}"/>
                  </a:ext>
                </a:extLst>
              </p:cNvPr>
              <p:cNvSpPr>
                <a:spLocks noChangeShapeType="1"/>
              </p:cNvSpPr>
              <p:nvPr/>
            </p:nvSpPr>
            <p:spPr bwMode="auto">
              <a:xfrm rot="16200000" flipV="1">
                <a:off x="2552"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12" name="Line 256">
                <a:extLst>
                  <a:ext uri="{FF2B5EF4-FFF2-40B4-BE49-F238E27FC236}">
                    <a16:creationId xmlns:a16="http://schemas.microsoft.com/office/drawing/2014/main" id="{BE939AB3-0E0D-C926-176E-4C222C9EB3D1}"/>
                  </a:ext>
                </a:extLst>
              </p:cNvPr>
              <p:cNvSpPr>
                <a:spLocks noChangeShapeType="1"/>
              </p:cNvSpPr>
              <p:nvPr/>
            </p:nvSpPr>
            <p:spPr bwMode="auto">
              <a:xfrm rot="16200000" flipV="1">
                <a:off x="3047"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13" name="Line 257">
                <a:extLst>
                  <a:ext uri="{FF2B5EF4-FFF2-40B4-BE49-F238E27FC236}">
                    <a16:creationId xmlns:a16="http://schemas.microsoft.com/office/drawing/2014/main" id="{56218C0E-4B29-1487-227D-4D9190A405E6}"/>
                  </a:ext>
                </a:extLst>
              </p:cNvPr>
              <p:cNvSpPr>
                <a:spLocks noChangeShapeType="1"/>
              </p:cNvSpPr>
              <p:nvPr/>
            </p:nvSpPr>
            <p:spPr bwMode="auto">
              <a:xfrm rot="-5400000" flipH="1" flipV="1">
                <a:off x="3046"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14" name="Line 258">
                <a:extLst>
                  <a:ext uri="{FF2B5EF4-FFF2-40B4-BE49-F238E27FC236}">
                    <a16:creationId xmlns:a16="http://schemas.microsoft.com/office/drawing/2014/main" id="{7DE6AD10-1BEC-78DF-0041-F552EA56D9A5}"/>
                  </a:ext>
                </a:extLst>
              </p:cNvPr>
              <p:cNvSpPr>
                <a:spLocks noChangeShapeType="1"/>
              </p:cNvSpPr>
              <p:nvPr/>
            </p:nvSpPr>
            <p:spPr bwMode="auto">
              <a:xfrm rot="-5400000" flipH="1" flipV="1">
                <a:off x="2551"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15" name="Line 259">
                <a:extLst>
                  <a:ext uri="{FF2B5EF4-FFF2-40B4-BE49-F238E27FC236}">
                    <a16:creationId xmlns:a16="http://schemas.microsoft.com/office/drawing/2014/main" id="{B23F02D4-7EC0-4BE0-519B-65CABB7DB18C}"/>
                  </a:ext>
                </a:extLst>
              </p:cNvPr>
              <p:cNvSpPr>
                <a:spLocks noChangeShapeType="1"/>
              </p:cNvSpPr>
              <p:nvPr/>
            </p:nvSpPr>
            <p:spPr bwMode="auto">
              <a:xfrm rot="-5400000" flipH="1" flipV="1">
                <a:off x="2920"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16" name="Line 260">
                <a:extLst>
                  <a:ext uri="{FF2B5EF4-FFF2-40B4-BE49-F238E27FC236}">
                    <a16:creationId xmlns:a16="http://schemas.microsoft.com/office/drawing/2014/main" id="{520F8358-45D8-6E2B-959A-8EF642E7B757}"/>
                  </a:ext>
                </a:extLst>
              </p:cNvPr>
              <p:cNvSpPr>
                <a:spLocks noChangeShapeType="1"/>
              </p:cNvSpPr>
              <p:nvPr/>
            </p:nvSpPr>
            <p:spPr bwMode="auto">
              <a:xfrm rot="-5400000" flipH="1" flipV="1">
                <a:off x="2678"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17" name="Line 261">
                <a:extLst>
                  <a:ext uri="{FF2B5EF4-FFF2-40B4-BE49-F238E27FC236}">
                    <a16:creationId xmlns:a16="http://schemas.microsoft.com/office/drawing/2014/main" id="{FC49FFF9-060C-74BD-64C8-731A44385A35}"/>
                  </a:ext>
                </a:extLst>
              </p:cNvPr>
              <p:cNvSpPr>
                <a:spLocks noChangeShapeType="1"/>
              </p:cNvSpPr>
              <p:nvPr/>
            </p:nvSpPr>
            <p:spPr bwMode="auto">
              <a:xfrm rot="16200000" flipH="1">
                <a:off x="342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18" name="Line 262">
                <a:extLst>
                  <a:ext uri="{FF2B5EF4-FFF2-40B4-BE49-F238E27FC236}">
                    <a16:creationId xmlns:a16="http://schemas.microsoft.com/office/drawing/2014/main" id="{2AAA4309-B335-87A1-F635-E2C8B9E6A5C7}"/>
                  </a:ext>
                </a:extLst>
              </p:cNvPr>
              <p:cNvSpPr>
                <a:spLocks noChangeShapeType="1"/>
              </p:cNvSpPr>
              <p:nvPr/>
            </p:nvSpPr>
            <p:spPr bwMode="auto">
              <a:xfrm rot="16200000" flipH="1">
                <a:off x="217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19" name="Line 263">
                <a:extLst>
                  <a:ext uri="{FF2B5EF4-FFF2-40B4-BE49-F238E27FC236}">
                    <a16:creationId xmlns:a16="http://schemas.microsoft.com/office/drawing/2014/main" id="{672A5DAC-A1E7-34FA-CECA-151B4939D955}"/>
                  </a:ext>
                </a:extLst>
              </p:cNvPr>
              <p:cNvSpPr>
                <a:spLocks noChangeShapeType="1"/>
              </p:cNvSpPr>
              <p:nvPr/>
            </p:nvSpPr>
            <p:spPr bwMode="auto">
              <a:xfrm rot="-5400000" flipH="1" flipV="1">
                <a:off x="342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20" name="Line 264">
                <a:extLst>
                  <a:ext uri="{FF2B5EF4-FFF2-40B4-BE49-F238E27FC236}">
                    <a16:creationId xmlns:a16="http://schemas.microsoft.com/office/drawing/2014/main" id="{ADA4C225-8512-BEA6-2C1F-60EAB962B6ED}"/>
                  </a:ext>
                </a:extLst>
              </p:cNvPr>
              <p:cNvSpPr>
                <a:spLocks noChangeShapeType="1"/>
              </p:cNvSpPr>
              <p:nvPr/>
            </p:nvSpPr>
            <p:spPr bwMode="auto">
              <a:xfrm rot="-5400000" flipH="1" flipV="1">
                <a:off x="216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21" name="Line 265">
                <a:extLst>
                  <a:ext uri="{FF2B5EF4-FFF2-40B4-BE49-F238E27FC236}">
                    <a16:creationId xmlns:a16="http://schemas.microsoft.com/office/drawing/2014/main" id="{96613687-FF87-DEA2-340E-0446E3994635}"/>
                  </a:ext>
                </a:extLst>
              </p:cNvPr>
              <p:cNvSpPr>
                <a:spLocks noChangeShapeType="1"/>
              </p:cNvSpPr>
              <p:nvPr/>
            </p:nvSpPr>
            <p:spPr bwMode="auto">
              <a:xfrm rot="16200000" flipH="1">
                <a:off x="2677"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22" name="Line 266">
                <a:extLst>
                  <a:ext uri="{FF2B5EF4-FFF2-40B4-BE49-F238E27FC236}">
                    <a16:creationId xmlns:a16="http://schemas.microsoft.com/office/drawing/2014/main" id="{9654AAE0-AFA9-33CE-533C-D19F9B492B3F}"/>
                  </a:ext>
                </a:extLst>
              </p:cNvPr>
              <p:cNvSpPr>
                <a:spLocks noChangeShapeType="1"/>
              </p:cNvSpPr>
              <p:nvPr/>
            </p:nvSpPr>
            <p:spPr bwMode="auto">
              <a:xfrm rot="16200000" flipH="1">
                <a:off x="2919"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23" name="Line 267">
                <a:extLst>
                  <a:ext uri="{FF2B5EF4-FFF2-40B4-BE49-F238E27FC236}">
                    <a16:creationId xmlns:a16="http://schemas.microsoft.com/office/drawing/2014/main" id="{374FC335-715C-96D3-B4A0-944C89C6AC7F}"/>
                  </a:ext>
                </a:extLst>
              </p:cNvPr>
              <p:cNvSpPr>
                <a:spLocks noChangeShapeType="1"/>
              </p:cNvSpPr>
              <p:nvPr/>
            </p:nvSpPr>
            <p:spPr bwMode="auto">
              <a:xfrm rot="16200000" flipV="1">
                <a:off x="2799" y="3189"/>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24" name="Line 268">
                <a:extLst>
                  <a:ext uri="{FF2B5EF4-FFF2-40B4-BE49-F238E27FC236}">
                    <a16:creationId xmlns:a16="http://schemas.microsoft.com/office/drawing/2014/main" id="{03E6713E-5643-05EC-8F2C-1BA7646266ED}"/>
                  </a:ext>
                </a:extLst>
              </p:cNvPr>
              <p:cNvSpPr>
                <a:spLocks noChangeShapeType="1"/>
              </p:cNvSpPr>
              <p:nvPr/>
            </p:nvSpPr>
            <p:spPr bwMode="auto">
              <a:xfrm rot="-5400000" flipH="1" flipV="1">
                <a:off x="2798" y="1208"/>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25" name="Line 269">
                <a:extLst>
                  <a:ext uri="{FF2B5EF4-FFF2-40B4-BE49-F238E27FC236}">
                    <a16:creationId xmlns:a16="http://schemas.microsoft.com/office/drawing/2014/main" id="{CC965743-CED3-BABA-7816-96CC6E14AEB4}"/>
                  </a:ext>
                </a:extLst>
              </p:cNvPr>
              <p:cNvSpPr>
                <a:spLocks noChangeShapeType="1"/>
              </p:cNvSpPr>
              <p:nvPr/>
            </p:nvSpPr>
            <p:spPr bwMode="auto">
              <a:xfrm rot="-5400000">
                <a:off x="3197"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26" name="Line 270">
                <a:extLst>
                  <a:ext uri="{FF2B5EF4-FFF2-40B4-BE49-F238E27FC236}">
                    <a16:creationId xmlns:a16="http://schemas.microsoft.com/office/drawing/2014/main" id="{41727E60-4B1F-26D3-733E-048E2BD227D4}"/>
                  </a:ext>
                </a:extLst>
              </p:cNvPr>
              <p:cNvSpPr>
                <a:spLocks noChangeShapeType="1"/>
              </p:cNvSpPr>
              <p:nvPr/>
            </p:nvSpPr>
            <p:spPr bwMode="auto">
              <a:xfrm rot="-5400000">
                <a:off x="3198"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27" name="Line 271">
                <a:extLst>
                  <a:ext uri="{FF2B5EF4-FFF2-40B4-BE49-F238E27FC236}">
                    <a16:creationId xmlns:a16="http://schemas.microsoft.com/office/drawing/2014/main" id="{804705E5-8E64-3CF4-9F56-602270D7269A}"/>
                  </a:ext>
                </a:extLst>
              </p:cNvPr>
              <p:cNvSpPr>
                <a:spLocks noChangeShapeType="1"/>
              </p:cNvSpPr>
              <p:nvPr/>
            </p:nvSpPr>
            <p:spPr bwMode="auto">
              <a:xfrm rot="16200000" flipH="1">
                <a:off x="1804"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28" name="Line 272">
                <a:extLst>
                  <a:ext uri="{FF2B5EF4-FFF2-40B4-BE49-F238E27FC236}">
                    <a16:creationId xmlns:a16="http://schemas.microsoft.com/office/drawing/2014/main" id="{75BA9927-2F0E-1B93-262B-C45635CCF633}"/>
                  </a:ext>
                </a:extLst>
              </p:cNvPr>
              <p:cNvSpPr>
                <a:spLocks noChangeShapeType="1"/>
              </p:cNvSpPr>
              <p:nvPr/>
            </p:nvSpPr>
            <p:spPr bwMode="auto">
              <a:xfrm rot="16200000" flipH="1">
                <a:off x="1803"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29" name="Line 273">
                <a:extLst>
                  <a:ext uri="{FF2B5EF4-FFF2-40B4-BE49-F238E27FC236}">
                    <a16:creationId xmlns:a16="http://schemas.microsoft.com/office/drawing/2014/main" id="{4DD41EB3-9463-AE9C-0FD5-512932F12687}"/>
                  </a:ext>
                </a:extLst>
              </p:cNvPr>
              <p:cNvSpPr>
                <a:spLocks noChangeShapeType="1"/>
              </p:cNvSpPr>
              <p:nvPr/>
            </p:nvSpPr>
            <p:spPr bwMode="auto">
              <a:xfrm rot="16200000" flipH="1">
                <a:off x="2069"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30" name="Line 274">
                <a:extLst>
                  <a:ext uri="{FF2B5EF4-FFF2-40B4-BE49-F238E27FC236}">
                    <a16:creationId xmlns:a16="http://schemas.microsoft.com/office/drawing/2014/main" id="{276B9E6A-BF62-1143-4FE5-9566B0E4B10D}"/>
                  </a:ext>
                </a:extLst>
              </p:cNvPr>
              <p:cNvSpPr>
                <a:spLocks noChangeShapeType="1"/>
              </p:cNvSpPr>
              <p:nvPr/>
            </p:nvSpPr>
            <p:spPr bwMode="auto">
              <a:xfrm rot="16200000" flipH="1">
                <a:off x="2074"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31" name="Line 275">
                <a:extLst>
                  <a:ext uri="{FF2B5EF4-FFF2-40B4-BE49-F238E27FC236}">
                    <a16:creationId xmlns:a16="http://schemas.microsoft.com/office/drawing/2014/main" id="{19AF7F19-D1E1-438A-BEBF-1BC6A545066E}"/>
                  </a:ext>
                </a:extLst>
              </p:cNvPr>
              <p:cNvSpPr>
                <a:spLocks noChangeShapeType="1"/>
              </p:cNvSpPr>
              <p:nvPr/>
            </p:nvSpPr>
            <p:spPr bwMode="auto">
              <a:xfrm rot="-5400000">
                <a:off x="3721"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32" name="Line 276">
                <a:extLst>
                  <a:ext uri="{FF2B5EF4-FFF2-40B4-BE49-F238E27FC236}">
                    <a16:creationId xmlns:a16="http://schemas.microsoft.com/office/drawing/2014/main" id="{9ABB23CC-2B6B-63E0-2626-E57F2AAF6FB9}"/>
                  </a:ext>
                </a:extLst>
              </p:cNvPr>
              <p:cNvSpPr>
                <a:spLocks noChangeShapeType="1"/>
              </p:cNvSpPr>
              <p:nvPr/>
            </p:nvSpPr>
            <p:spPr bwMode="auto">
              <a:xfrm rot="16200000" flipH="1">
                <a:off x="369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33" name="Line 277">
                <a:extLst>
                  <a:ext uri="{FF2B5EF4-FFF2-40B4-BE49-F238E27FC236}">
                    <a16:creationId xmlns:a16="http://schemas.microsoft.com/office/drawing/2014/main" id="{01AAA306-8AED-87C5-2E09-96CEE0C593CE}"/>
                  </a:ext>
                </a:extLst>
              </p:cNvPr>
              <p:cNvSpPr>
                <a:spLocks noChangeShapeType="1"/>
              </p:cNvSpPr>
              <p:nvPr/>
            </p:nvSpPr>
            <p:spPr bwMode="auto">
              <a:xfrm rot="-5400000" flipH="1" flipV="1">
                <a:off x="190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34" name="Line 278">
                <a:extLst>
                  <a:ext uri="{FF2B5EF4-FFF2-40B4-BE49-F238E27FC236}">
                    <a16:creationId xmlns:a16="http://schemas.microsoft.com/office/drawing/2014/main" id="{4D8AD5D0-72C3-CC2B-EE6A-D604A3506714}"/>
                  </a:ext>
                </a:extLst>
              </p:cNvPr>
              <p:cNvSpPr>
                <a:spLocks noChangeShapeType="1"/>
              </p:cNvSpPr>
              <p:nvPr/>
            </p:nvSpPr>
            <p:spPr bwMode="auto">
              <a:xfrm rot="-5400000" flipH="1" flipV="1">
                <a:off x="369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35" name="Line 279">
                <a:extLst>
                  <a:ext uri="{FF2B5EF4-FFF2-40B4-BE49-F238E27FC236}">
                    <a16:creationId xmlns:a16="http://schemas.microsoft.com/office/drawing/2014/main" id="{57413023-EFF2-B9F3-482A-765DFCA98FC4}"/>
                  </a:ext>
                </a:extLst>
              </p:cNvPr>
              <p:cNvSpPr>
                <a:spLocks noChangeShapeType="1"/>
              </p:cNvSpPr>
              <p:nvPr/>
            </p:nvSpPr>
            <p:spPr bwMode="auto">
              <a:xfrm rot="16200000" flipH="1">
                <a:off x="190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36" name="Line 280">
                <a:extLst>
                  <a:ext uri="{FF2B5EF4-FFF2-40B4-BE49-F238E27FC236}">
                    <a16:creationId xmlns:a16="http://schemas.microsoft.com/office/drawing/2014/main" id="{75D08497-7714-BA09-EB57-4953F5A42B50}"/>
                  </a:ext>
                </a:extLst>
              </p:cNvPr>
              <p:cNvSpPr>
                <a:spLocks noChangeShapeType="1"/>
              </p:cNvSpPr>
              <p:nvPr/>
            </p:nvSpPr>
            <p:spPr bwMode="auto">
              <a:xfrm rot="16200000" flipV="1">
                <a:off x="3553" y="2735"/>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37" name="Line 281">
                <a:extLst>
                  <a:ext uri="{FF2B5EF4-FFF2-40B4-BE49-F238E27FC236}">
                    <a16:creationId xmlns:a16="http://schemas.microsoft.com/office/drawing/2014/main" id="{12C55A5E-C5C4-1015-9C89-EEA6172BB253}"/>
                  </a:ext>
                </a:extLst>
              </p:cNvPr>
              <p:cNvSpPr>
                <a:spLocks noChangeShapeType="1"/>
              </p:cNvSpPr>
              <p:nvPr/>
            </p:nvSpPr>
            <p:spPr bwMode="auto">
              <a:xfrm rot="-5400000" flipH="1" flipV="1">
                <a:off x="2032" y="1640"/>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38" name="Line 282">
                <a:extLst>
                  <a:ext uri="{FF2B5EF4-FFF2-40B4-BE49-F238E27FC236}">
                    <a16:creationId xmlns:a16="http://schemas.microsoft.com/office/drawing/2014/main" id="{BD506D8A-8DA5-5CC5-03E7-3AF8D36A9AE2}"/>
                  </a:ext>
                </a:extLst>
              </p:cNvPr>
              <p:cNvSpPr>
                <a:spLocks noChangeShapeType="1"/>
              </p:cNvSpPr>
              <p:nvPr/>
            </p:nvSpPr>
            <p:spPr bwMode="auto">
              <a:xfrm rot="-5400000" flipH="1" flipV="1">
                <a:off x="3552" y="1640"/>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39" name="Line 283">
                <a:extLst>
                  <a:ext uri="{FF2B5EF4-FFF2-40B4-BE49-F238E27FC236}">
                    <a16:creationId xmlns:a16="http://schemas.microsoft.com/office/drawing/2014/main" id="{037FEFF8-FF1B-E116-6D95-4373F2442493}"/>
                  </a:ext>
                </a:extLst>
              </p:cNvPr>
              <p:cNvSpPr>
                <a:spLocks noChangeShapeType="1"/>
              </p:cNvSpPr>
              <p:nvPr/>
            </p:nvSpPr>
            <p:spPr bwMode="auto">
              <a:xfrm rot="16200000" flipV="1">
                <a:off x="2033" y="2735"/>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40" name="Line 284">
                <a:extLst>
                  <a:ext uri="{FF2B5EF4-FFF2-40B4-BE49-F238E27FC236}">
                    <a16:creationId xmlns:a16="http://schemas.microsoft.com/office/drawing/2014/main" id="{EA6C6C2D-97CD-F710-D55F-59A75A974ACF}"/>
                  </a:ext>
                </a:extLst>
              </p:cNvPr>
              <p:cNvSpPr>
                <a:spLocks noChangeShapeType="1"/>
              </p:cNvSpPr>
              <p:nvPr/>
            </p:nvSpPr>
            <p:spPr bwMode="auto">
              <a:xfrm rot="-5400000">
                <a:off x="2448"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41" name="Line 285">
                <a:extLst>
                  <a:ext uri="{FF2B5EF4-FFF2-40B4-BE49-F238E27FC236}">
                    <a16:creationId xmlns:a16="http://schemas.microsoft.com/office/drawing/2014/main" id="{0CC27826-6ADB-666B-D25F-59383E811EBF}"/>
                  </a:ext>
                </a:extLst>
              </p:cNvPr>
              <p:cNvSpPr>
                <a:spLocks noChangeShapeType="1"/>
              </p:cNvSpPr>
              <p:nvPr/>
            </p:nvSpPr>
            <p:spPr bwMode="auto">
              <a:xfrm rot="-5400000">
                <a:off x="2449"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42" name="Line 286">
                <a:extLst>
                  <a:ext uri="{FF2B5EF4-FFF2-40B4-BE49-F238E27FC236}">
                    <a16:creationId xmlns:a16="http://schemas.microsoft.com/office/drawing/2014/main" id="{81B0581E-A5BD-6AF7-78E2-22105694D43B}"/>
                  </a:ext>
                </a:extLst>
              </p:cNvPr>
              <p:cNvSpPr>
                <a:spLocks noChangeShapeType="1"/>
              </p:cNvSpPr>
              <p:nvPr/>
            </p:nvSpPr>
            <p:spPr bwMode="auto">
              <a:xfrm rot="-5400000">
                <a:off x="1930"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43" name="Line 287">
                <a:extLst>
                  <a:ext uri="{FF2B5EF4-FFF2-40B4-BE49-F238E27FC236}">
                    <a16:creationId xmlns:a16="http://schemas.microsoft.com/office/drawing/2014/main" id="{DAFD2ECB-197E-6099-B420-75239426D672}"/>
                  </a:ext>
                </a:extLst>
              </p:cNvPr>
              <p:cNvSpPr>
                <a:spLocks noChangeShapeType="1"/>
              </p:cNvSpPr>
              <p:nvPr/>
            </p:nvSpPr>
            <p:spPr bwMode="auto">
              <a:xfrm rot="-5400000">
                <a:off x="1931"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44" name="Line 288">
                <a:extLst>
                  <a:ext uri="{FF2B5EF4-FFF2-40B4-BE49-F238E27FC236}">
                    <a16:creationId xmlns:a16="http://schemas.microsoft.com/office/drawing/2014/main" id="{CFE17D3A-5662-B7FD-2AEE-2F5D1144B425}"/>
                  </a:ext>
                </a:extLst>
              </p:cNvPr>
              <p:cNvSpPr>
                <a:spLocks noChangeShapeType="1"/>
              </p:cNvSpPr>
              <p:nvPr/>
            </p:nvSpPr>
            <p:spPr bwMode="auto">
              <a:xfrm rot="-5400000" flipH="1" flipV="1">
                <a:off x="3300"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45" name="Line 289">
                <a:extLst>
                  <a:ext uri="{FF2B5EF4-FFF2-40B4-BE49-F238E27FC236}">
                    <a16:creationId xmlns:a16="http://schemas.microsoft.com/office/drawing/2014/main" id="{B900EB3C-89FD-3564-66B8-FB3C260B788A}"/>
                  </a:ext>
                </a:extLst>
              </p:cNvPr>
              <p:cNvSpPr>
                <a:spLocks noChangeShapeType="1"/>
              </p:cNvSpPr>
              <p:nvPr/>
            </p:nvSpPr>
            <p:spPr bwMode="auto">
              <a:xfrm rot="-5400000" flipH="1" flipV="1">
                <a:off x="2298"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46" name="Line 290">
                <a:extLst>
                  <a:ext uri="{FF2B5EF4-FFF2-40B4-BE49-F238E27FC236}">
                    <a16:creationId xmlns:a16="http://schemas.microsoft.com/office/drawing/2014/main" id="{1732FA38-712B-9660-5179-E75EBB3D343A}"/>
                  </a:ext>
                </a:extLst>
              </p:cNvPr>
              <p:cNvSpPr>
                <a:spLocks noChangeShapeType="1"/>
              </p:cNvSpPr>
              <p:nvPr/>
            </p:nvSpPr>
            <p:spPr bwMode="auto">
              <a:xfrm rot="16200000" flipV="1">
                <a:off x="3294"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47" name="Line 291">
                <a:extLst>
                  <a:ext uri="{FF2B5EF4-FFF2-40B4-BE49-F238E27FC236}">
                    <a16:creationId xmlns:a16="http://schemas.microsoft.com/office/drawing/2014/main" id="{C0F027E3-06B9-600F-001C-348E1F054E12}"/>
                  </a:ext>
                </a:extLst>
              </p:cNvPr>
              <p:cNvSpPr>
                <a:spLocks noChangeShapeType="1"/>
              </p:cNvSpPr>
              <p:nvPr/>
            </p:nvSpPr>
            <p:spPr bwMode="auto">
              <a:xfrm rot="16200000" flipV="1">
                <a:off x="2292"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48" name="Line 292">
                <a:extLst>
                  <a:ext uri="{FF2B5EF4-FFF2-40B4-BE49-F238E27FC236}">
                    <a16:creationId xmlns:a16="http://schemas.microsoft.com/office/drawing/2014/main" id="{04A350A2-37DD-B41B-98E5-412C5F3A689F}"/>
                  </a:ext>
                </a:extLst>
              </p:cNvPr>
              <p:cNvSpPr>
                <a:spLocks noChangeShapeType="1"/>
              </p:cNvSpPr>
              <p:nvPr/>
            </p:nvSpPr>
            <p:spPr bwMode="auto">
              <a:xfrm rot="-5400000">
                <a:off x="2944"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49" name="Line 293">
                <a:extLst>
                  <a:ext uri="{FF2B5EF4-FFF2-40B4-BE49-F238E27FC236}">
                    <a16:creationId xmlns:a16="http://schemas.microsoft.com/office/drawing/2014/main" id="{12613F44-EF98-7BC9-4853-E0CCE7FBEA21}"/>
                  </a:ext>
                </a:extLst>
              </p:cNvPr>
              <p:cNvSpPr>
                <a:spLocks noChangeShapeType="1"/>
              </p:cNvSpPr>
              <p:nvPr/>
            </p:nvSpPr>
            <p:spPr bwMode="auto">
              <a:xfrm rot="-5400000">
                <a:off x="2943"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50" name="Line 294">
                <a:extLst>
                  <a:ext uri="{FF2B5EF4-FFF2-40B4-BE49-F238E27FC236}">
                    <a16:creationId xmlns:a16="http://schemas.microsoft.com/office/drawing/2014/main" id="{0AA00196-8A99-2D2D-8034-96D7D8B1BAFA}"/>
                  </a:ext>
                </a:extLst>
              </p:cNvPr>
              <p:cNvSpPr>
                <a:spLocks noChangeShapeType="1"/>
              </p:cNvSpPr>
              <p:nvPr/>
            </p:nvSpPr>
            <p:spPr bwMode="auto">
              <a:xfrm rot="-5400000" flipH="1" flipV="1">
                <a:off x="369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51" name="Line 295">
                <a:extLst>
                  <a:ext uri="{FF2B5EF4-FFF2-40B4-BE49-F238E27FC236}">
                    <a16:creationId xmlns:a16="http://schemas.microsoft.com/office/drawing/2014/main" id="{609BD969-6E9D-0049-D042-951A6688F5A5}"/>
                  </a:ext>
                </a:extLst>
              </p:cNvPr>
              <p:cNvSpPr>
                <a:spLocks noChangeShapeType="1"/>
              </p:cNvSpPr>
              <p:nvPr/>
            </p:nvSpPr>
            <p:spPr bwMode="auto">
              <a:xfrm rot="16200000" flipH="1">
                <a:off x="369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52" name="Line 296">
                <a:extLst>
                  <a:ext uri="{FF2B5EF4-FFF2-40B4-BE49-F238E27FC236}">
                    <a16:creationId xmlns:a16="http://schemas.microsoft.com/office/drawing/2014/main" id="{8FB3EEC0-73EA-8887-438A-9B97AEAE9060}"/>
                  </a:ext>
                </a:extLst>
              </p:cNvPr>
              <p:cNvSpPr>
                <a:spLocks noChangeShapeType="1"/>
              </p:cNvSpPr>
              <p:nvPr/>
            </p:nvSpPr>
            <p:spPr bwMode="auto">
              <a:xfrm rot="-5400000" flipH="1" flipV="1">
                <a:off x="190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53" name="Line 297">
                <a:extLst>
                  <a:ext uri="{FF2B5EF4-FFF2-40B4-BE49-F238E27FC236}">
                    <a16:creationId xmlns:a16="http://schemas.microsoft.com/office/drawing/2014/main" id="{D2FAA228-E30C-9145-C43F-136888F028B5}"/>
                  </a:ext>
                </a:extLst>
              </p:cNvPr>
              <p:cNvSpPr>
                <a:spLocks noChangeShapeType="1"/>
              </p:cNvSpPr>
              <p:nvPr/>
            </p:nvSpPr>
            <p:spPr bwMode="auto">
              <a:xfrm rot="16200000" flipH="1">
                <a:off x="190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54" name="Line 298">
                <a:extLst>
                  <a:ext uri="{FF2B5EF4-FFF2-40B4-BE49-F238E27FC236}">
                    <a16:creationId xmlns:a16="http://schemas.microsoft.com/office/drawing/2014/main" id="{BB42A0A6-F5E6-D9CE-1801-494C415D2FD3}"/>
                  </a:ext>
                </a:extLst>
              </p:cNvPr>
              <p:cNvSpPr>
                <a:spLocks noChangeShapeType="1"/>
              </p:cNvSpPr>
              <p:nvPr/>
            </p:nvSpPr>
            <p:spPr bwMode="auto">
              <a:xfrm rot="-5400000">
                <a:off x="2701"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55" name="Line 299">
                <a:extLst>
                  <a:ext uri="{FF2B5EF4-FFF2-40B4-BE49-F238E27FC236}">
                    <a16:creationId xmlns:a16="http://schemas.microsoft.com/office/drawing/2014/main" id="{2CEFBC48-7840-F874-B10A-E4427AE3D95F}"/>
                  </a:ext>
                </a:extLst>
              </p:cNvPr>
              <p:cNvSpPr>
                <a:spLocks noChangeShapeType="1"/>
              </p:cNvSpPr>
              <p:nvPr/>
            </p:nvSpPr>
            <p:spPr bwMode="auto">
              <a:xfrm rot="-5400000">
                <a:off x="2702"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56" name="Line 300">
                <a:extLst>
                  <a:ext uri="{FF2B5EF4-FFF2-40B4-BE49-F238E27FC236}">
                    <a16:creationId xmlns:a16="http://schemas.microsoft.com/office/drawing/2014/main" id="{4D825422-F335-7DEB-851E-4C3010F88B69}"/>
                  </a:ext>
                </a:extLst>
              </p:cNvPr>
              <p:cNvSpPr>
                <a:spLocks noChangeShapeType="1"/>
              </p:cNvSpPr>
              <p:nvPr/>
            </p:nvSpPr>
            <p:spPr bwMode="auto">
              <a:xfrm rot="16200000" flipH="1">
                <a:off x="3324"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57" name="Line 301">
                <a:extLst>
                  <a:ext uri="{FF2B5EF4-FFF2-40B4-BE49-F238E27FC236}">
                    <a16:creationId xmlns:a16="http://schemas.microsoft.com/office/drawing/2014/main" id="{03463D27-ED10-64E6-1D80-C9B4993B445C}"/>
                  </a:ext>
                </a:extLst>
              </p:cNvPr>
              <p:cNvSpPr>
                <a:spLocks noChangeShapeType="1"/>
              </p:cNvSpPr>
              <p:nvPr/>
            </p:nvSpPr>
            <p:spPr bwMode="auto">
              <a:xfrm rot="16200000" flipH="1">
                <a:off x="3329"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58" name="Line 302">
                <a:extLst>
                  <a:ext uri="{FF2B5EF4-FFF2-40B4-BE49-F238E27FC236}">
                    <a16:creationId xmlns:a16="http://schemas.microsoft.com/office/drawing/2014/main" id="{8750BE21-D2A0-401A-BB5A-16CB1E72883D}"/>
                  </a:ext>
                </a:extLst>
              </p:cNvPr>
              <p:cNvSpPr>
                <a:spLocks noChangeShapeType="1"/>
              </p:cNvSpPr>
              <p:nvPr/>
            </p:nvSpPr>
            <p:spPr bwMode="auto">
              <a:xfrm rot="16200000" flipH="1">
                <a:off x="2425"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59" name="Line 303">
                <a:extLst>
                  <a:ext uri="{FF2B5EF4-FFF2-40B4-BE49-F238E27FC236}">
                    <a16:creationId xmlns:a16="http://schemas.microsoft.com/office/drawing/2014/main" id="{1FE5182D-EF8E-CE1D-5D7D-F4D606895856}"/>
                  </a:ext>
                </a:extLst>
              </p:cNvPr>
              <p:cNvSpPr>
                <a:spLocks noChangeShapeType="1"/>
              </p:cNvSpPr>
              <p:nvPr/>
            </p:nvSpPr>
            <p:spPr bwMode="auto">
              <a:xfrm rot="16200000" flipH="1">
                <a:off x="3174"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60" name="Line 304">
                <a:extLst>
                  <a:ext uri="{FF2B5EF4-FFF2-40B4-BE49-F238E27FC236}">
                    <a16:creationId xmlns:a16="http://schemas.microsoft.com/office/drawing/2014/main" id="{78E6FB09-88C1-98C0-A33E-AA3B448F4836}"/>
                  </a:ext>
                </a:extLst>
              </p:cNvPr>
              <p:cNvSpPr>
                <a:spLocks noChangeShapeType="1"/>
              </p:cNvSpPr>
              <p:nvPr/>
            </p:nvSpPr>
            <p:spPr bwMode="auto">
              <a:xfrm rot="-5400000" flipH="1" flipV="1">
                <a:off x="2419"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61" name="Line 305">
                <a:extLst>
                  <a:ext uri="{FF2B5EF4-FFF2-40B4-BE49-F238E27FC236}">
                    <a16:creationId xmlns:a16="http://schemas.microsoft.com/office/drawing/2014/main" id="{18B95EF4-5770-72FF-B698-436024B20994}"/>
                  </a:ext>
                </a:extLst>
              </p:cNvPr>
              <p:cNvSpPr>
                <a:spLocks noChangeShapeType="1"/>
              </p:cNvSpPr>
              <p:nvPr/>
            </p:nvSpPr>
            <p:spPr bwMode="auto">
              <a:xfrm rot="-5400000" flipH="1" flipV="1">
                <a:off x="3168"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62" name="Line 306">
                <a:extLst>
                  <a:ext uri="{FF2B5EF4-FFF2-40B4-BE49-F238E27FC236}">
                    <a16:creationId xmlns:a16="http://schemas.microsoft.com/office/drawing/2014/main" id="{F193ECFE-74CF-F3F8-7471-2CEA39036423}"/>
                  </a:ext>
                </a:extLst>
              </p:cNvPr>
              <p:cNvSpPr>
                <a:spLocks noChangeShapeType="1"/>
              </p:cNvSpPr>
              <p:nvPr/>
            </p:nvSpPr>
            <p:spPr bwMode="auto">
              <a:xfrm rot="16200000" flipH="1">
                <a:off x="3589"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63" name="Line 307">
                <a:extLst>
                  <a:ext uri="{FF2B5EF4-FFF2-40B4-BE49-F238E27FC236}">
                    <a16:creationId xmlns:a16="http://schemas.microsoft.com/office/drawing/2014/main" id="{3CE7C772-1957-3F22-51E8-4AD056678259}"/>
                  </a:ext>
                </a:extLst>
              </p:cNvPr>
              <p:cNvSpPr>
                <a:spLocks noChangeShapeType="1"/>
              </p:cNvSpPr>
              <p:nvPr/>
            </p:nvSpPr>
            <p:spPr bwMode="auto">
              <a:xfrm rot="16200000" flipH="1">
                <a:off x="3588"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64" name="Line 308">
                <a:extLst>
                  <a:ext uri="{FF2B5EF4-FFF2-40B4-BE49-F238E27FC236}">
                    <a16:creationId xmlns:a16="http://schemas.microsoft.com/office/drawing/2014/main" id="{28B01F31-3623-1EF5-4467-D57F0ABE5788}"/>
                  </a:ext>
                </a:extLst>
              </p:cNvPr>
              <p:cNvSpPr>
                <a:spLocks noChangeShapeType="1"/>
              </p:cNvSpPr>
              <p:nvPr/>
            </p:nvSpPr>
            <p:spPr bwMode="auto">
              <a:xfrm rot="16200000" flipH="1">
                <a:off x="216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65" name="Line 309">
                <a:extLst>
                  <a:ext uri="{FF2B5EF4-FFF2-40B4-BE49-F238E27FC236}">
                    <a16:creationId xmlns:a16="http://schemas.microsoft.com/office/drawing/2014/main" id="{1ACF9438-FDE7-38B3-FA6C-6033DC22BC7D}"/>
                  </a:ext>
                </a:extLst>
              </p:cNvPr>
              <p:cNvSpPr>
                <a:spLocks noChangeShapeType="1"/>
              </p:cNvSpPr>
              <p:nvPr/>
            </p:nvSpPr>
            <p:spPr bwMode="auto">
              <a:xfrm rot="-5400000" flipH="1" flipV="1">
                <a:off x="342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66" name="Line 310">
                <a:extLst>
                  <a:ext uri="{FF2B5EF4-FFF2-40B4-BE49-F238E27FC236}">
                    <a16:creationId xmlns:a16="http://schemas.microsoft.com/office/drawing/2014/main" id="{12495288-FB5F-D47B-5470-4E3A4CB87459}"/>
                  </a:ext>
                </a:extLst>
              </p:cNvPr>
              <p:cNvSpPr>
                <a:spLocks noChangeShapeType="1"/>
              </p:cNvSpPr>
              <p:nvPr/>
            </p:nvSpPr>
            <p:spPr bwMode="auto">
              <a:xfrm rot="16200000" flipH="1">
                <a:off x="342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67" name="Line 311">
                <a:extLst>
                  <a:ext uri="{FF2B5EF4-FFF2-40B4-BE49-F238E27FC236}">
                    <a16:creationId xmlns:a16="http://schemas.microsoft.com/office/drawing/2014/main" id="{3D9B52A6-6CF2-1323-8093-EA1A450D2F95}"/>
                  </a:ext>
                </a:extLst>
              </p:cNvPr>
              <p:cNvSpPr>
                <a:spLocks noChangeShapeType="1"/>
              </p:cNvSpPr>
              <p:nvPr/>
            </p:nvSpPr>
            <p:spPr bwMode="auto">
              <a:xfrm rot="-5400000" flipH="1" flipV="1">
                <a:off x="216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68" name="Line 312">
                <a:extLst>
                  <a:ext uri="{FF2B5EF4-FFF2-40B4-BE49-F238E27FC236}">
                    <a16:creationId xmlns:a16="http://schemas.microsoft.com/office/drawing/2014/main" id="{A7C35DBC-DEEC-F576-2F0B-23C6372C448C}"/>
                  </a:ext>
                </a:extLst>
              </p:cNvPr>
              <p:cNvSpPr>
                <a:spLocks noChangeShapeType="1"/>
              </p:cNvSpPr>
              <p:nvPr/>
            </p:nvSpPr>
            <p:spPr bwMode="auto">
              <a:xfrm rot="16200000" flipV="1">
                <a:off x="2038" y="1865"/>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69" name="Line 313">
                <a:extLst>
                  <a:ext uri="{FF2B5EF4-FFF2-40B4-BE49-F238E27FC236}">
                    <a16:creationId xmlns:a16="http://schemas.microsoft.com/office/drawing/2014/main" id="{2453A37F-77DE-61C5-2C85-C96EE18BF796}"/>
                  </a:ext>
                </a:extLst>
              </p:cNvPr>
              <p:cNvSpPr>
                <a:spLocks noChangeShapeType="1"/>
              </p:cNvSpPr>
              <p:nvPr/>
            </p:nvSpPr>
            <p:spPr bwMode="auto">
              <a:xfrm rot="16200000" flipV="1">
                <a:off x="3558" y="1865"/>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70" name="Line 314">
                <a:extLst>
                  <a:ext uri="{FF2B5EF4-FFF2-40B4-BE49-F238E27FC236}">
                    <a16:creationId xmlns:a16="http://schemas.microsoft.com/office/drawing/2014/main" id="{EBE6C192-970F-90AE-69DA-536F1F781DC9}"/>
                  </a:ext>
                </a:extLst>
              </p:cNvPr>
              <p:cNvSpPr>
                <a:spLocks noChangeShapeType="1"/>
              </p:cNvSpPr>
              <p:nvPr/>
            </p:nvSpPr>
            <p:spPr bwMode="auto">
              <a:xfrm rot="-5400000" flipH="1" flipV="1">
                <a:off x="2039" y="2510"/>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71" name="Line 315">
                <a:extLst>
                  <a:ext uri="{FF2B5EF4-FFF2-40B4-BE49-F238E27FC236}">
                    <a16:creationId xmlns:a16="http://schemas.microsoft.com/office/drawing/2014/main" id="{B883592F-6888-6A0E-5F98-B572EFA9CEC7}"/>
                  </a:ext>
                </a:extLst>
              </p:cNvPr>
              <p:cNvSpPr>
                <a:spLocks noChangeShapeType="1"/>
              </p:cNvSpPr>
              <p:nvPr/>
            </p:nvSpPr>
            <p:spPr bwMode="auto">
              <a:xfrm rot="-5400000" flipH="1" flipV="1">
                <a:off x="3559" y="2510"/>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72" name="Line 316">
                <a:extLst>
                  <a:ext uri="{FF2B5EF4-FFF2-40B4-BE49-F238E27FC236}">
                    <a16:creationId xmlns:a16="http://schemas.microsoft.com/office/drawing/2014/main" id="{51F0AEB5-0369-C1B9-3CB4-7F84AC487663}"/>
                  </a:ext>
                </a:extLst>
              </p:cNvPr>
              <p:cNvSpPr>
                <a:spLocks noChangeShapeType="1"/>
              </p:cNvSpPr>
              <p:nvPr/>
            </p:nvSpPr>
            <p:spPr bwMode="auto">
              <a:xfrm rot="-5400000">
                <a:off x="3451"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73" name="Line 317">
                <a:extLst>
                  <a:ext uri="{FF2B5EF4-FFF2-40B4-BE49-F238E27FC236}">
                    <a16:creationId xmlns:a16="http://schemas.microsoft.com/office/drawing/2014/main" id="{870A1701-3AF6-43F1-6F3D-BC27E60806AB}"/>
                  </a:ext>
                </a:extLst>
              </p:cNvPr>
              <p:cNvSpPr>
                <a:spLocks noChangeShapeType="1"/>
              </p:cNvSpPr>
              <p:nvPr/>
            </p:nvSpPr>
            <p:spPr bwMode="auto">
              <a:xfrm rot="-5400000">
                <a:off x="3450"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74" name="Line 318">
                <a:extLst>
                  <a:ext uri="{FF2B5EF4-FFF2-40B4-BE49-F238E27FC236}">
                    <a16:creationId xmlns:a16="http://schemas.microsoft.com/office/drawing/2014/main" id="{5C1895C1-D349-E71E-D703-2052A899D83C}"/>
                  </a:ext>
                </a:extLst>
              </p:cNvPr>
              <p:cNvSpPr>
                <a:spLocks noChangeShapeType="1"/>
              </p:cNvSpPr>
              <p:nvPr/>
            </p:nvSpPr>
            <p:spPr bwMode="auto">
              <a:xfrm rot="-5400000">
                <a:off x="1936"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75" name="Line 319">
                <a:extLst>
                  <a:ext uri="{FF2B5EF4-FFF2-40B4-BE49-F238E27FC236}">
                    <a16:creationId xmlns:a16="http://schemas.microsoft.com/office/drawing/2014/main" id="{ED94DB36-01F6-BDCA-850B-B3926EB9E75C}"/>
                  </a:ext>
                </a:extLst>
              </p:cNvPr>
              <p:cNvSpPr>
                <a:spLocks noChangeShapeType="1"/>
              </p:cNvSpPr>
              <p:nvPr/>
            </p:nvSpPr>
            <p:spPr bwMode="auto">
              <a:xfrm rot="-5400000" flipH="1" flipV="1">
                <a:off x="304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76" name="Line 320">
                <a:extLst>
                  <a:ext uri="{FF2B5EF4-FFF2-40B4-BE49-F238E27FC236}">
                    <a16:creationId xmlns:a16="http://schemas.microsoft.com/office/drawing/2014/main" id="{374F6A7E-B762-4084-868C-174B26DB5ED6}"/>
                  </a:ext>
                </a:extLst>
              </p:cNvPr>
              <p:cNvSpPr>
                <a:spLocks noChangeShapeType="1"/>
              </p:cNvSpPr>
              <p:nvPr/>
            </p:nvSpPr>
            <p:spPr bwMode="auto">
              <a:xfrm rot="-5400000" flipH="1" flipV="1">
                <a:off x="255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77" name="Line 321">
                <a:extLst>
                  <a:ext uri="{FF2B5EF4-FFF2-40B4-BE49-F238E27FC236}">
                    <a16:creationId xmlns:a16="http://schemas.microsoft.com/office/drawing/2014/main" id="{71150F9E-B823-5AF0-70E0-900988105A39}"/>
                  </a:ext>
                </a:extLst>
              </p:cNvPr>
              <p:cNvSpPr>
                <a:spLocks noChangeShapeType="1"/>
              </p:cNvSpPr>
              <p:nvPr/>
            </p:nvSpPr>
            <p:spPr bwMode="auto">
              <a:xfrm rot="16200000" flipV="1">
                <a:off x="254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78" name="Line 322">
                <a:extLst>
                  <a:ext uri="{FF2B5EF4-FFF2-40B4-BE49-F238E27FC236}">
                    <a16:creationId xmlns:a16="http://schemas.microsoft.com/office/drawing/2014/main" id="{74CACA95-6817-2CAE-3A59-71060BC74E7B}"/>
                  </a:ext>
                </a:extLst>
              </p:cNvPr>
              <p:cNvSpPr>
                <a:spLocks noChangeShapeType="1"/>
              </p:cNvSpPr>
              <p:nvPr/>
            </p:nvSpPr>
            <p:spPr bwMode="auto">
              <a:xfrm rot="16200000" flipV="1">
                <a:off x="304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79" name="Line 323">
                <a:extLst>
                  <a:ext uri="{FF2B5EF4-FFF2-40B4-BE49-F238E27FC236}">
                    <a16:creationId xmlns:a16="http://schemas.microsoft.com/office/drawing/2014/main" id="{2908955E-E4CB-84DA-791C-0A3A3815AE6F}"/>
                  </a:ext>
                </a:extLst>
              </p:cNvPr>
              <p:cNvSpPr>
                <a:spLocks noChangeShapeType="1"/>
              </p:cNvSpPr>
              <p:nvPr/>
            </p:nvSpPr>
            <p:spPr bwMode="auto">
              <a:xfrm rot="16200000" flipH="1">
                <a:off x="2322"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80" name="Line 324">
                <a:extLst>
                  <a:ext uri="{FF2B5EF4-FFF2-40B4-BE49-F238E27FC236}">
                    <a16:creationId xmlns:a16="http://schemas.microsoft.com/office/drawing/2014/main" id="{0FBF9AF7-E05A-5CD6-86A4-716B48608E0F}"/>
                  </a:ext>
                </a:extLst>
              </p:cNvPr>
              <p:cNvSpPr>
                <a:spLocks noChangeShapeType="1"/>
              </p:cNvSpPr>
              <p:nvPr/>
            </p:nvSpPr>
            <p:spPr bwMode="auto">
              <a:xfrm rot="16200000" flipH="1">
                <a:off x="2327"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81" name="Line 325">
                <a:extLst>
                  <a:ext uri="{FF2B5EF4-FFF2-40B4-BE49-F238E27FC236}">
                    <a16:creationId xmlns:a16="http://schemas.microsoft.com/office/drawing/2014/main" id="{4DE5B725-FE67-CB56-4F5B-469719E3BD64}"/>
                  </a:ext>
                </a:extLst>
              </p:cNvPr>
              <p:cNvSpPr>
                <a:spLocks noChangeShapeType="1"/>
              </p:cNvSpPr>
              <p:nvPr/>
            </p:nvSpPr>
            <p:spPr bwMode="auto">
              <a:xfrm rot="16200000" flipH="1">
                <a:off x="2678"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82" name="Line 326">
                <a:extLst>
                  <a:ext uri="{FF2B5EF4-FFF2-40B4-BE49-F238E27FC236}">
                    <a16:creationId xmlns:a16="http://schemas.microsoft.com/office/drawing/2014/main" id="{F8266FFC-C9E2-A7C6-F9FD-1BA146F8CCBF}"/>
                  </a:ext>
                </a:extLst>
              </p:cNvPr>
              <p:cNvSpPr>
                <a:spLocks noChangeShapeType="1"/>
              </p:cNvSpPr>
              <p:nvPr/>
            </p:nvSpPr>
            <p:spPr bwMode="auto">
              <a:xfrm rot="16200000" flipH="1">
                <a:off x="2920"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83" name="Line 327">
                <a:extLst>
                  <a:ext uri="{FF2B5EF4-FFF2-40B4-BE49-F238E27FC236}">
                    <a16:creationId xmlns:a16="http://schemas.microsoft.com/office/drawing/2014/main" id="{FE0C3B1A-7458-7017-C1DE-E94424FF237A}"/>
                  </a:ext>
                </a:extLst>
              </p:cNvPr>
              <p:cNvSpPr>
                <a:spLocks noChangeShapeType="1"/>
              </p:cNvSpPr>
              <p:nvPr/>
            </p:nvSpPr>
            <p:spPr bwMode="auto">
              <a:xfrm rot="-5400000" flipH="1" flipV="1">
                <a:off x="2672"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84" name="Line 328">
                <a:extLst>
                  <a:ext uri="{FF2B5EF4-FFF2-40B4-BE49-F238E27FC236}">
                    <a16:creationId xmlns:a16="http://schemas.microsoft.com/office/drawing/2014/main" id="{D500EEBF-5D0B-2C26-A62B-991B4AE7C10A}"/>
                  </a:ext>
                </a:extLst>
              </p:cNvPr>
              <p:cNvSpPr>
                <a:spLocks noChangeShapeType="1"/>
              </p:cNvSpPr>
              <p:nvPr/>
            </p:nvSpPr>
            <p:spPr bwMode="auto">
              <a:xfrm rot="-5400000" flipH="1" flipV="1">
                <a:off x="2914"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85" name="Line 329">
                <a:extLst>
                  <a:ext uri="{FF2B5EF4-FFF2-40B4-BE49-F238E27FC236}">
                    <a16:creationId xmlns:a16="http://schemas.microsoft.com/office/drawing/2014/main" id="{50AD472D-468F-095A-9A71-9920B09536D8}"/>
                  </a:ext>
                </a:extLst>
              </p:cNvPr>
              <p:cNvSpPr>
                <a:spLocks noChangeShapeType="1"/>
              </p:cNvSpPr>
              <p:nvPr/>
            </p:nvSpPr>
            <p:spPr bwMode="auto">
              <a:xfrm rot="-5400000" flipH="1" flipV="1">
                <a:off x="2799" y="2970"/>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86" name="Line 330">
                <a:extLst>
                  <a:ext uri="{FF2B5EF4-FFF2-40B4-BE49-F238E27FC236}">
                    <a16:creationId xmlns:a16="http://schemas.microsoft.com/office/drawing/2014/main" id="{5B7464CF-2EDD-AC06-65B8-319F13A9D94B}"/>
                  </a:ext>
                </a:extLst>
              </p:cNvPr>
              <p:cNvSpPr>
                <a:spLocks noChangeShapeType="1"/>
              </p:cNvSpPr>
              <p:nvPr/>
            </p:nvSpPr>
            <p:spPr bwMode="auto">
              <a:xfrm rot="16200000" flipV="1">
                <a:off x="2793" y="1433"/>
                <a:ext cx="80"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87" name="Line 331">
                <a:extLst>
                  <a:ext uri="{FF2B5EF4-FFF2-40B4-BE49-F238E27FC236}">
                    <a16:creationId xmlns:a16="http://schemas.microsoft.com/office/drawing/2014/main" id="{92407075-DD2A-6650-7521-5119C5414EA0}"/>
                  </a:ext>
                </a:extLst>
              </p:cNvPr>
              <p:cNvSpPr>
                <a:spLocks noChangeShapeType="1"/>
              </p:cNvSpPr>
              <p:nvPr/>
            </p:nvSpPr>
            <p:spPr bwMode="auto">
              <a:xfrm rot="16200000" flipV="1">
                <a:off x="3559" y="2291"/>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88" name="Line 332">
                <a:extLst>
                  <a:ext uri="{FF2B5EF4-FFF2-40B4-BE49-F238E27FC236}">
                    <a16:creationId xmlns:a16="http://schemas.microsoft.com/office/drawing/2014/main" id="{2D47A285-A82A-BD4C-F600-71C9D8CFBD38}"/>
                  </a:ext>
                </a:extLst>
              </p:cNvPr>
              <p:cNvSpPr>
                <a:spLocks noChangeShapeType="1"/>
              </p:cNvSpPr>
              <p:nvPr/>
            </p:nvSpPr>
            <p:spPr bwMode="auto">
              <a:xfrm rot="16200000" flipV="1">
                <a:off x="2039" y="2291"/>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89" name="Line 333">
                <a:extLst>
                  <a:ext uri="{FF2B5EF4-FFF2-40B4-BE49-F238E27FC236}">
                    <a16:creationId xmlns:a16="http://schemas.microsoft.com/office/drawing/2014/main" id="{E105A675-9A72-4F5B-1F40-E79C0A0AD085}"/>
                  </a:ext>
                </a:extLst>
              </p:cNvPr>
              <p:cNvSpPr>
                <a:spLocks noChangeShapeType="1"/>
              </p:cNvSpPr>
              <p:nvPr/>
            </p:nvSpPr>
            <p:spPr bwMode="auto">
              <a:xfrm rot="-5400000" flipH="1" flipV="1">
                <a:off x="2038" y="2084"/>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90" name="Line 334">
                <a:extLst>
                  <a:ext uri="{FF2B5EF4-FFF2-40B4-BE49-F238E27FC236}">
                    <a16:creationId xmlns:a16="http://schemas.microsoft.com/office/drawing/2014/main" id="{EAC2D55E-DF0F-624A-D30A-F5FC0C259241}"/>
                  </a:ext>
                </a:extLst>
              </p:cNvPr>
              <p:cNvSpPr>
                <a:spLocks noChangeShapeType="1"/>
              </p:cNvSpPr>
              <p:nvPr/>
            </p:nvSpPr>
            <p:spPr bwMode="auto">
              <a:xfrm rot="-5400000" flipH="1" flipV="1">
                <a:off x="3558" y="2084"/>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91" name="Line 335">
                <a:extLst>
                  <a:ext uri="{FF2B5EF4-FFF2-40B4-BE49-F238E27FC236}">
                    <a16:creationId xmlns:a16="http://schemas.microsoft.com/office/drawing/2014/main" id="{309DDEB6-6AA9-3B3F-B65B-711F18BA6BA1}"/>
                  </a:ext>
                </a:extLst>
              </p:cNvPr>
              <p:cNvSpPr>
                <a:spLocks noChangeShapeType="1"/>
              </p:cNvSpPr>
              <p:nvPr/>
            </p:nvSpPr>
            <p:spPr bwMode="auto">
              <a:xfrm rot="16200000" flipV="1">
                <a:off x="2292"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92" name="Line 336">
                <a:extLst>
                  <a:ext uri="{FF2B5EF4-FFF2-40B4-BE49-F238E27FC236}">
                    <a16:creationId xmlns:a16="http://schemas.microsoft.com/office/drawing/2014/main" id="{75D7268F-EB71-996B-9760-5DC55CF435D2}"/>
                  </a:ext>
                </a:extLst>
              </p:cNvPr>
              <p:cNvSpPr>
                <a:spLocks noChangeShapeType="1"/>
              </p:cNvSpPr>
              <p:nvPr/>
            </p:nvSpPr>
            <p:spPr bwMode="auto">
              <a:xfrm rot="-5400000" flipH="1" flipV="1">
                <a:off x="2291"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93" name="Line 337">
                <a:extLst>
                  <a:ext uri="{FF2B5EF4-FFF2-40B4-BE49-F238E27FC236}">
                    <a16:creationId xmlns:a16="http://schemas.microsoft.com/office/drawing/2014/main" id="{C78437CC-C82C-ABF9-0071-1111BF876629}"/>
                  </a:ext>
                </a:extLst>
              </p:cNvPr>
              <p:cNvSpPr>
                <a:spLocks noChangeShapeType="1"/>
              </p:cNvSpPr>
              <p:nvPr/>
            </p:nvSpPr>
            <p:spPr bwMode="auto">
              <a:xfrm rot="16200000" flipV="1">
                <a:off x="3294"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94" name="Line 338">
                <a:extLst>
                  <a:ext uri="{FF2B5EF4-FFF2-40B4-BE49-F238E27FC236}">
                    <a16:creationId xmlns:a16="http://schemas.microsoft.com/office/drawing/2014/main" id="{09D6246D-FC4E-D314-99E5-8214E18A6FB9}"/>
                  </a:ext>
                </a:extLst>
              </p:cNvPr>
              <p:cNvSpPr>
                <a:spLocks noChangeShapeType="1"/>
              </p:cNvSpPr>
              <p:nvPr/>
            </p:nvSpPr>
            <p:spPr bwMode="auto">
              <a:xfrm rot="-5400000" flipH="1" flipV="1">
                <a:off x="3293"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95" name="Line 339">
                <a:extLst>
                  <a:ext uri="{FF2B5EF4-FFF2-40B4-BE49-F238E27FC236}">
                    <a16:creationId xmlns:a16="http://schemas.microsoft.com/office/drawing/2014/main" id="{0C0D05F2-86F2-6F82-DCF9-E915A07C564C}"/>
                  </a:ext>
                </a:extLst>
              </p:cNvPr>
              <p:cNvSpPr>
                <a:spLocks noChangeShapeType="1"/>
              </p:cNvSpPr>
              <p:nvPr/>
            </p:nvSpPr>
            <p:spPr bwMode="auto">
              <a:xfrm rot="16200000" flipH="1">
                <a:off x="3071"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96" name="Line 340">
                <a:extLst>
                  <a:ext uri="{FF2B5EF4-FFF2-40B4-BE49-F238E27FC236}">
                    <a16:creationId xmlns:a16="http://schemas.microsoft.com/office/drawing/2014/main" id="{E665D320-C71F-4841-1B9D-1E6A6C3B3E48}"/>
                  </a:ext>
                </a:extLst>
              </p:cNvPr>
              <p:cNvSpPr>
                <a:spLocks noChangeShapeType="1"/>
              </p:cNvSpPr>
              <p:nvPr/>
            </p:nvSpPr>
            <p:spPr bwMode="auto">
              <a:xfrm rot="16200000" flipH="1">
                <a:off x="2069"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97" name="Line 341">
                <a:extLst>
                  <a:ext uri="{FF2B5EF4-FFF2-40B4-BE49-F238E27FC236}">
                    <a16:creationId xmlns:a16="http://schemas.microsoft.com/office/drawing/2014/main" id="{731DBEC4-8B38-2934-6F45-571A0104CCC8}"/>
                  </a:ext>
                </a:extLst>
              </p:cNvPr>
              <p:cNvSpPr>
                <a:spLocks noChangeShapeType="1"/>
              </p:cNvSpPr>
              <p:nvPr/>
            </p:nvSpPr>
            <p:spPr bwMode="auto">
              <a:xfrm rot="16200000" flipH="1">
                <a:off x="2068"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98" name="Line 342">
                <a:extLst>
                  <a:ext uri="{FF2B5EF4-FFF2-40B4-BE49-F238E27FC236}">
                    <a16:creationId xmlns:a16="http://schemas.microsoft.com/office/drawing/2014/main" id="{4958944A-1C5F-7A4A-E39E-83F8ABB6680C}"/>
                  </a:ext>
                </a:extLst>
              </p:cNvPr>
              <p:cNvSpPr>
                <a:spLocks noChangeShapeType="1"/>
              </p:cNvSpPr>
              <p:nvPr/>
            </p:nvSpPr>
            <p:spPr bwMode="auto">
              <a:xfrm rot="16200000" flipH="1">
                <a:off x="3076"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599" name="Line 343">
                <a:extLst>
                  <a:ext uri="{FF2B5EF4-FFF2-40B4-BE49-F238E27FC236}">
                    <a16:creationId xmlns:a16="http://schemas.microsoft.com/office/drawing/2014/main" id="{00BDAD87-31FA-2D9E-937E-60505B764885}"/>
                  </a:ext>
                </a:extLst>
              </p:cNvPr>
              <p:cNvSpPr>
                <a:spLocks noChangeShapeType="1"/>
              </p:cNvSpPr>
              <p:nvPr/>
            </p:nvSpPr>
            <p:spPr bwMode="auto">
              <a:xfrm rot="-5400000">
                <a:off x="2195"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00" name="Line 344">
                <a:extLst>
                  <a:ext uri="{FF2B5EF4-FFF2-40B4-BE49-F238E27FC236}">
                    <a16:creationId xmlns:a16="http://schemas.microsoft.com/office/drawing/2014/main" id="{0CC2DA9C-2C78-1FBC-BF11-35ABA9E0E156}"/>
                  </a:ext>
                </a:extLst>
              </p:cNvPr>
              <p:cNvSpPr>
                <a:spLocks noChangeShapeType="1"/>
              </p:cNvSpPr>
              <p:nvPr/>
            </p:nvSpPr>
            <p:spPr bwMode="auto">
              <a:xfrm rot="-5400000">
                <a:off x="2196"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01" name="Line 345">
                <a:extLst>
                  <a:ext uri="{FF2B5EF4-FFF2-40B4-BE49-F238E27FC236}">
                    <a16:creationId xmlns:a16="http://schemas.microsoft.com/office/drawing/2014/main" id="{DE4618FA-6BD0-9BA0-230E-6AC8AE140A95}"/>
                  </a:ext>
                </a:extLst>
              </p:cNvPr>
              <p:cNvSpPr>
                <a:spLocks noChangeShapeType="1"/>
              </p:cNvSpPr>
              <p:nvPr/>
            </p:nvSpPr>
            <p:spPr bwMode="auto">
              <a:xfrm rot="-5400000" flipH="1" flipV="1">
                <a:off x="342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02" name="Line 346">
                <a:extLst>
                  <a:ext uri="{FF2B5EF4-FFF2-40B4-BE49-F238E27FC236}">
                    <a16:creationId xmlns:a16="http://schemas.microsoft.com/office/drawing/2014/main" id="{6252C76F-C7BE-8A27-AA97-343B84D66F6C}"/>
                  </a:ext>
                </a:extLst>
              </p:cNvPr>
              <p:cNvSpPr>
                <a:spLocks noChangeShapeType="1"/>
              </p:cNvSpPr>
              <p:nvPr/>
            </p:nvSpPr>
            <p:spPr bwMode="auto">
              <a:xfrm rot="-5400000" flipH="1" flipV="1">
                <a:off x="217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03" name="Line 347">
                <a:extLst>
                  <a:ext uri="{FF2B5EF4-FFF2-40B4-BE49-F238E27FC236}">
                    <a16:creationId xmlns:a16="http://schemas.microsoft.com/office/drawing/2014/main" id="{0D12C0AE-8A06-71C4-CF15-B6C2E1CDBA8C}"/>
                  </a:ext>
                </a:extLst>
              </p:cNvPr>
              <p:cNvSpPr>
                <a:spLocks noChangeShapeType="1"/>
              </p:cNvSpPr>
              <p:nvPr/>
            </p:nvSpPr>
            <p:spPr bwMode="auto">
              <a:xfrm rot="16200000" flipH="1">
                <a:off x="217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04" name="Line 348">
                <a:extLst>
                  <a:ext uri="{FF2B5EF4-FFF2-40B4-BE49-F238E27FC236}">
                    <a16:creationId xmlns:a16="http://schemas.microsoft.com/office/drawing/2014/main" id="{A06CAB91-1516-BDA0-156E-AB25D6519034}"/>
                  </a:ext>
                </a:extLst>
              </p:cNvPr>
              <p:cNvSpPr>
                <a:spLocks noChangeShapeType="1"/>
              </p:cNvSpPr>
              <p:nvPr/>
            </p:nvSpPr>
            <p:spPr bwMode="auto">
              <a:xfrm rot="16200000" flipH="1">
                <a:off x="342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05" name="Line 349">
                <a:extLst>
                  <a:ext uri="{FF2B5EF4-FFF2-40B4-BE49-F238E27FC236}">
                    <a16:creationId xmlns:a16="http://schemas.microsoft.com/office/drawing/2014/main" id="{DD77E85C-A225-2D3F-8A59-CEBBB6A91E26}"/>
                  </a:ext>
                </a:extLst>
              </p:cNvPr>
              <p:cNvSpPr>
                <a:spLocks noChangeShapeType="1"/>
              </p:cNvSpPr>
              <p:nvPr/>
            </p:nvSpPr>
            <p:spPr bwMode="auto">
              <a:xfrm rot="-5400000">
                <a:off x="3456"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06" name="Line 350">
                <a:extLst>
                  <a:ext uri="{FF2B5EF4-FFF2-40B4-BE49-F238E27FC236}">
                    <a16:creationId xmlns:a16="http://schemas.microsoft.com/office/drawing/2014/main" id="{55BB3890-E9FF-80FA-1A6B-708892168843}"/>
                  </a:ext>
                </a:extLst>
              </p:cNvPr>
              <p:cNvSpPr>
                <a:spLocks noChangeShapeType="1"/>
              </p:cNvSpPr>
              <p:nvPr/>
            </p:nvSpPr>
            <p:spPr bwMode="auto">
              <a:xfrm rot="16200000" flipH="1">
                <a:off x="2576"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07" name="Line 351">
                <a:extLst>
                  <a:ext uri="{FF2B5EF4-FFF2-40B4-BE49-F238E27FC236}">
                    <a16:creationId xmlns:a16="http://schemas.microsoft.com/office/drawing/2014/main" id="{0779046C-F632-6A50-AE6D-C9BDFEF0ABAD}"/>
                  </a:ext>
                </a:extLst>
              </p:cNvPr>
              <p:cNvSpPr>
                <a:spLocks noChangeShapeType="1"/>
              </p:cNvSpPr>
              <p:nvPr/>
            </p:nvSpPr>
            <p:spPr bwMode="auto">
              <a:xfrm rot="16200000" flipH="1">
                <a:off x="2581"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08" name="Line 352">
                <a:extLst>
                  <a:ext uri="{FF2B5EF4-FFF2-40B4-BE49-F238E27FC236}">
                    <a16:creationId xmlns:a16="http://schemas.microsoft.com/office/drawing/2014/main" id="{6A8D7A40-C594-BEC1-4FE8-CC35036CB983}"/>
                  </a:ext>
                </a:extLst>
              </p:cNvPr>
              <p:cNvSpPr>
                <a:spLocks noChangeShapeType="1"/>
              </p:cNvSpPr>
              <p:nvPr/>
            </p:nvSpPr>
            <p:spPr bwMode="auto">
              <a:xfrm rot="16200000" flipH="1">
                <a:off x="2418"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09" name="Line 353">
                <a:extLst>
                  <a:ext uri="{FF2B5EF4-FFF2-40B4-BE49-F238E27FC236}">
                    <a16:creationId xmlns:a16="http://schemas.microsoft.com/office/drawing/2014/main" id="{618F12C7-7474-62CA-A67E-C2985762E34E}"/>
                  </a:ext>
                </a:extLst>
              </p:cNvPr>
              <p:cNvSpPr>
                <a:spLocks noChangeShapeType="1"/>
              </p:cNvSpPr>
              <p:nvPr/>
            </p:nvSpPr>
            <p:spPr bwMode="auto">
              <a:xfrm rot="-5400000" flipH="1" flipV="1">
                <a:off x="2419"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10" name="Line 354">
                <a:extLst>
                  <a:ext uri="{FF2B5EF4-FFF2-40B4-BE49-F238E27FC236}">
                    <a16:creationId xmlns:a16="http://schemas.microsoft.com/office/drawing/2014/main" id="{90518095-2351-25C9-A376-B1DD2AC94914}"/>
                  </a:ext>
                </a:extLst>
              </p:cNvPr>
              <p:cNvSpPr>
                <a:spLocks noChangeShapeType="1"/>
              </p:cNvSpPr>
              <p:nvPr/>
            </p:nvSpPr>
            <p:spPr bwMode="auto">
              <a:xfrm rot="16200000" flipH="1">
                <a:off x="3167"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11" name="Line 355">
                <a:extLst>
                  <a:ext uri="{FF2B5EF4-FFF2-40B4-BE49-F238E27FC236}">
                    <a16:creationId xmlns:a16="http://schemas.microsoft.com/office/drawing/2014/main" id="{4AD92238-30EA-1DD7-9C83-37301D3263C2}"/>
                  </a:ext>
                </a:extLst>
              </p:cNvPr>
              <p:cNvSpPr>
                <a:spLocks noChangeShapeType="1"/>
              </p:cNvSpPr>
              <p:nvPr/>
            </p:nvSpPr>
            <p:spPr bwMode="auto">
              <a:xfrm rot="-5400000" flipH="1" flipV="1">
                <a:off x="3168"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12" name="Line 356">
                <a:extLst>
                  <a:ext uri="{FF2B5EF4-FFF2-40B4-BE49-F238E27FC236}">
                    <a16:creationId xmlns:a16="http://schemas.microsoft.com/office/drawing/2014/main" id="{473C2B51-C2D4-BB48-8AEC-973A26A3C66B}"/>
                  </a:ext>
                </a:extLst>
              </p:cNvPr>
              <p:cNvSpPr>
                <a:spLocks noChangeShapeType="1"/>
              </p:cNvSpPr>
              <p:nvPr/>
            </p:nvSpPr>
            <p:spPr bwMode="auto">
              <a:xfrm rot="16200000" flipH="1">
                <a:off x="2818"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13" name="Line 357">
                <a:extLst>
                  <a:ext uri="{FF2B5EF4-FFF2-40B4-BE49-F238E27FC236}">
                    <a16:creationId xmlns:a16="http://schemas.microsoft.com/office/drawing/2014/main" id="{DF3E1DD4-A4E9-4768-29EF-4969DFFBB7E2}"/>
                  </a:ext>
                </a:extLst>
              </p:cNvPr>
              <p:cNvSpPr>
                <a:spLocks noChangeShapeType="1"/>
              </p:cNvSpPr>
              <p:nvPr/>
            </p:nvSpPr>
            <p:spPr bwMode="auto">
              <a:xfrm rot="16200000" flipH="1">
                <a:off x="2823"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14" name="Line 358">
                <a:extLst>
                  <a:ext uri="{FF2B5EF4-FFF2-40B4-BE49-F238E27FC236}">
                    <a16:creationId xmlns:a16="http://schemas.microsoft.com/office/drawing/2014/main" id="{FD70BFEB-8950-ED25-E01A-E4E869562930}"/>
                  </a:ext>
                </a:extLst>
              </p:cNvPr>
              <p:cNvSpPr>
                <a:spLocks noChangeShapeType="1"/>
              </p:cNvSpPr>
              <p:nvPr/>
            </p:nvSpPr>
            <p:spPr bwMode="auto">
              <a:xfrm rot="-5400000" flipH="1" flipV="1">
                <a:off x="217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15" name="Line 359">
                <a:extLst>
                  <a:ext uri="{FF2B5EF4-FFF2-40B4-BE49-F238E27FC236}">
                    <a16:creationId xmlns:a16="http://schemas.microsoft.com/office/drawing/2014/main" id="{0A299862-3357-C277-3843-051C9B425F59}"/>
                  </a:ext>
                </a:extLst>
              </p:cNvPr>
              <p:cNvSpPr>
                <a:spLocks noChangeShapeType="1"/>
              </p:cNvSpPr>
              <p:nvPr/>
            </p:nvSpPr>
            <p:spPr bwMode="auto">
              <a:xfrm rot="-5400000" flipH="1" flipV="1">
                <a:off x="342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16" name="Line 360">
                <a:extLst>
                  <a:ext uri="{FF2B5EF4-FFF2-40B4-BE49-F238E27FC236}">
                    <a16:creationId xmlns:a16="http://schemas.microsoft.com/office/drawing/2014/main" id="{B5ECFB5C-CC30-8355-71DD-7E01B47E9C67}"/>
                  </a:ext>
                </a:extLst>
              </p:cNvPr>
              <p:cNvSpPr>
                <a:spLocks noChangeShapeType="1"/>
              </p:cNvSpPr>
              <p:nvPr/>
            </p:nvSpPr>
            <p:spPr bwMode="auto">
              <a:xfrm rot="16200000" flipH="1">
                <a:off x="217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17" name="Line 361">
                <a:extLst>
                  <a:ext uri="{FF2B5EF4-FFF2-40B4-BE49-F238E27FC236}">
                    <a16:creationId xmlns:a16="http://schemas.microsoft.com/office/drawing/2014/main" id="{0119769B-F3E3-D21E-26EC-A7C8E18E212B}"/>
                  </a:ext>
                </a:extLst>
              </p:cNvPr>
              <p:cNvSpPr>
                <a:spLocks noChangeShapeType="1"/>
              </p:cNvSpPr>
              <p:nvPr/>
            </p:nvSpPr>
            <p:spPr bwMode="auto">
              <a:xfrm rot="16200000" flipH="1">
                <a:off x="342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18" name="Line 362">
                <a:extLst>
                  <a:ext uri="{FF2B5EF4-FFF2-40B4-BE49-F238E27FC236}">
                    <a16:creationId xmlns:a16="http://schemas.microsoft.com/office/drawing/2014/main" id="{B168ACA5-E2E5-DD84-F870-F8314D2BF19B}"/>
                  </a:ext>
                </a:extLst>
              </p:cNvPr>
              <p:cNvSpPr>
                <a:spLocks noChangeShapeType="1"/>
              </p:cNvSpPr>
              <p:nvPr/>
            </p:nvSpPr>
            <p:spPr bwMode="auto">
              <a:xfrm rot="-5400000">
                <a:off x="3197"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19" name="Line 363">
                <a:extLst>
                  <a:ext uri="{FF2B5EF4-FFF2-40B4-BE49-F238E27FC236}">
                    <a16:creationId xmlns:a16="http://schemas.microsoft.com/office/drawing/2014/main" id="{6B43AF66-2E16-EF00-7DB6-BC5BD9CBF085}"/>
                  </a:ext>
                </a:extLst>
              </p:cNvPr>
              <p:cNvSpPr>
                <a:spLocks noChangeShapeType="1"/>
              </p:cNvSpPr>
              <p:nvPr/>
            </p:nvSpPr>
            <p:spPr bwMode="auto">
              <a:xfrm rot="-5400000">
                <a:off x="3198"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20" name="Line 364">
                <a:extLst>
                  <a:ext uri="{FF2B5EF4-FFF2-40B4-BE49-F238E27FC236}">
                    <a16:creationId xmlns:a16="http://schemas.microsoft.com/office/drawing/2014/main" id="{8CA56E64-0C08-5133-FBF2-EFD645EE32B5}"/>
                  </a:ext>
                </a:extLst>
              </p:cNvPr>
              <p:cNvSpPr>
                <a:spLocks noChangeShapeType="1"/>
              </p:cNvSpPr>
              <p:nvPr/>
            </p:nvSpPr>
            <p:spPr bwMode="auto">
              <a:xfrm rot="16200000" flipH="1">
                <a:off x="3324"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21" name="Line 365">
                <a:extLst>
                  <a:ext uri="{FF2B5EF4-FFF2-40B4-BE49-F238E27FC236}">
                    <a16:creationId xmlns:a16="http://schemas.microsoft.com/office/drawing/2014/main" id="{BFF3D01C-5AB1-6730-E7A6-3AE0A2DC89FD}"/>
                  </a:ext>
                </a:extLst>
              </p:cNvPr>
              <p:cNvSpPr>
                <a:spLocks noChangeShapeType="1"/>
              </p:cNvSpPr>
              <p:nvPr/>
            </p:nvSpPr>
            <p:spPr bwMode="auto">
              <a:xfrm rot="16200000" flipH="1">
                <a:off x="3323"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22" name="Line 366">
                <a:extLst>
                  <a:ext uri="{FF2B5EF4-FFF2-40B4-BE49-F238E27FC236}">
                    <a16:creationId xmlns:a16="http://schemas.microsoft.com/office/drawing/2014/main" id="{42F1AF57-8044-9A56-DC98-48C39AAF204C}"/>
                  </a:ext>
                </a:extLst>
              </p:cNvPr>
              <p:cNvSpPr>
                <a:spLocks noChangeShapeType="1"/>
              </p:cNvSpPr>
              <p:nvPr/>
            </p:nvSpPr>
            <p:spPr bwMode="auto">
              <a:xfrm rot="-5400000" flipH="1" flipV="1">
                <a:off x="254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23" name="Line 367">
                <a:extLst>
                  <a:ext uri="{FF2B5EF4-FFF2-40B4-BE49-F238E27FC236}">
                    <a16:creationId xmlns:a16="http://schemas.microsoft.com/office/drawing/2014/main" id="{77E9DE42-9712-D19A-E8FF-11381832D584}"/>
                  </a:ext>
                </a:extLst>
              </p:cNvPr>
              <p:cNvSpPr>
                <a:spLocks noChangeShapeType="1"/>
              </p:cNvSpPr>
              <p:nvPr/>
            </p:nvSpPr>
            <p:spPr bwMode="auto">
              <a:xfrm rot="16200000" flipV="1">
                <a:off x="254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24" name="Line 368">
                <a:extLst>
                  <a:ext uri="{FF2B5EF4-FFF2-40B4-BE49-F238E27FC236}">
                    <a16:creationId xmlns:a16="http://schemas.microsoft.com/office/drawing/2014/main" id="{18D11F59-4B4F-7B1D-9149-B3F38D7526B6}"/>
                  </a:ext>
                </a:extLst>
              </p:cNvPr>
              <p:cNvSpPr>
                <a:spLocks noChangeShapeType="1"/>
              </p:cNvSpPr>
              <p:nvPr/>
            </p:nvSpPr>
            <p:spPr bwMode="auto">
              <a:xfrm rot="-5400000" flipH="1" flipV="1">
                <a:off x="304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25" name="Line 369">
                <a:extLst>
                  <a:ext uri="{FF2B5EF4-FFF2-40B4-BE49-F238E27FC236}">
                    <a16:creationId xmlns:a16="http://schemas.microsoft.com/office/drawing/2014/main" id="{E7C8F2C1-CFDF-85A2-0AF6-F89DA4E7A2EA}"/>
                  </a:ext>
                </a:extLst>
              </p:cNvPr>
              <p:cNvSpPr>
                <a:spLocks noChangeShapeType="1"/>
              </p:cNvSpPr>
              <p:nvPr/>
            </p:nvSpPr>
            <p:spPr bwMode="auto">
              <a:xfrm rot="16200000" flipV="1">
                <a:off x="304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26" name="Line 370">
                <a:extLst>
                  <a:ext uri="{FF2B5EF4-FFF2-40B4-BE49-F238E27FC236}">
                    <a16:creationId xmlns:a16="http://schemas.microsoft.com/office/drawing/2014/main" id="{21136BF8-CD8A-ED86-DA80-E0DCEF16EB92}"/>
                  </a:ext>
                </a:extLst>
              </p:cNvPr>
              <p:cNvSpPr>
                <a:spLocks noChangeShapeType="1"/>
              </p:cNvSpPr>
              <p:nvPr/>
            </p:nvSpPr>
            <p:spPr bwMode="auto">
              <a:xfrm rot="16200000" flipV="1">
                <a:off x="3299"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27" name="Line 371">
                <a:extLst>
                  <a:ext uri="{FF2B5EF4-FFF2-40B4-BE49-F238E27FC236}">
                    <a16:creationId xmlns:a16="http://schemas.microsoft.com/office/drawing/2014/main" id="{5685EB49-4BB8-859D-88E3-1DD556C6A013}"/>
                  </a:ext>
                </a:extLst>
              </p:cNvPr>
              <p:cNvSpPr>
                <a:spLocks noChangeShapeType="1"/>
              </p:cNvSpPr>
              <p:nvPr/>
            </p:nvSpPr>
            <p:spPr bwMode="auto">
              <a:xfrm rot="-5400000" flipH="1" flipV="1">
                <a:off x="3300"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28" name="Line 372">
                <a:extLst>
                  <a:ext uri="{FF2B5EF4-FFF2-40B4-BE49-F238E27FC236}">
                    <a16:creationId xmlns:a16="http://schemas.microsoft.com/office/drawing/2014/main" id="{9CA47389-DFFD-53EB-F3F8-8359F2CD4EB8}"/>
                  </a:ext>
                </a:extLst>
              </p:cNvPr>
              <p:cNvSpPr>
                <a:spLocks noChangeShapeType="1"/>
              </p:cNvSpPr>
              <p:nvPr/>
            </p:nvSpPr>
            <p:spPr bwMode="auto">
              <a:xfrm rot="-5400000" flipH="1" flipV="1">
                <a:off x="2298"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29" name="Line 373">
                <a:extLst>
                  <a:ext uri="{FF2B5EF4-FFF2-40B4-BE49-F238E27FC236}">
                    <a16:creationId xmlns:a16="http://schemas.microsoft.com/office/drawing/2014/main" id="{DA5F328F-9E6D-2C64-152B-7AEE1CAEA739}"/>
                  </a:ext>
                </a:extLst>
              </p:cNvPr>
              <p:cNvSpPr>
                <a:spLocks noChangeShapeType="1"/>
              </p:cNvSpPr>
              <p:nvPr/>
            </p:nvSpPr>
            <p:spPr bwMode="auto">
              <a:xfrm rot="16200000" flipV="1">
                <a:off x="2297"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30" name="Line 374">
                <a:extLst>
                  <a:ext uri="{FF2B5EF4-FFF2-40B4-BE49-F238E27FC236}">
                    <a16:creationId xmlns:a16="http://schemas.microsoft.com/office/drawing/2014/main" id="{1E0AF651-9CF8-38D5-0853-C8F1C77C5015}"/>
                  </a:ext>
                </a:extLst>
              </p:cNvPr>
              <p:cNvSpPr>
                <a:spLocks noChangeShapeType="1"/>
              </p:cNvSpPr>
              <p:nvPr/>
            </p:nvSpPr>
            <p:spPr bwMode="auto">
              <a:xfrm rot="-5400000">
                <a:off x="2201"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31" name="Line 375">
                <a:extLst>
                  <a:ext uri="{FF2B5EF4-FFF2-40B4-BE49-F238E27FC236}">
                    <a16:creationId xmlns:a16="http://schemas.microsoft.com/office/drawing/2014/main" id="{B1541DD3-ACDF-E0AE-D2AB-3DED697CF6B3}"/>
                  </a:ext>
                </a:extLst>
              </p:cNvPr>
              <p:cNvSpPr>
                <a:spLocks noChangeShapeType="1"/>
              </p:cNvSpPr>
              <p:nvPr/>
            </p:nvSpPr>
            <p:spPr bwMode="auto">
              <a:xfrm rot="16200000" flipH="1">
                <a:off x="2913"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32" name="Line 376">
                <a:extLst>
                  <a:ext uri="{FF2B5EF4-FFF2-40B4-BE49-F238E27FC236}">
                    <a16:creationId xmlns:a16="http://schemas.microsoft.com/office/drawing/2014/main" id="{8CD14BC2-F745-A924-EC96-185D653CADA9}"/>
                  </a:ext>
                </a:extLst>
              </p:cNvPr>
              <p:cNvSpPr>
                <a:spLocks noChangeShapeType="1"/>
              </p:cNvSpPr>
              <p:nvPr/>
            </p:nvSpPr>
            <p:spPr bwMode="auto">
              <a:xfrm rot="-5400000" flipH="1" flipV="1">
                <a:off x="2914"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33" name="Line 377">
                <a:extLst>
                  <a:ext uri="{FF2B5EF4-FFF2-40B4-BE49-F238E27FC236}">
                    <a16:creationId xmlns:a16="http://schemas.microsoft.com/office/drawing/2014/main" id="{2972ACD2-D936-6092-AEFB-0BEA241CF4F6}"/>
                  </a:ext>
                </a:extLst>
              </p:cNvPr>
              <p:cNvSpPr>
                <a:spLocks noChangeShapeType="1"/>
              </p:cNvSpPr>
              <p:nvPr/>
            </p:nvSpPr>
            <p:spPr bwMode="auto">
              <a:xfrm rot="16200000" flipH="1">
                <a:off x="2671"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34" name="Line 378">
                <a:extLst>
                  <a:ext uri="{FF2B5EF4-FFF2-40B4-BE49-F238E27FC236}">
                    <a16:creationId xmlns:a16="http://schemas.microsoft.com/office/drawing/2014/main" id="{8A064E62-B8D4-F9A0-D7AF-54C5BC20B6CD}"/>
                  </a:ext>
                </a:extLst>
              </p:cNvPr>
              <p:cNvSpPr>
                <a:spLocks noChangeShapeType="1"/>
              </p:cNvSpPr>
              <p:nvPr/>
            </p:nvSpPr>
            <p:spPr bwMode="auto">
              <a:xfrm rot="-5400000" flipH="1" flipV="1">
                <a:off x="2672"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35" name="Line 379">
                <a:extLst>
                  <a:ext uri="{FF2B5EF4-FFF2-40B4-BE49-F238E27FC236}">
                    <a16:creationId xmlns:a16="http://schemas.microsoft.com/office/drawing/2014/main" id="{C09EB566-69BD-6DA0-64E6-0D7FA32DA629}"/>
                  </a:ext>
                </a:extLst>
              </p:cNvPr>
              <p:cNvSpPr>
                <a:spLocks noChangeShapeType="1"/>
              </p:cNvSpPr>
              <p:nvPr/>
            </p:nvSpPr>
            <p:spPr bwMode="auto">
              <a:xfrm rot="16200000" flipV="1">
                <a:off x="2793" y="2746"/>
                <a:ext cx="81"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36" name="Line 380">
                <a:extLst>
                  <a:ext uri="{FF2B5EF4-FFF2-40B4-BE49-F238E27FC236}">
                    <a16:creationId xmlns:a16="http://schemas.microsoft.com/office/drawing/2014/main" id="{74D48DF3-DDDB-B7C7-05CD-51E0721D006E}"/>
                  </a:ext>
                </a:extLst>
              </p:cNvPr>
              <p:cNvSpPr>
                <a:spLocks noChangeShapeType="1"/>
              </p:cNvSpPr>
              <p:nvPr/>
            </p:nvSpPr>
            <p:spPr bwMode="auto">
              <a:xfrm rot="-5400000" flipH="1" flipV="1">
                <a:off x="2792" y="1651"/>
                <a:ext cx="81"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37" name="Line 381">
                <a:extLst>
                  <a:ext uri="{FF2B5EF4-FFF2-40B4-BE49-F238E27FC236}">
                    <a16:creationId xmlns:a16="http://schemas.microsoft.com/office/drawing/2014/main" id="{7BCE034D-2D0B-25E5-55B5-F1DBBA7253F3}"/>
                  </a:ext>
                </a:extLst>
              </p:cNvPr>
              <p:cNvSpPr>
                <a:spLocks noChangeShapeType="1"/>
              </p:cNvSpPr>
              <p:nvPr/>
            </p:nvSpPr>
            <p:spPr bwMode="auto">
              <a:xfrm rot="-5400000">
                <a:off x="2449"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38" name="Line 382">
                <a:extLst>
                  <a:ext uri="{FF2B5EF4-FFF2-40B4-BE49-F238E27FC236}">
                    <a16:creationId xmlns:a16="http://schemas.microsoft.com/office/drawing/2014/main" id="{678D9FF0-60D5-245F-9139-121C39F47A63}"/>
                  </a:ext>
                </a:extLst>
              </p:cNvPr>
              <p:cNvSpPr>
                <a:spLocks noChangeShapeType="1"/>
              </p:cNvSpPr>
              <p:nvPr/>
            </p:nvSpPr>
            <p:spPr bwMode="auto">
              <a:xfrm rot="-5400000">
                <a:off x="2448"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39" name="Line 383">
                <a:extLst>
                  <a:ext uri="{FF2B5EF4-FFF2-40B4-BE49-F238E27FC236}">
                    <a16:creationId xmlns:a16="http://schemas.microsoft.com/office/drawing/2014/main" id="{861E5046-82EB-A0DC-EF17-1DBAABFD4019}"/>
                  </a:ext>
                </a:extLst>
              </p:cNvPr>
              <p:cNvSpPr>
                <a:spLocks noChangeShapeType="1"/>
              </p:cNvSpPr>
              <p:nvPr/>
            </p:nvSpPr>
            <p:spPr bwMode="auto">
              <a:xfrm rot="16200000" flipV="1">
                <a:off x="2298"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40" name="Line 384">
                <a:extLst>
                  <a:ext uri="{FF2B5EF4-FFF2-40B4-BE49-F238E27FC236}">
                    <a16:creationId xmlns:a16="http://schemas.microsoft.com/office/drawing/2014/main" id="{8F219130-60E7-65C1-A89C-B42D357C0C19}"/>
                  </a:ext>
                </a:extLst>
              </p:cNvPr>
              <p:cNvSpPr>
                <a:spLocks noChangeShapeType="1"/>
              </p:cNvSpPr>
              <p:nvPr/>
            </p:nvSpPr>
            <p:spPr bwMode="auto">
              <a:xfrm rot="16200000" flipV="1">
                <a:off x="3300"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41" name="Line 385">
                <a:extLst>
                  <a:ext uri="{FF2B5EF4-FFF2-40B4-BE49-F238E27FC236}">
                    <a16:creationId xmlns:a16="http://schemas.microsoft.com/office/drawing/2014/main" id="{82236EA8-0182-01F0-1DBB-1BE49DC48996}"/>
                  </a:ext>
                </a:extLst>
              </p:cNvPr>
              <p:cNvSpPr>
                <a:spLocks noChangeShapeType="1"/>
              </p:cNvSpPr>
              <p:nvPr/>
            </p:nvSpPr>
            <p:spPr bwMode="auto">
              <a:xfrm rot="-5400000" flipH="1" flipV="1">
                <a:off x="2297"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42" name="Line 386">
                <a:extLst>
                  <a:ext uri="{FF2B5EF4-FFF2-40B4-BE49-F238E27FC236}">
                    <a16:creationId xmlns:a16="http://schemas.microsoft.com/office/drawing/2014/main" id="{3CB7C06A-5DA0-00BB-C20D-DC9A039967F5}"/>
                  </a:ext>
                </a:extLst>
              </p:cNvPr>
              <p:cNvSpPr>
                <a:spLocks noChangeShapeType="1"/>
              </p:cNvSpPr>
              <p:nvPr/>
            </p:nvSpPr>
            <p:spPr bwMode="auto">
              <a:xfrm rot="-5400000" flipH="1" flipV="1">
                <a:off x="3299"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43" name="Line 387">
                <a:extLst>
                  <a:ext uri="{FF2B5EF4-FFF2-40B4-BE49-F238E27FC236}">
                    <a16:creationId xmlns:a16="http://schemas.microsoft.com/office/drawing/2014/main" id="{6C8DFCE3-7B1A-4069-98F2-9344FFF3FC50}"/>
                  </a:ext>
                </a:extLst>
              </p:cNvPr>
              <p:cNvSpPr>
                <a:spLocks noChangeShapeType="1"/>
              </p:cNvSpPr>
              <p:nvPr/>
            </p:nvSpPr>
            <p:spPr bwMode="auto">
              <a:xfrm rot="-5400000" flipH="1" flipV="1">
                <a:off x="3173"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44" name="Line 388">
                <a:extLst>
                  <a:ext uri="{FF2B5EF4-FFF2-40B4-BE49-F238E27FC236}">
                    <a16:creationId xmlns:a16="http://schemas.microsoft.com/office/drawing/2014/main" id="{C9ADE3C8-77F4-C792-2C7F-7B04911EA13B}"/>
                  </a:ext>
                </a:extLst>
              </p:cNvPr>
              <p:cNvSpPr>
                <a:spLocks noChangeShapeType="1"/>
              </p:cNvSpPr>
              <p:nvPr/>
            </p:nvSpPr>
            <p:spPr bwMode="auto">
              <a:xfrm rot="-5400000" flipH="1" flipV="1">
                <a:off x="2424"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45" name="Line 389">
                <a:extLst>
                  <a:ext uri="{FF2B5EF4-FFF2-40B4-BE49-F238E27FC236}">
                    <a16:creationId xmlns:a16="http://schemas.microsoft.com/office/drawing/2014/main" id="{B6AF870D-488E-F7F6-02C2-618451B79AA3}"/>
                  </a:ext>
                </a:extLst>
              </p:cNvPr>
              <p:cNvSpPr>
                <a:spLocks noChangeShapeType="1"/>
              </p:cNvSpPr>
              <p:nvPr/>
            </p:nvSpPr>
            <p:spPr bwMode="auto">
              <a:xfrm rot="16200000" flipH="1">
                <a:off x="2425"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46" name="Line 390">
                <a:extLst>
                  <a:ext uri="{FF2B5EF4-FFF2-40B4-BE49-F238E27FC236}">
                    <a16:creationId xmlns:a16="http://schemas.microsoft.com/office/drawing/2014/main" id="{CF9A743A-1199-8430-27BE-856D34DF044F}"/>
                  </a:ext>
                </a:extLst>
              </p:cNvPr>
              <p:cNvSpPr>
                <a:spLocks noChangeShapeType="1"/>
              </p:cNvSpPr>
              <p:nvPr/>
            </p:nvSpPr>
            <p:spPr bwMode="auto">
              <a:xfrm rot="16200000" flipH="1">
                <a:off x="3174"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47" name="Line 391">
                <a:extLst>
                  <a:ext uri="{FF2B5EF4-FFF2-40B4-BE49-F238E27FC236}">
                    <a16:creationId xmlns:a16="http://schemas.microsoft.com/office/drawing/2014/main" id="{922B15F3-7B64-569D-A25E-C31A2302FEAC}"/>
                  </a:ext>
                </a:extLst>
              </p:cNvPr>
              <p:cNvSpPr>
                <a:spLocks noChangeShapeType="1"/>
              </p:cNvSpPr>
              <p:nvPr/>
            </p:nvSpPr>
            <p:spPr bwMode="auto">
              <a:xfrm rot="16200000" flipH="1">
                <a:off x="2322"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48" name="Line 392">
                <a:extLst>
                  <a:ext uri="{FF2B5EF4-FFF2-40B4-BE49-F238E27FC236}">
                    <a16:creationId xmlns:a16="http://schemas.microsoft.com/office/drawing/2014/main" id="{2ABC3ECE-C481-860E-CB96-A18F27E1ED74}"/>
                  </a:ext>
                </a:extLst>
              </p:cNvPr>
              <p:cNvSpPr>
                <a:spLocks noChangeShapeType="1"/>
              </p:cNvSpPr>
              <p:nvPr/>
            </p:nvSpPr>
            <p:spPr bwMode="auto">
              <a:xfrm rot="16200000" flipH="1">
                <a:off x="2321"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49" name="Line 393">
                <a:extLst>
                  <a:ext uri="{FF2B5EF4-FFF2-40B4-BE49-F238E27FC236}">
                    <a16:creationId xmlns:a16="http://schemas.microsoft.com/office/drawing/2014/main" id="{42FFD953-C2C6-44AC-0A9B-53778AC716B5}"/>
                  </a:ext>
                </a:extLst>
              </p:cNvPr>
              <p:cNvSpPr>
                <a:spLocks noChangeShapeType="1"/>
              </p:cNvSpPr>
              <p:nvPr/>
            </p:nvSpPr>
            <p:spPr bwMode="auto">
              <a:xfrm rot="-5400000">
                <a:off x="2944"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50" name="Line 394">
                <a:extLst>
                  <a:ext uri="{FF2B5EF4-FFF2-40B4-BE49-F238E27FC236}">
                    <a16:creationId xmlns:a16="http://schemas.microsoft.com/office/drawing/2014/main" id="{A1316BF3-BA17-67CF-20C0-251DF61687C5}"/>
                  </a:ext>
                </a:extLst>
              </p:cNvPr>
              <p:cNvSpPr>
                <a:spLocks noChangeShapeType="1"/>
              </p:cNvSpPr>
              <p:nvPr/>
            </p:nvSpPr>
            <p:spPr bwMode="auto">
              <a:xfrm rot="-5400000">
                <a:off x="2943"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51" name="Line 395">
                <a:extLst>
                  <a:ext uri="{FF2B5EF4-FFF2-40B4-BE49-F238E27FC236}">
                    <a16:creationId xmlns:a16="http://schemas.microsoft.com/office/drawing/2014/main" id="{DB218EF9-A932-4833-875F-4753EE9ED024}"/>
                  </a:ext>
                </a:extLst>
              </p:cNvPr>
              <p:cNvSpPr>
                <a:spLocks noChangeShapeType="1"/>
              </p:cNvSpPr>
              <p:nvPr/>
            </p:nvSpPr>
            <p:spPr bwMode="auto">
              <a:xfrm rot="-5400000">
                <a:off x="2702"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52" name="Line 396">
                <a:extLst>
                  <a:ext uri="{FF2B5EF4-FFF2-40B4-BE49-F238E27FC236}">
                    <a16:creationId xmlns:a16="http://schemas.microsoft.com/office/drawing/2014/main" id="{7E9FADE3-8F4D-E026-7B76-5C9E146DD460}"/>
                  </a:ext>
                </a:extLst>
              </p:cNvPr>
              <p:cNvSpPr>
                <a:spLocks noChangeShapeType="1"/>
              </p:cNvSpPr>
              <p:nvPr/>
            </p:nvSpPr>
            <p:spPr bwMode="auto">
              <a:xfrm rot="-5400000">
                <a:off x="2701"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53" name="Line 397">
                <a:extLst>
                  <a:ext uri="{FF2B5EF4-FFF2-40B4-BE49-F238E27FC236}">
                    <a16:creationId xmlns:a16="http://schemas.microsoft.com/office/drawing/2014/main" id="{F9E254F0-3E9D-996C-C38A-A2B22B728262}"/>
                  </a:ext>
                </a:extLst>
              </p:cNvPr>
              <p:cNvSpPr>
                <a:spLocks noChangeShapeType="1"/>
              </p:cNvSpPr>
              <p:nvPr/>
            </p:nvSpPr>
            <p:spPr bwMode="auto">
              <a:xfrm rot="-5400000">
                <a:off x="3203"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54" name="Line 398">
                <a:extLst>
                  <a:ext uri="{FF2B5EF4-FFF2-40B4-BE49-F238E27FC236}">
                    <a16:creationId xmlns:a16="http://schemas.microsoft.com/office/drawing/2014/main" id="{FC758DA6-72BB-49AE-ABDB-2EBF07CE2DDB}"/>
                  </a:ext>
                </a:extLst>
              </p:cNvPr>
              <p:cNvSpPr>
                <a:spLocks noChangeShapeType="1"/>
              </p:cNvSpPr>
              <p:nvPr/>
            </p:nvSpPr>
            <p:spPr bwMode="auto">
              <a:xfrm rot="-5400000" flipH="1" flipV="1">
                <a:off x="304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55" name="Line 399">
                <a:extLst>
                  <a:ext uri="{FF2B5EF4-FFF2-40B4-BE49-F238E27FC236}">
                    <a16:creationId xmlns:a16="http://schemas.microsoft.com/office/drawing/2014/main" id="{7A95E82A-070F-2F9A-31EE-27EB901DB673}"/>
                  </a:ext>
                </a:extLst>
              </p:cNvPr>
              <p:cNvSpPr>
                <a:spLocks noChangeShapeType="1"/>
              </p:cNvSpPr>
              <p:nvPr/>
            </p:nvSpPr>
            <p:spPr bwMode="auto">
              <a:xfrm rot="16200000" flipV="1">
                <a:off x="304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56" name="Line 400">
                <a:extLst>
                  <a:ext uri="{FF2B5EF4-FFF2-40B4-BE49-F238E27FC236}">
                    <a16:creationId xmlns:a16="http://schemas.microsoft.com/office/drawing/2014/main" id="{F1D354D3-AA86-763C-3717-B87BA533155B}"/>
                  </a:ext>
                </a:extLst>
              </p:cNvPr>
              <p:cNvSpPr>
                <a:spLocks noChangeShapeType="1"/>
              </p:cNvSpPr>
              <p:nvPr/>
            </p:nvSpPr>
            <p:spPr bwMode="auto">
              <a:xfrm rot="-5400000" flipH="1" flipV="1">
                <a:off x="255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57" name="Line 401">
                <a:extLst>
                  <a:ext uri="{FF2B5EF4-FFF2-40B4-BE49-F238E27FC236}">
                    <a16:creationId xmlns:a16="http://schemas.microsoft.com/office/drawing/2014/main" id="{8B003355-F262-26CA-929B-742A64635CA0}"/>
                  </a:ext>
                </a:extLst>
              </p:cNvPr>
              <p:cNvSpPr>
                <a:spLocks noChangeShapeType="1"/>
              </p:cNvSpPr>
              <p:nvPr/>
            </p:nvSpPr>
            <p:spPr bwMode="auto">
              <a:xfrm rot="16200000" flipV="1">
                <a:off x="255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58" name="Line 402">
                <a:extLst>
                  <a:ext uri="{FF2B5EF4-FFF2-40B4-BE49-F238E27FC236}">
                    <a16:creationId xmlns:a16="http://schemas.microsoft.com/office/drawing/2014/main" id="{CD4D1523-6867-1C8E-D164-37EA24EF4193}"/>
                  </a:ext>
                </a:extLst>
              </p:cNvPr>
              <p:cNvSpPr>
                <a:spLocks noChangeShapeType="1"/>
              </p:cNvSpPr>
              <p:nvPr/>
            </p:nvSpPr>
            <p:spPr bwMode="auto">
              <a:xfrm rot="-5400000" flipH="1" flipV="1">
                <a:off x="3174"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59" name="Line 403">
                <a:extLst>
                  <a:ext uri="{FF2B5EF4-FFF2-40B4-BE49-F238E27FC236}">
                    <a16:creationId xmlns:a16="http://schemas.microsoft.com/office/drawing/2014/main" id="{257BA90E-6399-16B8-D4F9-F8B423D5C51F}"/>
                  </a:ext>
                </a:extLst>
              </p:cNvPr>
              <p:cNvSpPr>
                <a:spLocks noChangeShapeType="1"/>
              </p:cNvSpPr>
              <p:nvPr/>
            </p:nvSpPr>
            <p:spPr bwMode="auto">
              <a:xfrm rot="-5400000" flipH="1" flipV="1">
                <a:off x="2425"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60" name="Line 404">
                <a:extLst>
                  <a:ext uri="{FF2B5EF4-FFF2-40B4-BE49-F238E27FC236}">
                    <a16:creationId xmlns:a16="http://schemas.microsoft.com/office/drawing/2014/main" id="{8FBBCC4D-8F14-757D-CF19-5D756B2F4D5B}"/>
                  </a:ext>
                </a:extLst>
              </p:cNvPr>
              <p:cNvSpPr>
                <a:spLocks noChangeShapeType="1"/>
              </p:cNvSpPr>
              <p:nvPr/>
            </p:nvSpPr>
            <p:spPr bwMode="auto">
              <a:xfrm rot="16200000" flipH="1">
                <a:off x="2424"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61" name="Line 405">
                <a:extLst>
                  <a:ext uri="{FF2B5EF4-FFF2-40B4-BE49-F238E27FC236}">
                    <a16:creationId xmlns:a16="http://schemas.microsoft.com/office/drawing/2014/main" id="{F1A8891D-B2B2-A8C5-89FA-775B73F11338}"/>
                  </a:ext>
                </a:extLst>
              </p:cNvPr>
              <p:cNvSpPr>
                <a:spLocks noChangeShapeType="1"/>
              </p:cNvSpPr>
              <p:nvPr/>
            </p:nvSpPr>
            <p:spPr bwMode="auto">
              <a:xfrm rot="16200000" flipH="1">
                <a:off x="3173"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62" name="Line 406">
                <a:extLst>
                  <a:ext uri="{FF2B5EF4-FFF2-40B4-BE49-F238E27FC236}">
                    <a16:creationId xmlns:a16="http://schemas.microsoft.com/office/drawing/2014/main" id="{5BED283A-F898-3756-C365-6FC98C73E7E2}"/>
                  </a:ext>
                </a:extLst>
              </p:cNvPr>
              <p:cNvSpPr>
                <a:spLocks noChangeShapeType="1"/>
              </p:cNvSpPr>
              <p:nvPr/>
            </p:nvSpPr>
            <p:spPr bwMode="auto">
              <a:xfrm rot="16200000" flipH="1">
                <a:off x="3071"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63" name="Line 407">
                <a:extLst>
                  <a:ext uri="{FF2B5EF4-FFF2-40B4-BE49-F238E27FC236}">
                    <a16:creationId xmlns:a16="http://schemas.microsoft.com/office/drawing/2014/main" id="{6A5CCE48-8F2D-DC1A-3375-17A3687CA654}"/>
                  </a:ext>
                </a:extLst>
              </p:cNvPr>
              <p:cNvSpPr>
                <a:spLocks noChangeShapeType="1"/>
              </p:cNvSpPr>
              <p:nvPr/>
            </p:nvSpPr>
            <p:spPr bwMode="auto">
              <a:xfrm rot="16200000" flipH="1">
                <a:off x="3070"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64" name="Line 408">
                <a:extLst>
                  <a:ext uri="{FF2B5EF4-FFF2-40B4-BE49-F238E27FC236}">
                    <a16:creationId xmlns:a16="http://schemas.microsoft.com/office/drawing/2014/main" id="{1BAEB7B1-9542-843B-2356-FEDE14C616E6}"/>
                  </a:ext>
                </a:extLst>
              </p:cNvPr>
              <p:cNvSpPr>
                <a:spLocks noChangeShapeType="1"/>
              </p:cNvSpPr>
              <p:nvPr/>
            </p:nvSpPr>
            <p:spPr bwMode="auto">
              <a:xfrm rot="16200000" flipH="1">
                <a:off x="2920"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65" name="Line 409">
                <a:extLst>
                  <a:ext uri="{FF2B5EF4-FFF2-40B4-BE49-F238E27FC236}">
                    <a16:creationId xmlns:a16="http://schemas.microsoft.com/office/drawing/2014/main" id="{CFF83639-F0B7-B3D3-B5C8-DC1715B5D552}"/>
                  </a:ext>
                </a:extLst>
              </p:cNvPr>
              <p:cNvSpPr>
                <a:spLocks noChangeShapeType="1"/>
              </p:cNvSpPr>
              <p:nvPr/>
            </p:nvSpPr>
            <p:spPr bwMode="auto">
              <a:xfrm rot="-5400000" flipH="1" flipV="1">
                <a:off x="2919"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66" name="Line 410">
                <a:extLst>
                  <a:ext uri="{FF2B5EF4-FFF2-40B4-BE49-F238E27FC236}">
                    <a16:creationId xmlns:a16="http://schemas.microsoft.com/office/drawing/2014/main" id="{6E852B82-909C-DAA2-0BF6-7CE2276333E8}"/>
                  </a:ext>
                </a:extLst>
              </p:cNvPr>
              <p:cNvSpPr>
                <a:spLocks noChangeShapeType="1"/>
              </p:cNvSpPr>
              <p:nvPr/>
            </p:nvSpPr>
            <p:spPr bwMode="auto">
              <a:xfrm rot="-5400000" flipH="1" flipV="1">
                <a:off x="2677"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67" name="Line 411">
                <a:extLst>
                  <a:ext uri="{FF2B5EF4-FFF2-40B4-BE49-F238E27FC236}">
                    <a16:creationId xmlns:a16="http://schemas.microsoft.com/office/drawing/2014/main" id="{439F1970-9458-F976-6C80-2F87DAA3D171}"/>
                  </a:ext>
                </a:extLst>
              </p:cNvPr>
              <p:cNvSpPr>
                <a:spLocks noChangeShapeType="1"/>
              </p:cNvSpPr>
              <p:nvPr/>
            </p:nvSpPr>
            <p:spPr bwMode="auto">
              <a:xfrm rot="16200000" flipH="1">
                <a:off x="2678"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68" name="Line 412">
                <a:extLst>
                  <a:ext uri="{FF2B5EF4-FFF2-40B4-BE49-F238E27FC236}">
                    <a16:creationId xmlns:a16="http://schemas.microsoft.com/office/drawing/2014/main" id="{AFE8F8A8-2B33-E696-60FF-8D7DC78FC414}"/>
                  </a:ext>
                </a:extLst>
              </p:cNvPr>
              <p:cNvSpPr>
                <a:spLocks noChangeShapeType="1"/>
              </p:cNvSpPr>
              <p:nvPr/>
            </p:nvSpPr>
            <p:spPr bwMode="auto">
              <a:xfrm rot="16200000" flipV="1">
                <a:off x="2798" y="1876"/>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69" name="Line 413">
                <a:extLst>
                  <a:ext uri="{FF2B5EF4-FFF2-40B4-BE49-F238E27FC236}">
                    <a16:creationId xmlns:a16="http://schemas.microsoft.com/office/drawing/2014/main" id="{B4BAE213-CF02-737C-4A1F-6E0CDECCE488}"/>
                  </a:ext>
                </a:extLst>
              </p:cNvPr>
              <p:cNvSpPr>
                <a:spLocks noChangeShapeType="1"/>
              </p:cNvSpPr>
              <p:nvPr/>
            </p:nvSpPr>
            <p:spPr bwMode="auto">
              <a:xfrm rot="-5400000" flipH="1" flipV="1">
                <a:off x="2799" y="2521"/>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70" name="Line 414">
                <a:extLst>
                  <a:ext uri="{FF2B5EF4-FFF2-40B4-BE49-F238E27FC236}">
                    <a16:creationId xmlns:a16="http://schemas.microsoft.com/office/drawing/2014/main" id="{8F18155E-A802-4D5F-D567-4D61FBC274FA}"/>
                  </a:ext>
                </a:extLst>
              </p:cNvPr>
              <p:cNvSpPr>
                <a:spLocks noChangeShapeType="1"/>
              </p:cNvSpPr>
              <p:nvPr/>
            </p:nvSpPr>
            <p:spPr bwMode="auto">
              <a:xfrm rot="-5400000">
                <a:off x="2454"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71" name="Line 415">
                <a:extLst>
                  <a:ext uri="{FF2B5EF4-FFF2-40B4-BE49-F238E27FC236}">
                    <a16:creationId xmlns:a16="http://schemas.microsoft.com/office/drawing/2014/main" id="{99170896-D5B3-5284-2A2C-6500CFF764BA}"/>
                  </a:ext>
                </a:extLst>
              </p:cNvPr>
              <p:cNvSpPr>
                <a:spLocks noChangeShapeType="1"/>
              </p:cNvSpPr>
              <p:nvPr/>
            </p:nvSpPr>
            <p:spPr bwMode="auto">
              <a:xfrm rot="16200000" flipH="1">
                <a:off x="2575"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72" name="Line 416">
                <a:extLst>
                  <a:ext uri="{FF2B5EF4-FFF2-40B4-BE49-F238E27FC236}">
                    <a16:creationId xmlns:a16="http://schemas.microsoft.com/office/drawing/2014/main" id="{42DB4369-3772-0F87-ED4F-0558E430A7EB}"/>
                  </a:ext>
                </a:extLst>
              </p:cNvPr>
              <p:cNvSpPr>
                <a:spLocks noChangeShapeType="1"/>
              </p:cNvSpPr>
              <p:nvPr/>
            </p:nvSpPr>
            <p:spPr bwMode="auto">
              <a:xfrm rot="16200000" flipH="1">
                <a:off x="2576"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73" name="Line 417">
                <a:extLst>
                  <a:ext uri="{FF2B5EF4-FFF2-40B4-BE49-F238E27FC236}">
                    <a16:creationId xmlns:a16="http://schemas.microsoft.com/office/drawing/2014/main" id="{1BB8C151-141B-9376-18DB-453A42C4EB67}"/>
                  </a:ext>
                </a:extLst>
              </p:cNvPr>
              <p:cNvSpPr>
                <a:spLocks noChangeShapeType="1"/>
              </p:cNvSpPr>
              <p:nvPr/>
            </p:nvSpPr>
            <p:spPr bwMode="auto">
              <a:xfrm rot="16200000" flipV="1">
                <a:off x="304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74" name="Line 418">
                <a:extLst>
                  <a:ext uri="{FF2B5EF4-FFF2-40B4-BE49-F238E27FC236}">
                    <a16:creationId xmlns:a16="http://schemas.microsoft.com/office/drawing/2014/main" id="{260A2678-F8BC-8D6E-C46B-8656034CBF64}"/>
                  </a:ext>
                </a:extLst>
              </p:cNvPr>
              <p:cNvSpPr>
                <a:spLocks noChangeShapeType="1"/>
              </p:cNvSpPr>
              <p:nvPr/>
            </p:nvSpPr>
            <p:spPr bwMode="auto">
              <a:xfrm rot="16200000" flipV="1">
                <a:off x="255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75" name="Line 419">
                <a:extLst>
                  <a:ext uri="{FF2B5EF4-FFF2-40B4-BE49-F238E27FC236}">
                    <a16:creationId xmlns:a16="http://schemas.microsoft.com/office/drawing/2014/main" id="{7DEC58FE-7E0A-91AA-F102-F8556CE28F1F}"/>
                  </a:ext>
                </a:extLst>
              </p:cNvPr>
              <p:cNvSpPr>
                <a:spLocks noChangeShapeType="1"/>
              </p:cNvSpPr>
              <p:nvPr/>
            </p:nvSpPr>
            <p:spPr bwMode="auto">
              <a:xfrm rot="-5400000" flipH="1" flipV="1">
                <a:off x="304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76" name="Line 420">
                <a:extLst>
                  <a:ext uri="{FF2B5EF4-FFF2-40B4-BE49-F238E27FC236}">
                    <a16:creationId xmlns:a16="http://schemas.microsoft.com/office/drawing/2014/main" id="{34214FB0-3F0B-B70C-F8B1-64C34844D891}"/>
                  </a:ext>
                </a:extLst>
              </p:cNvPr>
              <p:cNvSpPr>
                <a:spLocks noChangeShapeType="1"/>
              </p:cNvSpPr>
              <p:nvPr/>
            </p:nvSpPr>
            <p:spPr bwMode="auto">
              <a:xfrm rot="-5400000" flipH="1" flipV="1">
                <a:off x="255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77" name="Line 421">
                <a:extLst>
                  <a:ext uri="{FF2B5EF4-FFF2-40B4-BE49-F238E27FC236}">
                    <a16:creationId xmlns:a16="http://schemas.microsoft.com/office/drawing/2014/main" id="{B04FBBD2-1156-86C3-0CC3-594007B0F08C}"/>
                  </a:ext>
                </a:extLst>
              </p:cNvPr>
              <p:cNvSpPr>
                <a:spLocks noChangeShapeType="1"/>
              </p:cNvSpPr>
              <p:nvPr/>
            </p:nvSpPr>
            <p:spPr bwMode="auto">
              <a:xfrm rot="16200000" flipH="1">
                <a:off x="2818"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78" name="Line 422">
                <a:extLst>
                  <a:ext uri="{FF2B5EF4-FFF2-40B4-BE49-F238E27FC236}">
                    <a16:creationId xmlns:a16="http://schemas.microsoft.com/office/drawing/2014/main" id="{41E4256C-451F-AC31-2FA3-6DE22E4E8E71}"/>
                  </a:ext>
                </a:extLst>
              </p:cNvPr>
              <p:cNvSpPr>
                <a:spLocks noChangeShapeType="1"/>
              </p:cNvSpPr>
              <p:nvPr/>
            </p:nvSpPr>
            <p:spPr bwMode="auto">
              <a:xfrm rot="16200000" flipH="1">
                <a:off x="2817"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79" name="Line 423">
                <a:extLst>
                  <a:ext uri="{FF2B5EF4-FFF2-40B4-BE49-F238E27FC236}">
                    <a16:creationId xmlns:a16="http://schemas.microsoft.com/office/drawing/2014/main" id="{72F99D44-73FA-A1D1-D516-C8B961E9AD01}"/>
                  </a:ext>
                </a:extLst>
              </p:cNvPr>
              <p:cNvSpPr>
                <a:spLocks noChangeShapeType="1"/>
              </p:cNvSpPr>
              <p:nvPr/>
            </p:nvSpPr>
            <p:spPr bwMode="auto">
              <a:xfrm rot="-5400000">
                <a:off x="2949"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80" name="Line 424">
                <a:extLst>
                  <a:ext uri="{FF2B5EF4-FFF2-40B4-BE49-F238E27FC236}">
                    <a16:creationId xmlns:a16="http://schemas.microsoft.com/office/drawing/2014/main" id="{9DF3A5E2-D163-3B73-FA75-B03912CB8710}"/>
                  </a:ext>
                </a:extLst>
              </p:cNvPr>
              <p:cNvSpPr>
                <a:spLocks noChangeShapeType="1"/>
              </p:cNvSpPr>
              <p:nvPr/>
            </p:nvSpPr>
            <p:spPr bwMode="auto">
              <a:xfrm rot="-5400000" flipH="1" flipV="1">
                <a:off x="2678"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81" name="Line 425">
                <a:extLst>
                  <a:ext uri="{FF2B5EF4-FFF2-40B4-BE49-F238E27FC236}">
                    <a16:creationId xmlns:a16="http://schemas.microsoft.com/office/drawing/2014/main" id="{B4B6D224-FE33-9E0F-E6E7-568E1B64C080}"/>
                  </a:ext>
                </a:extLst>
              </p:cNvPr>
              <p:cNvSpPr>
                <a:spLocks noChangeShapeType="1"/>
              </p:cNvSpPr>
              <p:nvPr/>
            </p:nvSpPr>
            <p:spPr bwMode="auto">
              <a:xfrm rot="-5400000" flipH="1" flipV="1">
                <a:off x="2920"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82" name="Line 426">
                <a:extLst>
                  <a:ext uri="{FF2B5EF4-FFF2-40B4-BE49-F238E27FC236}">
                    <a16:creationId xmlns:a16="http://schemas.microsoft.com/office/drawing/2014/main" id="{9EF2F898-0C24-7B7D-59D7-AEA20D772E2B}"/>
                  </a:ext>
                </a:extLst>
              </p:cNvPr>
              <p:cNvSpPr>
                <a:spLocks noChangeShapeType="1"/>
              </p:cNvSpPr>
              <p:nvPr/>
            </p:nvSpPr>
            <p:spPr bwMode="auto">
              <a:xfrm rot="16200000" flipH="1">
                <a:off x="2919"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83" name="Line 427">
                <a:extLst>
                  <a:ext uri="{FF2B5EF4-FFF2-40B4-BE49-F238E27FC236}">
                    <a16:creationId xmlns:a16="http://schemas.microsoft.com/office/drawing/2014/main" id="{BB8E6CBE-798A-2693-8E4E-AEE9D65DA588}"/>
                  </a:ext>
                </a:extLst>
              </p:cNvPr>
              <p:cNvSpPr>
                <a:spLocks noChangeShapeType="1"/>
              </p:cNvSpPr>
              <p:nvPr/>
            </p:nvSpPr>
            <p:spPr bwMode="auto">
              <a:xfrm rot="16200000" flipH="1">
                <a:off x="2677"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84" name="Line 428">
                <a:extLst>
                  <a:ext uri="{FF2B5EF4-FFF2-40B4-BE49-F238E27FC236}">
                    <a16:creationId xmlns:a16="http://schemas.microsoft.com/office/drawing/2014/main" id="{28BBC06E-C157-CDDF-BCD0-027D398F2C7F}"/>
                  </a:ext>
                </a:extLst>
              </p:cNvPr>
              <p:cNvSpPr>
                <a:spLocks noChangeShapeType="1"/>
              </p:cNvSpPr>
              <p:nvPr/>
            </p:nvSpPr>
            <p:spPr bwMode="auto">
              <a:xfrm rot="16200000" flipV="1">
                <a:off x="2799" y="2302"/>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85" name="Line 429">
                <a:extLst>
                  <a:ext uri="{FF2B5EF4-FFF2-40B4-BE49-F238E27FC236}">
                    <a16:creationId xmlns:a16="http://schemas.microsoft.com/office/drawing/2014/main" id="{4DE22D5D-CCBF-E6B4-9422-EA8A6DDEDAC6}"/>
                  </a:ext>
                </a:extLst>
              </p:cNvPr>
              <p:cNvSpPr>
                <a:spLocks noChangeShapeType="1"/>
              </p:cNvSpPr>
              <p:nvPr/>
            </p:nvSpPr>
            <p:spPr bwMode="auto">
              <a:xfrm rot="-5400000" flipH="1" flipV="1">
                <a:off x="2798" y="2095"/>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86" name="Line 430">
                <a:extLst>
                  <a:ext uri="{FF2B5EF4-FFF2-40B4-BE49-F238E27FC236}">
                    <a16:creationId xmlns:a16="http://schemas.microsoft.com/office/drawing/2014/main" id="{7ADA8C6D-64F4-937E-8DE9-E03A3A9ED804}"/>
                  </a:ext>
                </a:extLst>
              </p:cNvPr>
              <p:cNvSpPr>
                <a:spLocks noChangeShapeType="1"/>
              </p:cNvSpPr>
              <p:nvPr/>
            </p:nvSpPr>
            <p:spPr bwMode="auto">
              <a:xfrm rot="-5400000">
                <a:off x="2707"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20687" name="Group 431">
              <a:extLst>
                <a:ext uri="{FF2B5EF4-FFF2-40B4-BE49-F238E27FC236}">
                  <a16:creationId xmlns:a16="http://schemas.microsoft.com/office/drawing/2014/main" id="{0F64A49A-B5EE-A064-66AC-19C850E2D934}"/>
                </a:ext>
              </a:extLst>
            </p:cNvPr>
            <p:cNvGrpSpPr>
              <a:grpSpLocks/>
            </p:cNvGrpSpPr>
            <p:nvPr/>
          </p:nvGrpSpPr>
          <p:grpSpPr bwMode="auto">
            <a:xfrm>
              <a:off x="3379" y="391"/>
              <a:ext cx="3056" cy="2489"/>
              <a:chOff x="1369" y="1011"/>
              <a:chExt cx="3056" cy="2489"/>
            </a:xfrm>
          </p:grpSpPr>
          <p:sp>
            <p:nvSpPr>
              <p:cNvPr id="1120688" name="Line 432">
                <a:extLst>
                  <a:ext uri="{FF2B5EF4-FFF2-40B4-BE49-F238E27FC236}">
                    <a16:creationId xmlns:a16="http://schemas.microsoft.com/office/drawing/2014/main" id="{B1F54A16-8180-5D3C-B252-113D3CD578F7}"/>
                  </a:ext>
                </a:extLst>
              </p:cNvPr>
              <p:cNvSpPr>
                <a:spLocks noChangeShapeType="1"/>
              </p:cNvSpPr>
              <p:nvPr/>
            </p:nvSpPr>
            <p:spPr bwMode="auto">
              <a:xfrm rot="16200000" flipV="1">
                <a:off x="4325"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89" name="Line 433">
                <a:extLst>
                  <a:ext uri="{FF2B5EF4-FFF2-40B4-BE49-F238E27FC236}">
                    <a16:creationId xmlns:a16="http://schemas.microsoft.com/office/drawing/2014/main" id="{DC6C1095-1315-23DE-BB17-74A1D9CC2CF3}"/>
                  </a:ext>
                </a:extLst>
              </p:cNvPr>
              <p:cNvSpPr>
                <a:spLocks noChangeShapeType="1"/>
              </p:cNvSpPr>
              <p:nvPr/>
            </p:nvSpPr>
            <p:spPr bwMode="auto">
              <a:xfrm rot="-5400000" flipH="1" flipV="1">
                <a:off x="4326"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90" name="Line 434">
                <a:extLst>
                  <a:ext uri="{FF2B5EF4-FFF2-40B4-BE49-F238E27FC236}">
                    <a16:creationId xmlns:a16="http://schemas.microsoft.com/office/drawing/2014/main" id="{AF670BE5-D0D0-9AF3-E048-678E2BA6AA04}"/>
                  </a:ext>
                </a:extLst>
              </p:cNvPr>
              <p:cNvSpPr>
                <a:spLocks noChangeShapeType="1"/>
              </p:cNvSpPr>
              <p:nvPr/>
            </p:nvSpPr>
            <p:spPr bwMode="auto">
              <a:xfrm rot="16200000" flipH="1">
                <a:off x="4350"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91" name="Line 435">
                <a:extLst>
                  <a:ext uri="{FF2B5EF4-FFF2-40B4-BE49-F238E27FC236}">
                    <a16:creationId xmlns:a16="http://schemas.microsoft.com/office/drawing/2014/main" id="{10538479-2D6D-851F-243D-4DF4724152B5}"/>
                  </a:ext>
                </a:extLst>
              </p:cNvPr>
              <p:cNvSpPr>
                <a:spLocks noChangeShapeType="1"/>
              </p:cNvSpPr>
              <p:nvPr/>
            </p:nvSpPr>
            <p:spPr bwMode="auto">
              <a:xfrm rot="16200000" flipH="1">
                <a:off x="4349"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92" name="Line 436">
                <a:extLst>
                  <a:ext uri="{FF2B5EF4-FFF2-40B4-BE49-F238E27FC236}">
                    <a16:creationId xmlns:a16="http://schemas.microsoft.com/office/drawing/2014/main" id="{2D7C7576-97DE-4202-ADFC-6CD44398A08B}"/>
                  </a:ext>
                </a:extLst>
              </p:cNvPr>
              <p:cNvSpPr>
                <a:spLocks noChangeShapeType="1"/>
              </p:cNvSpPr>
              <p:nvPr/>
            </p:nvSpPr>
            <p:spPr bwMode="auto">
              <a:xfrm rot="16200000" flipH="1">
                <a:off x="1400"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93" name="Line 437">
                <a:extLst>
                  <a:ext uri="{FF2B5EF4-FFF2-40B4-BE49-F238E27FC236}">
                    <a16:creationId xmlns:a16="http://schemas.microsoft.com/office/drawing/2014/main" id="{EA1D66A8-A459-247A-DF1F-FF12F336B528}"/>
                  </a:ext>
                </a:extLst>
              </p:cNvPr>
              <p:cNvSpPr>
                <a:spLocks noChangeShapeType="1"/>
              </p:cNvSpPr>
              <p:nvPr/>
            </p:nvSpPr>
            <p:spPr bwMode="auto">
              <a:xfrm rot="-5400000" flipH="1" flipV="1">
                <a:off x="1399"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94" name="Line 438">
                <a:extLst>
                  <a:ext uri="{FF2B5EF4-FFF2-40B4-BE49-F238E27FC236}">
                    <a16:creationId xmlns:a16="http://schemas.microsoft.com/office/drawing/2014/main" id="{CF6F05AD-1372-D903-7C3E-318DC609C6BA}"/>
                  </a:ext>
                </a:extLst>
              </p:cNvPr>
              <p:cNvSpPr>
                <a:spLocks noChangeShapeType="1"/>
              </p:cNvSpPr>
              <p:nvPr/>
            </p:nvSpPr>
            <p:spPr bwMode="auto">
              <a:xfrm rot="16200000" flipH="1">
                <a:off x="4199"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95" name="Line 439">
                <a:extLst>
                  <a:ext uri="{FF2B5EF4-FFF2-40B4-BE49-F238E27FC236}">
                    <a16:creationId xmlns:a16="http://schemas.microsoft.com/office/drawing/2014/main" id="{2FC29714-80E2-D079-5CF6-7985E47F2DAD}"/>
                  </a:ext>
                </a:extLst>
              </p:cNvPr>
              <p:cNvSpPr>
                <a:spLocks noChangeShapeType="1"/>
              </p:cNvSpPr>
              <p:nvPr/>
            </p:nvSpPr>
            <p:spPr bwMode="auto">
              <a:xfrm rot="-5400000" flipH="1" flipV="1">
                <a:off x="4198"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96" name="Line 440">
                <a:extLst>
                  <a:ext uri="{FF2B5EF4-FFF2-40B4-BE49-F238E27FC236}">
                    <a16:creationId xmlns:a16="http://schemas.microsoft.com/office/drawing/2014/main" id="{0C88EABA-7525-186B-B995-2462067C52B6}"/>
                  </a:ext>
                </a:extLst>
              </p:cNvPr>
              <p:cNvSpPr>
                <a:spLocks noChangeShapeType="1"/>
              </p:cNvSpPr>
              <p:nvPr/>
            </p:nvSpPr>
            <p:spPr bwMode="auto">
              <a:xfrm rot="16200000" flipH="1">
                <a:off x="1297"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97" name="Line 441">
                <a:extLst>
                  <a:ext uri="{FF2B5EF4-FFF2-40B4-BE49-F238E27FC236}">
                    <a16:creationId xmlns:a16="http://schemas.microsoft.com/office/drawing/2014/main" id="{F99534D1-AF34-7EF9-A961-243A1CEDEBB3}"/>
                  </a:ext>
                </a:extLst>
              </p:cNvPr>
              <p:cNvSpPr>
                <a:spLocks noChangeShapeType="1"/>
              </p:cNvSpPr>
              <p:nvPr/>
            </p:nvSpPr>
            <p:spPr bwMode="auto">
              <a:xfrm rot="16200000" flipH="1">
                <a:off x="1296"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98" name="Line 442">
                <a:extLst>
                  <a:ext uri="{FF2B5EF4-FFF2-40B4-BE49-F238E27FC236}">
                    <a16:creationId xmlns:a16="http://schemas.microsoft.com/office/drawing/2014/main" id="{328938D3-16FF-CF9B-AFAF-EC2E46AF0A11}"/>
                  </a:ext>
                </a:extLst>
              </p:cNvPr>
              <p:cNvSpPr>
                <a:spLocks noChangeShapeType="1"/>
              </p:cNvSpPr>
              <p:nvPr/>
            </p:nvSpPr>
            <p:spPr bwMode="auto">
              <a:xfrm rot="16200000" flipV="1">
                <a:off x="4326"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699" name="Line 443">
                <a:extLst>
                  <a:ext uri="{FF2B5EF4-FFF2-40B4-BE49-F238E27FC236}">
                    <a16:creationId xmlns:a16="http://schemas.microsoft.com/office/drawing/2014/main" id="{DB6EDCAE-8002-E50C-17F3-970580B5F58A}"/>
                  </a:ext>
                </a:extLst>
              </p:cNvPr>
              <p:cNvSpPr>
                <a:spLocks noChangeShapeType="1"/>
              </p:cNvSpPr>
              <p:nvPr/>
            </p:nvSpPr>
            <p:spPr bwMode="auto">
              <a:xfrm rot="-5400000" flipH="1" flipV="1">
                <a:off x="4325"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00" name="Line 444">
                <a:extLst>
                  <a:ext uri="{FF2B5EF4-FFF2-40B4-BE49-F238E27FC236}">
                    <a16:creationId xmlns:a16="http://schemas.microsoft.com/office/drawing/2014/main" id="{B7DC26C6-6272-44D0-F631-9A47A12D10C2}"/>
                  </a:ext>
                </a:extLst>
              </p:cNvPr>
              <p:cNvSpPr>
                <a:spLocks noChangeShapeType="1"/>
              </p:cNvSpPr>
              <p:nvPr/>
            </p:nvSpPr>
            <p:spPr bwMode="auto">
              <a:xfrm rot="-5400000" flipH="1" flipV="1">
                <a:off x="1526"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01" name="Line 445">
                <a:extLst>
                  <a:ext uri="{FF2B5EF4-FFF2-40B4-BE49-F238E27FC236}">
                    <a16:creationId xmlns:a16="http://schemas.microsoft.com/office/drawing/2014/main" id="{0CBD1362-22FB-EB6F-FC58-B243139EB453}"/>
                  </a:ext>
                </a:extLst>
              </p:cNvPr>
              <p:cNvSpPr>
                <a:spLocks noChangeShapeType="1"/>
              </p:cNvSpPr>
              <p:nvPr/>
            </p:nvSpPr>
            <p:spPr bwMode="auto">
              <a:xfrm rot="16200000" flipV="1">
                <a:off x="1525"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02" name="Line 446">
                <a:extLst>
                  <a:ext uri="{FF2B5EF4-FFF2-40B4-BE49-F238E27FC236}">
                    <a16:creationId xmlns:a16="http://schemas.microsoft.com/office/drawing/2014/main" id="{D92CDABF-4499-E903-CD45-EEAC4FDA9C35}"/>
                  </a:ext>
                </a:extLst>
              </p:cNvPr>
              <p:cNvSpPr>
                <a:spLocks noChangeShapeType="1"/>
              </p:cNvSpPr>
              <p:nvPr/>
            </p:nvSpPr>
            <p:spPr bwMode="auto">
              <a:xfrm rot="16200000" flipV="1">
                <a:off x="4071"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03" name="Line 447">
                <a:extLst>
                  <a:ext uri="{FF2B5EF4-FFF2-40B4-BE49-F238E27FC236}">
                    <a16:creationId xmlns:a16="http://schemas.microsoft.com/office/drawing/2014/main" id="{B73C7ECB-40D7-2BA6-75D6-B1315F8133A6}"/>
                  </a:ext>
                </a:extLst>
              </p:cNvPr>
              <p:cNvSpPr>
                <a:spLocks noChangeShapeType="1"/>
              </p:cNvSpPr>
              <p:nvPr/>
            </p:nvSpPr>
            <p:spPr bwMode="auto">
              <a:xfrm rot="-5400000" flipH="1" flipV="1">
                <a:off x="4072"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04" name="Line 448">
                <a:extLst>
                  <a:ext uri="{FF2B5EF4-FFF2-40B4-BE49-F238E27FC236}">
                    <a16:creationId xmlns:a16="http://schemas.microsoft.com/office/drawing/2014/main" id="{C6FDFF4D-3CB7-388F-DF65-D63269FF21C6}"/>
                  </a:ext>
                </a:extLst>
              </p:cNvPr>
              <p:cNvSpPr>
                <a:spLocks noChangeShapeType="1"/>
              </p:cNvSpPr>
              <p:nvPr/>
            </p:nvSpPr>
            <p:spPr bwMode="auto">
              <a:xfrm rot="16200000" flipH="1">
                <a:off x="4096"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05" name="Line 449">
                <a:extLst>
                  <a:ext uri="{FF2B5EF4-FFF2-40B4-BE49-F238E27FC236}">
                    <a16:creationId xmlns:a16="http://schemas.microsoft.com/office/drawing/2014/main" id="{A13DBE14-0CC5-1FA2-27F2-26AAA9C9AE3E}"/>
                  </a:ext>
                </a:extLst>
              </p:cNvPr>
              <p:cNvSpPr>
                <a:spLocks noChangeShapeType="1"/>
              </p:cNvSpPr>
              <p:nvPr/>
            </p:nvSpPr>
            <p:spPr bwMode="auto">
              <a:xfrm rot="16200000" flipH="1">
                <a:off x="4095"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06" name="Line 450">
                <a:extLst>
                  <a:ext uri="{FF2B5EF4-FFF2-40B4-BE49-F238E27FC236}">
                    <a16:creationId xmlns:a16="http://schemas.microsoft.com/office/drawing/2014/main" id="{F028725B-AAD1-8A0A-0D07-D403B1DEB52F}"/>
                  </a:ext>
                </a:extLst>
              </p:cNvPr>
              <p:cNvSpPr>
                <a:spLocks noChangeShapeType="1"/>
              </p:cNvSpPr>
              <p:nvPr/>
            </p:nvSpPr>
            <p:spPr bwMode="auto">
              <a:xfrm rot="16200000" flipH="1">
                <a:off x="4350"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07" name="Line 451">
                <a:extLst>
                  <a:ext uri="{FF2B5EF4-FFF2-40B4-BE49-F238E27FC236}">
                    <a16:creationId xmlns:a16="http://schemas.microsoft.com/office/drawing/2014/main" id="{4B85A7D2-D591-808A-ADDA-C4015B4053A5}"/>
                  </a:ext>
                </a:extLst>
              </p:cNvPr>
              <p:cNvSpPr>
                <a:spLocks noChangeShapeType="1"/>
              </p:cNvSpPr>
              <p:nvPr/>
            </p:nvSpPr>
            <p:spPr bwMode="auto">
              <a:xfrm rot="16200000" flipH="1">
                <a:off x="4355"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08" name="Line 452">
                <a:extLst>
                  <a:ext uri="{FF2B5EF4-FFF2-40B4-BE49-F238E27FC236}">
                    <a16:creationId xmlns:a16="http://schemas.microsoft.com/office/drawing/2014/main" id="{1E03C72D-182C-B9CB-2E6E-526CBD9906C5}"/>
                  </a:ext>
                </a:extLst>
              </p:cNvPr>
              <p:cNvSpPr>
                <a:spLocks noChangeShapeType="1"/>
              </p:cNvSpPr>
              <p:nvPr/>
            </p:nvSpPr>
            <p:spPr bwMode="auto">
              <a:xfrm rot="-5400000" flipH="1" flipV="1">
                <a:off x="4199"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09" name="Line 453">
                <a:extLst>
                  <a:ext uri="{FF2B5EF4-FFF2-40B4-BE49-F238E27FC236}">
                    <a16:creationId xmlns:a16="http://schemas.microsoft.com/office/drawing/2014/main" id="{4A981EB0-EAFF-63A5-509E-7341C390850E}"/>
                  </a:ext>
                </a:extLst>
              </p:cNvPr>
              <p:cNvSpPr>
                <a:spLocks noChangeShapeType="1"/>
              </p:cNvSpPr>
              <p:nvPr/>
            </p:nvSpPr>
            <p:spPr bwMode="auto">
              <a:xfrm rot="-5400000" flipH="1" flipV="1">
                <a:off x="1400"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10" name="Line 454">
                <a:extLst>
                  <a:ext uri="{FF2B5EF4-FFF2-40B4-BE49-F238E27FC236}">
                    <a16:creationId xmlns:a16="http://schemas.microsoft.com/office/drawing/2014/main" id="{D3D8E765-357F-ED69-65FA-F1F19949018D}"/>
                  </a:ext>
                </a:extLst>
              </p:cNvPr>
              <p:cNvSpPr>
                <a:spLocks noChangeShapeType="1"/>
              </p:cNvSpPr>
              <p:nvPr/>
            </p:nvSpPr>
            <p:spPr bwMode="auto">
              <a:xfrm rot="16200000" flipH="1">
                <a:off x="1399"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11" name="Line 455">
                <a:extLst>
                  <a:ext uri="{FF2B5EF4-FFF2-40B4-BE49-F238E27FC236}">
                    <a16:creationId xmlns:a16="http://schemas.microsoft.com/office/drawing/2014/main" id="{26D9EB1E-C08D-1261-6179-FFAC5B5FE221}"/>
                  </a:ext>
                </a:extLst>
              </p:cNvPr>
              <p:cNvSpPr>
                <a:spLocks noChangeShapeType="1"/>
              </p:cNvSpPr>
              <p:nvPr/>
            </p:nvSpPr>
            <p:spPr bwMode="auto">
              <a:xfrm rot="16200000" flipH="1">
                <a:off x="4198"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12" name="Line 456">
                <a:extLst>
                  <a:ext uri="{FF2B5EF4-FFF2-40B4-BE49-F238E27FC236}">
                    <a16:creationId xmlns:a16="http://schemas.microsoft.com/office/drawing/2014/main" id="{BAE2107C-2E25-CE34-E3B0-2F4FA9FC072E}"/>
                  </a:ext>
                </a:extLst>
              </p:cNvPr>
              <p:cNvSpPr>
                <a:spLocks noChangeShapeType="1"/>
              </p:cNvSpPr>
              <p:nvPr/>
            </p:nvSpPr>
            <p:spPr bwMode="auto">
              <a:xfrm rot="-5400000" flipH="1" flipV="1">
                <a:off x="4326"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13" name="Line 457">
                <a:extLst>
                  <a:ext uri="{FF2B5EF4-FFF2-40B4-BE49-F238E27FC236}">
                    <a16:creationId xmlns:a16="http://schemas.microsoft.com/office/drawing/2014/main" id="{CDA73557-B805-D962-ED94-E0964D468EC5}"/>
                  </a:ext>
                </a:extLst>
              </p:cNvPr>
              <p:cNvSpPr>
                <a:spLocks noChangeShapeType="1"/>
              </p:cNvSpPr>
              <p:nvPr/>
            </p:nvSpPr>
            <p:spPr bwMode="auto">
              <a:xfrm rot="16200000" flipV="1">
                <a:off x="4320"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14" name="Line 458">
                <a:extLst>
                  <a:ext uri="{FF2B5EF4-FFF2-40B4-BE49-F238E27FC236}">
                    <a16:creationId xmlns:a16="http://schemas.microsoft.com/office/drawing/2014/main" id="{4EFDF79D-8C79-8AB6-BBF4-29C71C299D0D}"/>
                  </a:ext>
                </a:extLst>
              </p:cNvPr>
              <p:cNvSpPr>
                <a:spLocks noChangeShapeType="1"/>
              </p:cNvSpPr>
              <p:nvPr/>
            </p:nvSpPr>
            <p:spPr bwMode="auto">
              <a:xfrm rot="-5400000">
                <a:off x="4222"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15" name="Line 459">
                <a:extLst>
                  <a:ext uri="{FF2B5EF4-FFF2-40B4-BE49-F238E27FC236}">
                    <a16:creationId xmlns:a16="http://schemas.microsoft.com/office/drawing/2014/main" id="{9F62816F-1686-9D25-7A15-D5C2B2EF95D8}"/>
                  </a:ext>
                </a:extLst>
              </p:cNvPr>
              <p:cNvSpPr>
                <a:spLocks noChangeShapeType="1"/>
              </p:cNvSpPr>
              <p:nvPr/>
            </p:nvSpPr>
            <p:spPr bwMode="auto">
              <a:xfrm rot="-5400000">
                <a:off x="4223"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16" name="Line 460">
                <a:extLst>
                  <a:ext uri="{FF2B5EF4-FFF2-40B4-BE49-F238E27FC236}">
                    <a16:creationId xmlns:a16="http://schemas.microsoft.com/office/drawing/2014/main" id="{67CB3A69-061A-AC12-FD94-006D53AA9248}"/>
                  </a:ext>
                </a:extLst>
              </p:cNvPr>
              <p:cNvSpPr>
                <a:spLocks noChangeShapeType="1"/>
              </p:cNvSpPr>
              <p:nvPr/>
            </p:nvSpPr>
            <p:spPr bwMode="auto">
              <a:xfrm rot="-5400000" flipH="1" flipV="1">
                <a:off x="1652"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17" name="Line 461">
                <a:extLst>
                  <a:ext uri="{FF2B5EF4-FFF2-40B4-BE49-F238E27FC236}">
                    <a16:creationId xmlns:a16="http://schemas.microsoft.com/office/drawing/2014/main" id="{68249C8C-FEFF-43C6-BCFC-96E4B3C70F71}"/>
                  </a:ext>
                </a:extLst>
              </p:cNvPr>
              <p:cNvSpPr>
                <a:spLocks noChangeShapeType="1"/>
              </p:cNvSpPr>
              <p:nvPr/>
            </p:nvSpPr>
            <p:spPr bwMode="auto">
              <a:xfrm rot="-5400000" flipH="1" flipV="1">
                <a:off x="3945"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18" name="Line 462">
                <a:extLst>
                  <a:ext uri="{FF2B5EF4-FFF2-40B4-BE49-F238E27FC236}">
                    <a16:creationId xmlns:a16="http://schemas.microsoft.com/office/drawing/2014/main" id="{74C3FBD3-A19F-2244-890A-35E12354588C}"/>
                  </a:ext>
                </a:extLst>
              </p:cNvPr>
              <p:cNvSpPr>
                <a:spLocks noChangeShapeType="1"/>
              </p:cNvSpPr>
              <p:nvPr/>
            </p:nvSpPr>
            <p:spPr bwMode="auto">
              <a:xfrm rot="16200000" flipH="1">
                <a:off x="1653"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19" name="Line 463">
                <a:extLst>
                  <a:ext uri="{FF2B5EF4-FFF2-40B4-BE49-F238E27FC236}">
                    <a16:creationId xmlns:a16="http://schemas.microsoft.com/office/drawing/2014/main" id="{98094CF0-7CA5-EB73-E6A1-08B34150378C}"/>
                  </a:ext>
                </a:extLst>
              </p:cNvPr>
              <p:cNvSpPr>
                <a:spLocks noChangeShapeType="1"/>
              </p:cNvSpPr>
              <p:nvPr/>
            </p:nvSpPr>
            <p:spPr bwMode="auto">
              <a:xfrm rot="16200000" flipH="1">
                <a:off x="3945"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20" name="Line 464">
                <a:extLst>
                  <a:ext uri="{FF2B5EF4-FFF2-40B4-BE49-F238E27FC236}">
                    <a16:creationId xmlns:a16="http://schemas.microsoft.com/office/drawing/2014/main" id="{10A09BBB-132E-D0D8-3AB8-F24414E50C0A}"/>
                  </a:ext>
                </a:extLst>
              </p:cNvPr>
              <p:cNvSpPr>
                <a:spLocks noChangeShapeType="1"/>
              </p:cNvSpPr>
              <p:nvPr/>
            </p:nvSpPr>
            <p:spPr bwMode="auto">
              <a:xfrm rot="16200000" flipH="1">
                <a:off x="1549"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21" name="Line 465">
                <a:extLst>
                  <a:ext uri="{FF2B5EF4-FFF2-40B4-BE49-F238E27FC236}">
                    <a16:creationId xmlns:a16="http://schemas.microsoft.com/office/drawing/2014/main" id="{77AA624C-5AEE-2E4B-3B38-588367758115}"/>
                  </a:ext>
                </a:extLst>
              </p:cNvPr>
              <p:cNvSpPr>
                <a:spLocks noChangeShapeType="1"/>
              </p:cNvSpPr>
              <p:nvPr/>
            </p:nvSpPr>
            <p:spPr bwMode="auto">
              <a:xfrm rot="16200000" flipH="1">
                <a:off x="1548"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22" name="Line 466">
                <a:extLst>
                  <a:ext uri="{FF2B5EF4-FFF2-40B4-BE49-F238E27FC236}">
                    <a16:creationId xmlns:a16="http://schemas.microsoft.com/office/drawing/2014/main" id="{A6AFD443-E60E-3F02-0701-0F0ACECE9D90}"/>
                  </a:ext>
                </a:extLst>
              </p:cNvPr>
              <p:cNvSpPr>
                <a:spLocks noChangeShapeType="1"/>
              </p:cNvSpPr>
              <p:nvPr/>
            </p:nvSpPr>
            <p:spPr bwMode="auto">
              <a:xfrm rot="16200000" flipV="1">
                <a:off x="4319"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23" name="Line 467">
                <a:extLst>
                  <a:ext uri="{FF2B5EF4-FFF2-40B4-BE49-F238E27FC236}">
                    <a16:creationId xmlns:a16="http://schemas.microsoft.com/office/drawing/2014/main" id="{EBDC5A8C-01A3-9E26-4F5B-1A39B2A38FEA}"/>
                  </a:ext>
                </a:extLst>
              </p:cNvPr>
              <p:cNvSpPr>
                <a:spLocks noChangeShapeType="1"/>
              </p:cNvSpPr>
              <p:nvPr/>
            </p:nvSpPr>
            <p:spPr bwMode="auto">
              <a:xfrm rot="-5400000" flipH="1" flipV="1">
                <a:off x="4318"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24" name="Line 468">
                <a:extLst>
                  <a:ext uri="{FF2B5EF4-FFF2-40B4-BE49-F238E27FC236}">
                    <a16:creationId xmlns:a16="http://schemas.microsoft.com/office/drawing/2014/main" id="{1CA95253-DE5B-AB29-DFEC-2C42D7A0F2FB}"/>
                  </a:ext>
                </a:extLst>
              </p:cNvPr>
              <p:cNvSpPr>
                <a:spLocks noChangeShapeType="1"/>
              </p:cNvSpPr>
              <p:nvPr/>
            </p:nvSpPr>
            <p:spPr bwMode="auto">
              <a:xfrm rot="16200000" flipV="1">
                <a:off x="4071" y="31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25" name="Line 469">
                <a:extLst>
                  <a:ext uri="{FF2B5EF4-FFF2-40B4-BE49-F238E27FC236}">
                    <a16:creationId xmlns:a16="http://schemas.microsoft.com/office/drawing/2014/main" id="{574083FC-B7E6-6FB4-2889-8986DE277643}"/>
                  </a:ext>
                </a:extLst>
              </p:cNvPr>
              <p:cNvSpPr>
                <a:spLocks noChangeShapeType="1"/>
              </p:cNvSpPr>
              <p:nvPr/>
            </p:nvSpPr>
            <p:spPr bwMode="auto">
              <a:xfrm rot="16200000" flipV="1">
                <a:off x="1525" y="31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26" name="Line 470">
                <a:extLst>
                  <a:ext uri="{FF2B5EF4-FFF2-40B4-BE49-F238E27FC236}">
                    <a16:creationId xmlns:a16="http://schemas.microsoft.com/office/drawing/2014/main" id="{7CF1A49E-3B4D-7CBD-5EF3-F8BE10E0BF93}"/>
                  </a:ext>
                </a:extLst>
              </p:cNvPr>
              <p:cNvSpPr>
                <a:spLocks noChangeShapeType="1"/>
              </p:cNvSpPr>
              <p:nvPr/>
            </p:nvSpPr>
            <p:spPr bwMode="auto">
              <a:xfrm rot="-5400000" flipH="1" flipV="1">
                <a:off x="1524" y="12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27" name="Line 471">
                <a:extLst>
                  <a:ext uri="{FF2B5EF4-FFF2-40B4-BE49-F238E27FC236}">
                    <a16:creationId xmlns:a16="http://schemas.microsoft.com/office/drawing/2014/main" id="{17A93569-CC96-A355-2679-C488A4A58431}"/>
                  </a:ext>
                </a:extLst>
              </p:cNvPr>
              <p:cNvSpPr>
                <a:spLocks noChangeShapeType="1"/>
              </p:cNvSpPr>
              <p:nvPr/>
            </p:nvSpPr>
            <p:spPr bwMode="auto">
              <a:xfrm rot="-5400000" flipH="1" flipV="1">
                <a:off x="4070" y="12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28" name="Line 472">
                <a:extLst>
                  <a:ext uri="{FF2B5EF4-FFF2-40B4-BE49-F238E27FC236}">
                    <a16:creationId xmlns:a16="http://schemas.microsoft.com/office/drawing/2014/main" id="{E6D69B13-3838-D084-A260-B68B00F2435B}"/>
                  </a:ext>
                </a:extLst>
              </p:cNvPr>
              <p:cNvSpPr>
                <a:spLocks noChangeShapeType="1"/>
              </p:cNvSpPr>
              <p:nvPr/>
            </p:nvSpPr>
            <p:spPr bwMode="auto">
              <a:xfrm rot="16200000" flipH="1">
                <a:off x="1296"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29" name="Line 473">
                <a:extLst>
                  <a:ext uri="{FF2B5EF4-FFF2-40B4-BE49-F238E27FC236}">
                    <a16:creationId xmlns:a16="http://schemas.microsoft.com/office/drawing/2014/main" id="{FAF6E6E0-9F0C-BDDD-F4D7-D65034581CEC}"/>
                  </a:ext>
                </a:extLst>
              </p:cNvPr>
              <p:cNvSpPr>
                <a:spLocks noChangeShapeType="1"/>
              </p:cNvSpPr>
              <p:nvPr/>
            </p:nvSpPr>
            <p:spPr bwMode="auto">
              <a:xfrm rot="16200000" flipH="1">
                <a:off x="1301"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30" name="Line 474">
                <a:extLst>
                  <a:ext uri="{FF2B5EF4-FFF2-40B4-BE49-F238E27FC236}">
                    <a16:creationId xmlns:a16="http://schemas.microsoft.com/office/drawing/2014/main" id="{5992089A-572B-7BD6-AE34-95C99F43D43B}"/>
                  </a:ext>
                </a:extLst>
              </p:cNvPr>
              <p:cNvSpPr>
                <a:spLocks noChangeShapeType="1"/>
              </p:cNvSpPr>
              <p:nvPr/>
            </p:nvSpPr>
            <p:spPr bwMode="auto">
              <a:xfrm rot="16200000" flipH="1">
                <a:off x="4349"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31" name="Line 475">
                <a:extLst>
                  <a:ext uri="{FF2B5EF4-FFF2-40B4-BE49-F238E27FC236}">
                    <a16:creationId xmlns:a16="http://schemas.microsoft.com/office/drawing/2014/main" id="{CEF92A55-001F-80F1-DF78-8ACC97330372}"/>
                  </a:ext>
                </a:extLst>
              </p:cNvPr>
              <p:cNvSpPr>
                <a:spLocks noChangeShapeType="1"/>
              </p:cNvSpPr>
              <p:nvPr/>
            </p:nvSpPr>
            <p:spPr bwMode="auto">
              <a:xfrm rot="16200000" flipH="1">
                <a:off x="4348"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32" name="Line 476">
                <a:extLst>
                  <a:ext uri="{FF2B5EF4-FFF2-40B4-BE49-F238E27FC236}">
                    <a16:creationId xmlns:a16="http://schemas.microsoft.com/office/drawing/2014/main" id="{431D3D26-8525-2265-B0DD-3B48D68C4B26}"/>
                  </a:ext>
                </a:extLst>
              </p:cNvPr>
              <p:cNvSpPr>
                <a:spLocks noChangeShapeType="1"/>
              </p:cNvSpPr>
              <p:nvPr/>
            </p:nvSpPr>
            <p:spPr bwMode="auto">
              <a:xfrm rot="-5400000">
                <a:off x="1422"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33" name="Line 477">
                <a:extLst>
                  <a:ext uri="{FF2B5EF4-FFF2-40B4-BE49-F238E27FC236}">
                    <a16:creationId xmlns:a16="http://schemas.microsoft.com/office/drawing/2014/main" id="{76A87723-4C1A-0320-E1F1-A35C31CF8A44}"/>
                  </a:ext>
                </a:extLst>
              </p:cNvPr>
              <p:cNvSpPr>
                <a:spLocks noChangeShapeType="1"/>
              </p:cNvSpPr>
              <p:nvPr/>
            </p:nvSpPr>
            <p:spPr bwMode="auto">
              <a:xfrm rot="-5400000">
                <a:off x="1423"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34" name="Line 478">
                <a:extLst>
                  <a:ext uri="{FF2B5EF4-FFF2-40B4-BE49-F238E27FC236}">
                    <a16:creationId xmlns:a16="http://schemas.microsoft.com/office/drawing/2014/main" id="{76E539BD-4EC1-9B3B-C7EE-AEF35BD47BE8}"/>
                  </a:ext>
                </a:extLst>
              </p:cNvPr>
              <p:cNvSpPr>
                <a:spLocks noChangeShapeType="1"/>
              </p:cNvSpPr>
              <p:nvPr/>
            </p:nvSpPr>
            <p:spPr bwMode="auto">
              <a:xfrm rot="16200000" flipH="1">
                <a:off x="1399"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35" name="Line 479">
                <a:extLst>
                  <a:ext uri="{FF2B5EF4-FFF2-40B4-BE49-F238E27FC236}">
                    <a16:creationId xmlns:a16="http://schemas.microsoft.com/office/drawing/2014/main" id="{E0C71DAA-359C-ACE5-0AE3-0BE271861928}"/>
                  </a:ext>
                </a:extLst>
              </p:cNvPr>
              <p:cNvSpPr>
                <a:spLocks noChangeShapeType="1"/>
              </p:cNvSpPr>
              <p:nvPr/>
            </p:nvSpPr>
            <p:spPr bwMode="auto">
              <a:xfrm rot="16200000" flipH="1">
                <a:off x="4198"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36" name="Line 480">
                <a:extLst>
                  <a:ext uri="{FF2B5EF4-FFF2-40B4-BE49-F238E27FC236}">
                    <a16:creationId xmlns:a16="http://schemas.microsoft.com/office/drawing/2014/main" id="{EC6742C7-EF4C-CF15-AEF4-BE88D242EC90}"/>
                  </a:ext>
                </a:extLst>
              </p:cNvPr>
              <p:cNvSpPr>
                <a:spLocks noChangeShapeType="1"/>
              </p:cNvSpPr>
              <p:nvPr/>
            </p:nvSpPr>
            <p:spPr bwMode="auto">
              <a:xfrm rot="-5400000" flipH="1" flipV="1">
                <a:off x="4192"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37" name="Line 481">
                <a:extLst>
                  <a:ext uri="{FF2B5EF4-FFF2-40B4-BE49-F238E27FC236}">
                    <a16:creationId xmlns:a16="http://schemas.microsoft.com/office/drawing/2014/main" id="{E74A7011-1013-AC81-8E10-8B53C2D79072}"/>
                  </a:ext>
                </a:extLst>
              </p:cNvPr>
              <p:cNvSpPr>
                <a:spLocks noChangeShapeType="1"/>
              </p:cNvSpPr>
              <p:nvPr/>
            </p:nvSpPr>
            <p:spPr bwMode="auto">
              <a:xfrm rot="-5400000" flipH="1" flipV="1">
                <a:off x="1393"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38" name="Line 482">
                <a:extLst>
                  <a:ext uri="{FF2B5EF4-FFF2-40B4-BE49-F238E27FC236}">
                    <a16:creationId xmlns:a16="http://schemas.microsoft.com/office/drawing/2014/main" id="{38E0060C-B647-4771-F215-5CF74BB68A96}"/>
                  </a:ext>
                </a:extLst>
              </p:cNvPr>
              <p:cNvSpPr>
                <a:spLocks noChangeShapeType="1"/>
              </p:cNvSpPr>
              <p:nvPr/>
            </p:nvSpPr>
            <p:spPr bwMode="auto">
              <a:xfrm rot="-5400000" flipH="1" flipV="1">
                <a:off x="1779"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39" name="Line 483">
                <a:extLst>
                  <a:ext uri="{FF2B5EF4-FFF2-40B4-BE49-F238E27FC236}">
                    <a16:creationId xmlns:a16="http://schemas.microsoft.com/office/drawing/2014/main" id="{01CBC0B0-3AE3-4F29-6D9E-89B33CB4AB69}"/>
                  </a:ext>
                </a:extLst>
              </p:cNvPr>
              <p:cNvSpPr>
                <a:spLocks noChangeShapeType="1"/>
              </p:cNvSpPr>
              <p:nvPr/>
            </p:nvSpPr>
            <p:spPr bwMode="auto">
              <a:xfrm rot="16200000" flipV="1">
                <a:off x="3817"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40" name="Line 484">
                <a:extLst>
                  <a:ext uri="{FF2B5EF4-FFF2-40B4-BE49-F238E27FC236}">
                    <a16:creationId xmlns:a16="http://schemas.microsoft.com/office/drawing/2014/main" id="{0A498F3F-9D30-9855-4734-BB74752C5C8F}"/>
                  </a:ext>
                </a:extLst>
              </p:cNvPr>
              <p:cNvSpPr>
                <a:spLocks noChangeShapeType="1"/>
              </p:cNvSpPr>
              <p:nvPr/>
            </p:nvSpPr>
            <p:spPr bwMode="auto">
              <a:xfrm rot="16200000" flipV="1">
                <a:off x="1778"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41" name="Line 485">
                <a:extLst>
                  <a:ext uri="{FF2B5EF4-FFF2-40B4-BE49-F238E27FC236}">
                    <a16:creationId xmlns:a16="http://schemas.microsoft.com/office/drawing/2014/main" id="{DC61AF7F-7BB6-5FF1-CE4E-C60353EC9C83}"/>
                  </a:ext>
                </a:extLst>
              </p:cNvPr>
              <p:cNvSpPr>
                <a:spLocks noChangeShapeType="1"/>
              </p:cNvSpPr>
              <p:nvPr/>
            </p:nvSpPr>
            <p:spPr bwMode="auto">
              <a:xfrm rot="-5400000" flipH="1" flipV="1">
                <a:off x="3818"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42" name="Line 486">
                <a:extLst>
                  <a:ext uri="{FF2B5EF4-FFF2-40B4-BE49-F238E27FC236}">
                    <a16:creationId xmlns:a16="http://schemas.microsoft.com/office/drawing/2014/main" id="{45203984-72E0-7313-7C10-FA9CF8FCAAD9}"/>
                  </a:ext>
                </a:extLst>
              </p:cNvPr>
              <p:cNvSpPr>
                <a:spLocks noChangeShapeType="1"/>
              </p:cNvSpPr>
              <p:nvPr/>
            </p:nvSpPr>
            <p:spPr bwMode="auto">
              <a:xfrm rot="-5400000" flipH="1" flipV="1">
                <a:off x="4325"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43" name="Line 487">
                <a:extLst>
                  <a:ext uri="{FF2B5EF4-FFF2-40B4-BE49-F238E27FC236}">
                    <a16:creationId xmlns:a16="http://schemas.microsoft.com/office/drawing/2014/main" id="{3E372D0B-B24F-E438-0F13-FA5FA6AD5B68}"/>
                  </a:ext>
                </a:extLst>
              </p:cNvPr>
              <p:cNvSpPr>
                <a:spLocks noChangeShapeType="1"/>
              </p:cNvSpPr>
              <p:nvPr/>
            </p:nvSpPr>
            <p:spPr bwMode="auto">
              <a:xfrm rot="16200000" flipV="1">
                <a:off x="4324"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44" name="Line 488">
                <a:extLst>
                  <a:ext uri="{FF2B5EF4-FFF2-40B4-BE49-F238E27FC236}">
                    <a16:creationId xmlns:a16="http://schemas.microsoft.com/office/drawing/2014/main" id="{3E3A400A-6392-4E4C-B24C-DADDD6BF3B3E}"/>
                  </a:ext>
                </a:extLst>
              </p:cNvPr>
              <p:cNvSpPr>
                <a:spLocks noChangeShapeType="1"/>
              </p:cNvSpPr>
              <p:nvPr/>
            </p:nvSpPr>
            <p:spPr bwMode="auto">
              <a:xfrm rot="16200000" flipH="1">
                <a:off x="3842"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45" name="Line 489">
                <a:extLst>
                  <a:ext uri="{FF2B5EF4-FFF2-40B4-BE49-F238E27FC236}">
                    <a16:creationId xmlns:a16="http://schemas.microsoft.com/office/drawing/2014/main" id="{78721035-0E6F-99A7-3C5A-3A49B804F479}"/>
                  </a:ext>
                </a:extLst>
              </p:cNvPr>
              <p:cNvSpPr>
                <a:spLocks noChangeShapeType="1"/>
              </p:cNvSpPr>
              <p:nvPr/>
            </p:nvSpPr>
            <p:spPr bwMode="auto">
              <a:xfrm rot="16200000" flipH="1">
                <a:off x="3841"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46" name="Line 490">
                <a:extLst>
                  <a:ext uri="{FF2B5EF4-FFF2-40B4-BE49-F238E27FC236}">
                    <a16:creationId xmlns:a16="http://schemas.microsoft.com/office/drawing/2014/main" id="{6178B368-D9D8-19CB-12E9-6960A0C82109}"/>
                  </a:ext>
                </a:extLst>
              </p:cNvPr>
              <p:cNvSpPr>
                <a:spLocks noChangeShapeType="1"/>
              </p:cNvSpPr>
              <p:nvPr/>
            </p:nvSpPr>
            <p:spPr bwMode="auto">
              <a:xfrm rot="16200000" flipV="1">
                <a:off x="4325"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47" name="Line 491">
                <a:extLst>
                  <a:ext uri="{FF2B5EF4-FFF2-40B4-BE49-F238E27FC236}">
                    <a16:creationId xmlns:a16="http://schemas.microsoft.com/office/drawing/2014/main" id="{9648EC0C-A8DB-E47C-834A-C692CABAEDCE}"/>
                  </a:ext>
                </a:extLst>
              </p:cNvPr>
              <p:cNvSpPr>
                <a:spLocks noChangeShapeType="1"/>
              </p:cNvSpPr>
              <p:nvPr/>
            </p:nvSpPr>
            <p:spPr bwMode="auto">
              <a:xfrm rot="-5400000" flipH="1" flipV="1">
                <a:off x="4324"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48" name="Line 492">
                <a:extLst>
                  <a:ext uri="{FF2B5EF4-FFF2-40B4-BE49-F238E27FC236}">
                    <a16:creationId xmlns:a16="http://schemas.microsoft.com/office/drawing/2014/main" id="{436B142F-AA23-7311-DA47-614E7D56BBF6}"/>
                  </a:ext>
                </a:extLst>
              </p:cNvPr>
              <p:cNvSpPr>
                <a:spLocks noChangeShapeType="1"/>
              </p:cNvSpPr>
              <p:nvPr/>
            </p:nvSpPr>
            <p:spPr bwMode="auto">
              <a:xfrm rot="-5400000">
                <a:off x="4221"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49" name="Line 493">
                <a:extLst>
                  <a:ext uri="{FF2B5EF4-FFF2-40B4-BE49-F238E27FC236}">
                    <a16:creationId xmlns:a16="http://schemas.microsoft.com/office/drawing/2014/main" id="{5783195E-7BFB-70C9-929F-A25E83677E0F}"/>
                  </a:ext>
                </a:extLst>
              </p:cNvPr>
              <p:cNvSpPr>
                <a:spLocks noChangeShapeType="1"/>
              </p:cNvSpPr>
              <p:nvPr/>
            </p:nvSpPr>
            <p:spPr bwMode="auto">
              <a:xfrm rot="-5400000">
                <a:off x="4222"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50" name="Line 494">
                <a:extLst>
                  <a:ext uri="{FF2B5EF4-FFF2-40B4-BE49-F238E27FC236}">
                    <a16:creationId xmlns:a16="http://schemas.microsoft.com/office/drawing/2014/main" id="{3145CFA5-F305-690F-437C-26A1C91EA648}"/>
                  </a:ext>
                </a:extLst>
              </p:cNvPr>
              <p:cNvSpPr>
                <a:spLocks noChangeShapeType="1"/>
              </p:cNvSpPr>
              <p:nvPr/>
            </p:nvSpPr>
            <p:spPr bwMode="auto">
              <a:xfrm rot="-5400000" flipH="1" flipV="1">
                <a:off x="1652"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51" name="Line 495">
                <a:extLst>
                  <a:ext uri="{FF2B5EF4-FFF2-40B4-BE49-F238E27FC236}">
                    <a16:creationId xmlns:a16="http://schemas.microsoft.com/office/drawing/2014/main" id="{330B985A-D495-77D7-C175-8ED971220883}"/>
                  </a:ext>
                </a:extLst>
              </p:cNvPr>
              <p:cNvSpPr>
                <a:spLocks noChangeShapeType="1"/>
              </p:cNvSpPr>
              <p:nvPr/>
            </p:nvSpPr>
            <p:spPr bwMode="auto">
              <a:xfrm rot="-5400000" flipH="1" flipV="1">
                <a:off x="3945"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52" name="Line 496">
                <a:extLst>
                  <a:ext uri="{FF2B5EF4-FFF2-40B4-BE49-F238E27FC236}">
                    <a16:creationId xmlns:a16="http://schemas.microsoft.com/office/drawing/2014/main" id="{181D9A5D-C4B3-E703-8BFE-0DD2A05FAB81}"/>
                  </a:ext>
                </a:extLst>
              </p:cNvPr>
              <p:cNvSpPr>
                <a:spLocks noChangeShapeType="1"/>
              </p:cNvSpPr>
              <p:nvPr/>
            </p:nvSpPr>
            <p:spPr bwMode="auto">
              <a:xfrm rot="16200000" flipH="1">
                <a:off x="1651"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53" name="Line 497">
                <a:extLst>
                  <a:ext uri="{FF2B5EF4-FFF2-40B4-BE49-F238E27FC236}">
                    <a16:creationId xmlns:a16="http://schemas.microsoft.com/office/drawing/2014/main" id="{2AB91214-2E0B-A058-9FCC-7E1C39CBF15E}"/>
                  </a:ext>
                </a:extLst>
              </p:cNvPr>
              <p:cNvSpPr>
                <a:spLocks noChangeShapeType="1"/>
              </p:cNvSpPr>
              <p:nvPr/>
            </p:nvSpPr>
            <p:spPr bwMode="auto">
              <a:xfrm rot="16200000" flipH="1">
                <a:off x="3944"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54" name="Line 498">
                <a:extLst>
                  <a:ext uri="{FF2B5EF4-FFF2-40B4-BE49-F238E27FC236}">
                    <a16:creationId xmlns:a16="http://schemas.microsoft.com/office/drawing/2014/main" id="{DA95C0DB-7670-3628-406B-4A6CC31090E8}"/>
                  </a:ext>
                </a:extLst>
              </p:cNvPr>
              <p:cNvSpPr>
                <a:spLocks noChangeShapeType="1"/>
              </p:cNvSpPr>
              <p:nvPr/>
            </p:nvSpPr>
            <p:spPr bwMode="auto">
              <a:xfrm rot="-5400000" flipH="1" flipV="1">
                <a:off x="1393"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55" name="Line 499">
                <a:extLst>
                  <a:ext uri="{FF2B5EF4-FFF2-40B4-BE49-F238E27FC236}">
                    <a16:creationId xmlns:a16="http://schemas.microsoft.com/office/drawing/2014/main" id="{CF4A17D7-A729-8C97-AF16-92CCAE3EC95C}"/>
                  </a:ext>
                </a:extLst>
              </p:cNvPr>
              <p:cNvSpPr>
                <a:spLocks noChangeShapeType="1"/>
              </p:cNvSpPr>
              <p:nvPr/>
            </p:nvSpPr>
            <p:spPr bwMode="auto">
              <a:xfrm rot="16200000" flipH="1">
                <a:off x="1392"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56" name="Line 500">
                <a:extLst>
                  <a:ext uri="{FF2B5EF4-FFF2-40B4-BE49-F238E27FC236}">
                    <a16:creationId xmlns:a16="http://schemas.microsoft.com/office/drawing/2014/main" id="{0292F1EB-E0CD-FD79-5A86-6D41BA93700F}"/>
                  </a:ext>
                </a:extLst>
              </p:cNvPr>
              <p:cNvSpPr>
                <a:spLocks noChangeShapeType="1"/>
              </p:cNvSpPr>
              <p:nvPr/>
            </p:nvSpPr>
            <p:spPr bwMode="auto">
              <a:xfrm rot="16200000" flipH="1">
                <a:off x="4191"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57" name="Line 501">
                <a:extLst>
                  <a:ext uri="{FF2B5EF4-FFF2-40B4-BE49-F238E27FC236}">
                    <a16:creationId xmlns:a16="http://schemas.microsoft.com/office/drawing/2014/main" id="{BF222525-8E98-D04D-9E12-68FCA0CEB422}"/>
                  </a:ext>
                </a:extLst>
              </p:cNvPr>
              <p:cNvSpPr>
                <a:spLocks noChangeShapeType="1"/>
              </p:cNvSpPr>
              <p:nvPr/>
            </p:nvSpPr>
            <p:spPr bwMode="auto">
              <a:xfrm rot="-5400000" flipH="1" flipV="1">
                <a:off x="4192"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58" name="Line 502">
                <a:extLst>
                  <a:ext uri="{FF2B5EF4-FFF2-40B4-BE49-F238E27FC236}">
                    <a16:creationId xmlns:a16="http://schemas.microsoft.com/office/drawing/2014/main" id="{3ADB0074-5606-07E8-2FD0-606FDED82E03}"/>
                  </a:ext>
                </a:extLst>
              </p:cNvPr>
              <p:cNvSpPr>
                <a:spLocks noChangeShapeType="1"/>
              </p:cNvSpPr>
              <p:nvPr/>
            </p:nvSpPr>
            <p:spPr bwMode="auto">
              <a:xfrm rot="-5400000" flipH="1" flipV="1">
                <a:off x="3690"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59" name="Line 503">
                <a:extLst>
                  <a:ext uri="{FF2B5EF4-FFF2-40B4-BE49-F238E27FC236}">
                    <a16:creationId xmlns:a16="http://schemas.microsoft.com/office/drawing/2014/main" id="{A5886607-1843-E3E4-CF55-0129FC04AEAC}"/>
                  </a:ext>
                </a:extLst>
              </p:cNvPr>
              <p:cNvSpPr>
                <a:spLocks noChangeShapeType="1"/>
              </p:cNvSpPr>
              <p:nvPr/>
            </p:nvSpPr>
            <p:spPr bwMode="auto">
              <a:xfrm rot="-5400000" flipH="1" flipV="1">
                <a:off x="1905"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60" name="Line 504">
                <a:extLst>
                  <a:ext uri="{FF2B5EF4-FFF2-40B4-BE49-F238E27FC236}">
                    <a16:creationId xmlns:a16="http://schemas.microsoft.com/office/drawing/2014/main" id="{20ECF109-5142-45D8-4C37-5486589C6AE1}"/>
                  </a:ext>
                </a:extLst>
              </p:cNvPr>
              <p:cNvSpPr>
                <a:spLocks noChangeShapeType="1"/>
              </p:cNvSpPr>
              <p:nvPr/>
            </p:nvSpPr>
            <p:spPr bwMode="auto">
              <a:xfrm rot="16200000" flipH="1">
                <a:off x="3691"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61" name="Line 505">
                <a:extLst>
                  <a:ext uri="{FF2B5EF4-FFF2-40B4-BE49-F238E27FC236}">
                    <a16:creationId xmlns:a16="http://schemas.microsoft.com/office/drawing/2014/main" id="{6B00F3E4-384D-8661-23AA-DFC7149C28C7}"/>
                  </a:ext>
                </a:extLst>
              </p:cNvPr>
              <p:cNvSpPr>
                <a:spLocks noChangeShapeType="1"/>
              </p:cNvSpPr>
              <p:nvPr/>
            </p:nvSpPr>
            <p:spPr bwMode="auto">
              <a:xfrm rot="16200000" flipH="1">
                <a:off x="1906"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62" name="Line 506">
                <a:extLst>
                  <a:ext uri="{FF2B5EF4-FFF2-40B4-BE49-F238E27FC236}">
                    <a16:creationId xmlns:a16="http://schemas.microsoft.com/office/drawing/2014/main" id="{5BF1C5B0-E58C-4C83-6802-9EE0E7956F49}"/>
                  </a:ext>
                </a:extLst>
              </p:cNvPr>
              <p:cNvSpPr>
                <a:spLocks noChangeShapeType="1"/>
              </p:cNvSpPr>
              <p:nvPr/>
            </p:nvSpPr>
            <p:spPr bwMode="auto">
              <a:xfrm rot="-5400000">
                <a:off x="3969"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63" name="Line 507">
                <a:extLst>
                  <a:ext uri="{FF2B5EF4-FFF2-40B4-BE49-F238E27FC236}">
                    <a16:creationId xmlns:a16="http://schemas.microsoft.com/office/drawing/2014/main" id="{95B709F5-3DEB-EE31-30DD-8AC8EF23BCAD}"/>
                  </a:ext>
                </a:extLst>
              </p:cNvPr>
              <p:cNvSpPr>
                <a:spLocks noChangeShapeType="1"/>
              </p:cNvSpPr>
              <p:nvPr/>
            </p:nvSpPr>
            <p:spPr bwMode="auto">
              <a:xfrm rot="-5400000">
                <a:off x="3968"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64" name="Line 508">
                <a:extLst>
                  <a:ext uri="{FF2B5EF4-FFF2-40B4-BE49-F238E27FC236}">
                    <a16:creationId xmlns:a16="http://schemas.microsoft.com/office/drawing/2014/main" id="{BB0922BC-7682-7130-267B-CA378B1D74FD}"/>
                  </a:ext>
                </a:extLst>
              </p:cNvPr>
              <p:cNvSpPr>
                <a:spLocks noChangeShapeType="1"/>
              </p:cNvSpPr>
              <p:nvPr/>
            </p:nvSpPr>
            <p:spPr bwMode="auto">
              <a:xfrm rot="16200000" flipH="1">
                <a:off x="4095"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65" name="Line 509">
                <a:extLst>
                  <a:ext uri="{FF2B5EF4-FFF2-40B4-BE49-F238E27FC236}">
                    <a16:creationId xmlns:a16="http://schemas.microsoft.com/office/drawing/2014/main" id="{7DBDD37E-56FD-544F-FC64-400818893733}"/>
                  </a:ext>
                </a:extLst>
              </p:cNvPr>
              <p:cNvSpPr>
                <a:spLocks noChangeShapeType="1"/>
              </p:cNvSpPr>
              <p:nvPr/>
            </p:nvSpPr>
            <p:spPr bwMode="auto">
              <a:xfrm rot="16200000" flipH="1">
                <a:off x="4100"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66" name="Line 510">
                <a:extLst>
                  <a:ext uri="{FF2B5EF4-FFF2-40B4-BE49-F238E27FC236}">
                    <a16:creationId xmlns:a16="http://schemas.microsoft.com/office/drawing/2014/main" id="{5930CCEA-9F7B-E334-4217-1EACC562EBAB}"/>
                  </a:ext>
                </a:extLst>
              </p:cNvPr>
              <p:cNvSpPr>
                <a:spLocks noChangeShapeType="1"/>
              </p:cNvSpPr>
              <p:nvPr/>
            </p:nvSpPr>
            <p:spPr bwMode="auto">
              <a:xfrm rot="-5400000" flipH="1" flipV="1">
                <a:off x="4071" y="296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67" name="Line 511">
                <a:extLst>
                  <a:ext uri="{FF2B5EF4-FFF2-40B4-BE49-F238E27FC236}">
                    <a16:creationId xmlns:a16="http://schemas.microsoft.com/office/drawing/2014/main" id="{DA31766D-B679-2C0B-31A0-047592B928C0}"/>
                  </a:ext>
                </a:extLst>
              </p:cNvPr>
              <p:cNvSpPr>
                <a:spLocks noChangeShapeType="1"/>
              </p:cNvSpPr>
              <p:nvPr/>
            </p:nvSpPr>
            <p:spPr bwMode="auto">
              <a:xfrm rot="-5400000" flipH="1" flipV="1">
                <a:off x="1525" y="296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68" name="Line 512">
                <a:extLst>
                  <a:ext uri="{FF2B5EF4-FFF2-40B4-BE49-F238E27FC236}">
                    <a16:creationId xmlns:a16="http://schemas.microsoft.com/office/drawing/2014/main" id="{16075BCE-9669-F631-B022-BE2D7D3C5CB5}"/>
                  </a:ext>
                </a:extLst>
              </p:cNvPr>
              <p:cNvSpPr>
                <a:spLocks noChangeShapeType="1"/>
              </p:cNvSpPr>
              <p:nvPr/>
            </p:nvSpPr>
            <p:spPr bwMode="auto">
              <a:xfrm rot="16200000" flipV="1">
                <a:off x="1519" y="1427"/>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69" name="Line 513">
                <a:extLst>
                  <a:ext uri="{FF2B5EF4-FFF2-40B4-BE49-F238E27FC236}">
                    <a16:creationId xmlns:a16="http://schemas.microsoft.com/office/drawing/2014/main" id="{B290E595-24BC-1903-8E7B-F64300B5DC77}"/>
                  </a:ext>
                </a:extLst>
              </p:cNvPr>
              <p:cNvSpPr>
                <a:spLocks noChangeShapeType="1"/>
              </p:cNvSpPr>
              <p:nvPr/>
            </p:nvSpPr>
            <p:spPr bwMode="auto">
              <a:xfrm rot="16200000" flipV="1">
                <a:off x="4065" y="1427"/>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70" name="Line 514">
                <a:extLst>
                  <a:ext uri="{FF2B5EF4-FFF2-40B4-BE49-F238E27FC236}">
                    <a16:creationId xmlns:a16="http://schemas.microsoft.com/office/drawing/2014/main" id="{2AD8FFF2-65C3-035B-1D12-EE779942F01D}"/>
                  </a:ext>
                </a:extLst>
              </p:cNvPr>
              <p:cNvSpPr>
                <a:spLocks noChangeShapeType="1"/>
              </p:cNvSpPr>
              <p:nvPr/>
            </p:nvSpPr>
            <p:spPr bwMode="auto">
              <a:xfrm rot="16200000" flipH="1">
                <a:off x="1296"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71" name="Line 515">
                <a:extLst>
                  <a:ext uri="{FF2B5EF4-FFF2-40B4-BE49-F238E27FC236}">
                    <a16:creationId xmlns:a16="http://schemas.microsoft.com/office/drawing/2014/main" id="{5694FCBF-8A37-7787-D639-1B3EB4DDA156}"/>
                  </a:ext>
                </a:extLst>
              </p:cNvPr>
              <p:cNvSpPr>
                <a:spLocks noChangeShapeType="1"/>
              </p:cNvSpPr>
              <p:nvPr/>
            </p:nvSpPr>
            <p:spPr bwMode="auto">
              <a:xfrm rot="16200000" flipH="1">
                <a:off x="1295"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72" name="Line 516">
                <a:extLst>
                  <a:ext uri="{FF2B5EF4-FFF2-40B4-BE49-F238E27FC236}">
                    <a16:creationId xmlns:a16="http://schemas.microsoft.com/office/drawing/2014/main" id="{2C4F4930-5CAF-DF1C-5F9D-506FC2C51BE2}"/>
                  </a:ext>
                </a:extLst>
              </p:cNvPr>
              <p:cNvSpPr>
                <a:spLocks noChangeShapeType="1"/>
              </p:cNvSpPr>
              <p:nvPr/>
            </p:nvSpPr>
            <p:spPr bwMode="auto">
              <a:xfrm rot="-5400000">
                <a:off x="4227" y="2255"/>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73" name="Line 517">
                <a:extLst>
                  <a:ext uri="{FF2B5EF4-FFF2-40B4-BE49-F238E27FC236}">
                    <a16:creationId xmlns:a16="http://schemas.microsoft.com/office/drawing/2014/main" id="{8BC91251-67C7-FFF8-C5AF-E825FF368313}"/>
                  </a:ext>
                </a:extLst>
              </p:cNvPr>
              <p:cNvSpPr>
                <a:spLocks noChangeShapeType="1"/>
              </p:cNvSpPr>
              <p:nvPr/>
            </p:nvSpPr>
            <p:spPr bwMode="auto">
              <a:xfrm rot="16200000" flipH="1">
                <a:off x="1803"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74" name="Line 518">
                <a:extLst>
                  <a:ext uri="{FF2B5EF4-FFF2-40B4-BE49-F238E27FC236}">
                    <a16:creationId xmlns:a16="http://schemas.microsoft.com/office/drawing/2014/main" id="{F1D58DFD-F128-5225-6E5E-4298504DD226}"/>
                  </a:ext>
                </a:extLst>
              </p:cNvPr>
              <p:cNvSpPr>
                <a:spLocks noChangeShapeType="1"/>
              </p:cNvSpPr>
              <p:nvPr/>
            </p:nvSpPr>
            <p:spPr bwMode="auto">
              <a:xfrm rot="16200000" flipH="1">
                <a:off x="1802"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75" name="Line 519">
                <a:extLst>
                  <a:ext uri="{FF2B5EF4-FFF2-40B4-BE49-F238E27FC236}">
                    <a16:creationId xmlns:a16="http://schemas.microsoft.com/office/drawing/2014/main" id="{2F015A56-6537-55AA-7A11-0E4DA76F269F}"/>
                  </a:ext>
                </a:extLst>
              </p:cNvPr>
              <p:cNvSpPr>
                <a:spLocks noChangeShapeType="1"/>
              </p:cNvSpPr>
              <p:nvPr/>
            </p:nvSpPr>
            <p:spPr bwMode="auto">
              <a:xfrm rot="-5400000" flipH="1" flipV="1">
                <a:off x="4197"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76" name="Line 520">
                <a:extLst>
                  <a:ext uri="{FF2B5EF4-FFF2-40B4-BE49-F238E27FC236}">
                    <a16:creationId xmlns:a16="http://schemas.microsoft.com/office/drawing/2014/main" id="{3F6C070A-4A9E-E2C6-4546-658FD6663F33}"/>
                  </a:ext>
                </a:extLst>
              </p:cNvPr>
              <p:cNvSpPr>
                <a:spLocks noChangeShapeType="1"/>
              </p:cNvSpPr>
              <p:nvPr/>
            </p:nvSpPr>
            <p:spPr bwMode="auto">
              <a:xfrm rot="16200000" flipH="1">
                <a:off x="4198"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77" name="Line 521">
                <a:extLst>
                  <a:ext uri="{FF2B5EF4-FFF2-40B4-BE49-F238E27FC236}">
                    <a16:creationId xmlns:a16="http://schemas.microsoft.com/office/drawing/2014/main" id="{E87ECC2A-17A2-1821-71C7-721DEF41F0C3}"/>
                  </a:ext>
                </a:extLst>
              </p:cNvPr>
              <p:cNvSpPr>
                <a:spLocks noChangeShapeType="1"/>
              </p:cNvSpPr>
              <p:nvPr/>
            </p:nvSpPr>
            <p:spPr bwMode="auto">
              <a:xfrm rot="16200000" flipH="1">
                <a:off x="1399"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78" name="Line 522">
                <a:extLst>
                  <a:ext uri="{FF2B5EF4-FFF2-40B4-BE49-F238E27FC236}">
                    <a16:creationId xmlns:a16="http://schemas.microsoft.com/office/drawing/2014/main" id="{3DB2DF87-5E1B-ACA6-7E46-83718FA2D9EF}"/>
                  </a:ext>
                </a:extLst>
              </p:cNvPr>
              <p:cNvSpPr>
                <a:spLocks noChangeShapeType="1"/>
              </p:cNvSpPr>
              <p:nvPr/>
            </p:nvSpPr>
            <p:spPr bwMode="auto">
              <a:xfrm rot="-5400000" flipH="1" flipV="1">
                <a:off x="1398"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79" name="Line 523">
                <a:extLst>
                  <a:ext uri="{FF2B5EF4-FFF2-40B4-BE49-F238E27FC236}">
                    <a16:creationId xmlns:a16="http://schemas.microsoft.com/office/drawing/2014/main" id="{3F466BE7-F528-66BD-963A-1D1FA5015406}"/>
                  </a:ext>
                </a:extLst>
              </p:cNvPr>
              <p:cNvSpPr>
                <a:spLocks noChangeShapeType="1"/>
              </p:cNvSpPr>
              <p:nvPr/>
            </p:nvSpPr>
            <p:spPr bwMode="auto">
              <a:xfrm rot="16200000" flipV="1">
                <a:off x="2037" y="97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80" name="Line 524">
                <a:extLst>
                  <a:ext uri="{FF2B5EF4-FFF2-40B4-BE49-F238E27FC236}">
                    <a16:creationId xmlns:a16="http://schemas.microsoft.com/office/drawing/2014/main" id="{8BE97187-AB79-8784-06CF-5B2A3856C8BC}"/>
                  </a:ext>
                </a:extLst>
              </p:cNvPr>
              <p:cNvSpPr>
                <a:spLocks noChangeShapeType="1"/>
              </p:cNvSpPr>
              <p:nvPr/>
            </p:nvSpPr>
            <p:spPr bwMode="auto">
              <a:xfrm rot="-5400000" flipH="1" flipV="1">
                <a:off x="2038" y="3396"/>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81" name="Line 525">
                <a:extLst>
                  <a:ext uri="{FF2B5EF4-FFF2-40B4-BE49-F238E27FC236}">
                    <a16:creationId xmlns:a16="http://schemas.microsoft.com/office/drawing/2014/main" id="{13A08A2D-FB04-1FD0-0016-AEF34B0150EF}"/>
                  </a:ext>
                </a:extLst>
              </p:cNvPr>
              <p:cNvSpPr>
                <a:spLocks noChangeShapeType="1"/>
              </p:cNvSpPr>
              <p:nvPr/>
            </p:nvSpPr>
            <p:spPr bwMode="auto">
              <a:xfrm rot="-5400000" flipH="1" flipV="1">
                <a:off x="3558" y="3396"/>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82" name="Line 526">
                <a:extLst>
                  <a:ext uri="{FF2B5EF4-FFF2-40B4-BE49-F238E27FC236}">
                    <a16:creationId xmlns:a16="http://schemas.microsoft.com/office/drawing/2014/main" id="{04063B27-FD6E-217D-17A2-1298E545B640}"/>
                  </a:ext>
                </a:extLst>
              </p:cNvPr>
              <p:cNvSpPr>
                <a:spLocks noChangeShapeType="1"/>
              </p:cNvSpPr>
              <p:nvPr/>
            </p:nvSpPr>
            <p:spPr bwMode="auto">
              <a:xfrm rot="16200000" flipV="1">
                <a:off x="3557" y="97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83" name="Line 527">
                <a:extLst>
                  <a:ext uri="{FF2B5EF4-FFF2-40B4-BE49-F238E27FC236}">
                    <a16:creationId xmlns:a16="http://schemas.microsoft.com/office/drawing/2014/main" id="{2EC3EE4C-B7B8-D40D-9300-DA635D795B25}"/>
                  </a:ext>
                </a:extLst>
              </p:cNvPr>
              <p:cNvSpPr>
                <a:spLocks noChangeShapeType="1"/>
              </p:cNvSpPr>
              <p:nvPr/>
            </p:nvSpPr>
            <p:spPr bwMode="auto">
              <a:xfrm rot="16200000" flipV="1">
                <a:off x="3818"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84" name="Line 528">
                <a:extLst>
                  <a:ext uri="{FF2B5EF4-FFF2-40B4-BE49-F238E27FC236}">
                    <a16:creationId xmlns:a16="http://schemas.microsoft.com/office/drawing/2014/main" id="{FE015B36-0A67-A2CA-02E7-45F909F1D727}"/>
                  </a:ext>
                </a:extLst>
              </p:cNvPr>
              <p:cNvSpPr>
                <a:spLocks noChangeShapeType="1"/>
              </p:cNvSpPr>
              <p:nvPr/>
            </p:nvSpPr>
            <p:spPr bwMode="auto">
              <a:xfrm rot="16200000" flipV="1">
                <a:off x="1779"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85" name="Line 529">
                <a:extLst>
                  <a:ext uri="{FF2B5EF4-FFF2-40B4-BE49-F238E27FC236}">
                    <a16:creationId xmlns:a16="http://schemas.microsoft.com/office/drawing/2014/main" id="{CE188F92-82D5-3917-441C-6C55973BDCF6}"/>
                  </a:ext>
                </a:extLst>
              </p:cNvPr>
              <p:cNvSpPr>
                <a:spLocks noChangeShapeType="1"/>
              </p:cNvSpPr>
              <p:nvPr/>
            </p:nvSpPr>
            <p:spPr bwMode="auto">
              <a:xfrm rot="-5400000" flipH="1" flipV="1">
                <a:off x="1778"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86" name="Line 530">
                <a:extLst>
                  <a:ext uri="{FF2B5EF4-FFF2-40B4-BE49-F238E27FC236}">
                    <a16:creationId xmlns:a16="http://schemas.microsoft.com/office/drawing/2014/main" id="{A211CB24-068C-77B0-4472-68013EE3137C}"/>
                  </a:ext>
                </a:extLst>
              </p:cNvPr>
              <p:cNvSpPr>
                <a:spLocks noChangeShapeType="1"/>
              </p:cNvSpPr>
              <p:nvPr/>
            </p:nvSpPr>
            <p:spPr bwMode="auto">
              <a:xfrm rot="-5400000" flipH="1" flipV="1">
                <a:off x="3817"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87" name="Line 531">
                <a:extLst>
                  <a:ext uri="{FF2B5EF4-FFF2-40B4-BE49-F238E27FC236}">
                    <a16:creationId xmlns:a16="http://schemas.microsoft.com/office/drawing/2014/main" id="{B29C5977-96A8-E212-A152-1366D9F54C44}"/>
                  </a:ext>
                </a:extLst>
              </p:cNvPr>
              <p:cNvSpPr>
                <a:spLocks noChangeShapeType="1"/>
              </p:cNvSpPr>
              <p:nvPr/>
            </p:nvSpPr>
            <p:spPr bwMode="auto">
              <a:xfrm rot="-5400000">
                <a:off x="1423"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88" name="Line 532">
                <a:extLst>
                  <a:ext uri="{FF2B5EF4-FFF2-40B4-BE49-F238E27FC236}">
                    <a16:creationId xmlns:a16="http://schemas.microsoft.com/office/drawing/2014/main" id="{9191926A-A1A1-3197-2901-E071BAC2EA69}"/>
                  </a:ext>
                </a:extLst>
              </p:cNvPr>
              <p:cNvSpPr>
                <a:spLocks noChangeShapeType="1"/>
              </p:cNvSpPr>
              <p:nvPr/>
            </p:nvSpPr>
            <p:spPr bwMode="auto">
              <a:xfrm rot="-5400000">
                <a:off x="1422"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89" name="Line 533">
                <a:extLst>
                  <a:ext uri="{FF2B5EF4-FFF2-40B4-BE49-F238E27FC236}">
                    <a16:creationId xmlns:a16="http://schemas.microsoft.com/office/drawing/2014/main" id="{E2A5B651-E58B-A40F-F197-5921000483D4}"/>
                  </a:ext>
                </a:extLst>
              </p:cNvPr>
              <p:cNvSpPr>
                <a:spLocks noChangeShapeType="1"/>
              </p:cNvSpPr>
              <p:nvPr/>
            </p:nvSpPr>
            <p:spPr bwMode="auto">
              <a:xfrm rot="-5400000" flipH="1" flipV="1">
                <a:off x="1399"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90" name="Line 534">
                <a:extLst>
                  <a:ext uri="{FF2B5EF4-FFF2-40B4-BE49-F238E27FC236}">
                    <a16:creationId xmlns:a16="http://schemas.microsoft.com/office/drawing/2014/main" id="{1B61C39C-6D98-8D43-FBDF-43F56D914E39}"/>
                  </a:ext>
                </a:extLst>
              </p:cNvPr>
              <p:cNvSpPr>
                <a:spLocks noChangeShapeType="1"/>
              </p:cNvSpPr>
              <p:nvPr/>
            </p:nvSpPr>
            <p:spPr bwMode="auto">
              <a:xfrm rot="-5400000" flipH="1" flipV="1">
                <a:off x="4198"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91" name="Line 535">
                <a:extLst>
                  <a:ext uri="{FF2B5EF4-FFF2-40B4-BE49-F238E27FC236}">
                    <a16:creationId xmlns:a16="http://schemas.microsoft.com/office/drawing/2014/main" id="{BCF16EE8-F914-D362-D468-69F1797210F4}"/>
                  </a:ext>
                </a:extLst>
              </p:cNvPr>
              <p:cNvSpPr>
                <a:spLocks noChangeShapeType="1"/>
              </p:cNvSpPr>
              <p:nvPr/>
            </p:nvSpPr>
            <p:spPr bwMode="auto">
              <a:xfrm rot="16200000" flipH="1">
                <a:off x="1398"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92" name="Line 536">
                <a:extLst>
                  <a:ext uri="{FF2B5EF4-FFF2-40B4-BE49-F238E27FC236}">
                    <a16:creationId xmlns:a16="http://schemas.microsoft.com/office/drawing/2014/main" id="{4802C1C2-98D7-7D49-04A1-33AE33C17C5C}"/>
                  </a:ext>
                </a:extLst>
              </p:cNvPr>
              <p:cNvSpPr>
                <a:spLocks noChangeShapeType="1"/>
              </p:cNvSpPr>
              <p:nvPr/>
            </p:nvSpPr>
            <p:spPr bwMode="auto">
              <a:xfrm rot="16200000" flipH="1">
                <a:off x="4197"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93" name="Line 537">
                <a:extLst>
                  <a:ext uri="{FF2B5EF4-FFF2-40B4-BE49-F238E27FC236}">
                    <a16:creationId xmlns:a16="http://schemas.microsoft.com/office/drawing/2014/main" id="{A29DE066-2A9F-72F3-1AF8-CBD72D7D610A}"/>
                  </a:ext>
                </a:extLst>
              </p:cNvPr>
              <p:cNvSpPr>
                <a:spLocks noChangeShapeType="1"/>
              </p:cNvSpPr>
              <p:nvPr/>
            </p:nvSpPr>
            <p:spPr bwMode="auto">
              <a:xfrm rot="-5400000">
                <a:off x="1676"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94" name="Line 538">
                <a:extLst>
                  <a:ext uri="{FF2B5EF4-FFF2-40B4-BE49-F238E27FC236}">
                    <a16:creationId xmlns:a16="http://schemas.microsoft.com/office/drawing/2014/main" id="{C286845E-CB68-21F9-C8FA-B4D4A2B39A68}"/>
                  </a:ext>
                </a:extLst>
              </p:cNvPr>
              <p:cNvSpPr>
                <a:spLocks noChangeShapeType="1"/>
              </p:cNvSpPr>
              <p:nvPr/>
            </p:nvSpPr>
            <p:spPr bwMode="auto">
              <a:xfrm rot="-5400000">
                <a:off x="1675"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95" name="Line 539">
                <a:extLst>
                  <a:ext uri="{FF2B5EF4-FFF2-40B4-BE49-F238E27FC236}">
                    <a16:creationId xmlns:a16="http://schemas.microsoft.com/office/drawing/2014/main" id="{AFA22F3E-82E7-D6E1-EA65-DD8467D29C25}"/>
                  </a:ext>
                </a:extLst>
              </p:cNvPr>
              <p:cNvSpPr>
                <a:spLocks noChangeShapeType="1"/>
              </p:cNvSpPr>
              <p:nvPr/>
            </p:nvSpPr>
            <p:spPr bwMode="auto">
              <a:xfrm rot="16200000" flipV="1">
                <a:off x="1519" y="2740"/>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96" name="Line 540">
                <a:extLst>
                  <a:ext uri="{FF2B5EF4-FFF2-40B4-BE49-F238E27FC236}">
                    <a16:creationId xmlns:a16="http://schemas.microsoft.com/office/drawing/2014/main" id="{EFC89C80-1D00-23E2-18AA-F6ED662085E2}"/>
                  </a:ext>
                </a:extLst>
              </p:cNvPr>
              <p:cNvSpPr>
                <a:spLocks noChangeShapeType="1"/>
              </p:cNvSpPr>
              <p:nvPr/>
            </p:nvSpPr>
            <p:spPr bwMode="auto">
              <a:xfrm rot="-5400000" flipH="1" flipV="1">
                <a:off x="4064" y="1645"/>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97" name="Line 541">
                <a:extLst>
                  <a:ext uri="{FF2B5EF4-FFF2-40B4-BE49-F238E27FC236}">
                    <a16:creationId xmlns:a16="http://schemas.microsoft.com/office/drawing/2014/main" id="{473A27D0-9964-5C7B-D940-56122A949959}"/>
                  </a:ext>
                </a:extLst>
              </p:cNvPr>
              <p:cNvSpPr>
                <a:spLocks noChangeShapeType="1"/>
              </p:cNvSpPr>
              <p:nvPr/>
            </p:nvSpPr>
            <p:spPr bwMode="auto">
              <a:xfrm rot="16200000" flipV="1">
                <a:off x="4065" y="2740"/>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98" name="Line 542">
                <a:extLst>
                  <a:ext uri="{FF2B5EF4-FFF2-40B4-BE49-F238E27FC236}">
                    <a16:creationId xmlns:a16="http://schemas.microsoft.com/office/drawing/2014/main" id="{F6307EF6-6C96-0F60-B5D4-A8C83311FE27}"/>
                  </a:ext>
                </a:extLst>
              </p:cNvPr>
              <p:cNvSpPr>
                <a:spLocks noChangeShapeType="1"/>
              </p:cNvSpPr>
              <p:nvPr/>
            </p:nvSpPr>
            <p:spPr bwMode="auto">
              <a:xfrm rot="-5400000" flipH="1" flipV="1">
                <a:off x="1518" y="1645"/>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799" name="Line 543">
                <a:extLst>
                  <a:ext uri="{FF2B5EF4-FFF2-40B4-BE49-F238E27FC236}">
                    <a16:creationId xmlns:a16="http://schemas.microsoft.com/office/drawing/2014/main" id="{C997064E-7D78-E7AB-A244-2967FB260196}"/>
                  </a:ext>
                </a:extLst>
              </p:cNvPr>
              <p:cNvSpPr>
                <a:spLocks noChangeShapeType="1"/>
              </p:cNvSpPr>
              <p:nvPr/>
            </p:nvSpPr>
            <p:spPr bwMode="auto">
              <a:xfrm rot="16200000" flipH="1">
                <a:off x="1652"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00" name="Line 544">
                <a:extLst>
                  <a:ext uri="{FF2B5EF4-FFF2-40B4-BE49-F238E27FC236}">
                    <a16:creationId xmlns:a16="http://schemas.microsoft.com/office/drawing/2014/main" id="{2D3DBC14-B5B3-F42A-BDCC-A31739DDB1E8}"/>
                  </a:ext>
                </a:extLst>
              </p:cNvPr>
              <p:cNvSpPr>
                <a:spLocks noChangeShapeType="1"/>
              </p:cNvSpPr>
              <p:nvPr/>
            </p:nvSpPr>
            <p:spPr bwMode="auto">
              <a:xfrm rot="16200000" flipH="1">
                <a:off x="3945"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01" name="Line 545">
                <a:extLst>
                  <a:ext uri="{FF2B5EF4-FFF2-40B4-BE49-F238E27FC236}">
                    <a16:creationId xmlns:a16="http://schemas.microsoft.com/office/drawing/2014/main" id="{CBCE3230-1785-FA36-3F15-9B8408B7B4C4}"/>
                  </a:ext>
                </a:extLst>
              </p:cNvPr>
              <p:cNvSpPr>
                <a:spLocks noChangeShapeType="1"/>
              </p:cNvSpPr>
              <p:nvPr/>
            </p:nvSpPr>
            <p:spPr bwMode="auto">
              <a:xfrm rot="-5400000" flipH="1" flipV="1">
                <a:off x="3939"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02" name="Line 546">
                <a:extLst>
                  <a:ext uri="{FF2B5EF4-FFF2-40B4-BE49-F238E27FC236}">
                    <a16:creationId xmlns:a16="http://schemas.microsoft.com/office/drawing/2014/main" id="{5C133459-B591-28B8-9400-DEA995ECC712}"/>
                  </a:ext>
                </a:extLst>
              </p:cNvPr>
              <p:cNvSpPr>
                <a:spLocks noChangeShapeType="1"/>
              </p:cNvSpPr>
              <p:nvPr/>
            </p:nvSpPr>
            <p:spPr bwMode="auto">
              <a:xfrm rot="-5400000" flipH="1" flipV="1">
                <a:off x="1646"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03" name="Line 547">
                <a:extLst>
                  <a:ext uri="{FF2B5EF4-FFF2-40B4-BE49-F238E27FC236}">
                    <a16:creationId xmlns:a16="http://schemas.microsoft.com/office/drawing/2014/main" id="{4EBDB7BB-108D-3009-916C-75CFFC93B4EE}"/>
                  </a:ext>
                </a:extLst>
              </p:cNvPr>
              <p:cNvSpPr>
                <a:spLocks noChangeShapeType="1"/>
              </p:cNvSpPr>
              <p:nvPr/>
            </p:nvSpPr>
            <p:spPr bwMode="auto">
              <a:xfrm rot="16200000" flipH="1">
                <a:off x="1549"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04" name="Line 548">
                <a:extLst>
                  <a:ext uri="{FF2B5EF4-FFF2-40B4-BE49-F238E27FC236}">
                    <a16:creationId xmlns:a16="http://schemas.microsoft.com/office/drawing/2014/main" id="{5CD86498-362E-A9DF-4395-6855697D3D81}"/>
                  </a:ext>
                </a:extLst>
              </p:cNvPr>
              <p:cNvSpPr>
                <a:spLocks noChangeShapeType="1"/>
              </p:cNvSpPr>
              <p:nvPr/>
            </p:nvSpPr>
            <p:spPr bwMode="auto">
              <a:xfrm rot="16200000" flipH="1">
                <a:off x="1554"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05" name="Line 549">
                <a:extLst>
                  <a:ext uri="{FF2B5EF4-FFF2-40B4-BE49-F238E27FC236}">
                    <a16:creationId xmlns:a16="http://schemas.microsoft.com/office/drawing/2014/main" id="{B40279E8-A369-E7B7-5C3E-5DCE8BB687CF}"/>
                  </a:ext>
                </a:extLst>
              </p:cNvPr>
              <p:cNvSpPr>
                <a:spLocks noChangeShapeType="1"/>
              </p:cNvSpPr>
              <p:nvPr/>
            </p:nvSpPr>
            <p:spPr bwMode="auto">
              <a:xfrm rot="16200000" flipH="1">
                <a:off x="3588"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06" name="Line 550">
                <a:extLst>
                  <a:ext uri="{FF2B5EF4-FFF2-40B4-BE49-F238E27FC236}">
                    <a16:creationId xmlns:a16="http://schemas.microsoft.com/office/drawing/2014/main" id="{7A079FB0-B7AC-14FE-F2E9-228269EEAE6C}"/>
                  </a:ext>
                </a:extLst>
              </p:cNvPr>
              <p:cNvSpPr>
                <a:spLocks noChangeShapeType="1"/>
              </p:cNvSpPr>
              <p:nvPr/>
            </p:nvSpPr>
            <p:spPr bwMode="auto">
              <a:xfrm rot="16200000" flipH="1">
                <a:off x="3587"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07" name="Line 551">
                <a:extLst>
                  <a:ext uri="{FF2B5EF4-FFF2-40B4-BE49-F238E27FC236}">
                    <a16:creationId xmlns:a16="http://schemas.microsoft.com/office/drawing/2014/main" id="{32CDE394-D861-542E-4777-47787D837C2C}"/>
                  </a:ext>
                </a:extLst>
              </p:cNvPr>
              <p:cNvSpPr>
                <a:spLocks noChangeShapeType="1"/>
              </p:cNvSpPr>
              <p:nvPr/>
            </p:nvSpPr>
            <p:spPr bwMode="auto">
              <a:xfrm rot="16200000" flipH="1">
                <a:off x="2171"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08" name="Line 552">
                <a:extLst>
                  <a:ext uri="{FF2B5EF4-FFF2-40B4-BE49-F238E27FC236}">
                    <a16:creationId xmlns:a16="http://schemas.microsoft.com/office/drawing/2014/main" id="{DAF51EE2-5A29-8383-9D39-EB126B23B771}"/>
                  </a:ext>
                </a:extLst>
              </p:cNvPr>
              <p:cNvSpPr>
                <a:spLocks noChangeShapeType="1"/>
              </p:cNvSpPr>
              <p:nvPr/>
            </p:nvSpPr>
            <p:spPr bwMode="auto">
              <a:xfrm rot="-5400000" flipH="1" flipV="1">
                <a:off x="3425"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09" name="Line 553">
                <a:extLst>
                  <a:ext uri="{FF2B5EF4-FFF2-40B4-BE49-F238E27FC236}">
                    <a16:creationId xmlns:a16="http://schemas.microsoft.com/office/drawing/2014/main" id="{1742F191-223C-5344-4D5A-013A5CEE8DB4}"/>
                  </a:ext>
                </a:extLst>
              </p:cNvPr>
              <p:cNvSpPr>
                <a:spLocks noChangeShapeType="1"/>
              </p:cNvSpPr>
              <p:nvPr/>
            </p:nvSpPr>
            <p:spPr bwMode="auto">
              <a:xfrm rot="16200000" flipH="1">
                <a:off x="3426"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10" name="Line 554">
                <a:extLst>
                  <a:ext uri="{FF2B5EF4-FFF2-40B4-BE49-F238E27FC236}">
                    <a16:creationId xmlns:a16="http://schemas.microsoft.com/office/drawing/2014/main" id="{565F87CC-2B82-AD63-47C2-94CC64F03310}"/>
                  </a:ext>
                </a:extLst>
              </p:cNvPr>
              <p:cNvSpPr>
                <a:spLocks noChangeShapeType="1"/>
              </p:cNvSpPr>
              <p:nvPr/>
            </p:nvSpPr>
            <p:spPr bwMode="auto">
              <a:xfrm rot="-5400000" flipH="1" flipV="1">
                <a:off x="2170"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11" name="Line 555">
                <a:extLst>
                  <a:ext uri="{FF2B5EF4-FFF2-40B4-BE49-F238E27FC236}">
                    <a16:creationId xmlns:a16="http://schemas.microsoft.com/office/drawing/2014/main" id="{26F57341-52FD-A846-1D93-E198CA4232F3}"/>
                  </a:ext>
                </a:extLst>
              </p:cNvPr>
              <p:cNvSpPr>
                <a:spLocks noChangeShapeType="1"/>
              </p:cNvSpPr>
              <p:nvPr/>
            </p:nvSpPr>
            <p:spPr bwMode="auto">
              <a:xfrm rot="16200000" flipH="1">
                <a:off x="4095"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12" name="Line 556">
                <a:extLst>
                  <a:ext uri="{FF2B5EF4-FFF2-40B4-BE49-F238E27FC236}">
                    <a16:creationId xmlns:a16="http://schemas.microsoft.com/office/drawing/2014/main" id="{CB765B36-6282-29B9-D06D-18A47D645B9E}"/>
                  </a:ext>
                </a:extLst>
              </p:cNvPr>
              <p:cNvSpPr>
                <a:spLocks noChangeShapeType="1"/>
              </p:cNvSpPr>
              <p:nvPr/>
            </p:nvSpPr>
            <p:spPr bwMode="auto">
              <a:xfrm rot="16200000" flipH="1">
                <a:off x="4094"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13" name="Line 557">
                <a:extLst>
                  <a:ext uri="{FF2B5EF4-FFF2-40B4-BE49-F238E27FC236}">
                    <a16:creationId xmlns:a16="http://schemas.microsoft.com/office/drawing/2014/main" id="{BCCDFD8C-8878-DC71-46D5-E513007E6B37}"/>
                  </a:ext>
                </a:extLst>
              </p:cNvPr>
              <p:cNvSpPr>
                <a:spLocks noChangeShapeType="1"/>
              </p:cNvSpPr>
              <p:nvPr/>
            </p:nvSpPr>
            <p:spPr bwMode="auto">
              <a:xfrm rot="-5400000">
                <a:off x="1428" y="2255"/>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14" name="Line 558">
                <a:extLst>
                  <a:ext uri="{FF2B5EF4-FFF2-40B4-BE49-F238E27FC236}">
                    <a16:creationId xmlns:a16="http://schemas.microsoft.com/office/drawing/2014/main" id="{A6174314-0B81-DA30-40B1-09DC930FB53D}"/>
                  </a:ext>
                </a:extLst>
              </p:cNvPr>
              <p:cNvSpPr>
                <a:spLocks noChangeShapeType="1"/>
              </p:cNvSpPr>
              <p:nvPr/>
            </p:nvSpPr>
            <p:spPr bwMode="auto">
              <a:xfrm rot="-5400000" flipH="1" flipV="1">
                <a:off x="3691"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15" name="Line 559">
                <a:extLst>
                  <a:ext uri="{FF2B5EF4-FFF2-40B4-BE49-F238E27FC236}">
                    <a16:creationId xmlns:a16="http://schemas.microsoft.com/office/drawing/2014/main" id="{8AFB1AE0-89C1-FEDD-8677-54EC42F5F26C}"/>
                  </a:ext>
                </a:extLst>
              </p:cNvPr>
              <p:cNvSpPr>
                <a:spLocks noChangeShapeType="1"/>
              </p:cNvSpPr>
              <p:nvPr/>
            </p:nvSpPr>
            <p:spPr bwMode="auto">
              <a:xfrm rot="-5400000" flipH="1" flipV="1">
                <a:off x="1906"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16" name="Line 560">
                <a:extLst>
                  <a:ext uri="{FF2B5EF4-FFF2-40B4-BE49-F238E27FC236}">
                    <a16:creationId xmlns:a16="http://schemas.microsoft.com/office/drawing/2014/main" id="{C398D4C6-2603-AE21-D2C2-D5CE6B54B267}"/>
                  </a:ext>
                </a:extLst>
              </p:cNvPr>
              <p:cNvSpPr>
                <a:spLocks noChangeShapeType="1"/>
              </p:cNvSpPr>
              <p:nvPr/>
            </p:nvSpPr>
            <p:spPr bwMode="auto">
              <a:xfrm rot="16200000" flipH="1">
                <a:off x="1905"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17" name="Line 561">
                <a:extLst>
                  <a:ext uri="{FF2B5EF4-FFF2-40B4-BE49-F238E27FC236}">
                    <a16:creationId xmlns:a16="http://schemas.microsoft.com/office/drawing/2014/main" id="{FD66644F-A99D-0345-635B-DC7D9E7CB9F2}"/>
                  </a:ext>
                </a:extLst>
              </p:cNvPr>
              <p:cNvSpPr>
                <a:spLocks noChangeShapeType="1"/>
              </p:cNvSpPr>
              <p:nvPr/>
            </p:nvSpPr>
            <p:spPr bwMode="auto">
              <a:xfrm rot="16200000" flipH="1">
                <a:off x="3690"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18" name="Line 562">
                <a:extLst>
                  <a:ext uri="{FF2B5EF4-FFF2-40B4-BE49-F238E27FC236}">
                    <a16:creationId xmlns:a16="http://schemas.microsoft.com/office/drawing/2014/main" id="{920E59B1-1904-65E5-C5D8-CBD36CD44912}"/>
                  </a:ext>
                </a:extLst>
              </p:cNvPr>
              <p:cNvSpPr>
                <a:spLocks noChangeShapeType="1"/>
              </p:cNvSpPr>
              <p:nvPr/>
            </p:nvSpPr>
            <p:spPr bwMode="auto">
              <a:xfrm rot="-5400000" flipH="1" flipV="1">
                <a:off x="4071" y="251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19" name="Line 563">
                <a:extLst>
                  <a:ext uri="{FF2B5EF4-FFF2-40B4-BE49-F238E27FC236}">
                    <a16:creationId xmlns:a16="http://schemas.microsoft.com/office/drawing/2014/main" id="{B5A3C3B3-A91E-7EEF-459F-5046464C293F}"/>
                  </a:ext>
                </a:extLst>
              </p:cNvPr>
              <p:cNvSpPr>
                <a:spLocks noChangeShapeType="1"/>
              </p:cNvSpPr>
              <p:nvPr/>
            </p:nvSpPr>
            <p:spPr bwMode="auto">
              <a:xfrm rot="16200000" flipV="1">
                <a:off x="1524" y="187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20" name="Line 564">
                <a:extLst>
                  <a:ext uri="{FF2B5EF4-FFF2-40B4-BE49-F238E27FC236}">
                    <a16:creationId xmlns:a16="http://schemas.microsoft.com/office/drawing/2014/main" id="{81F28EA9-27D5-C042-EE2F-80941183C87C}"/>
                  </a:ext>
                </a:extLst>
              </p:cNvPr>
              <p:cNvSpPr>
                <a:spLocks noChangeShapeType="1"/>
              </p:cNvSpPr>
              <p:nvPr/>
            </p:nvSpPr>
            <p:spPr bwMode="auto">
              <a:xfrm rot="-5400000" flipH="1" flipV="1">
                <a:off x="1525" y="251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21" name="Line 565">
                <a:extLst>
                  <a:ext uri="{FF2B5EF4-FFF2-40B4-BE49-F238E27FC236}">
                    <a16:creationId xmlns:a16="http://schemas.microsoft.com/office/drawing/2014/main" id="{805514E0-2159-9969-532D-1E1B1D1E46A0}"/>
                  </a:ext>
                </a:extLst>
              </p:cNvPr>
              <p:cNvSpPr>
                <a:spLocks noChangeShapeType="1"/>
              </p:cNvSpPr>
              <p:nvPr/>
            </p:nvSpPr>
            <p:spPr bwMode="auto">
              <a:xfrm rot="16200000" flipV="1">
                <a:off x="4070" y="187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22" name="Line 566">
                <a:extLst>
                  <a:ext uri="{FF2B5EF4-FFF2-40B4-BE49-F238E27FC236}">
                    <a16:creationId xmlns:a16="http://schemas.microsoft.com/office/drawing/2014/main" id="{71D5CF6D-8CC1-A825-B9AF-AD33A0A61663}"/>
                  </a:ext>
                </a:extLst>
              </p:cNvPr>
              <p:cNvSpPr>
                <a:spLocks noChangeShapeType="1"/>
              </p:cNvSpPr>
              <p:nvPr/>
            </p:nvSpPr>
            <p:spPr bwMode="auto">
              <a:xfrm rot="16200000" flipV="1">
                <a:off x="2296" y="9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23" name="Line 567">
                <a:extLst>
                  <a:ext uri="{FF2B5EF4-FFF2-40B4-BE49-F238E27FC236}">
                    <a16:creationId xmlns:a16="http://schemas.microsoft.com/office/drawing/2014/main" id="{05C35FEA-A031-E43E-A72C-86F2DD865556}"/>
                  </a:ext>
                </a:extLst>
              </p:cNvPr>
              <p:cNvSpPr>
                <a:spLocks noChangeShapeType="1"/>
              </p:cNvSpPr>
              <p:nvPr/>
            </p:nvSpPr>
            <p:spPr bwMode="auto">
              <a:xfrm rot="-5400000" flipH="1" flipV="1">
                <a:off x="3299" y="34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24" name="Line 568">
                <a:extLst>
                  <a:ext uri="{FF2B5EF4-FFF2-40B4-BE49-F238E27FC236}">
                    <a16:creationId xmlns:a16="http://schemas.microsoft.com/office/drawing/2014/main" id="{A72FAE8D-F590-9427-5B72-9A0FA0DACAA9}"/>
                  </a:ext>
                </a:extLst>
              </p:cNvPr>
              <p:cNvSpPr>
                <a:spLocks noChangeShapeType="1"/>
              </p:cNvSpPr>
              <p:nvPr/>
            </p:nvSpPr>
            <p:spPr bwMode="auto">
              <a:xfrm rot="16200000" flipV="1">
                <a:off x="3298" y="9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25" name="Line 569">
                <a:extLst>
                  <a:ext uri="{FF2B5EF4-FFF2-40B4-BE49-F238E27FC236}">
                    <a16:creationId xmlns:a16="http://schemas.microsoft.com/office/drawing/2014/main" id="{2AA32ADB-A387-9276-D114-20439EFACDA4}"/>
                  </a:ext>
                </a:extLst>
              </p:cNvPr>
              <p:cNvSpPr>
                <a:spLocks noChangeShapeType="1"/>
              </p:cNvSpPr>
              <p:nvPr/>
            </p:nvSpPr>
            <p:spPr bwMode="auto">
              <a:xfrm rot="-5400000" flipH="1" flipV="1">
                <a:off x="2297" y="34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26" name="Line 570">
                <a:extLst>
                  <a:ext uri="{FF2B5EF4-FFF2-40B4-BE49-F238E27FC236}">
                    <a16:creationId xmlns:a16="http://schemas.microsoft.com/office/drawing/2014/main" id="{4A6693FE-2BC8-C0F9-FF9D-46C770218ADD}"/>
                  </a:ext>
                </a:extLst>
              </p:cNvPr>
              <p:cNvSpPr>
                <a:spLocks noChangeShapeType="1"/>
              </p:cNvSpPr>
              <p:nvPr/>
            </p:nvSpPr>
            <p:spPr bwMode="auto">
              <a:xfrm rot="16200000" flipH="1">
                <a:off x="2068"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27" name="Line 571">
                <a:extLst>
                  <a:ext uri="{FF2B5EF4-FFF2-40B4-BE49-F238E27FC236}">
                    <a16:creationId xmlns:a16="http://schemas.microsoft.com/office/drawing/2014/main" id="{442D518B-6BEC-D0CD-37EA-9D35EEB57D1E}"/>
                  </a:ext>
                </a:extLst>
              </p:cNvPr>
              <p:cNvSpPr>
                <a:spLocks noChangeShapeType="1"/>
              </p:cNvSpPr>
              <p:nvPr/>
            </p:nvSpPr>
            <p:spPr bwMode="auto">
              <a:xfrm rot="16200000" flipH="1">
                <a:off x="2067"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28" name="Line 572">
                <a:extLst>
                  <a:ext uri="{FF2B5EF4-FFF2-40B4-BE49-F238E27FC236}">
                    <a16:creationId xmlns:a16="http://schemas.microsoft.com/office/drawing/2014/main" id="{D2D69C44-97EB-B41C-7D58-6B9DE0B9B032}"/>
                  </a:ext>
                </a:extLst>
              </p:cNvPr>
              <p:cNvSpPr>
                <a:spLocks noChangeShapeType="1"/>
              </p:cNvSpPr>
              <p:nvPr/>
            </p:nvSpPr>
            <p:spPr bwMode="auto">
              <a:xfrm rot="-5400000">
                <a:off x="3714"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29" name="Line 573">
                <a:extLst>
                  <a:ext uri="{FF2B5EF4-FFF2-40B4-BE49-F238E27FC236}">
                    <a16:creationId xmlns:a16="http://schemas.microsoft.com/office/drawing/2014/main" id="{FDE03C3D-A221-C66A-5679-79619D65C98C}"/>
                  </a:ext>
                </a:extLst>
              </p:cNvPr>
              <p:cNvSpPr>
                <a:spLocks noChangeShapeType="1"/>
              </p:cNvSpPr>
              <p:nvPr/>
            </p:nvSpPr>
            <p:spPr bwMode="auto">
              <a:xfrm rot="-5400000">
                <a:off x="3715"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30" name="Line 574">
                <a:extLst>
                  <a:ext uri="{FF2B5EF4-FFF2-40B4-BE49-F238E27FC236}">
                    <a16:creationId xmlns:a16="http://schemas.microsoft.com/office/drawing/2014/main" id="{D440E0CF-79E6-0440-E88F-EFDC65CE3959}"/>
                  </a:ext>
                </a:extLst>
              </p:cNvPr>
              <p:cNvSpPr>
                <a:spLocks noChangeShapeType="1"/>
              </p:cNvSpPr>
              <p:nvPr/>
            </p:nvSpPr>
            <p:spPr bwMode="auto">
              <a:xfrm rot="-5400000">
                <a:off x="3968"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31" name="Line 575">
                <a:extLst>
                  <a:ext uri="{FF2B5EF4-FFF2-40B4-BE49-F238E27FC236}">
                    <a16:creationId xmlns:a16="http://schemas.microsoft.com/office/drawing/2014/main" id="{0D4AADD0-DD2F-75CF-691A-9D1C540D9647}"/>
                  </a:ext>
                </a:extLst>
              </p:cNvPr>
              <p:cNvSpPr>
                <a:spLocks noChangeShapeType="1"/>
              </p:cNvSpPr>
              <p:nvPr/>
            </p:nvSpPr>
            <p:spPr bwMode="auto">
              <a:xfrm rot="-5400000">
                <a:off x="3969"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32" name="Line 576">
                <a:extLst>
                  <a:ext uri="{FF2B5EF4-FFF2-40B4-BE49-F238E27FC236}">
                    <a16:creationId xmlns:a16="http://schemas.microsoft.com/office/drawing/2014/main" id="{40788A3B-5C88-4EC8-5A0B-50EBD41A3D1D}"/>
                  </a:ext>
                </a:extLst>
              </p:cNvPr>
              <p:cNvSpPr>
                <a:spLocks noChangeShapeType="1"/>
              </p:cNvSpPr>
              <p:nvPr/>
            </p:nvSpPr>
            <p:spPr bwMode="auto">
              <a:xfrm rot="-5400000" flipH="1" flipV="1">
                <a:off x="1779"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33" name="Line 577">
                <a:extLst>
                  <a:ext uri="{FF2B5EF4-FFF2-40B4-BE49-F238E27FC236}">
                    <a16:creationId xmlns:a16="http://schemas.microsoft.com/office/drawing/2014/main" id="{485C013B-2954-5C23-32A3-8F520DFE510D}"/>
                  </a:ext>
                </a:extLst>
              </p:cNvPr>
              <p:cNvSpPr>
                <a:spLocks noChangeShapeType="1"/>
              </p:cNvSpPr>
              <p:nvPr/>
            </p:nvSpPr>
            <p:spPr bwMode="auto">
              <a:xfrm rot="-5400000" flipH="1" flipV="1">
                <a:off x="3818"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34" name="Line 578">
                <a:extLst>
                  <a:ext uri="{FF2B5EF4-FFF2-40B4-BE49-F238E27FC236}">
                    <a16:creationId xmlns:a16="http://schemas.microsoft.com/office/drawing/2014/main" id="{0E4B1E7D-8DEF-3EAD-0452-7F344E52B49D}"/>
                  </a:ext>
                </a:extLst>
              </p:cNvPr>
              <p:cNvSpPr>
                <a:spLocks noChangeShapeType="1"/>
              </p:cNvSpPr>
              <p:nvPr/>
            </p:nvSpPr>
            <p:spPr bwMode="auto">
              <a:xfrm rot="16200000" flipV="1">
                <a:off x="1773"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35" name="Line 579">
                <a:extLst>
                  <a:ext uri="{FF2B5EF4-FFF2-40B4-BE49-F238E27FC236}">
                    <a16:creationId xmlns:a16="http://schemas.microsoft.com/office/drawing/2014/main" id="{2640CC5F-B083-D6E3-06D5-053C720E2FB9}"/>
                  </a:ext>
                </a:extLst>
              </p:cNvPr>
              <p:cNvSpPr>
                <a:spLocks noChangeShapeType="1"/>
              </p:cNvSpPr>
              <p:nvPr/>
            </p:nvSpPr>
            <p:spPr bwMode="auto">
              <a:xfrm rot="16200000" flipV="1">
                <a:off x="3812"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36" name="Line 580">
                <a:extLst>
                  <a:ext uri="{FF2B5EF4-FFF2-40B4-BE49-F238E27FC236}">
                    <a16:creationId xmlns:a16="http://schemas.microsoft.com/office/drawing/2014/main" id="{AEDE63F8-21CB-11F3-FC8D-262BA9E3157C}"/>
                  </a:ext>
                </a:extLst>
              </p:cNvPr>
              <p:cNvSpPr>
                <a:spLocks noChangeShapeType="1"/>
              </p:cNvSpPr>
              <p:nvPr/>
            </p:nvSpPr>
            <p:spPr bwMode="auto">
              <a:xfrm rot="16200000" flipV="1">
                <a:off x="1525" y="229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37" name="Line 581">
                <a:extLst>
                  <a:ext uri="{FF2B5EF4-FFF2-40B4-BE49-F238E27FC236}">
                    <a16:creationId xmlns:a16="http://schemas.microsoft.com/office/drawing/2014/main" id="{D1899BA0-06CD-D3F8-4334-437CD5B6C7BA}"/>
                  </a:ext>
                </a:extLst>
              </p:cNvPr>
              <p:cNvSpPr>
                <a:spLocks noChangeShapeType="1"/>
              </p:cNvSpPr>
              <p:nvPr/>
            </p:nvSpPr>
            <p:spPr bwMode="auto">
              <a:xfrm rot="16200000" flipV="1">
                <a:off x="4071" y="229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38" name="Line 582">
                <a:extLst>
                  <a:ext uri="{FF2B5EF4-FFF2-40B4-BE49-F238E27FC236}">
                    <a16:creationId xmlns:a16="http://schemas.microsoft.com/office/drawing/2014/main" id="{13A5DCB9-AF8C-5B87-C2DC-3759D7EA1EC2}"/>
                  </a:ext>
                </a:extLst>
              </p:cNvPr>
              <p:cNvSpPr>
                <a:spLocks noChangeShapeType="1"/>
              </p:cNvSpPr>
              <p:nvPr/>
            </p:nvSpPr>
            <p:spPr bwMode="auto">
              <a:xfrm rot="-5400000" flipH="1" flipV="1">
                <a:off x="4070" y="2089"/>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39" name="Line 583">
                <a:extLst>
                  <a:ext uri="{FF2B5EF4-FFF2-40B4-BE49-F238E27FC236}">
                    <a16:creationId xmlns:a16="http://schemas.microsoft.com/office/drawing/2014/main" id="{C27BA8AC-E6AB-378B-62C2-2E0527F73EBD}"/>
                  </a:ext>
                </a:extLst>
              </p:cNvPr>
              <p:cNvSpPr>
                <a:spLocks noChangeShapeType="1"/>
              </p:cNvSpPr>
              <p:nvPr/>
            </p:nvSpPr>
            <p:spPr bwMode="auto">
              <a:xfrm rot="-5400000" flipH="1" flipV="1">
                <a:off x="1524" y="2089"/>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40" name="Line 584">
                <a:extLst>
                  <a:ext uri="{FF2B5EF4-FFF2-40B4-BE49-F238E27FC236}">
                    <a16:creationId xmlns:a16="http://schemas.microsoft.com/office/drawing/2014/main" id="{5A3A8FAA-2130-4D22-F8FA-6202DCB4B495}"/>
                  </a:ext>
                </a:extLst>
              </p:cNvPr>
              <p:cNvSpPr>
                <a:spLocks noChangeShapeType="1"/>
              </p:cNvSpPr>
              <p:nvPr/>
            </p:nvSpPr>
            <p:spPr bwMode="auto">
              <a:xfrm rot="-5400000" flipH="1" flipV="1">
                <a:off x="3939"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41" name="Line 585">
                <a:extLst>
                  <a:ext uri="{FF2B5EF4-FFF2-40B4-BE49-F238E27FC236}">
                    <a16:creationId xmlns:a16="http://schemas.microsoft.com/office/drawing/2014/main" id="{7E81D25B-4DD9-2A24-45CF-486DD4E5C8A7}"/>
                  </a:ext>
                </a:extLst>
              </p:cNvPr>
              <p:cNvSpPr>
                <a:spLocks noChangeShapeType="1"/>
              </p:cNvSpPr>
              <p:nvPr/>
            </p:nvSpPr>
            <p:spPr bwMode="auto">
              <a:xfrm rot="16200000" flipH="1">
                <a:off x="1645"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42" name="Line 586">
                <a:extLst>
                  <a:ext uri="{FF2B5EF4-FFF2-40B4-BE49-F238E27FC236}">
                    <a16:creationId xmlns:a16="http://schemas.microsoft.com/office/drawing/2014/main" id="{D31FEAB7-C88B-89ED-163E-76CC7F51B070}"/>
                  </a:ext>
                </a:extLst>
              </p:cNvPr>
              <p:cNvSpPr>
                <a:spLocks noChangeShapeType="1"/>
              </p:cNvSpPr>
              <p:nvPr/>
            </p:nvSpPr>
            <p:spPr bwMode="auto">
              <a:xfrm rot="-5400000" flipH="1" flipV="1">
                <a:off x="1646"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43" name="Line 587">
                <a:extLst>
                  <a:ext uri="{FF2B5EF4-FFF2-40B4-BE49-F238E27FC236}">
                    <a16:creationId xmlns:a16="http://schemas.microsoft.com/office/drawing/2014/main" id="{F7953A75-9000-0501-74E0-7DDA70E38BE1}"/>
                  </a:ext>
                </a:extLst>
              </p:cNvPr>
              <p:cNvSpPr>
                <a:spLocks noChangeShapeType="1"/>
              </p:cNvSpPr>
              <p:nvPr/>
            </p:nvSpPr>
            <p:spPr bwMode="auto">
              <a:xfrm rot="16200000" flipH="1">
                <a:off x="3938"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44" name="Line 588">
                <a:extLst>
                  <a:ext uri="{FF2B5EF4-FFF2-40B4-BE49-F238E27FC236}">
                    <a16:creationId xmlns:a16="http://schemas.microsoft.com/office/drawing/2014/main" id="{D1565473-CF1B-F63E-B298-12500F28E916}"/>
                  </a:ext>
                </a:extLst>
              </p:cNvPr>
              <p:cNvSpPr>
                <a:spLocks noChangeShapeType="1"/>
              </p:cNvSpPr>
              <p:nvPr/>
            </p:nvSpPr>
            <p:spPr bwMode="auto">
              <a:xfrm rot="-5400000" flipH="1" flipV="1">
                <a:off x="3172"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45" name="Line 589">
                <a:extLst>
                  <a:ext uri="{FF2B5EF4-FFF2-40B4-BE49-F238E27FC236}">
                    <a16:creationId xmlns:a16="http://schemas.microsoft.com/office/drawing/2014/main" id="{F1777D44-F87C-74B8-F23D-509F0AFDE2C6}"/>
                  </a:ext>
                </a:extLst>
              </p:cNvPr>
              <p:cNvSpPr>
                <a:spLocks noChangeShapeType="1"/>
              </p:cNvSpPr>
              <p:nvPr/>
            </p:nvSpPr>
            <p:spPr bwMode="auto">
              <a:xfrm rot="16200000" flipH="1">
                <a:off x="3173"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46" name="Line 590">
                <a:extLst>
                  <a:ext uri="{FF2B5EF4-FFF2-40B4-BE49-F238E27FC236}">
                    <a16:creationId xmlns:a16="http://schemas.microsoft.com/office/drawing/2014/main" id="{12D964DF-C906-7253-E51B-906C7B78E99A}"/>
                  </a:ext>
                </a:extLst>
              </p:cNvPr>
              <p:cNvSpPr>
                <a:spLocks noChangeShapeType="1"/>
              </p:cNvSpPr>
              <p:nvPr/>
            </p:nvSpPr>
            <p:spPr bwMode="auto">
              <a:xfrm rot="16200000" flipH="1">
                <a:off x="2424"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47" name="Line 591">
                <a:extLst>
                  <a:ext uri="{FF2B5EF4-FFF2-40B4-BE49-F238E27FC236}">
                    <a16:creationId xmlns:a16="http://schemas.microsoft.com/office/drawing/2014/main" id="{30A96891-E24B-0143-A11A-6874D48490B4}"/>
                  </a:ext>
                </a:extLst>
              </p:cNvPr>
              <p:cNvSpPr>
                <a:spLocks noChangeShapeType="1"/>
              </p:cNvSpPr>
              <p:nvPr/>
            </p:nvSpPr>
            <p:spPr bwMode="auto">
              <a:xfrm rot="-5400000" flipH="1" flipV="1">
                <a:off x="2423"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48" name="Line 592">
                <a:extLst>
                  <a:ext uri="{FF2B5EF4-FFF2-40B4-BE49-F238E27FC236}">
                    <a16:creationId xmlns:a16="http://schemas.microsoft.com/office/drawing/2014/main" id="{68B962CD-8DF8-70C4-8FE5-9F3DE5633E7A}"/>
                  </a:ext>
                </a:extLst>
              </p:cNvPr>
              <p:cNvSpPr>
                <a:spLocks noChangeShapeType="1"/>
              </p:cNvSpPr>
              <p:nvPr/>
            </p:nvSpPr>
            <p:spPr bwMode="auto">
              <a:xfrm rot="16200000" flipH="1">
                <a:off x="3843"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49" name="Line 593">
                <a:extLst>
                  <a:ext uri="{FF2B5EF4-FFF2-40B4-BE49-F238E27FC236}">
                    <a16:creationId xmlns:a16="http://schemas.microsoft.com/office/drawing/2014/main" id="{0774384A-EC55-4240-32DF-D4DE591044BD}"/>
                  </a:ext>
                </a:extLst>
              </p:cNvPr>
              <p:cNvSpPr>
                <a:spLocks noChangeShapeType="1"/>
              </p:cNvSpPr>
              <p:nvPr/>
            </p:nvSpPr>
            <p:spPr bwMode="auto">
              <a:xfrm rot="16200000" flipH="1">
                <a:off x="3848"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50" name="Line 594">
                <a:extLst>
                  <a:ext uri="{FF2B5EF4-FFF2-40B4-BE49-F238E27FC236}">
                    <a16:creationId xmlns:a16="http://schemas.microsoft.com/office/drawing/2014/main" id="{159CAC28-921A-22E4-77F8-47B3BB3D42F9}"/>
                  </a:ext>
                </a:extLst>
              </p:cNvPr>
              <p:cNvSpPr>
                <a:spLocks noChangeShapeType="1"/>
              </p:cNvSpPr>
              <p:nvPr/>
            </p:nvSpPr>
            <p:spPr bwMode="auto">
              <a:xfrm rot="16200000" flipV="1">
                <a:off x="3559" y="3178"/>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51" name="Line 595">
                <a:extLst>
                  <a:ext uri="{FF2B5EF4-FFF2-40B4-BE49-F238E27FC236}">
                    <a16:creationId xmlns:a16="http://schemas.microsoft.com/office/drawing/2014/main" id="{189038B6-B08C-4D94-35A0-355212227A87}"/>
                  </a:ext>
                </a:extLst>
              </p:cNvPr>
              <p:cNvSpPr>
                <a:spLocks noChangeShapeType="1"/>
              </p:cNvSpPr>
              <p:nvPr/>
            </p:nvSpPr>
            <p:spPr bwMode="auto">
              <a:xfrm rot="16200000" flipV="1">
                <a:off x="2039" y="3178"/>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52" name="Line 596">
                <a:extLst>
                  <a:ext uri="{FF2B5EF4-FFF2-40B4-BE49-F238E27FC236}">
                    <a16:creationId xmlns:a16="http://schemas.microsoft.com/office/drawing/2014/main" id="{0D4FA8E3-E005-3A1A-8D4E-F27DF91E0502}"/>
                  </a:ext>
                </a:extLst>
              </p:cNvPr>
              <p:cNvSpPr>
                <a:spLocks noChangeShapeType="1"/>
              </p:cNvSpPr>
              <p:nvPr/>
            </p:nvSpPr>
            <p:spPr bwMode="auto">
              <a:xfrm rot="-5400000" flipH="1" flipV="1">
                <a:off x="2038" y="119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53" name="Line 597">
                <a:extLst>
                  <a:ext uri="{FF2B5EF4-FFF2-40B4-BE49-F238E27FC236}">
                    <a16:creationId xmlns:a16="http://schemas.microsoft.com/office/drawing/2014/main" id="{D6B3772F-C88E-25DD-09E0-EB547D0C7286}"/>
                  </a:ext>
                </a:extLst>
              </p:cNvPr>
              <p:cNvSpPr>
                <a:spLocks noChangeShapeType="1"/>
              </p:cNvSpPr>
              <p:nvPr/>
            </p:nvSpPr>
            <p:spPr bwMode="auto">
              <a:xfrm rot="-5400000" flipH="1" flipV="1">
                <a:off x="3558" y="119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54" name="Line 598">
                <a:extLst>
                  <a:ext uri="{FF2B5EF4-FFF2-40B4-BE49-F238E27FC236}">
                    <a16:creationId xmlns:a16="http://schemas.microsoft.com/office/drawing/2014/main" id="{9AD4E8DE-A775-FD3A-14C3-BA50F204FB87}"/>
                  </a:ext>
                </a:extLst>
              </p:cNvPr>
              <p:cNvSpPr>
                <a:spLocks noChangeShapeType="1"/>
              </p:cNvSpPr>
              <p:nvPr/>
            </p:nvSpPr>
            <p:spPr bwMode="auto">
              <a:xfrm rot="16200000" flipH="1">
                <a:off x="3324"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55" name="Line 599">
                <a:extLst>
                  <a:ext uri="{FF2B5EF4-FFF2-40B4-BE49-F238E27FC236}">
                    <a16:creationId xmlns:a16="http://schemas.microsoft.com/office/drawing/2014/main" id="{0CFF3CAE-BA1D-ACE9-41DF-93C4FF8E2E54}"/>
                  </a:ext>
                </a:extLst>
              </p:cNvPr>
              <p:cNvSpPr>
                <a:spLocks noChangeShapeType="1"/>
              </p:cNvSpPr>
              <p:nvPr/>
            </p:nvSpPr>
            <p:spPr bwMode="auto">
              <a:xfrm rot="16200000" flipH="1">
                <a:off x="3323"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56" name="Line 600">
                <a:extLst>
                  <a:ext uri="{FF2B5EF4-FFF2-40B4-BE49-F238E27FC236}">
                    <a16:creationId xmlns:a16="http://schemas.microsoft.com/office/drawing/2014/main" id="{13CC528C-14E0-6C65-7D4C-DF51C980BEA3}"/>
                  </a:ext>
                </a:extLst>
              </p:cNvPr>
              <p:cNvSpPr>
                <a:spLocks noChangeShapeType="1"/>
              </p:cNvSpPr>
              <p:nvPr/>
            </p:nvSpPr>
            <p:spPr bwMode="auto">
              <a:xfrm rot="-5400000" flipH="1" flipV="1">
                <a:off x="3047"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57" name="Line 601">
                <a:extLst>
                  <a:ext uri="{FF2B5EF4-FFF2-40B4-BE49-F238E27FC236}">
                    <a16:creationId xmlns:a16="http://schemas.microsoft.com/office/drawing/2014/main" id="{601F2500-5DB7-8266-FF33-7227F6894804}"/>
                  </a:ext>
                </a:extLst>
              </p:cNvPr>
              <p:cNvSpPr>
                <a:spLocks noChangeShapeType="1"/>
              </p:cNvSpPr>
              <p:nvPr/>
            </p:nvSpPr>
            <p:spPr bwMode="auto">
              <a:xfrm rot="16200000" flipV="1">
                <a:off x="2551"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58" name="Line 602">
                <a:extLst>
                  <a:ext uri="{FF2B5EF4-FFF2-40B4-BE49-F238E27FC236}">
                    <a16:creationId xmlns:a16="http://schemas.microsoft.com/office/drawing/2014/main" id="{DDC98C81-2C5F-D812-67A8-CFF5E3581208}"/>
                  </a:ext>
                </a:extLst>
              </p:cNvPr>
              <p:cNvSpPr>
                <a:spLocks noChangeShapeType="1"/>
              </p:cNvSpPr>
              <p:nvPr/>
            </p:nvSpPr>
            <p:spPr bwMode="auto">
              <a:xfrm rot="16200000" flipV="1">
                <a:off x="3046"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59" name="Line 603">
                <a:extLst>
                  <a:ext uri="{FF2B5EF4-FFF2-40B4-BE49-F238E27FC236}">
                    <a16:creationId xmlns:a16="http://schemas.microsoft.com/office/drawing/2014/main" id="{B61EA4A4-F2CF-AE4B-2A06-E225D0EF8CD5}"/>
                  </a:ext>
                </a:extLst>
              </p:cNvPr>
              <p:cNvSpPr>
                <a:spLocks noChangeShapeType="1"/>
              </p:cNvSpPr>
              <p:nvPr/>
            </p:nvSpPr>
            <p:spPr bwMode="auto">
              <a:xfrm rot="-5400000" flipH="1" flipV="1">
                <a:off x="2552"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60" name="Line 604">
                <a:extLst>
                  <a:ext uri="{FF2B5EF4-FFF2-40B4-BE49-F238E27FC236}">
                    <a16:creationId xmlns:a16="http://schemas.microsoft.com/office/drawing/2014/main" id="{C8D4FF4D-2ABD-CE31-A6A8-A6BC88D20182}"/>
                  </a:ext>
                </a:extLst>
              </p:cNvPr>
              <p:cNvSpPr>
                <a:spLocks noChangeShapeType="1"/>
              </p:cNvSpPr>
              <p:nvPr/>
            </p:nvSpPr>
            <p:spPr bwMode="auto">
              <a:xfrm rot="16200000" flipH="1">
                <a:off x="1550"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61" name="Line 605">
                <a:extLst>
                  <a:ext uri="{FF2B5EF4-FFF2-40B4-BE49-F238E27FC236}">
                    <a16:creationId xmlns:a16="http://schemas.microsoft.com/office/drawing/2014/main" id="{DEAD1AF7-5A52-80DB-A7FB-DDC81DC73EDD}"/>
                  </a:ext>
                </a:extLst>
              </p:cNvPr>
              <p:cNvSpPr>
                <a:spLocks noChangeShapeType="1"/>
              </p:cNvSpPr>
              <p:nvPr/>
            </p:nvSpPr>
            <p:spPr bwMode="auto">
              <a:xfrm rot="16200000" flipH="1">
                <a:off x="1549"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62" name="Line 606">
                <a:extLst>
                  <a:ext uri="{FF2B5EF4-FFF2-40B4-BE49-F238E27FC236}">
                    <a16:creationId xmlns:a16="http://schemas.microsoft.com/office/drawing/2014/main" id="{593C51FD-FF2F-E435-8BA7-04819FC25955}"/>
                  </a:ext>
                </a:extLst>
              </p:cNvPr>
              <p:cNvSpPr>
                <a:spLocks noChangeShapeType="1"/>
              </p:cNvSpPr>
              <p:nvPr/>
            </p:nvSpPr>
            <p:spPr bwMode="auto">
              <a:xfrm rot="-5400000" flipH="1" flipV="1">
                <a:off x="2677"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63" name="Line 607">
                <a:extLst>
                  <a:ext uri="{FF2B5EF4-FFF2-40B4-BE49-F238E27FC236}">
                    <a16:creationId xmlns:a16="http://schemas.microsoft.com/office/drawing/2014/main" id="{40C7A343-59AB-87C5-0E1E-3B33E06227D2}"/>
                  </a:ext>
                </a:extLst>
              </p:cNvPr>
              <p:cNvSpPr>
                <a:spLocks noChangeShapeType="1"/>
              </p:cNvSpPr>
              <p:nvPr/>
            </p:nvSpPr>
            <p:spPr bwMode="auto">
              <a:xfrm rot="16200000" flipH="1">
                <a:off x="2920"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64" name="Line 608">
                <a:extLst>
                  <a:ext uri="{FF2B5EF4-FFF2-40B4-BE49-F238E27FC236}">
                    <a16:creationId xmlns:a16="http://schemas.microsoft.com/office/drawing/2014/main" id="{748C9118-4BAE-EF2A-36E3-ED9B035A6F83}"/>
                  </a:ext>
                </a:extLst>
              </p:cNvPr>
              <p:cNvSpPr>
                <a:spLocks noChangeShapeType="1"/>
              </p:cNvSpPr>
              <p:nvPr/>
            </p:nvSpPr>
            <p:spPr bwMode="auto">
              <a:xfrm rot="16200000" flipH="1">
                <a:off x="2678"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65" name="Line 609">
                <a:extLst>
                  <a:ext uri="{FF2B5EF4-FFF2-40B4-BE49-F238E27FC236}">
                    <a16:creationId xmlns:a16="http://schemas.microsoft.com/office/drawing/2014/main" id="{7A3256AC-9155-2E1C-5C12-58624E1E5858}"/>
                  </a:ext>
                </a:extLst>
              </p:cNvPr>
              <p:cNvSpPr>
                <a:spLocks noChangeShapeType="1"/>
              </p:cNvSpPr>
              <p:nvPr/>
            </p:nvSpPr>
            <p:spPr bwMode="auto">
              <a:xfrm rot="-5400000" flipH="1" flipV="1">
                <a:off x="2919"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66" name="Line 610">
                <a:extLst>
                  <a:ext uri="{FF2B5EF4-FFF2-40B4-BE49-F238E27FC236}">
                    <a16:creationId xmlns:a16="http://schemas.microsoft.com/office/drawing/2014/main" id="{A82F4FFF-5E8B-16A1-73A4-275D59966CE1}"/>
                  </a:ext>
                </a:extLst>
              </p:cNvPr>
              <p:cNvSpPr>
                <a:spLocks noChangeShapeType="1"/>
              </p:cNvSpPr>
              <p:nvPr/>
            </p:nvSpPr>
            <p:spPr bwMode="auto">
              <a:xfrm rot="-5400000" flipH="1" flipV="1">
                <a:off x="2799" y="3408"/>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67" name="Line 611">
                <a:extLst>
                  <a:ext uri="{FF2B5EF4-FFF2-40B4-BE49-F238E27FC236}">
                    <a16:creationId xmlns:a16="http://schemas.microsoft.com/office/drawing/2014/main" id="{079B88DA-AA76-8380-F387-F2FA2DF1221F}"/>
                  </a:ext>
                </a:extLst>
              </p:cNvPr>
              <p:cNvSpPr>
                <a:spLocks noChangeShapeType="1"/>
              </p:cNvSpPr>
              <p:nvPr/>
            </p:nvSpPr>
            <p:spPr bwMode="auto">
              <a:xfrm rot="16200000" flipV="1">
                <a:off x="2798" y="989"/>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68" name="Line 612">
                <a:extLst>
                  <a:ext uri="{FF2B5EF4-FFF2-40B4-BE49-F238E27FC236}">
                    <a16:creationId xmlns:a16="http://schemas.microsoft.com/office/drawing/2014/main" id="{99D5E1F9-7A37-4333-A36F-9CC6581F2477}"/>
                  </a:ext>
                </a:extLst>
              </p:cNvPr>
              <p:cNvSpPr>
                <a:spLocks noChangeShapeType="1"/>
              </p:cNvSpPr>
              <p:nvPr/>
            </p:nvSpPr>
            <p:spPr bwMode="auto">
              <a:xfrm rot="-5400000">
                <a:off x="3975"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69" name="Line 613">
                <a:extLst>
                  <a:ext uri="{FF2B5EF4-FFF2-40B4-BE49-F238E27FC236}">
                    <a16:creationId xmlns:a16="http://schemas.microsoft.com/office/drawing/2014/main" id="{7BEC7F14-C446-3EA1-D0BB-2996E69D00E8}"/>
                  </a:ext>
                </a:extLst>
              </p:cNvPr>
              <p:cNvSpPr>
                <a:spLocks noChangeShapeType="1"/>
              </p:cNvSpPr>
              <p:nvPr/>
            </p:nvSpPr>
            <p:spPr bwMode="auto">
              <a:xfrm rot="-5400000">
                <a:off x="1931"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70" name="Line 614">
                <a:extLst>
                  <a:ext uri="{FF2B5EF4-FFF2-40B4-BE49-F238E27FC236}">
                    <a16:creationId xmlns:a16="http://schemas.microsoft.com/office/drawing/2014/main" id="{E6318DB2-AC14-1B5D-F5FA-4A1CB798E1E5}"/>
                  </a:ext>
                </a:extLst>
              </p:cNvPr>
              <p:cNvSpPr>
                <a:spLocks noChangeShapeType="1"/>
              </p:cNvSpPr>
              <p:nvPr/>
            </p:nvSpPr>
            <p:spPr bwMode="auto">
              <a:xfrm rot="-5400000">
                <a:off x="1930"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71" name="Line 615">
                <a:extLst>
                  <a:ext uri="{FF2B5EF4-FFF2-40B4-BE49-F238E27FC236}">
                    <a16:creationId xmlns:a16="http://schemas.microsoft.com/office/drawing/2014/main" id="{2DBE04EB-3F91-4186-20A7-A956D761B887}"/>
                  </a:ext>
                </a:extLst>
              </p:cNvPr>
              <p:cNvSpPr>
                <a:spLocks noChangeShapeType="1"/>
              </p:cNvSpPr>
              <p:nvPr/>
            </p:nvSpPr>
            <p:spPr bwMode="auto">
              <a:xfrm rot="-5400000" flipH="1" flipV="1">
                <a:off x="3945"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72" name="Line 616">
                <a:extLst>
                  <a:ext uri="{FF2B5EF4-FFF2-40B4-BE49-F238E27FC236}">
                    <a16:creationId xmlns:a16="http://schemas.microsoft.com/office/drawing/2014/main" id="{893A9D25-2161-A8CD-25B8-ADB6DE14D4EB}"/>
                  </a:ext>
                </a:extLst>
              </p:cNvPr>
              <p:cNvSpPr>
                <a:spLocks noChangeShapeType="1"/>
              </p:cNvSpPr>
              <p:nvPr/>
            </p:nvSpPr>
            <p:spPr bwMode="auto">
              <a:xfrm rot="16200000" flipH="1">
                <a:off x="3946"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73" name="Line 617">
                <a:extLst>
                  <a:ext uri="{FF2B5EF4-FFF2-40B4-BE49-F238E27FC236}">
                    <a16:creationId xmlns:a16="http://schemas.microsoft.com/office/drawing/2014/main" id="{C7D41CDA-FDCD-1732-4DEE-28A2DA0B7D3B}"/>
                  </a:ext>
                </a:extLst>
              </p:cNvPr>
              <p:cNvSpPr>
                <a:spLocks noChangeShapeType="1"/>
              </p:cNvSpPr>
              <p:nvPr/>
            </p:nvSpPr>
            <p:spPr bwMode="auto">
              <a:xfrm rot="-5400000" flipH="1" flipV="1">
                <a:off x="1652"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74" name="Line 618">
                <a:extLst>
                  <a:ext uri="{FF2B5EF4-FFF2-40B4-BE49-F238E27FC236}">
                    <a16:creationId xmlns:a16="http://schemas.microsoft.com/office/drawing/2014/main" id="{92890506-4B74-DB5E-04DB-CC7897C7542A}"/>
                  </a:ext>
                </a:extLst>
              </p:cNvPr>
              <p:cNvSpPr>
                <a:spLocks noChangeShapeType="1"/>
              </p:cNvSpPr>
              <p:nvPr/>
            </p:nvSpPr>
            <p:spPr bwMode="auto">
              <a:xfrm rot="16200000" flipH="1">
                <a:off x="1653"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75" name="Line 619">
                <a:extLst>
                  <a:ext uri="{FF2B5EF4-FFF2-40B4-BE49-F238E27FC236}">
                    <a16:creationId xmlns:a16="http://schemas.microsoft.com/office/drawing/2014/main" id="{C4886F86-F0A0-09C5-9F64-301C8488BA3B}"/>
                  </a:ext>
                </a:extLst>
              </p:cNvPr>
              <p:cNvSpPr>
                <a:spLocks noChangeShapeType="1"/>
              </p:cNvSpPr>
              <p:nvPr/>
            </p:nvSpPr>
            <p:spPr bwMode="auto">
              <a:xfrm rot="16200000" flipH="1">
                <a:off x="2322"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76" name="Line 620">
                <a:extLst>
                  <a:ext uri="{FF2B5EF4-FFF2-40B4-BE49-F238E27FC236}">
                    <a16:creationId xmlns:a16="http://schemas.microsoft.com/office/drawing/2014/main" id="{27DC389B-A1DC-72A1-97E8-DD78F985B397}"/>
                  </a:ext>
                </a:extLst>
              </p:cNvPr>
              <p:cNvSpPr>
                <a:spLocks noChangeShapeType="1"/>
              </p:cNvSpPr>
              <p:nvPr/>
            </p:nvSpPr>
            <p:spPr bwMode="auto">
              <a:xfrm rot="16200000" flipH="1">
                <a:off x="2321"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77" name="Line 621">
                <a:extLst>
                  <a:ext uri="{FF2B5EF4-FFF2-40B4-BE49-F238E27FC236}">
                    <a16:creationId xmlns:a16="http://schemas.microsoft.com/office/drawing/2014/main" id="{E887EDEE-52C8-34DA-A918-A47A48A94275}"/>
                  </a:ext>
                </a:extLst>
              </p:cNvPr>
              <p:cNvSpPr>
                <a:spLocks noChangeShapeType="1"/>
              </p:cNvSpPr>
              <p:nvPr/>
            </p:nvSpPr>
            <p:spPr bwMode="auto">
              <a:xfrm rot="16200000" flipH="1">
                <a:off x="369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78" name="Line 622">
                <a:extLst>
                  <a:ext uri="{FF2B5EF4-FFF2-40B4-BE49-F238E27FC236}">
                    <a16:creationId xmlns:a16="http://schemas.microsoft.com/office/drawing/2014/main" id="{B0011F1A-197F-884C-9760-A77AB4EFAF3A}"/>
                  </a:ext>
                </a:extLst>
              </p:cNvPr>
              <p:cNvSpPr>
                <a:spLocks noChangeShapeType="1"/>
              </p:cNvSpPr>
              <p:nvPr/>
            </p:nvSpPr>
            <p:spPr bwMode="auto">
              <a:xfrm rot="16200000" flipH="1">
                <a:off x="190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79" name="Line 623">
                <a:extLst>
                  <a:ext uri="{FF2B5EF4-FFF2-40B4-BE49-F238E27FC236}">
                    <a16:creationId xmlns:a16="http://schemas.microsoft.com/office/drawing/2014/main" id="{788775FF-CFAC-3ECA-DA21-C08733477725}"/>
                  </a:ext>
                </a:extLst>
              </p:cNvPr>
              <p:cNvSpPr>
                <a:spLocks noChangeShapeType="1"/>
              </p:cNvSpPr>
              <p:nvPr/>
            </p:nvSpPr>
            <p:spPr bwMode="auto">
              <a:xfrm rot="-5400000" flipH="1" flipV="1">
                <a:off x="2172"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80" name="Line 624">
                <a:extLst>
                  <a:ext uri="{FF2B5EF4-FFF2-40B4-BE49-F238E27FC236}">
                    <a16:creationId xmlns:a16="http://schemas.microsoft.com/office/drawing/2014/main" id="{9BA95E09-DB7F-0C02-46B9-B0A48842A53B}"/>
                  </a:ext>
                </a:extLst>
              </p:cNvPr>
              <p:cNvSpPr>
                <a:spLocks noChangeShapeType="1"/>
              </p:cNvSpPr>
              <p:nvPr/>
            </p:nvSpPr>
            <p:spPr bwMode="auto">
              <a:xfrm rot="-5400000" flipH="1" flipV="1">
                <a:off x="3427"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81" name="Line 625">
                <a:extLst>
                  <a:ext uri="{FF2B5EF4-FFF2-40B4-BE49-F238E27FC236}">
                    <a16:creationId xmlns:a16="http://schemas.microsoft.com/office/drawing/2014/main" id="{79437026-37BA-D982-0566-2FD68D43516C}"/>
                  </a:ext>
                </a:extLst>
              </p:cNvPr>
              <p:cNvSpPr>
                <a:spLocks noChangeShapeType="1"/>
              </p:cNvSpPr>
              <p:nvPr/>
            </p:nvSpPr>
            <p:spPr bwMode="auto">
              <a:xfrm rot="-5400000" flipH="1" flipV="1">
                <a:off x="190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82" name="Line 626">
                <a:extLst>
                  <a:ext uri="{FF2B5EF4-FFF2-40B4-BE49-F238E27FC236}">
                    <a16:creationId xmlns:a16="http://schemas.microsoft.com/office/drawing/2014/main" id="{FE0E8374-24AB-FF36-E6EA-6EC3A3ED7D3C}"/>
                  </a:ext>
                </a:extLst>
              </p:cNvPr>
              <p:cNvSpPr>
                <a:spLocks noChangeShapeType="1"/>
              </p:cNvSpPr>
              <p:nvPr/>
            </p:nvSpPr>
            <p:spPr bwMode="auto">
              <a:xfrm rot="-5400000" flipH="1" flipV="1">
                <a:off x="368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83" name="Line 627">
                <a:extLst>
                  <a:ext uri="{FF2B5EF4-FFF2-40B4-BE49-F238E27FC236}">
                    <a16:creationId xmlns:a16="http://schemas.microsoft.com/office/drawing/2014/main" id="{2B80D137-3244-A2F3-1994-AF66AE27D59D}"/>
                  </a:ext>
                </a:extLst>
              </p:cNvPr>
              <p:cNvSpPr>
                <a:spLocks noChangeShapeType="1"/>
              </p:cNvSpPr>
              <p:nvPr/>
            </p:nvSpPr>
            <p:spPr bwMode="auto">
              <a:xfrm rot="16200000" flipH="1">
                <a:off x="3426"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84" name="Line 628">
                <a:extLst>
                  <a:ext uri="{FF2B5EF4-FFF2-40B4-BE49-F238E27FC236}">
                    <a16:creationId xmlns:a16="http://schemas.microsoft.com/office/drawing/2014/main" id="{49B16980-C88A-3E71-5BFC-27387C9B5DE2}"/>
                  </a:ext>
                </a:extLst>
              </p:cNvPr>
              <p:cNvSpPr>
                <a:spLocks noChangeShapeType="1"/>
              </p:cNvSpPr>
              <p:nvPr/>
            </p:nvSpPr>
            <p:spPr bwMode="auto">
              <a:xfrm rot="16200000" flipH="1">
                <a:off x="2171"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85" name="Line 629">
                <a:extLst>
                  <a:ext uri="{FF2B5EF4-FFF2-40B4-BE49-F238E27FC236}">
                    <a16:creationId xmlns:a16="http://schemas.microsoft.com/office/drawing/2014/main" id="{3C1A4D34-7FE4-F3B2-5229-96A5CCFBFD5D}"/>
                  </a:ext>
                </a:extLst>
              </p:cNvPr>
              <p:cNvSpPr>
                <a:spLocks noChangeShapeType="1"/>
              </p:cNvSpPr>
              <p:nvPr/>
            </p:nvSpPr>
            <p:spPr bwMode="auto">
              <a:xfrm rot="-5400000">
                <a:off x="1676"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86" name="Line 630">
                <a:extLst>
                  <a:ext uri="{FF2B5EF4-FFF2-40B4-BE49-F238E27FC236}">
                    <a16:creationId xmlns:a16="http://schemas.microsoft.com/office/drawing/2014/main" id="{E67557F3-E30C-17E3-CBB1-D11BDE98B0F0}"/>
                  </a:ext>
                </a:extLst>
              </p:cNvPr>
              <p:cNvSpPr>
                <a:spLocks noChangeShapeType="1"/>
              </p:cNvSpPr>
              <p:nvPr/>
            </p:nvSpPr>
            <p:spPr bwMode="auto">
              <a:xfrm rot="-5400000">
                <a:off x="1677"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87" name="Line 631">
                <a:extLst>
                  <a:ext uri="{FF2B5EF4-FFF2-40B4-BE49-F238E27FC236}">
                    <a16:creationId xmlns:a16="http://schemas.microsoft.com/office/drawing/2014/main" id="{AB108CB9-5C85-9CE1-A959-9B15FC3840AB}"/>
                  </a:ext>
                </a:extLst>
              </p:cNvPr>
              <p:cNvSpPr>
                <a:spLocks noChangeShapeType="1"/>
              </p:cNvSpPr>
              <p:nvPr/>
            </p:nvSpPr>
            <p:spPr bwMode="auto">
              <a:xfrm rot="16200000" flipH="1">
                <a:off x="1804"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88" name="Line 632">
                <a:extLst>
                  <a:ext uri="{FF2B5EF4-FFF2-40B4-BE49-F238E27FC236}">
                    <a16:creationId xmlns:a16="http://schemas.microsoft.com/office/drawing/2014/main" id="{5CA5B448-0A7A-F2FE-65E3-20BD10C91E7F}"/>
                  </a:ext>
                </a:extLst>
              </p:cNvPr>
              <p:cNvSpPr>
                <a:spLocks noChangeShapeType="1"/>
              </p:cNvSpPr>
              <p:nvPr/>
            </p:nvSpPr>
            <p:spPr bwMode="auto">
              <a:xfrm rot="16200000" flipH="1">
                <a:off x="1809"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89" name="Line 633">
                <a:extLst>
                  <a:ext uri="{FF2B5EF4-FFF2-40B4-BE49-F238E27FC236}">
                    <a16:creationId xmlns:a16="http://schemas.microsoft.com/office/drawing/2014/main" id="{D9943480-CCB3-E484-FC65-C267443FB881}"/>
                  </a:ext>
                </a:extLst>
              </p:cNvPr>
              <p:cNvSpPr>
                <a:spLocks noChangeShapeType="1"/>
              </p:cNvSpPr>
              <p:nvPr/>
            </p:nvSpPr>
            <p:spPr bwMode="auto">
              <a:xfrm rot="-5400000" flipH="1" flipV="1">
                <a:off x="3812"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90" name="Line 634">
                <a:extLst>
                  <a:ext uri="{FF2B5EF4-FFF2-40B4-BE49-F238E27FC236}">
                    <a16:creationId xmlns:a16="http://schemas.microsoft.com/office/drawing/2014/main" id="{C343B69A-8D49-D231-935F-78CD20944DF8}"/>
                  </a:ext>
                </a:extLst>
              </p:cNvPr>
              <p:cNvSpPr>
                <a:spLocks noChangeShapeType="1"/>
              </p:cNvSpPr>
              <p:nvPr/>
            </p:nvSpPr>
            <p:spPr bwMode="auto">
              <a:xfrm rot="-5400000" flipH="1" flipV="1">
                <a:off x="1773"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91" name="Line 635">
                <a:extLst>
                  <a:ext uri="{FF2B5EF4-FFF2-40B4-BE49-F238E27FC236}">
                    <a16:creationId xmlns:a16="http://schemas.microsoft.com/office/drawing/2014/main" id="{F637E8B2-FEFD-21BC-48DA-CB9C94FB91FC}"/>
                  </a:ext>
                </a:extLst>
              </p:cNvPr>
              <p:cNvSpPr>
                <a:spLocks noChangeShapeType="1"/>
              </p:cNvSpPr>
              <p:nvPr/>
            </p:nvSpPr>
            <p:spPr bwMode="auto">
              <a:xfrm rot="16200000" flipV="1">
                <a:off x="3813"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92" name="Line 636">
                <a:extLst>
                  <a:ext uri="{FF2B5EF4-FFF2-40B4-BE49-F238E27FC236}">
                    <a16:creationId xmlns:a16="http://schemas.microsoft.com/office/drawing/2014/main" id="{A05EEDA2-9F34-1180-5645-00B3CCACD1D6}"/>
                  </a:ext>
                </a:extLst>
              </p:cNvPr>
              <p:cNvSpPr>
                <a:spLocks noChangeShapeType="1"/>
              </p:cNvSpPr>
              <p:nvPr/>
            </p:nvSpPr>
            <p:spPr bwMode="auto">
              <a:xfrm rot="16200000" flipV="1">
                <a:off x="1774"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93" name="Line 637">
                <a:extLst>
                  <a:ext uri="{FF2B5EF4-FFF2-40B4-BE49-F238E27FC236}">
                    <a16:creationId xmlns:a16="http://schemas.microsoft.com/office/drawing/2014/main" id="{FBD334D1-5EC3-6074-CB4A-0F056C5CF358}"/>
                  </a:ext>
                </a:extLst>
              </p:cNvPr>
              <p:cNvSpPr>
                <a:spLocks noChangeShapeType="1"/>
              </p:cNvSpPr>
              <p:nvPr/>
            </p:nvSpPr>
            <p:spPr bwMode="auto">
              <a:xfrm rot="-5400000" flipH="1" flipV="1">
                <a:off x="3946"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94" name="Line 638">
                <a:extLst>
                  <a:ext uri="{FF2B5EF4-FFF2-40B4-BE49-F238E27FC236}">
                    <a16:creationId xmlns:a16="http://schemas.microsoft.com/office/drawing/2014/main" id="{9EB1BEE9-672B-CF4E-495C-2A50E870F7DA}"/>
                  </a:ext>
                </a:extLst>
              </p:cNvPr>
              <p:cNvSpPr>
                <a:spLocks noChangeShapeType="1"/>
              </p:cNvSpPr>
              <p:nvPr/>
            </p:nvSpPr>
            <p:spPr bwMode="auto">
              <a:xfrm rot="-5400000" flipH="1" flipV="1">
                <a:off x="1653"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95" name="Line 639">
                <a:extLst>
                  <a:ext uri="{FF2B5EF4-FFF2-40B4-BE49-F238E27FC236}">
                    <a16:creationId xmlns:a16="http://schemas.microsoft.com/office/drawing/2014/main" id="{AE2CE585-12D9-17B2-BAE5-79B53B7BBE64}"/>
                  </a:ext>
                </a:extLst>
              </p:cNvPr>
              <p:cNvSpPr>
                <a:spLocks noChangeShapeType="1"/>
              </p:cNvSpPr>
              <p:nvPr/>
            </p:nvSpPr>
            <p:spPr bwMode="auto">
              <a:xfrm rot="16200000" flipH="1">
                <a:off x="1652"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96" name="Line 640">
                <a:extLst>
                  <a:ext uri="{FF2B5EF4-FFF2-40B4-BE49-F238E27FC236}">
                    <a16:creationId xmlns:a16="http://schemas.microsoft.com/office/drawing/2014/main" id="{18F20475-B8C2-CE8F-58B2-1826514B28EC}"/>
                  </a:ext>
                </a:extLst>
              </p:cNvPr>
              <p:cNvSpPr>
                <a:spLocks noChangeShapeType="1"/>
              </p:cNvSpPr>
              <p:nvPr/>
            </p:nvSpPr>
            <p:spPr bwMode="auto">
              <a:xfrm rot="16200000" flipH="1">
                <a:off x="3945"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97" name="Line 641">
                <a:extLst>
                  <a:ext uri="{FF2B5EF4-FFF2-40B4-BE49-F238E27FC236}">
                    <a16:creationId xmlns:a16="http://schemas.microsoft.com/office/drawing/2014/main" id="{5CDB10F8-A6DF-31A9-151F-6474FFA71F56}"/>
                  </a:ext>
                </a:extLst>
              </p:cNvPr>
              <p:cNvSpPr>
                <a:spLocks noChangeShapeType="1"/>
              </p:cNvSpPr>
              <p:nvPr/>
            </p:nvSpPr>
            <p:spPr bwMode="auto">
              <a:xfrm rot="16200000" flipH="1">
                <a:off x="3071"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98" name="Line 642">
                <a:extLst>
                  <a:ext uri="{FF2B5EF4-FFF2-40B4-BE49-F238E27FC236}">
                    <a16:creationId xmlns:a16="http://schemas.microsoft.com/office/drawing/2014/main" id="{2E9233A8-C0D8-8FE4-42C0-F588C875CBA0}"/>
                  </a:ext>
                </a:extLst>
              </p:cNvPr>
              <p:cNvSpPr>
                <a:spLocks noChangeShapeType="1"/>
              </p:cNvSpPr>
              <p:nvPr/>
            </p:nvSpPr>
            <p:spPr bwMode="auto">
              <a:xfrm rot="16200000" flipH="1">
                <a:off x="3070"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899" name="Line 643">
                <a:extLst>
                  <a:ext uri="{FF2B5EF4-FFF2-40B4-BE49-F238E27FC236}">
                    <a16:creationId xmlns:a16="http://schemas.microsoft.com/office/drawing/2014/main" id="{41693355-2DF8-4649-37E0-587604353994}"/>
                  </a:ext>
                </a:extLst>
              </p:cNvPr>
              <p:cNvSpPr>
                <a:spLocks noChangeShapeType="1"/>
              </p:cNvSpPr>
              <p:nvPr/>
            </p:nvSpPr>
            <p:spPr bwMode="auto">
              <a:xfrm rot="-5400000">
                <a:off x="3451"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00" name="Line 644">
                <a:extLst>
                  <a:ext uri="{FF2B5EF4-FFF2-40B4-BE49-F238E27FC236}">
                    <a16:creationId xmlns:a16="http://schemas.microsoft.com/office/drawing/2014/main" id="{2C347741-3D04-C294-C324-DAD816442016}"/>
                  </a:ext>
                </a:extLst>
              </p:cNvPr>
              <p:cNvSpPr>
                <a:spLocks noChangeShapeType="1"/>
              </p:cNvSpPr>
              <p:nvPr/>
            </p:nvSpPr>
            <p:spPr bwMode="auto">
              <a:xfrm rot="-5400000">
                <a:off x="3450"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01" name="Line 645">
                <a:extLst>
                  <a:ext uri="{FF2B5EF4-FFF2-40B4-BE49-F238E27FC236}">
                    <a16:creationId xmlns:a16="http://schemas.microsoft.com/office/drawing/2014/main" id="{FE6EEFA4-3E8A-5299-C131-398493C98C24}"/>
                  </a:ext>
                </a:extLst>
              </p:cNvPr>
              <p:cNvSpPr>
                <a:spLocks noChangeShapeType="1"/>
              </p:cNvSpPr>
              <p:nvPr/>
            </p:nvSpPr>
            <p:spPr bwMode="auto">
              <a:xfrm rot="16200000" flipH="1">
                <a:off x="2576"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02" name="Line 646">
                <a:extLst>
                  <a:ext uri="{FF2B5EF4-FFF2-40B4-BE49-F238E27FC236}">
                    <a16:creationId xmlns:a16="http://schemas.microsoft.com/office/drawing/2014/main" id="{A0CED139-BB33-8679-7B5A-2057D8E67F9E}"/>
                  </a:ext>
                </a:extLst>
              </p:cNvPr>
              <p:cNvSpPr>
                <a:spLocks noChangeShapeType="1"/>
              </p:cNvSpPr>
              <p:nvPr/>
            </p:nvSpPr>
            <p:spPr bwMode="auto">
              <a:xfrm rot="16200000" flipH="1">
                <a:off x="2575"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03" name="Line 647">
                <a:extLst>
                  <a:ext uri="{FF2B5EF4-FFF2-40B4-BE49-F238E27FC236}">
                    <a16:creationId xmlns:a16="http://schemas.microsoft.com/office/drawing/2014/main" id="{F4FDBDBD-BF73-BEBB-7279-DEBDC9B566FA}"/>
                  </a:ext>
                </a:extLst>
              </p:cNvPr>
              <p:cNvSpPr>
                <a:spLocks noChangeShapeType="1"/>
              </p:cNvSpPr>
              <p:nvPr/>
            </p:nvSpPr>
            <p:spPr bwMode="auto">
              <a:xfrm rot="16200000" flipV="1">
                <a:off x="3300"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04" name="Line 648">
                <a:extLst>
                  <a:ext uri="{FF2B5EF4-FFF2-40B4-BE49-F238E27FC236}">
                    <a16:creationId xmlns:a16="http://schemas.microsoft.com/office/drawing/2014/main" id="{44B7B36B-0028-7257-A70F-C9AB54E30E06}"/>
                  </a:ext>
                </a:extLst>
              </p:cNvPr>
              <p:cNvSpPr>
                <a:spLocks noChangeShapeType="1"/>
              </p:cNvSpPr>
              <p:nvPr/>
            </p:nvSpPr>
            <p:spPr bwMode="auto">
              <a:xfrm rot="16200000" flipV="1">
                <a:off x="2298"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05" name="Line 649">
                <a:extLst>
                  <a:ext uri="{FF2B5EF4-FFF2-40B4-BE49-F238E27FC236}">
                    <a16:creationId xmlns:a16="http://schemas.microsoft.com/office/drawing/2014/main" id="{9B4A2BDD-D637-5A83-3044-FA14729C0774}"/>
                  </a:ext>
                </a:extLst>
              </p:cNvPr>
              <p:cNvSpPr>
                <a:spLocks noChangeShapeType="1"/>
              </p:cNvSpPr>
              <p:nvPr/>
            </p:nvSpPr>
            <p:spPr bwMode="auto">
              <a:xfrm rot="-5400000" flipH="1" flipV="1">
                <a:off x="2297"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06" name="Line 650">
                <a:extLst>
                  <a:ext uri="{FF2B5EF4-FFF2-40B4-BE49-F238E27FC236}">
                    <a16:creationId xmlns:a16="http://schemas.microsoft.com/office/drawing/2014/main" id="{1F00D14B-1F89-3202-0481-7BF9122EC544}"/>
                  </a:ext>
                </a:extLst>
              </p:cNvPr>
              <p:cNvSpPr>
                <a:spLocks noChangeShapeType="1"/>
              </p:cNvSpPr>
              <p:nvPr/>
            </p:nvSpPr>
            <p:spPr bwMode="auto">
              <a:xfrm rot="-5400000" flipH="1" flipV="1">
                <a:off x="3299"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07" name="Line 651">
                <a:extLst>
                  <a:ext uri="{FF2B5EF4-FFF2-40B4-BE49-F238E27FC236}">
                    <a16:creationId xmlns:a16="http://schemas.microsoft.com/office/drawing/2014/main" id="{1EAA2B61-4C43-4BAB-C910-17DEAB287357}"/>
                  </a:ext>
                </a:extLst>
              </p:cNvPr>
              <p:cNvSpPr>
                <a:spLocks noChangeShapeType="1"/>
              </p:cNvSpPr>
              <p:nvPr/>
            </p:nvSpPr>
            <p:spPr bwMode="auto">
              <a:xfrm rot="16200000" flipH="1">
                <a:off x="3843"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08" name="Line 652">
                <a:extLst>
                  <a:ext uri="{FF2B5EF4-FFF2-40B4-BE49-F238E27FC236}">
                    <a16:creationId xmlns:a16="http://schemas.microsoft.com/office/drawing/2014/main" id="{BFE62F42-7F9B-26DF-4A48-374F42837811}"/>
                  </a:ext>
                </a:extLst>
              </p:cNvPr>
              <p:cNvSpPr>
                <a:spLocks noChangeShapeType="1"/>
              </p:cNvSpPr>
              <p:nvPr/>
            </p:nvSpPr>
            <p:spPr bwMode="auto">
              <a:xfrm rot="16200000" flipH="1">
                <a:off x="2818"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09" name="Line 653">
                <a:extLst>
                  <a:ext uri="{FF2B5EF4-FFF2-40B4-BE49-F238E27FC236}">
                    <a16:creationId xmlns:a16="http://schemas.microsoft.com/office/drawing/2014/main" id="{4988505D-A55E-9C59-3803-1FC301E3540D}"/>
                  </a:ext>
                </a:extLst>
              </p:cNvPr>
              <p:cNvSpPr>
                <a:spLocks noChangeShapeType="1"/>
              </p:cNvSpPr>
              <p:nvPr/>
            </p:nvSpPr>
            <p:spPr bwMode="auto">
              <a:xfrm rot="16200000" flipH="1">
                <a:off x="3842"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10" name="Line 654">
                <a:extLst>
                  <a:ext uri="{FF2B5EF4-FFF2-40B4-BE49-F238E27FC236}">
                    <a16:creationId xmlns:a16="http://schemas.microsoft.com/office/drawing/2014/main" id="{DAD217AD-2AF4-CD6C-6616-7DD957D8BBEE}"/>
                  </a:ext>
                </a:extLst>
              </p:cNvPr>
              <p:cNvSpPr>
                <a:spLocks noChangeShapeType="1"/>
              </p:cNvSpPr>
              <p:nvPr/>
            </p:nvSpPr>
            <p:spPr bwMode="auto">
              <a:xfrm rot="16200000" flipH="1">
                <a:off x="2817"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11" name="Line 655">
                <a:extLst>
                  <a:ext uri="{FF2B5EF4-FFF2-40B4-BE49-F238E27FC236}">
                    <a16:creationId xmlns:a16="http://schemas.microsoft.com/office/drawing/2014/main" id="{FD5CC9FE-36D6-A1F2-538B-0162906CBEBB}"/>
                  </a:ext>
                </a:extLst>
              </p:cNvPr>
              <p:cNvSpPr>
                <a:spLocks noChangeShapeType="1"/>
              </p:cNvSpPr>
              <p:nvPr/>
            </p:nvSpPr>
            <p:spPr bwMode="auto">
              <a:xfrm rot="-5400000" flipH="1" flipV="1">
                <a:off x="2039" y="2959"/>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12" name="Line 656">
                <a:extLst>
                  <a:ext uri="{FF2B5EF4-FFF2-40B4-BE49-F238E27FC236}">
                    <a16:creationId xmlns:a16="http://schemas.microsoft.com/office/drawing/2014/main" id="{F8C546F6-4456-8419-8117-174F0BB8E848}"/>
                  </a:ext>
                </a:extLst>
              </p:cNvPr>
              <p:cNvSpPr>
                <a:spLocks noChangeShapeType="1"/>
              </p:cNvSpPr>
              <p:nvPr/>
            </p:nvSpPr>
            <p:spPr bwMode="auto">
              <a:xfrm rot="-5400000" flipH="1" flipV="1">
                <a:off x="3559" y="2959"/>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13" name="Line 657">
                <a:extLst>
                  <a:ext uri="{FF2B5EF4-FFF2-40B4-BE49-F238E27FC236}">
                    <a16:creationId xmlns:a16="http://schemas.microsoft.com/office/drawing/2014/main" id="{437DC377-034C-3D80-1820-CF571326AF88}"/>
                  </a:ext>
                </a:extLst>
              </p:cNvPr>
              <p:cNvSpPr>
                <a:spLocks noChangeShapeType="1"/>
              </p:cNvSpPr>
              <p:nvPr/>
            </p:nvSpPr>
            <p:spPr bwMode="auto">
              <a:xfrm rot="16200000" flipV="1">
                <a:off x="2033" y="1422"/>
                <a:ext cx="80"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14" name="Line 658">
                <a:extLst>
                  <a:ext uri="{FF2B5EF4-FFF2-40B4-BE49-F238E27FC236}">
                    <a16:creationId xmlns:a16="http://schemas.microsoft.com/office/drawing/2014/main" id="{968B927C-6422-CBF7-953D-7BF65785106C}"/>
                  </a:ext>
                </a:extLst>
              </p:cNvPr>
              <p:cNvSpPr>
                <a:spLocks noChangeShapeType="1"/>
              </p:cNvSpPr>
              <p:nvPr/>
            </p:nvSpPr>
            <p:spPr bwMode="auto">
              <a:xfrm rot="16200000" flipV="1">
                <a:off x="3553" y="1422"/>
                <a:ext cx="80"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15" name="Line 659">
                <a:extLst>
                  <a:ext uri="{FF2B5EF4-FFF2-40B4-BE49-F238E27FC236}">
                    <a16:creationId xmlns:a16="http://schemas.microsoft.com/office/drawing/2014/main" id="{6F82C5AF-86D8-CEBE-8830-CD6D61ED340F}"/>
                  </a:ext>
                </a:extLst>
              </p:cNvPr>
              <p:cNvSpPr>
                <a:spLocks noChangeShapeType="1"/>
              </p:cNvSpPr>
              <p:nvPr/>
            </p:nvSpPr>
            <p:spPr bwMode="auto">
              <a:xfrm rot="-5400000">
                <a:off x="1682"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16" name="Line 660">
                <a:extLst>
                  <a:ext uri="{FF2B5EF4-FFF2-40B4-BE49-F238E27FC236}">
                    <a16:creationId xmlns:a16="http://schemas.microsoft.com/office/drawing/2014/main" id="{F4289B61-938C-1F0F-2675-B1641DAFCBC8}"/>
                  </a:ext>
                </a:extLst>
              </p:cNvPr>
              <p:cNvSpPr>
                <a:spLocks noChangeShapeType="1"/>
              </p:cNvSpPr>
              <p:nvPr/>
            </p:nvSpPr>
            <p:spPr bwMode="auto">
              <a:xfrm rot="-5400000" flipH="1" flipV="1">
                <a:off x="1780"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17" name="Line 661">
                <a:extLst>
                  <a:ext uri="{FF2B5EF4-FFF2-40B4-BE49-F238E27FC236}">
                    <a16:creationId xmlns:a16="http://schemas.microsoft.com/office/drawing/2014/main" id="{95FD67A6-1A94-3ADD-9192-E6C8AB23DA05}"/>
                  </a:ext>
                </a:extLst>
              </p:cNvPr>
              <p:cNvSpPr>
                <a:spLocks noChangeShapeType="1"/>
              </p:cNvSpPr>
              <p:nvPr/>
            </p:nvSpPr>
            <p:spPr bwMode="auto">
              <a:xfrm rot="16200000" flipV="1">
                <a:off x="3818"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18" name="Line 662">
                <a:extLst>
                  <a:ext uri="{FF2B5EF4-FFF2-40B4-BE49-F238E27FC236}">
                    <a16:creationId xmlns:a16="http://schemas.microsoft.com/office/drawing/2014/main" id="{F146869D-D35B-0E8C-678D-301FE1BAD31B}"/>
                  </a:ext>
                </a:extLst>
              </p:cNvPr>
              <p:cNvSpPr>
                <a:spLocks noChangeShapeType="1"/>
              </p:cNvSpPr>
              <p:nvPr/>
            </p:nvSpPr>
            <p:spPr bwMode="auto">
              <a:xfrm rot="-5400000" flipH="1" flipV="1">
                <a:off x="3819"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19" name="Line 663">
                <a:extLst>
                  <a:ext uri="{FF2B5EF4-FFF2-40B4-BE49-F238E27FC236}">
                    <a16:creationId xmlns:a16="http://schemas.microsoft.com/office/drawing/2014/main" id="{6462EFFE-91BC-B43B-4498-1D3BCBF7734A}"/>
                  </a:ext>
                </a:extLst>
              </p:cNvPr>
              <p:cNvSpPr>
                <a:spLocks noChangeShapeType="1"/>
              </p:cNvSpPr>
              <p:nvPr/>
            </p:nvSpPr>
            <p:spPr bwMode="auto">
              <a:xfrm rot="16200000" flipV="1">
                <a:off x="1779"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20" name="Line 664">
                <a:extLst>
                  <a:ext uri="{FF2B5EF4-FFF2-40B4-BE49-F238E27FC236}">
                    <a16:creationId xmlns:a16="http://schemas.microsoft.com/office/drawing/2014/main" id="{E048CF56-EC2F-53DB-E680-6B8727980288}"/>
                  </a:ext>
                </a:extLst>
              </p:cNvPr>
              <p:cNvSpPr>
                <a:spLocks noChangeShapeType="1"/>
              </p:cNvSpPr>
              <p:nvPr/>
            </p:nvSpPr>
            <p:spPr bwMode="auto">
              <a:xfrm rot="-5400000" flipH="1" flipV="1">
                <a:off x="2425"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21" name="Line 665">
                <a:extLst>
                  <a:ext uri="{FF2B5EF4-FFF2-40B4-BE49-F238E27FC236}">
                    <a16:creationId xmlns:a16="http://schemas.microsoft.com/office/drawing/2014/main" id="{24A2DE8E-30D9-1707-749E-7DAE952D2F06}"/>
                  </a:ext>
                </a:extLst>
              </p:cNvPr>
              <p:cNvSpPr>
                <a:spLocks noChangeShapeType="1"/>
              </p:cNvSpPr>
              <p:nvPr/>
            </p:nvSpPr>
            <p:spPr bwMode="auto">
              <a:xfrm rot="-5400000" flipH="1" flipV="1">
                <a:off x="3174"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22" name="Line 666">
                <a:extLst>
                  <a:ext uri="{FF2B5EF4-FFF2-40B4-BE49-F238E27FC236}">
                    <a16:creationId xmlns:a16="http://schemas.microsoft.com/office/drawing/2014/main" id="{0E1FAB14-A965-9D96-C261-7EA556E6818C}"/>
                  </a:ext>
                </a:extLst>
              </p:cNvPr>
              <p:cNvSpPr>
                <a:spLocks noChangeShapeType="1"/>
              </p:cNvSpPr>
              <p:nvPr/>
            </p:nvSpPr>
            <p:spPr bwMode="auto">
              <a:xfrm rot="16200000" flipH="1">
                <a:off x="2424"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23" name="Line 667">
                <a:extLst>
                  <a:ext uri="{FF2B5EF4-FFF2-40B4-BE49-F238E27FC236}">
                    <a16:creationId xmlns:a16="http://schemas.microsoft.com/office/drawing/2014/main" id="{F982A08C-4574-BC6C-A8C9-D6376EC94297}"/>
                  </a:ext>
                </a:extLst>
              </p:cNvPr>
              <p:cNvSpPr>
                <a:spLocks noChangeShapeType="1"/>
              </p:cNvSpPr>
              <p:nvPr/>
            </p:nvSpPr>
            <p:spPr bwMode="auto">
              <a:xfrm rot="16200000" flipH="1">
                <a:off x="3173"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24" name="Line 668">
                <a:extLst>
                  <a:ext uri="{FF2B5EF4-FFF2-40B4-BE49-F238E27FC236}">
                    <a16:creationId xmlns:a16="http://schemas.microsoft.com/office/drawing/2014/main" id="{5F47CDD7-2162-D534-F1AF-554BA12B2525}"/>
                  </a:ext>
                </a:extLst>
              </p:cNvPr>
              <p:cNvSpPr>
                <a:spLocks noChangeShapeType="1"/>
              </p:cNvSpPr>
              <p:nvPr/>
            </p:nvSpPr>
            <p:spPr bwMode="auto">
              <a:xfrm rot="16200000" flipH="1">
                <a:off x="3589"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25" name="Line 669">
                <a:extLst>
                  <a:ext uri="{FF2B5EF4-FFF2-40B4-BE49-F238E27FC236}">
                    <a16:creationId xmlns:a16="http://schemas.microsoft.com/office/drawing/2014/main" id="{D17D632E-AAB2-4006-ABA0-93F17F24DF4E}"/>
                  </a:ext>
                </a:extLst>
              </p:cNvPr>
              <p:cNvSpPr>
                <a:spLocks noChangeShapeType="1"/>
              </p:cNvSpPr>
              <p:nvPr/>
            </p:nvSpPr>
            <p:spPr bwMode="auto">
              <a:xfrm rot="16200000" flipH="1">
                <a:off x="3594"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26" name="Line 670">
                <a:extLst>
                  <a:ext uri="{FF2B5EF4-FFF2-40B4-BE49-F238E27FC236}">
                    <a16:creationId xmlns:a16="http://schemas.microsoft.com/office/drawing/2014/main" id="{D39780D2-585D-A753-2A5E-FD2C5F2651F6}"/>
                  </a:ext>
                </a:extLst>
              </p:cNvPr>
              <p:cNvSpPr>
                <a:spLocks noChangeShapeType="1"/>
              </p:cNvSpPr>
              <p:nvPr/>
            </p:nvSpPr>
            <p:spPr bwMode="auto">
              <a:xfrm rot="-5400000">
                <a:off x="3716"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27" name="Line 671">
                <a:extLst>
                  <a:ext uri="{FF2B5EF4-FFF2-40B4-BE49-F238E27FC236}">
                    <a16:creationId xmlns:a16="http://schemas.microsoft.com/office/drawing/2014/main" id="{D172E7C5-F1EC-6107-775A-011AD4709CAA}"/>
                  </a:ext>
                </a:extLst>
              </p:cNvPr>
              <p:cNvSpPr>
                <a:spLocks noChangeShapeType="1"/>
              </p:cNvSpPr>
              <p:nvPr/>
            </p:nvSpPr>
            <p:spPr bwMode="auto">
              <a:xfrm rot="-5400000">
                <a:off x="3715"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28" name="Line 672">
                <a:extLst>
                  <a:ext uri="{FF2B5EF4-FFF2-40B4-BE49-F238E27FC236}">
                    <a16:creationId xmlns:a16="http://schemas.microsoft.com/office/drawing/2014/main" id="{B718B0AD-63D6-2FF2-0251-02379A715784}"/>
                  </a:ext>
                </a:extLst>
              </p:cNvPr>
              <p:cNvSpPr>
                <a:spLocks noChangeShapeType="1"/>
              </p:cNvSpPr>
              <p:nvPr/>
            </p:nvSpPr>
            <p:spPr bwMode="auto">
              <a:xfrm rot="-5400000">
                <a:off x="2195"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29" name="Line 673">
                <a:extLst>
                  <a:ext uri="{FF2B5EF4-FFF2-40B4-BE49-F238E27FC236}">
                    <a16:creationId xmlns:a16="http://schemas.microsoft.com/office/drawing/2014/main" id="{DD81E5E8-3380-77AA-86BF-7B3B75A30B1F}"/>
                  </a:ext>
                </a:extLst>
              </p:cNvPr>
              <p:cNvSpPr>
                <a:spLocks noChangeShapeType="1"/>
              </p:cNvSpPr>
              <p:nvPr/>
            </p:nvSpPr>
            <p:spPr bwMode="auto">
              <a:xfrm rot="-5400000">
                <a:off x="2196"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30" name="Line 674">
                <a:extLst>
                  <a:ext uri="{FF2B5EF4-FFF2-40B4-BE49-F238E27FC236}">
                    <a16:creationId xmlns:a16="http://schemas.microsoft.com/office/drawing/2014/main" id="{AFDA92F0-9716-BE0C-F6D0-62D7C0CDB66E}"/>
                  </a:ext>
                </a:extLst>
              </p:cNvPr>
              <p:cNvSpPr>
                <a:spLocks noChangeShapeType="1"/>
              </p:cNvSpPr>
              <p:nvPr/>
            </p:nvSpPr>
            <p:spPr bwMode="auto">
              <a:xfrm rot="-5400000" flipH="1" flipV="1">
                <a:off x="368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31" name="Line 675">
                <a:extLst>
                  <a:ext uri="{FF2B5EF4-FFF2-40B4-BE49-F238E27FC236}">
                    <a16:creationId xmlns:a16="http://schemas.microsoft.com/office/drawing/2014/main" id="{6F0A5521-D232-1EB0-16C6-E4B8DF5EEA1A}"/>
                  </a:ext>
                </a:extLst>
              </p:cNvPr>
              <p:cNvSpPr>
                <a:spLocks noChangeShapeType="1"/>
              </p:cNvSpPr>
              <p:nvPr/>
            </p:nvSpPr>
            <p:spPr bwMode="auto">
              <a:xfrm rot="16200000" flipH="1">
                <a:off x="368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32" name="Line 676">
                <a:extLst>
                  <a:ext uri="{FF2B5EF4-FFF2-40B4-BE49-F238E27FC236}">
                    <a16:creationId xmlns:a16="http://schemas.microsoft.com/office/drawing/2014/main" id="{3D4285B4-E074-6B00-C6FE-FD0398EB2339}"/>
                  </a:ext>
                </a:extLst>
              </p:cNvPr>
              <p:cNvSpPr>
                <a:spLocks noChangeShapeType="1"/>
              </p:cNvSpPr>
              <p:nvPr/>
            </p:nvSpPr>
            <p:spPr bwMode="auto">
              <a:xfrm rot="-5400000" flipH="1" flipV="1">
                <a:off x="190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33" name="Line 677">
                <a:extLst>
                  <a:ext uri="{FF2B5EF4-FFF2-40B4-BE49-F238E27FC236}">
                    <a16:creationId xmlns:a16="http://schemas.microsoft.com/office/drawing/2014/main" id="{FFCA6105-0F4B-F3A9-79FF-E8612376C5DC}"/>
                  </a:ext>
                </a:extLst>
              </p:cNvPr>
              <p:cNvSpPr>
                <a:spLocks noChangeShapeType="1"/>
              </p:cNvSpPr>
              <p:nvPr/>
            </p:nvSpPr>
            <p:spPr bwMode="auto">
              <a:xfrm rot="16200000" flipH="1">
                <a:off x="190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34" name="Line 678">
                <a:extLst>
                  <a:ext uri="{FF2B5EF4-FFF2-40B4-BE49-F238E27FC236}">
                    <a16:creationId xmlns:a16="http://schemas.microsoft.com/office/drawing/2014/main" id="{65CF9E36-8284-2CFC-82C5-594C2CE15C6C}"/>
                  </a:ext>
                </a:extLst>
              </p:cNvPr>
              <p:cNvSpPr>
                <a:spLocks noChangeShapeType="1"/>
              </p:cNvSpPr>
              <p:nvPr/>
            </p:nvSpPr>
            <p:spPr bwMode="auto">
              <a:xfrm rot="16200000" flipV="1">
                <a:off x="3819"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35" name="Line 679">
                <a:extLst>
                  <a:ext uri="{FF2B5EF4-FFF2-40B4-BE49-F238E27FC236}">
                    <a16:creationId xmlns:a16="http://schemas.microsoft.com/office/drawing/2014/main" id="{D63C0745-30D5-036D-C44E-36FA92C19BB2}"/>
                  </a:ext>
                </a:extLst>
              </p:cNvPr>
              <p:cNvSpPr>
                <a:spLocks noChangeShapeType="1"/>
              </p:cNvSpPr>
              <p:nvPr/>
            </p:nvSpPr>
            <p:spPr bwMode="auto">
              <a:xfrm rot="16200000" flipV="1">
                <a:off x="1780"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36" name="Line 680">
                <a:extLst>
                  <a:ext uri="{FF2B5EF4-FFF2-40B4-BE49-F238E27FC236}">
                    <a16:creationId xmlns:a16="http://schemas.microsoft.com/office/drawing/2014/main" id="{DB31F326-8A35-9BDC-9C0F-53B89EADB9BC}"/>
                  </a:ext>
                </a:extLst>
              </p:cNvPr>
              <p:cNvSpPr>
                <a:spLocks noChangeShapeType="1"/>
              </p:cNvSpPr>
              <p:nvPr/>
            </p:nvSpPr>
            <p:spPr bwMode="auto">
              <a:xfrm rot="-5400000" flipH="1" flipV="1">
                <a:off x="1779"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37" name="Line 681">
                <a:extLst>
                  <a:ext uri="{FF2B5EF4-FFF2-40B4-BE49-F238E27FC236}">
                    <a16:creationId xmlns:a16="http://schemas.microsoft.com/office/drawing/2014/main" id="{436F5ED5-A95E-8520-2B83-DE32BFF2379D}"/>
                  </a:ext>
                </a:extLst>
              </p:cNvPr>
              <p:cNvSpPr>
                <a:spLocks noChangeShapeType="1"/>
              </p:cNvSpPr>
              <p:nvPr/>
            </p:nvSpPr>
            <p:spPr bwMode="auto">
              <a:xfrm rot="-5400000" flipH="1" flipV="1">
                <a:off x="3818"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38" name="Line 682">
                <a:extLst>
                  <a:ext uri="{FF2B5EF4-FFF2-40B4-BE49-F238E27FC236}">
                    <a16:creationId xmlns:a16="http://schemas.microsoft.com/office/drawing/2014/main" id="{1341B81E-67A2-B9EE-C997-EF9A304D4B49}"/>
                  </a:ext>
                </a:extLst>
              </p:cNvPr>
              <p:cNvSpPr>
                <a:spLocks noChangeShapeType="1"/>
              </p:cNvSpPr>
              <p:nvPr/>
            </p:nvSpPr>
            <p:spPr bwMode="auto">
              <a:xfrm rot="16200000" flipV="1">
                <a:off x="2552"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39" name="Line 683">
                <a:extLst>
                  <a:ext uri="{FF2B5EF4-FFF2-40B4-BE49-F238E27FC236}">
                    <a16:creationId xmlns:a16="http://schemas.microsoft.com/office/drawing/2014/main" id="{4B8883A0-B45B-014F-1312-838496FEAA51}"/>
                  </a:ext>
                </a:extLst>
              </p:cNvPr>
              <p:cNvSpPr>
                <a:spLocks noChangeShapeType="1"/>
              </p:cNvSpPr>
              <p:nvPr/>
            </p:nvSpPr>
            <p:spPr bwMode="auto">
              <a:xfrm rot="16200000" flipV="1">
                <a:off x="3047"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40" name="Line 684">
                <a:extLst>
                  <a:ext uri="{FF2B5EF4-FFF2-40B4-BE49-F238E27FC236}">
                    <a16:creationId xmlns:a16="http://schemas.microsoft.com/office/drawing/2014/main" id="{DF438784-84F4-8E01-B21E-2704A1381CB3}"/>
                  </a:ext>
                </a:extLst>
              </p:cNvPr>
              <p:cNvSpPr>
                <a:spLocks noChangeShapeType="1"/>
              </p:cNvSpPr>
              <p:nvPr/>
            </p:nvSpPr>
            <p:spPr bwMode="auto">
              <a:xfrm rot="-5400000" flipH="1" flipV="1">
                <a:off x="3046"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41" name="Line 685">
                <a:extLst>
                  <a:ext uri="{FF2B5EF4-FFF2-40B4-BE49-F238E27FC236}">
                    <a16:creationId xmlns:a16="http://schemas.microsoft.com/office/drawing/2014/main" id="{41F6A05F-6E97-BB49-E2CD-BE6486D91EBF}"/>
                  </a:ext>
                </a:extLst>
              </p:cNvPr>
              <p:cNvSpPr>
                <a:spLocks noChangeShapeType="1"/>
              </p:cNvSpPr>
              <p:nvPr/>
            </p:nvSpPr>
            <p:spPr bwMode="auto">
              <a:xfrm rot="-5400000" flipH="1" flipV="1">
                <a:off x="2551"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42" name="Line 686">
                <a:extLst>
                  <a:ext uri="{FF2B5EF4-FFF2-40B4-BE49-F238E27FC236}">
                    <a16:creationId xmlns:a16="http://schemas.microsoft.com/office/drawing/2014/main" id="{0DB40834-55B6-824C-031B-02B67A1937CF}"/>
                  </a:ext>
                </a:extLst>
              </p:cNvPr>
              <p:cNvSpPr>
                <a:spLocks noChangeShapeType="1"/>
              </p:cNvSpPr>
              <p:nvPr/>
            </p:nvSpPr>
            <p:spPr bwMode="auto">
              <a:xfrm rot="-5400000" flipH="1" flipV="1">
                <a:off x="2920"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43" name="Line 687">
                <a:extLst>
                  <a:ext uri="{FF2B5EF4-FFF2-40B4-BE49-F238E27FC236}">
                    <a16:creationId xmlns:a16="http://schemas.microsoft.com/office/drawing/2014/main" id="{D8712CA2-474C-ACB9-0E25-1DDFD9BBCDFE}"/>
                  </a:ext>
                </a:extLst>
              </p:cNvPr>
              <p:cNvSpPr>
                <a:spLocks noChangeShapeType="1"/>
              </p:cNvSpPr>
              <p:nvPr/>
            </p:nvSpPr>
            <p:spPr bwMode="auto">
              <a:xfrm rot="-5400000" flipH="1" flipV="1">
                <a:off x="2678"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44" name="Line 688">
                <a:extLst>
                  <a:ext uri="{FF2B5EF4-FFF2-40B4-BE49-F238E27FC236}">
                    <a16:creationId xmlns:a16="http://schemas.microsoft.com/office/drawing/2014/main" id="{10A2574D-5662-6DD5-4393-CCC1CE107FF1}"/>
                  </a:ext>
                </a:extLst>
              </p:cNvPr>
              <p:cNvSpPr>
                <a:spLocks noChangeShapeType="1"/>
              </p:cNvSpPr>
              <p:nvPr/>
            </p:nvSpPr>
            <p:spPr bwMode="auto">
              <a:xfrm rot="16200000" flipH="1">
                <a:off x="342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45" name="Line 689">
                <a:extLst>
                  <a:ext uri="{FF2B5EF4-FFF2-40B4-BE49-F238E27FC236}">
                    <a16:creationId xmlns:a16="http://schemas.microsoft.com/office/drawing/2014/main" id="{23BA1217-7465-67E7-0BE6-D1FB60997A29}"/>
                  </a:ext>
                </a:extLst>
              </p:cNvPr>
              <p:cNvSpPr>
                <a:spLocks noChangeShapeType="1"/>
              </p:cNvSpPr>
              <p:nvPr/>
            </p:nvSpPr>
            <p:spPr bwMode="auto">
              <a:xfrm rot="16200000" flipH="1">
                <a:off x="217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46" name="Line 690">
                <a:extLst>
                  <a:ext uri="{FF2B5EF4-FFF2-40B4-BE49-F238E27FC236}">
                    <a16:creationId xmlns:a16="http://schemas.microsoft.com/office/drawing/2014/main" id="{5475D027-1FFA-4D9E-CAD6-A5AB223B4472}"/>
                  </a:ext>
                </a:extLst>
              </p:cNvPr>
              <p:cNvSpPr>
                <a:spLocks noChangeShapeType="1"/>
              </p:cNvSpPr>
              <p:nvPr/>
            </p:nvSpPr>
            <p:spPr bwMode="auto">
              <a:xfrm rot="-5400000" flipH="1" flipV="1">
                <a:off x="342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47" name="Line 691">
                <a:extLst>
                  <a:ext uri="{FF2B5EF4-FFF2-40B4-BE49-F238E27FC236}">
                    <a16:creationId xmlns:a16="http://schemas.microsoft.com/office/drawing/2014/main" id="{9B6DC3B0-5DB2-50FB-1155-DD711592AE9B}"/>
                  </a:ext>
                </a:extLst>
              </p:cNvPr>
              <p:cNvSpPr>
                <a:spLocks noChangeShapeType="1"/>
              </p:cNvSpPr>
              <p:nvPr/>
            </p:nvSpPr>
            <p:spPr bwMode="auto">
              <a:xfrm rot="-5400000" flipH="1" flipV="1">
                <a:off x="216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48" name="Line 692">
                <a:extLst>
                  <a:ext uri="{FF2B5EF4-FFF2-40B4-BE49-F238E27FC236}">
                    <a16:creationId xmlns:a16="http://schemas.microsoft.com/office/drawing/2014/main" id="{007164AD-6F8C-1062-E963-2CF67BB6604C}"/>
                  </a:ext>
                </a:extLst>
              </p:cNvPr>
              <p:cNvSpPr>
                <a:spLocks noChangeShapeType="1"/>
              </p:cNvSpPr>
              <p:nvPr/>
            </p:nvSpPr>
            <p:spPr bwMode="auto">
              <a:xfrm rot="16200000" flipH="1">
                <a:off x="2677"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49" name="Line 693">
                <a:extLst>
                  <a:ext uri="{FF2B5EF4-FFF2-40B4-BE49-F238E27FC236}">
                    <a16:creationId xmlns:a16="http://schemas.microsoft.com/office/drawing/2014/main" id="{E0B4702C-93F6-65BA-89CB-E5BE85BEBCDA}"/>
                  </a:ext>
                </a:extLst>
              </p:cNvPr>
              <p:cNvSpPr>
                <a:spLocks noChangeShapeType="1"/>
              </p:cNvSpPr>
              <p:nvPr/>
            </p:nvSpPr>
            <p:spPr bwMode="auto">
              <a:xfrm rot="16200000" flipH="1">
                <a:off x="2919"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50" name="Line 694">
                <a:extLst>
                  <a:ext uri="{FF2B5EF4-FFF2-40B4-BE49-F238E27FC236}">
                    <a16:creationId xmlns:a16="http://schemas.microsoft.com/office/drawing/2014/main" id="{055A4D7B-9E1B-4C4B-0582-F494BC259E3F}"/>
                  </a:ext>
                </a:extLst>
              </p:cNvPr>
              <p:cNvSpPr>
                <a:spLocks noChangeShapeType="1"/>
              </p:cNvSpPr>
              <p:nvPr/>
            </p:nvSpPr>
            <p:spPr bwMode="auto">
              <a:xfrm rot="16200000" flipV="1">
                <a:off x="2799" y="3189"/>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51" name="Line 695">
                <a:extLst>
                  <a:ext uri="{FF2B5EF4-FFF2-40B4-BE49-F238E27FC236}">
                    <a16:creationId xmlns:a16="http://schemas.microsoft.com/office/drawing/2014/main" id="{409B2909-4C3F-7C88-FF57-DABEAE6AA901}"/>
                  </a:ext>
                </a:extLst>
              </p:cNvPr>
              <p:cNvSpPr>
                <a:spLocks noChangeShapeType="1"/>
              </p:cNvSpPr>
              <p:nvPr/>
            </p:nvSpPr>
            <p:spPr bwMode="auto">
              <a:xfrm rot="-5400000" flipH="1" flipV="1">
                <a:off x="2798" y="1208"/>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52" name="Line 696">
                <a:extLst>
                  <a:ext uri="{FF2B5EF4-FFF2-40B4-BE49-F238E27FC236}">
                    <a16:creationId xmlns:a16="http://schemas.microsoft.com/office/drawing/2014/main" id="{1C0FD3D7-C594-4A64-C36E-5D3FCF97239F}"/>
                  </a:ext>
                </a:extLst>
              </p:cNvPr>
              <p:cNvSpPr>
                <a:spLocks noChangeShapeType="1"/>
              </p:cNvSpPr>
              <p:nvPr/>
            </p:nvSpPr>
            <p:spPr bwMode="auto">
              <a:xfrm rot="-5400000">
                <a:off x="3197"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53" name="Line 697">
                <a:extLst>
                  <a:ext uri="{FF2B5EF4-FFF2-40B4-BE49-F238E27FC236}">
                    <a16:creationId xmlns:a16="http://schemas.microsoft.com/office/drawing/2014/main" id="{7BB68815-D308-3F8E-3927-7B6C75B655D3}"/>
                  </a:ext>
                </a:extLst>
              </p:cNvPr>
              <p:cNvSpPr>
                <a:spLocks noChangeShapeType="1"/>
              </p:cNvSpPr>
              <p:nvPr/>
            </p:nvSpPr>
            <p:spPr bwMode="auto">
              <a:xfrm rot="-5400000">
                <a:off x="3198"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54" name="Line 698">
                <a:extLst>
                  <a:ext uri="{FF2B5EF4-FFF2-40B4-BE49-F238E27FC236}">
                    <a16:creationId xmlns:a16="http://schemas.microsoft.com/office/drawing/2014/main" id="{CFB03CD3-9D69-0DEA-16B3-100C159E972B}"/>
                  </a:ext>
                </a:extLst>
              </p:cNvPr>
              <p:cNvSpPr>
                <a:spLocks noChangeShapeType="1"/>
              </p:cNvSpPr>
              <p:nvPr/>
            </p:nvSpPr>
            <p:spPr bwMode="auto">
              <a:xfrm rot="16200000" flipH="1">
                <a:off x="1804"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55" name="Line 699">
                <a:extLst>
                  <a:ext uri="{FF2B5EF4-FFF2-40B4-BE49-F238E27FC236}">
                    <a16:creationId xmlns:a16="http://schemas.microsoft.com/office/drawing/2014/main" id="{29633135-7F44-8098-E9A6-36D8E95C4A10}"/>
                  </a:ext>
                </a:extLst>
              </p:cNvPr>
              <p:cNvSpPr>
                <a:spLocks noChangeShapeType="1"/>
              </p:cNvSpPr>
              <p:nvPr/>
            </p:nvSpPr>
            <p:spPr bwMode="auto">
              <a:xfrm rot="16200000" flipH="1">
                <a:off x="1803"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56" name="Line 700">
                <a:extLst>
                  <a:ext uri="{FF2B5EF4-FFF2-40B4-BE49-F238E27FC236}">
                    <a16:creationId xmlns:a16="http://schemas.microsoft.com/office/drawing/2014/main" id="{227F3F3D-6577-3973-D578-3C5DC724E535}"/>
                  </a:ext>
                </a:extLst>
              </p:cNvPr>
              <p:cNvSpPr>
                <a:spLocks noChangeShapeType="1"/>
              </p:cNvSpPr>
              <p:nvPr/>
            </p:nvSpPr>
            <p:spPr bwMode="auto">
              <a:xfrm rot="16200000" flipH="1">
                <a:off x="2069"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57" name="Line 701">
                <a:extLst>
                  <a:ext uri="{FF2B5EF4-FFF2-40B4-BE49-F238E27FC236}">
                    <a16:creationId xmlns:a16="http://schemas.microsoft.com/office/drawing/2014/main" id="{64E5E9DA-FD23-807F-5EB8-87BF8DA50DF1}"/>
                  </a:ext>
                </a:extLst>
              </p:cNvPr>
              <p:cNvSpPr>
                <a:spLocks noChangeShapeType="1"/>
              </p:cNvSpPr>
              <p:nvPr/>
            </p:nvSpPr>
            <p:spPr bwMode="auto">
              <a:xfrm rot="16200000" flipH="1">
                <a:off x="2074"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58" name="Line 702">
                <a:extLst>
                  <a:ext uri="{FF2B5EF4-FFF2-40B4-BE49-F238E27FC236}">
                    <a16:creationId xmlns:a16="http://schemas.microsoft.com/office/drawing/2014/main" id="{9473C9CF-5B2E-60B1-249D-443F006F2199}"/>
                  </a:ext>
                </a:extLst>
              </p:cNvPr>
              <p:cNvSpPr>
                <a:spLocks noChangeShapeType="1"/>
              </p:cNvSpPr>
              <p:nvPr/>
            </p:nvSpPr>
            <p:spPr bwMode="auto">
              <a:xfrm rot="-5400000">
                <a:off x="3721"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59" name="Line 703">
                <a:extLst>
                  <a:ext uri="{FF2B5EF4-FFF2-40B4-BE49-F238E27FC236}">
                    <a16:creationId xmlns:a16="http://schemas.microsoft.com/office/drawing/2014/main" id="{299CFC30-BFB3-1AF6-A524-5F3AF2293290}"/>
                  </a:ext>
                </a:extLst>
              </p:cNvPr>
              <p:cNvSpPr>
                <a:spLocks noChangeShapeType="1"/>
              </p:cNvSpPr>
              <p:nvPr/>
            </p:nvSpPr>
            <p:spPr bwMode="auto">
              <a:xfrm rot="16200000" flipH="1">
                <a:off x="369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60" name="Line 704">
                <a:extLst>
                  <a:ext uri="{FF2B5EF4-FFF2-40B4-BE49-F238E27FC236}">
                    <a16:creationId xmlns:a16="http://schemas.microsoft.com/office/drawing/2014/main" id="{012816AD-8521-B8BD-1C50-2E18A0FD6D47}"/>
                  </a:ext>
                </a:extLst>
              </p:cNvPr>
              <p:cNvSpPr>
                <a:spLocks noChangeShapeType="1"/>
              </p:cNvSpPr>
              <p:nvPr/>
            </p:nvSpPr>
            <p:spPr bwMode="auto">
              <a:xfrm rot="-5400000" flipH="1" flipV="1">
                <a:off x="190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61" name="Line 705">
                <a:extLst>
                  <a:ext uri="{FF2B5EF4-FFF2-40B4-BE49-F238E27FC236}">
                    <a16:creationId xmlns:a16="http://schemas.microsoft.com/office/drawing/2014/main" id="{BD9CAA1A-B78F-FCE9-0C62-977FAAF43907}"/>
                  </a:ext>
                </a:extLst>
              </p:cNvPr>
              <p:cNvSpPr>
                <a:spLocks noChangeShapeType="1"/>
              </p:cNvSpPr>
              <p:nvPr/>
            </p:nvSpPr>
            <p:spPr bwMode="auto">
              <a:xfrm rot="-5400000" flipH="1" flipV="1">
                <a:off x="369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62" name="Line 706">
                <a:extLst>
                  <a:ext uri="{FF2B5EF4-FFF2-40B4-BE49-F238E27FC236}">
                    <a16:creationId xmlns:a16="http://schemas.microsoft.com/office/drawing/2014/main" id="{EE6DE705-A902-9566-E0C6-5B45D1F20FA1}"/>
                  </a:ext>
                </a:extLst>
              </p:cNvPr>
              <p:cNvSpPr>
                <a:spLocks noChangeShapeType="1"/>
              </p:cNvSpPr>
              <p:nvPr/>
            </p:nvSpPr>
            <p:spPr bwMode="auto">
              <a:xfrm rot="16200000" flipH="1">
                <a:off x="190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63" name="Line 707">
                <a:extLst>
                  <a:ext uri="{FF2B5EF4-FFF2-40B4-BE49-F238E27FC236}">
                    <a16:creationId xmlns:a16="http://schemas.microsoft.com/office/drawing/2014/main" id="{3F3F325F-83DE-2E21-31E2-48D90EECA06E}"/>
                  </a:ext>
                </a:extLst>
              </p:cNvPr>
              <p:cNvSpPr>
                <a:spLocks noChangeShapeType="1"/>
              </p:cNvSpPr>
              <p:nvPr/>
            </p:nvSpPr>
            <p:spPr bwMode="auto">
              <a:xfrm rot="16200000" flipV="1">
                <a:off x="3553" y="2735"/>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64" name="Line 708">
                <a:extLst>
                  <a:ext uri="{FF2B5EF4-FFF2-40B4-BE49-F238E27FC236}">
                    <a16:creationId xmlns:a16="http://schemas.microsoft.com/office/drawing/2014/main" id="{661DFA44-1735-1526-1727-635D6B217C93}"/>
                  </a:ext>
                </a:extLst>
              </p:cNvPr>
              <p:cNvSpPr>
                <a:spLocks noChangeShapeType="1"/>
              </p:cNvSpPr>
              <p:nvPr/>
            </p:nvSpPr>
            <p:spPr bwMode="auto">
              <a:xfrm rot="-5400000" flipH="1" flipV="1">
                <a:off x="2032" y="1640"/>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65" name="Line 709">
                <a:extLst>
                  <a:ext uri="{FF2B5EF4-FFF2-40B4-BE49-F238E27FC236}">
                    <a16:creationId xmlns:a16="http://schemas.microsoft.com/office/drawing/2014/main" id="{B520A15B-C80F-32A2-7D35-189CEC3CBB73}"/>
                  </a:ext>
                </a:extLst>
              </p:cNvPr>
              <p:cNvSpPr>
                <a:spLocks noChangeShapeType="1"/>
              </p:cNvSpPr>
              <p:nvPr/>
            </p:nvSpPr>
            <p:spPr bwMode="auto">
              <a:xfrm rot="-5400000" flipH="1" flipV="1">
                <a:off x="3552" y="1640"/>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66" name="Line 710">
                <a:extLst>
                  <a:ext uri="{FF2B5EF4-FFF2-40B4-BE49-F238E27FC236}">
                    <a16:creationId xmlns:a16="http://schemas.microsoft.com/office/drawing/2014/main" id="{D811E7C1-92F8-FBF7-7EA0-13E4A84451ED}"/>
                  </a:ext>
                </a:extLst>
              </p:cNvPr>
              <p:cNvSpPr>
                <a:spLocks noChangeShapeType="1"/>
              </p:cNvSpPr>
              <p:nvPr/>
            </p:nvSpPr>
            <p:spPr bwMode="auto">
              <a:xfrm rot="16200000" flipV="1">
                <a:off x="2033" y="2735"/>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67" name="Line 711">
                <a:extLst>
                  <a:ext uri="{FF2B5EF4-FFF2-40B4-BE49-F238E27FC236}">
                    <a16:creationId xmlns:a16="http://schemas.microsoft.com/office/drawing/2014/main" id="{902565A4-E178-6A07-C605-B2A25B2155B3}"/>
                  </a:ext>
                </a:extLst>
              </p:cNvPr>
              <p:cNvSpPr>
                <a:spLocks noChangeShapeType="1"/>
              </p:cNvSpPr>
              <p:nvPr/>
            </p:nvSpPr>
            <p:spPr bwMode="auto">
              <a:xfrm rot="-5400000">
                <a:off x="2448"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68" name="Line 712">
                <a:extLst>
                  <a:ext uri="{FF2B5EF4-FFF2-40B4-BE49-F238E27FC236}">
                    <a16:creationId xmlns:a16="http://schemas.microsoft.com/office/drawing/2014/main" id="{8FBE4304-4E36-4077-23D9-9E62D4E67C50}"/>
                  </a:ext>
                </a:extLst>
              </p:cNvPr>
              <p:cNvSpPr>
                <a:spLocks noChangeShapeType="1"/>
              </p:cNvSpPr>
              <p:nvPr/>
            </p:nvSpPr>
            <p:spPr bwMode="auto">
              <a:xfrm rot="-5400000">
                <a:off x="2449"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69" name="Line 713">
                <a:extLst>
                  <a:ext uri="{FF2B5EF4-FFF2-40B4-BE49-F238E27FC236}">
                    <a16:creationId xmlns:a16="http://schemas.microsoft.com/office/drawing/2014/main" id="{0AD5CAB5-A646-3BA6-D968-742EDCE0894C}"/>
                  </a:ext>
                </a:extLst>
              </p:cNvPr>
              <p:cNvSpPr>
                <a:spLocks noChangeShapeType="1"/>
              </p:cNvSpPr>
              <p:nvPr/>
            </p:nvSpPr>
            <p:spPr bwMode="auto">
              <a:xfrm rot="-5400000">
                <a:off x="1930"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70" name="Line 714">
                <a:extLst>
                  <a:ext uri="{FF2B5EF4-FFF2-40B4-BE49-F238E27FC236}">
                    <a16:creationId xmlns:a16="http://schemas.microsoft.com/office/drawing/2014/main" id="{62C94A87-26BF-3672-750F-102FDFB85F1E}"/>
                  </a:ext>
                </a:extLst>
              </p:cNvPr>
              <p:cNvSpPr>
                <a:spLocks noChangeShapeType="1"/>
              </p:cNvSpPr>
              <p:nvPr/>
            </p:nvSpPr>
            <p:spPr bwMode="auto">
              <a:xfrm rot="-5400000">
                <a:off x="1931"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71" name="Line 715">
                <a:extLst>
                  <a:ext uri="{FF2B5EF4-FFF2-40B4-BE49-F238E27FC236}">
                    <a16:creationId xmlns:a16="http://schemas.microsoft.com/office/drawing/2014/main" id="{D22D1799-E2A3-0D45-E5FF-128E31FA442E}"/>
                  </a:ext>
                </a:extLst>
              </p:cNvPr>
              <p:cNvSpPr>
                <a:spLocks noChangeShapeType="1"/>
              </p:cNvSpPr>
              <p:nvPr/>
            </p:nvSpPr>
            <p:spPr bwMode="auto">
              <a:xfrm rot="-5400000" flipH="1" flipV="1">
                <a:off x="3300"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72" name="Line 716">
                <a:extLst>
                  <a:ext uri="{FF2B5EF4-FFF2-40B4-BE49-F238E27FC236}">
                    <a16:creationId xmlns:a16="http://schemas.microsoft.com/office/drawing/2014/main" id="{170F54F9-A6B8-7CBE-FFCB-E190D19B2BEE}"/>
                  </a:ext>
                </a:extLst>
              </p:cNvPr>
              <p:cNvSpPr>
                <a:spLocks noChangeShapeType="1"/>
              </p:cNvSpPr>
              <p:nvPr/>
            </p:nvSpPr>
            <p:spPr bwMode="auto">
              <a:xfrm rot="-5400000" flipH="1" flipV="1">
                <a:off x="2298"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73" name="Line 717">
                <a:extLst>
                  <a:ext uri="{FF2B5EF4-FFF2-40B4-BE49-F238E27FC236}">
                    <a16:creationId xmlns:a16="http://schemas.microsoft.com/office/drawing/2014/main" id="{DED9C5BA-1041-77D6-F87E-F84789D9A9FB}"/>
                  </a:ext>
                </a:extLst>
              </p:cNvPr>
              <p:cNvSpPr>
                <a:spLocks noChangeShapeType="1"/>
              </p:cNvSpPr>
              <p:nvPr/>
            </p:nvSpPr>
            <p:spPr bwMode="auto">
              <a:xfrm rot="16200000" flipV="1">
                <a:off x="3294"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74" name="Line 718">
                <a:extLst>
                  <a:ext uri="{FF2B5EF4-FFF2-40B4-BE49-F238E27FC236}">
                    <a16:creationId xmlns:a16="http://schemas.microsoft.com/office/drawing/2014/main" id="{51514C59-CA4C-DBFA-5050-AE6F820810F4}"/>
                  </a:ext>
                </a:extLst>
              </p:cNvPr>
              <p:cNvSpPr>
                <a:spLocks noChangeShapeType="1"/>
              </p:cNvSpPr>
              <p:nvPr/>
            </p:nvSpPr>
            <p:spPr bwMode="auto">
              <a:xfrm rot="16200000" flipV="1">
                <a:off x="2292"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75" name="Line 719">
                <a:extLst>
                  <a:ext uri="{FF2B5EF4-FFF2-40B4-BE49-F238E27FC236}">
                    <a16:creationId xmlns:a16="http://schemas.microsoft.com/office/drawing/2014/main" id="{2D431717-CDA3-3223-C012-BAC37A26254A}"/>
                  </a:ext>
                </a:extLst>
              </p:cNvPr>
              <p:cNvSpPr>
                <a:spLocks noChangeShapeType="1"/>
              </p:cNvSpPr>
              <p:nvPr/>
            </p:nvSpPr>
            <p:spPr bwMode="auto">
              <a:xfrm rot="-5400000">
                <a:off x="2944"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76" name="Line 720">
                <a:extLst>
                  <a:ext uri="{FF2B5EF4-FFF2-40B4-BE49-F238E27FC236}">
                    <a16:creationId xmlns:a16="http://schemas.microsoft.com/office/drawing/2014/main" id="{12AF31B7-572D-B577-0B33-80E38416F059}"/>
                  </a:ext>
                </a:extLst>
              </p:cNvPr>
              <p:cNvSpPr>
                <a:spLocks noChangeShapeType="1"/>
              </p:cNvSpPr>
              <p:nvPr/>
            </p:nvSpPr>
            <p:spPr bwMode="auto">
              <a:xfrm rot="-5400000">
                <a:off x="2943"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77" name="Line 721">
                <a:extLst>
                  <a:ext uri="{FF2B5EF4-FFF2-40B4-BE49-F238E27FC236}">
                    <a16:creationId xmlns:a16="http://schemas.microsoft.com/office/drawing/2014/main" id="{57BA3346-FAC2-FA7A-51AA-611DE8ED9B6F}"/>
                  </a:ext>
                </a:extLst>
              </p:cNvPr>
              <p:cNvSpPr>
                <a:spLocks noChangeShapeType="1"/>
              </p:cNvSpPr>
              <p:nvPr/>
            </p:nvSpPr>
            <p:spPr bwMode="auto">
              <a:xfrm rot="-5400000" flipH="1" flipV="1">
                <a:off x="369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78" name="Line 722">
                <a:extLst>
                  <a:ext uri="{FF2B5EF4-FFF2-40B4-BE49-F238E27FC236}">
                    <a16:creationId xmlns:a16="http://schemas.microsoft.com/office/drawing/2014/main" id="{C17B2EB9-1828-FD74-D6CE-141F8BDC8BB2}"/>
                  </a:ext>
                </a:extLst>
              </p:cNvPr>
              <p:cNvSpPr>
                <a:spLocks noChangeShapeType="1"/>
              </p:cNvSpPr>
              <p:nvPr/>
            </p:nvSpPr>
            <p:spPr bwMode="auto">
              <a:xfrm rot="16200000" flipH="1">
                <a:off x="369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79" name="Line 723">
                <a:extLst>
                  <a:ext uri="{FF2B5EF4-FFF2-40B4-BE49-F238E27FC236}">
                    <a16:creationId xmlns:a16="http://schemas.microsoft.com/office/drawing/2014/main" id="{B5B81AEF-2FDC-F6DC-CAD6-4F006C6F27BC}"/>
                  </a:ext>
                </a:extLst>
              </p:cNvPr>
              <p:cNvSpPr>
                <a:spLocks noChangeShapeType="1"/>
              </p:cNvSpPr>
              <p:nvPr/>
            </p:nvSpPr>
            <p:spPr bwMode="auto">
              <a:xfrm rot="-5400000" flipH="1" flipV="1">
                <a:off x="190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80" name="Line 724">
                <a:extLst>
                  <a:ext uri="{FF2B5EF4-FFF2-40B4-BE49-F238E27FC236}">
                    <a16:creationId xmlns:a16="http://schemas.microsoft.com/office/drawing/2014/main" id="{8690DEA2-C05A-033D-215F-454A2B3550FC}"/>
                  </a:ext>
                </a:extLst>
              </p:cNvPr>
              <p:cNvSpPr>
                <a:spLocks noChangeShapeType="1"/>
              </p:cNvSpPr>
              <p:nvPr/>
            </p:nvSpPr>
            <p:spPr bwMode="auto">
              <a:xfrm rot="16200000" flipH="1">
                <a:off x="190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81" name="Line 725">
                <a:extLst>
                  <a:ext uri="{FF2B5EF4-FFF2-40B4-BE49-F238E27FC236}">
                    <a16:creationId xmlns:a16="http://schemas.microsoft.com/office/drawing/2014/main" id="{920C0C0A-9C6D-B420-4994-9347F154997E}"/>
                  </a:ext>
                </a:extLst>
              </p:cNvPr>
              <p:cNvSpPr>
                <a:spLocks noChangeShapeType="1"/>
              </p:cNvSpPr>
              <p:nvPr/>
            </p:nvSpPr>
            <p:spPr bwMode="auto">
              <a:xfrm rot="-5400000">
                <a:off x="2701"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82" name="Line 726">
                <a:extLst>
                  <a:ext uri="{FF2B5EF4-FFF2-40B4-BE49-F238E27FC236}">
                    <a16:creationId xmlns:a16="http://schemas.microsoft.com/office/drawing/2014/main" id="{9B8535AE-50D7-456C-F651-7380B97138C6}"/>
                  </a:ext>
                </a:extLst>
              </p:cNvPr>
              <p:cNvSpPr>
                <a:spLocks noChangeShapeType="1"/>
              </p:cNvSpPr>
              <p:nvPr/>
            </p:nvSpPr>
            <p:spPr bwMode="auto">
              <a:xfrm rot="-5400000">
                <a:off x="2702"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83" name="Line 727">
                <a:extLst>
                  <a:ext uri="{FF2B5EF4-FFF2-40B4-BE49-F238E27FC236}">
                    <a16:creationId xmlns:a16="http://schemas.microsoft.com/office/drawing/2014/main" id="{FDB9272A-E42E-BC9F-9975-1BC9A32E5C69}"/>
                  </a:ext>
                </a:extLst>
              </p:cNvPr>
              <p:cNvSpPr>
                <a:spLocks noChangeShapeType="1"/>
              </p:cNvSpPr>
              <p:nvPr/>
            </p:nvSpPr>
            <p:spPr bwMode="auto">
              <a:xfrm rot="16200000" flipH="1">
                <a:off x="3324"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84" name="Line 728">
                <a:extLst>
                  <a:ext uri="{FF2B5EF4-FFF2-40B4-BE49-F238E27FC236}">
                    <a16:creationId xmlns:a16="http://schemas.microsoft.com/office/drawing/2014/main" id="{37A90E2D-AB5B-C36B-1886-254FEA1D9FF3}"/>
                  </a:ext>
                </a:extLst>
              </p:cNvPr>
              <p:cNvSpPr>
                <a:spLocks noChangeShapeType="1"/>
              </p:cNvSpPr>
              <p:nvPr/>
            </p:nvSpPr>
            <p:spPr bwMode="auto">
              <a:xfrm rot="16200000" flipH="1">
                <a:off x="3329"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85" name="Line 729">
                <a:extLst>
                  <a:ext uri="{FF2B5EF4-FFF2-40B4-BE49-F238E27FC236}">
                    <a16:creationId xmlns:a16="http://schemas.microsoft.com/office/drawing/2014/main" id="{50569452-9343-B439-3BD2-F368C904C625}"/>
                  </a:ext>
                </a:extLst>
              </p:cNvPr>
              <p:cNvSpPr>
                <a:spLocks noChangeShapeType="1"/>
              </p:cNvSpPr>
              <p:nvPr/>
            </p:nvSpPr>
            <p:spPr bwMode="auto">
              <a:xfrm rot="16200000" flipH="1">
                <a:off x="2425"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86" name="Line 730">
                <a:extLst>
                  <a:ext uri="{FF2B5EF4-FFF2-40B4-BE49-F238E27FC236}">
                    <a16:creationId xmlns:a16="http://schemas.microsoft.com/office/drawing/2014/main" id="{D4EAC92A-DF11-61A9-1AAA-31EA24105A14}"/>
                  </a:ext>
                </a:extLst>
              </p:cNvPr>
              <p:cNvSpPr>
                <a:spLocks noChangeShapeType="1"/>
              </p:cNvSpPr>
              <p:nvPr/>
            </p:nvSpPr>
            <p:spPr bwMode="auto">
              <a:xfrm rot="16200000" flipH="1">
                <a:off x="3174"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87" name="Line 731">
                <a:extLst>
                  <a:ext uri="{FF2B5EF4-FFF2-40B4-BE49-F238E27FC236}">
                    <a16:creationId xmlns:a16="http://schemas.microsoft.com/office/drawing/2014/main" id="{C546C6A4-163A-538D-A1C4-8348C0003EA6}"/>
                  </a:ext>
                </a:extLst>
              </p:cNvPr>
              <p:cNvSpPr>
                <a:spLocks noChangeShapeType="1"/>
              </p:cNvSpPr>
              <p:nvPr/>
            </p:nvSpPr>
            <p:spPr bwMode="auto">
              <a:xfrm rot="-5400000" flipH="1" flipV="1">
                <a:off x="2419"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88" name="Line 732">
                <a:extLst>
                  <a:ext uri="{FF2B5EF4-FFF2-40B4-BE49-F238E27FC236}">
                    <a16:creationId xmlns:a16="http://schemas.microsoft.com/office/drawing/2014/main" id="{A7CA4881-B93B-0589-6775-741625F5CD1A}"/>
                  </a:ext>
                </a:extLst>
              </p:cNvPr>
              <p:cNvSpPr>
                <a:spLocks noChangeShapeType="1"/>
              </p:cNvSpPr>
              <p:nvPr/>
            </p:nvSpPr>
            <p:spPr bwMode="auto">
              <a:xfrm rot="-5400000" flipH="1" flipV="1">
                <a:off x="3168"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89" name="Line 733">
                <a:extLst>
                  <a:ext uri="{FF2B5EF4-FFF2-40B4-BE49-F238E27FC236}">
                    <a16:creationId xmlns:a16="http://schemas.microsoft.com/office/drawing/2014/main" id="{DA37DF69-50D1-DEFF-7D98-37AB32537EE7}"/>
                  </a:ext>
                </a:extLst>
              </p:cNvPr>
              <p:cNvSpPr>
                <a:spLocks noChangeShapeType="1"/>
              </p:cNvSpPr>
              <p:nvPr/>
            </p:nvSpPr>
            <p:spPr bwMode="auto">
              <a:xfrm rot="16200000" flipH="1">
                <a:off x="3589"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90" name="Line 734">
                <a:extLst>
                  <a:ext uri="{FF2B5EF4-FFF2-40B4-BE49-F238E27FC236}">
                    <a16:creationId xmlns:a16="http://schemas.microsoft.com/office/drawing/2014/main" id="{A9D95655-077A-1FA7-D296-09322034DB72}"/>
                  </a:ext>
                </a:extLst>
              </p:cNvPr>
              <p:cNvSpPr>
                <a:spLocks noChangeShapeType="1"/>
              </p:cNvSpPr>
              <p:nvPr/>
            </p:nvSpPr>
            <p:spPr bwMode="auto">
              <a:xfrm rot="16200000" flipH="1">
                <a:off x="3588"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91" name="Line 735">
                <a:extLst>
                  <a:ext uri="{FF2B5EF4-FFF2-40B4-BE49-F238E27FC236}">
                    <a16:creationId xmlns:a16="http://schemas.microsoft.com/office/drawing/2014/main" id="{EECAB94A-4E53-F11F-AB89-572F3246504B}"/>
                  </a:ext>
                </a:extLst>
              </p:cNvPr>
              <p:cNvSpPr>
                <a:spLocks noChangeShapeType="1"/>
              </p:cNvSpPr>
              <p:nvPr/>
            </p:nvSpPr>
            <p:spPr bwMode="auto">
              <a:xfrm rot="16200000" flipH="1">
                <a:off x="216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92" name="Line 736">
                <a:extLst>
                  <a:ext uri="{FF2B5EF4-FFF2-40B4-BE49-F238E27FC236}">
                    <a16:creationId xmlns:a16="http://schemas.microsoft.com/office/drawing/2014/main" id="{1B8E91F4-691B-747F-C880-F2D20CF73327}"/>
                  </a:ext>
                </a:extLst>
              </p:cNvPr>
              <p:cNvSpPr>
                <a:spLocks noChangeShapeType="1"/>
              </p:cNvSpPr>
              <p:nvPr/>
            </p:nvSpPr>
            <p:spPr bwMode="auto">
              <a:xfrm rot="-5400000" flipH="1" flipV="1">
                <a:off x="342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93" name="Line 737">
                <a:extLst>
                  <a:ext uri="{FF2B5EF4-FFF2-40B4-BE49-F238E27FC236}">
                    <a16:creationId xmlns:a16="http://schemas.microsoft.com/office/drawing/2014/main" id="{2BB7694B-BCED-51AA-5AD8-745EC64CDCF3}"/>
                  </a:ext>
                </a:extLst>
              </p:cNvPr>
              <p:cNvSpPr>
                <a:spLocks noChangeShapeType="1"/>
              </p:cNvSpPr>
              <p:nvPr/>
            </p:nvSpPr>
            <p:spPr bwMode="auto">
              <a:xfrm rot="16200000" flipH="1">
                <a:off x="342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94" name="Line 738">
                <a:extLst>
                  <a:ext uri="{FF2B5EF4-FFF2-40B4-BE49-F238E27FC236}">
                    <a16:creationId xmlns:a16="http://schemas.microsoft.com/office/drawing/2014/main" id="{16BC6F52-8C02-0EE2-5E7F-0511741E05C4}"/>
                  </a:ext>
                </a:extLst>
              </p:cNvPr>
              <p:cNvSpPr>
                <a:spLocks noChangeShapeType="1"/>
              </p:cNvSpPr>
              <p:nvPr/>
            </p:nvSpPr>
            <p:spPr bwMode="auto">
              <a:xfrm rot="-5400000" flipH="1" flipV="1">
                <a:off x="216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95" name="Line 739">
                <a:extLst>
                  <a:ext uri="{FF2B5EF4-FFF2-40B4-BE49-F238E27FC236}">
                    <a16:creationId xmlns:a16="http://schemas.microsoft.com/office/drawing/2014/main" id="{03995ADB-1738-1962-67F4-78F898475536}"/>
                  </a:ext>
                </a:extLst>
              </p:cNvPr>
              <p:cNvSpPr>
                <a:spLocks noChangeShapeType="1"/>
              </p:cNvSpPr>
              <p:nvPr/>
            </p:nvSpPr>
            <p:spPr bwMode="auto">
              <a:xfrm rot="16200000" flipV="1">
                <a:off x="2038" y="1865"/>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96" name="Line 740">
                <a:extLst>
                  <a:ext uri="{FF2B5EF4-FFF2-40B4-BE49-F238E27FC236}">
                    <a16:creationId xmlns:a16="http://schemas.microsoft.com/office/drawing/2014/main" id="{19725D88-9BB3-8EBB-B60D-509E532AFE1D}"/>
                  </a:ext>
                </a:extLst>
              </p:cNvPr>
              <p:cNvSpPr>
                <a:spLocks noChangeShapeType="1"/>
              </p:cNvSpPr>
              <p:nvPr/>
            </p:nvSpPr>
            <p:spPr bwMode="auto">
              <a:xfrm rot="16200000" flipV="1">
                <a:off x="3558" y="1865"/>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97" name="Line 741">
                <a:extLst>
                  <a:ext uri="{FF2B5EF4-FFF2-40B4-BE49-F238E27FC236}">
                    <a16:creationId xmlns:a16="http://schemas.microsoft.com/office/drawing/2014/main" id="{AFB4C766-C7C2-77C0-4D2D-B5B907A64814}"/>
                  </a:ext>
                </a:extLst>
              </p:cNvPr>
              <p:cNvSpPr>
                <a:spLocks noChangeShapeType="1"/>
              </p:cNvSpPr>
              <p:nvPr/>
            </p:nvSpPr>
            <p:spPr bwMode="auto">
              <a:xfrm rot="-5400000" flipH="1" flipV="1">
                <a:off x="2039" y="2510"/>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98" name="Line 742">
                <a:extLst>
                  <a:ext uri="{FF2B5EF4-FFF2-40B4-BE49-F238E27FC236}">
                    <a16:creationId xmlns:a16="http://schemas.microsoft.com/office/drawing/2014/main" id="{FB911F78-87A5-D7CB-D409-0E6D2E811C44}"/>
                  </a:ext>
                </a:extLst>
              </p:cNvPr>
              <p:cNvSpPr>
                <a:spLocks noChangeShapeType="1"/>
              </p:cNvSpPr>
              <p:nvPr/>
            </p:nvSpPr>
            <p:spPr bwMode="auto">
              <a:xfrm rot="-5400000" flipH="1" flipV="1">
                <a:off x="3559" y="2510"/>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999" name="Line 743">
                <a:extLst>
                  <a:ext uri="{FF2B5EF4-FFF2-40B4-BE49-F238E27FC236}">
                    <a16:creationId xmlns:a16="http://schemas.microsoft.com/office/drawing/2014/main" id="{AE3890E0-3361-9FD7-452B-1308BF71D575}"/>
                  </a:ext>
                </a:extLst>
              </p:cNvPr>
              <p:cNvSpPr>
                <a:spLocks noChangeShapeType="1"/>
              </p:cNvSpPr>
              <p:nvPr/>
            </p:nvSpPr>
            <p:spPr bwMode="auto">
              <a:xfrm rot="-5400000">
                <a:off x="3451"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00" name="Line 744">
                <a:extLst>
                  <a:ext uri="{FF2B5EF4-FFF2-40B4-BE49-F238E27FC236}">
                    <a16:creationId xmlns:a16="http://schemas.microsoft.com/office/drawing/2014/main" id="{89E11C63-5E19-5FF3-D315-F02DDA1DFA4B}"/>
                  </a:ext>
                </a:extLst>
              </p:cNvPr>
              <p:cNvSpPr>
                <a:spLocks noChangeShapeType="1"/>
              </p:cNvSpPr>
              <p:nvPr/>
            </p:nvSpPr>
            <p:spPr bwMode="auto">
              <a:xfrm rot="-5400000">
                <a:off x="3450"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01" name="Line 745">
                <a:extLst>
                  <a:ext uri="{FF2B5EF4-FFF2-40B4-BE49-F238E27FC236}">
                    <a16:creationId xmlns:a16="http://schemas.microsoft.com/office/drawing/2014/main" id="{BC17AB31-D82F-EE82-C01A-44A2EDB3D81C}"/>
                  </a:ext>
                </a:extLst>
              </p:cNvPr>
              <p:cNvSpPr>
                <a:spLocks noChangeShapeType="1"/>
              </p:cNvSpPr>
              <p:nvPr/>
            </p:nvSpPr>
            <p:spPr bwMode="auto">
              <a:xfrm rot="-5400000">
                <a:off x="1936"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02" name="Line 746">
                <a:extLst>
                  <a:ext uri="{FF2B5EF4-FFF2-40B4-BE49-F238E27FC236}">
                    <a16:creationId xmlns:a16="http://schemas.microsoft.com/office/drawing/2014/main" id="{2FD2A31C-CD36-6B0A-A342-95CED66E07B4}"/>
                  </a:ext>
                </a:extLst>
              </p:cNvPr>
              <p:cNvSpPr>
                <a:spLocks noChangeShapeType="1"/>
              </p:cNvSpPr>
              <p:nvPr/>
            </p:nvSpPr>
            <p:spPr bwMode="auto">
              <a:xfrm rot="-5400000" flipH="1" flipV="1">
                <a:off x="304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03" name="Line 747">
                <a:extLst>
                  <a:ext uri="{FF2B5EF4-FFF2-40B4-BE49-F238E27FC236}">
                    <a16:creationId xmlns:a16="http://schemas.microsoft.com/office/drawing/2014/main" id="{249FD6C5-E93C-87DA-17D7-94E8D44AC7E6}"/>
                  </a:ext>
                </a:extLst>
              </p:cNvPr>
              <p:cNvSpPr>
                <a:spLocks noChangeShapeType="1"/>
              </p:cNvSpPr>
              <p:nvPr/>
            </p:nvSpPr>
            <p:spPr bwMode="auto">
              <a:xfrm rot="-5400000" flipH="1" flipV="1">
                <a:off x="255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04" name="Line 748">
                <a:extLst>
                  <a:ext uri="{FF2B5EF4-FFF2-40B4-BE49-F238E27FC236}">
                    <a16:creationId xmlns:a16="http://schemas.microsoft.com/office/drawing/2014/main" id="{0E39579D-AB96-C8DD-E725-81F99F8B7FA0}"/>
                  </a:ext>
                </a:extLst>
              </p:cNvPr>
              <p:cNvSpPr>
                <a:spLocks noChangeShapeType="1"/>
              </p:cNvSpPr>
              <p:nvPr/>
            </p:nvSpPr>
            <p:spPr bwMode="auto">
              <a:xfrm rot="16200000" flipV="1">
                <a:off x="254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05" name="Line 749">
                <a:extLst>
                  <a:ext uri="{FF2B5EF4-FFF2-40B4-BE49-F238E27FC236}">
                    <a16:creationId xmlns:a16="http://schemas.microsoft.com/office/drawing/2014/main" id="{1238A79C-9421-C5BD-4779-7C6E35F19D3B}"/>
                  </a:ext>
                </a:extLst>
              </p:cNvPr>
              <p:cNvSpPr>
                <a:spLocks noChangeShapeType="1"/>
              </p:cNvSpPr>
              <p:nvPr/>
            </p:nvSpPr>
            <p:spPr bwMode="auto">
              <a:xfrm rot="16200000" flipV="1">
                <a:off x="304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06" name="Line 750">
                <a:extLst>
                  <a:ext uri="{FF2B5EF4-FFF2-40B4-BE49-F238E27FC236}">
                    <a16:creationId xmlns:a16="http://schemas.microsoft.com/office/drawing/2014/main" id="{6C546248-3F10-2FB4-90C2-1E3DA51CB94A}"/>
                  </a:ext>
                </a:extLst>
              </p:cNvPr>
              <p:cNvSpPr>
                <a:spLocks noChangeShapeType="1"/>
              </p:cNvSpPr>
              <p:nvPr/>
            </p:nvSpPr>
            <p:spPr bwMode="auto">
              <a:xfrm rot="16200000" flipH="1">
                <a:off x="2322"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07" name="Line 751">
                <a:extLst>
                  <a:ext uri="{FF2B5EF4-FFF2-40B4-BE49-F238E27FC236}">
                    <a16:creationId xmlns:a16="http://schemas.microsoft.com/office/drawing/2014/main" id="{637AD6C8-8DAB-1CCC-CDF2-F373B6B594DE}"/>
                  </a:ext>
                </a:extLst>
              </p:cNvPr>
              <p:cNvSpPr>
                <a:spLocks noChangeShapeType="1"/>
              </p:cNvSpPr>
              <p:nvPr/>
            </p:nvSpPr>
            <p:spPr bwMode="auto">
              <a:xfrm rot="16200000" flipH="1">
                <a:off x="2327"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08" name="Line 752">
                <a:extLst>
                  <a:ext uri="{FF2B5EF4-FFF2-40B4-BE49-F238E27FC236}">
                    <a16:creationId xmlns:a16="http://schemas.microsoft.com/office/drawing/2014/main" id="{E26445C2-075D-82F1-3519-4B8B6B752801}"/>
                  </a:ext>
                </a:extLst>
              </p:cNvPr>
              <p:cNvSpPr>
                <a:spLocks noChangeShapeType="1"/>
              </p:cNvSpPr>
              <p:nvPr/>
            </p:nvSpPr>
            <p:spPr bwMode="auto">
              <a:xfrm rot="16200000" flipH="1">
                <a:off x="2678"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09" name="Line 753">
                <a:extLst>
                  <a:ext uri="{FF2B5EF4-FFF2-40B4-BE49-F238E27FC236}">
                    <a16:creationId xmlns:a16="http://schemas.microsoft.com/office/drawing/2014/main" id="{671C96FD-C362-CF05-0E75-E488E74B84CC}"/>
                  </a:ext>
                </a:extLst>
              </p:cNvPr>
              <p:cNvSpPr>
                <a:spLocks noChangeShapeType="1"/>
              </p:cNvSpPr>
              <p:nvPr/>
            </p:nvSpPr>
            <p:spPr bwMode="auto">
              <a:xfrm rot="16200000" flipH="1">
                <a:off x="2920"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10" name="Line 754">
                <a:extLst>
                  <a:ext uri="{FF2B5EF4-FFF2-40B4-BE49-F238E27FC236}">
                    <a16:creationId xmlns:a16="http://schemas.microsoft.com/office/drawing/2014/main" id="{D16D9F8A-F75E-7A37-E346-39ACF0F1C18A}"/>
                  </a:ext>
                </a:extLst>
              </p:cNvPr>
              <p:cNvSpPr>
                <a:spLocks noChangeShapeType="1"/>
              </p:cNvSpPr>
              <p:nvPr/>
            </p:nvSpPr>
            <p:spPr bwMode="auto">
              <a:xfrm rot="-5400000" flipH="1" flipV="1">
                <a:off x="2672"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11" name="Line 755">
                <a:extLst>
                  <a:ext uri="{FF2B5EF4-FFF2-40B4-BE49-F238E27FC236}">
                    <a16:creationId xmlns:a16="http://schemas.microsoft.com/office/drawing/2014/main" id="{06259AEA-5515-3889-42CF-C2CBD802E903}"/>
                  </a:ext>
                </a:extLst>
              </p:cNvPr>
              <p:cNvSpPr>
                <a:spLocks noChangeShapeType="1"/>
              </p:cNvSpPr>
              <p:nvPr/>
            </p:nvSpPr>
            <p:spPr bwMode="auto">
              <a:xfrm rot="-5400000" flipH="1" flipV="1">
                <a:off x="2914"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12" name="Line 756">
                <a:extLst>
                  <a:ext uri="{FF2B5EF4-FFF2-40B4-BE49-F238E27FC236}">
                    <a16:creationId xmlns:a16="http://schemas.microsoft.com/office/drawing/2014/main" id="{D5A131DD-9179-6C0E-A760-BAFA66DEFEFF}"/>
                  </a:ext>
                </a:extLst>
              </p:cNvPr>
              <p:cNvSpPr>
                <a:spLocks noChangeShapeType="1"/>
              </p:cNvSpPr>
              <p:nvPr/>
            </p:nvSpPr>
            <p:spPr bwMode="auto">
              <a:xfrm rot="-5400000" flipH="1" flipV="1">
                <a:off x="2799" y="2970"/>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13" name="Line 757">
                <a:extLst>
                  <a:ext uri="{FF2B5EF4-FFF2-40B4-BE49-F238E27FC236}">
                    <a16:creationId xmlns:a16="http://schemas.microsoft.com/office/drawing/2014/main" id="{99515F90-FDDF-15F4-B393-2904283A755B}"/>
                  </a:ext>
                </a:extLst>
              </p:cNvPr>
              <p:cNvSpPr>
                <a:spLocks noChangeShapeType="1"/>
              </p:cNvSpPr>
              <p:nvPr/>
            </p:nvSpPr>
            <p:spPr bwMode="auto">
              <a:xfrm rot="16200000" flipV="1">
                <a:off x="2793" y="1433"/>
                <a:ext cx="80"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14" name="Line 758">
                <a:extLst>
                  <a:ext uri="{FF2B5EF4-FFF2-40B4-BE49-F238E27FC236}">
                    <a16:creationId xmlns:a16="http://schemas.microsoft.com/office/drawing/2014/main" id="{06B41ABB-9B11-987E-ED87-39685B9B080F}"/>
                  </a:ext>
                </a:extLst>
              </p:cNvPr>
              <p:cNvSpPr>
                <a:spLocks noChangeShapeType="1"/>
              </p:cNvSpPr>
              <p:nvPr/>
            </p:nvSpPr>
            <p:spPr bwMode="auto">
              <a:xfrm rot="16200000" flipV="1">
                <a:off x="3559" y="2291"/>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15" name="Line 759">
                <a:extLst>
                  <a:ext uri="{FF2B5EF4-FFF2-40B4-BE49-F238E27FC236}">
                    <a16:creationId xmlns:a16="http://schemas.microsoft.com/office/drawing/2014/main" id="{4AF42C80-0B17-AD19-76FE-D5C09D22414A}"/>
                  </a:ext>
                </a:extLst>
              </p:cNvPr>
              <p:cNvSpPr>
                <a:spLocks noChangeShapeType="1"/>
              </p:cNvSpPr>
              <p:nvPr/>
            </p:nvSpPr>
            <p:spPr bwMode="auto">
              <a:xfrm rot="16200000" flipV="1">
                <a:off x="2039" y="2291"/>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16" name="Line 760">
                <a:extLst>
                  <a:ext uri="{FF2B5EF4-FFF2-40B4-BE49-F238E27FC236}">
                    <a16:creationId xmlns:a16="http://schemas.microsoft.com/office/drawing/2014/main" id="{40AD32E8-7E15-FB06-8C09-51D8BA48A440}"/>
                  </a:ext>
                </a:extLst>
              </p:cNvPr>
              <p:cNvSpPr>
                <a:spLocks noChangeShapeType="1"/>
              </p:cNvSpPr>
              <p:nvPr/>
            </p:nvSpPr>
            <p:spPr bwMode="auto">
              <a:xfrm rot="-5400000" flipH="1" flipV="1">
                <a:off x="2038" y="2084"/>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17" name="Line 761">
                <a:extLst>
                  <a:ext uri="{FF2B5EF4-FFF2-40B4-BE49-F238E27FC236}">
                    <a16:creationId xmlns:a16="http://schemas.microsoft.com/office/drawing/2014/main" id="{9F00F829-D9C8-432B-C259-A89D1DD87CCC}"/>
                  </a:ext>
                </a:extLst>
              </p:cNvPr>
              <p:cNvSpPr>
                <a:spLocks noChangeShapeType="1"/>
              </p:cNvSpPr>
              <p:nvPr/>
            </p:nvSpPr>
            <p:spPr bwMode="auto">
              <a:xfrm rot="-5400000" flipH="1" flipV="1">
                <a:off x="3558" y="2084"/>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18" name="Line 762">
                <a:extLst>
                  <a:ext uri="{FF2B5EF4-FFF2-40B4-BE49-F238E27FC236}">
                    <a16:creationId xmlns:a16="http://schemas.microsoft.com/office/drawing/2014/main" id="{E98D6E3D-E75F-6E58-3757-27D67039E4DA}"/>
                  </a:ext>
                </a:extLst>
              </p:cNvPr>
              <p:cNvSpPr>
                <a:spLocks noChangeShapeType="1"/>
              </p:cNvSpPr>
              <p:nvPr/>
            </p:nvSpPr>
            <p:spPr bwMode="auto">
              <a:xfrm rot="16200000" flipV="1">
                <a:off x="2292"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19" name="Line 763">
                <a:extLst>
                  <a:ext uri="{FF2B5EF4-FFF2-40B4-BE49-F238E27FC236}">
                    <a16:creationId xmlns:a16="http://schemas.microsoft.com/office/drawing/2014/main" id="{DBE80BE4-0741-6ECD-A993-39D91CB6B9FF}"/>
                  </a:ext>
                </a:extLst>
              </p:cNvPr>
              <p:cNvSpPr>
                <a:spLocks noChangeShapeType="1"/>
              </p:cNvSpPr>
              <p:nvPr/>
            </p:nvSpPr>
            <p:spPr bwMode="auto">
              <a:xfrm rot="-5400000" flipH="1" flipV="1">
                <a:off x="2291"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20" name="Line 764">
                <a:extLst>
                  <a:ext uri="{FF2B5EF4-FFF2-40B4-BE49-F238E27FC236}">
                    <a16:creationId xmlns:a16="http://schemas.microsoft.com/office/drawing/2014/main" id="{3ADF21F8-A716-304B-E94D-EF92FF13D450}"/>
                  </a:ext>
                </a:extLst>
              </p:cNvPr>
              <p:cNvSpPr>
                <a:spLocks noChangeShapeType="1"/>
              </p:cNvSpPr>
              <p:nvPr/>
            </p:nvSpPr>
            <p:spPr bwMode="auto">
              <a:xfrm rot="16200000" flipV="1">
                <a:off x="3294"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21" name="Line 765">
                <a:extLst>
                  <a:ext uri="{FF2B5EF4-FFF2-40B4-BE49-F238E27FC236}">
                    <a16:creationId xmlns:a16="http://schemas.microsoft.com/office/drawing/2014/main" id="{FF5F72E8-7DE4-7EF6-F5C9-F6A913BEB6EB}"/>
                  </a:ext>
                </a:extLst>
              </p:cNvPr>
              <p:cNvSpPr>
                <a:spLocks noChangeShapeType="1"/>
              </p:cNvSpPr>
              <p:nvPr/>
            </p:nvSpPr>
            <p:spPr bwMode="auto">
              <a:xfrm rot="-5400000" flipH="1" flipV="1">
                <a:off x="3293"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22" name="Line 766">
                <a:extLst>
                  <a:ext uri="{FF2B5EF4-FFF2-40B4-BE49-F238E27FC236}">
                    <a16:creationId xmlns:a16="http://schemas.microsoft.com/office/drawing/2014/main" id="{C5C16FB5-3A92-53CD-2D7B-631DFAE7D8ED}"/>
                  </a:ext>
                </a:extLst>
              </p:cNvPr>
              <p:cNvSpPr>
                <a:spLocks noChangeShapeType="1"/>
              </p:cNvSpPr>
              <p:nvPr/>
            </p:nvSpPr>
            <p:spPr bwMode="auto">
              <a:xfrm rot="16200000" flipH="1">
                <a:off x="3071"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23" name="Line 767">
                <a:extLst>
                  <a:ext uri="{FF2B5EF4-FFF2-40B4-BE49-F238E27FC236}">
                    <a16:creationId xmlns:a16="http://schemas.microsoft.com/office/drawing/2014/main" id="{0F73AC81-E901-D298-4369-F2F7C4AADC08}"/>
                  </a:ext>
                </a:extLst>
              </p:cNvPr>
              <p:cNvSpPr>
                <a:spLocks noChangeShapeType="1"/>
              </p:cNvSpPr>
              <p:nvPr/>
            </p:nvSpPr>
            <p:spPr bwMode="auto">
              <a:xfrm rot="16200000" flipH="1">
                <a:off x="2069"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24" name="Line 768">
                <a:extLst>
                  <a:ext uri="{FF2B5EF4-FFF2-40B4-BE49-F238E27FC236}">
                    <a16:creationId xmlns:a16="http://schemas.microsoft.com/office/drawing/2014/main" id="{71E57246-F0B7-9A5B-7EAA-D2C3AE9AE7F9}"/>
                  </a:ext>
                </a:extLst>
              </p:cNvPr>
              <p:cNvSpPr>
                <a:spLocks noChangeShapeType="1"/>
              </p:cNvSpPr>
              <p:nvPr/>
            </p:nvSpPr>
            <p:spPr bwMode="auto">
              <a:xfrm rot="16200000" flipH="1">
                <a:off x="2068"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25" name="Line 769">
                <a:extLst>
                  <a:ext uri="{FF2B5EF4-FFF2-40B4-BE49-F238E27FC236}">
                    <a16:creationId xmlns:a16="http://schemas.microsoft.com/office/drawing/2014/main" id="{93BB4B04-230E-EA92-A357-C02C2F7CE48B}"/>
                  </a:ext>
                </a:extLst>
              </p:cNvPr>
              <p:cNvSpPr>
                <a:spLocks noChangeShapeType="1"/>
              </p:cNvSpPr>
              <p:nvPr/>
            </p:nvSpPr>
            <p:spPr bwMode="auto">
              <a:xfrm rot="16200000" flipH="1">
                <a:off x="3076"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26" name="Line 770">
                <a:extLst>
                  <a:ext uri="{FF2B5EF4-FFF2-40B4-BE49-F238E27FC236}">
                    <a16:creationId xmlns:a16="http://schemas.microsoft.com/office/drawing/2014/main" id="{81B9FC3A-0856-05E0-68B4-7969AB4D169F}"/>
                  </a:ext>
                </a:extLst>
              </p:cNvPr>
              <p:cNvSpPr>
                <a:spLocks noChangeShapeType="1"/>
              </p:cNvSpPr>
              <p:nvPr/>
            </p:nvSpPr>
            <p:spPr bwMode="auto">
              <a:xfrm rot="-5400000">
                <a:off x="2195"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27" name="Line 771">
                <a:extLst>
                  <a:ext uri="{FF2B5EF4-FFF2-40B4-BE49-F238E27FC236}">
                    <a16:creationId xmlns:a16="http://schemas.microsoft.com/office/drawing/2014/main" id="{87F44F8F-95C6-52D9-993A-A0C3EBC30D36}"/>
                  </a:ext>
                </a:extLst>
              </p:cNvPr>
              <p:cNvSpPr>
                <a:spLocks noChangeShapeType="1"/>
              </p:cNvSpPr>
              <p:nvPr/>
            </p:nvSpPr>
            <p:spPr bwMode="auto">
              <a:xfrm rot="-5400000">
                <a:off x="2196"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28" name="Line 772">
                <a:extLst>
                  <a:ext uri="{FF2B5EF4-FFF2-40B4-BE49-F238E27FC236}">
                    <a16:creationId xmlns:a16="http://schemas.microsoft.com/office/drawing/2014/main" id="{E069ADB1-0CC2-875C-7BC5-FE92F08EAAF6}"/>
                  </a:ext>
                </a:extLst>
              </p:cNvPr>
              <p:cNvSpPr>
                <a:spLocks noChangeShapeType="1"/>
              </p:cNvSpPr>
              <p:nvPr/>
            </p:nvSpPr>
            <p:spPr bwMode="auto">
              <a:xfrm rot="-5400000" flipH="1" flipV="1">
                <a:off x="342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29" name="Line 773">
                <a:extLst>
                  <a:ext uri="{FF2B5EF4-FFF2-40B4-BE49-F238E27FC236}">
                    <a16:creationId xmlns:a16="http://schemas.microsoft.com/office/drawing/2014/main" id="{2D50C4B5-556D-46F8-F395-3BAF2E4BEC6C}"/>
                  </a:ext>
                </a:extLst>
              </p:cNvPr>
              <p:cNvSpPr>
                <a:spLocks noChangeShapeType="1"/>
              </p:cNvSpPr>
              <p:nvPr/>
            </p:nvSpPr>
            <p:spPr bwMode="auto">
              <a:xfrm rot="-5400000" flipH="1" flipV="1">
                <a:off x="217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30" name="Line 774">
                <a:extLst>
                  <a:ext uri="{FF2B5EF4-FFF2-40B4-BE49-F238E27FC236}">
                    <a16:creationId xmlns:a16="http://schemas.microsoft.com/office/drawing/2014/main" id="{F8F4B6A6-16F1-EDA4-2DFC-83180D4DD5C6}"/>
                  </a:ext>
                </a:extLst>
              </p:cNvPr>
              <p:cNvSpPr>
                <a:spLocks noChangeShapeType="1"/>
              </p:cNvSpPr>
              <p:nvPr/>
            </p:nvSpPr>
            <p:spPr bwMode="auto">
              <a:xfrm rot="16200000" flipH="1">
                <a:off x="217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31" name="Line 775">
                <a:extLst>
                  <a:ext uri="{FF2B5EF4-FFF2-40B4-BE49-F238E27FC236}">
                    <a16:creationId xmlns:a16="http://schemas.microsoft.com/office/drawing/2014/main" id="{95F3CCAE-2C91-2E4F-3F4D-85C60881A979}"/>
                  </a:ext>
                </a:extLst>
              </p:cNvPr>
              <p:cNvSpPr>
                <a:spLocks noChangeShapeType="1"/>
              </p:cNvSpPr>
              <p:nvPr/>
            </p:nvSpPr>
            <p:spPr bwMode="auto">
              <a:xfrm rot="16200000" flipH="1">
                <a:off x="342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32" name="Line 776">
                <a:extLst>
                  <a:ext uri="{FF2B5EF4-FFF2-40B4-BE49-F238E27FC236}">
                    <a16:creationId xmlns:a16="http://schemas.microsoft.com/office/drawing/2014/main" id="{DD2D4DF4-B54C-97CD-83EB-D63C72D1857F}"/>
                  </a:ext>
                </a:extLst>
              </p:cNvPr>
              <p:cNvSpPr>
                <a:spLocks noChangeShapeType="1"/>
              </p:cNvSpPr>
              <p:nvPr/>
            </p:nvSpPr>
            <p:spPr bwMode="auto">
              <a:xfrm rot="-5400000">
                <a:off x="3456"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33" name="Line 777">
                <a:extLst>
                  <a:ext uri="{FF2B5EF4-FFF2-40B4-BE49-F238E27FC236}">
                    <a16:creationId xmlns:a16="http://schemas.microsoft.com/office/drawing/2014/main" id="{D8D3446F-BA10-3627-7F55-FBBCB3E493A3}"/>
                  </a:ext>
                </a:extLst>
              </p:cNvPr>
              <p:cNvSpPr>
                <a:spLocks noChangeShapeType="1"/>
              </p:cNvSpPr>
              <p:nvPr/>
            </p:nvSpPr>
            <p:spPr bwMode="auto">
              <a:xfrm rot="16200000" flipH="1">
                <a:off x="2576"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34" name="Line 778">
                <a:extLst>
                  <a:ext uri="{FF2B5EF4-FFF2-40B4-BE49-F238E27FC236}">
                    <a16:creationId xmlns:a16="http://schemas.microsoft.com/office/drawing/2014/main" id="{6A2A7A6F-6CD8-2CF4-6EE8-A2B36B43B22F}"/>
                  </a:ext>
                </a:extLst>
              </p:cNvPr>
              <p:cNvSpPr>
                <a:spLocks noChangeShapeType="1"/>
              </p:cNvSpPr>
              <p:nvPr/>
            </p:nvSpPr>
            <p:spPr bwMode="auto">
              <a:xfrm rot="16200000" flipH="1">
                <a:off x="2581"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35" name="Line 779">
                <a:extLst>
                  <a:ext uri="{FF2B5EF4-FFF2-40B4-BE49-F238E27FC236}">
                    <a16:creationId xmlns:a16="http://schemas.microsoft.com/office/drawing/2014/main" id="{FC862FED-D446-FBFE-1CA4-1EDCF80FFC28}"/>
                  </a:ext>
                </a:extLst>
              </p:cNvPr>
              <p:cNvSpPr>
                <a:spLocks noChangeShapeType="1"/>
              </p:cNvSpPr>
              <p:nvPr/>
            </p:nvSpPr>
            <p:spPr bwMode="auto">
              <a:xfrm rot="16200000" flipH="1">
                <a:off x="2418"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36" name="Line 780">
                <a:extLst>
                  <a:ext uri="{FF2B5EF4-FFF2-40B4-BE49-F238E27FC236}">
                    <a16:creationId xmlns:a16="http://schemas.microsoft.com/office/drawing/2014/main" id="{B257C987-1FD9-C417-C90B-E7D7310FE37D}"/>
                  </a:ext>
                </a:extLst>
              </p:cNvPr>
              <p:cNvSpPr>
                <a:spLocks noChangeShapeType="1"/>
              </p:cNvSpPr>
              <p:nvPr/>
            </p:nvSpPr>
            <p:spPr bwMode="auto">
              <a:xfrm rot="-5400000" flipH="1" flipV="1">
                <a:off x="2419"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37" name="Line 781">
                <a:extLst>
                  <a:ext uri="{FF2B5EF4-FFF2-40B4-BE49-F238E27FC236}">
                    <a16:creationId xmlns:a16="http://schemas.microsoft.com/office/drawing/2014/main" id="{089FDE3C-4804-AE6A-DAE6-B6D178472FA6}"/>
                  </a:ext>
                </a:extLst>
              </p:cNvPr>
              <p:cNvSpPr>
                <a:spLocks noChangeShapeType="1"/>
              </p:cNvSpPr>
              <p:nvPr/>
            </p:nvSpPr>
            <p:spPr bwMode="auto">
              <a:xfrm rot="16200000" flipH="1">
                <a:off x="3167"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38" name="Line 782">
                <a:extLst>
                  <a:ext uri="{FF2B5EF4-FFF2-40B4-BE49-F238E27FC236}">
                    <a16:creationId xmlns:a16="http://schemas.microsoft.com/office/drawing/2014/main" id="{7AC42A43-AF7E-C76F-136E-F3E086E58120}"/>
                  </a:ext>
                </a:extLst>
              </p:cNvPr>
              <p:cNvSpPr>
                <a:spLocks noChangeShapeType="1"/>
              </p:cNvSpPr>
              <p:nvPr/>
            </p:nvSpPr>
            <p:spPr bwMode="auto">
              <a:xfrm rot="-5400000" flipH="1" flipV="1">
                <a:off x="3168"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39" name="Line 783">
                <a:extLst>
                  <a:ext uri="{FF2B5EF4-FFF2-40B4-BE49-F238E27FC236}">
                    <a16:creationId xmlns:a16="http://schemas.microsoft.com/office/drawing/2014/main" id="{A7EA19CF-4A31-D8FB-9599-6F3A75B7670D}"/>
                  </a:ext>
                </a:extLst>
              </p:cNvPr>
              <p:cNvSpPr>
                <a:spLocks noChangeShapeType="1"/>
              </p:cNvSpPr>
              <p:nvPr/>
            </p:nvSpPr>
            <p:spPr bwMode="auto">
              <a:xfrm rot="16200000" flipH="1">
                <a:off x="2818"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40" name="Line 784">
                <a:extLst>
                  <a:ext uri="{FF2B5EF4-FFF2-40B4-BE49-F238E27FC236}">
                    <a16:creationId xmlns:a16="http://schemas.microsoft.com/office/drawing/2014/main" id="{9EFEAA48-A657-1420-73A3-596BCA1B2601}"/>
                  </a:ext>
                </a:extLst>
              </p:cNvPr>
              <p:cNvSpPr>
                <a:spLocks noChangeShapeType="1"/>
              </p:cNvSpPr>
              <p:nvPr/>
            </p:nvSpPr>
            <p:spPr bwMode="auto">
              <a:xfrm rot="16200000" flipH="1">
                <a:off x="2823"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41" name="Line 785">
                <a:extLst>
                  <a:ext uri="{FF2B5EF4-FFF2-40B4-BE49-F238E27FC236}">
                    <a16:creationId xmlns:a16="http://schemas.microsoft.com/office/drawing/2014/main" id="{DB454B08-A1E1-76D7-EC50-1548536DAB59}"/>
                  </a:ext>
                </a:extLst>
              </p:cNvPr>
              <p:cNvSpPr>
                <a:spLocks noChangeShapeType="1"/>
              </p:cNvSpPr>
              <p:nvPr/>
            </p:nvSpPr>
            <p:spPr bwMode="auto">
              <a:xfrm rot="-5400000" flipH="1" flipV="1">
                <a:off x="217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42" name="Line 786">
                <a:extLst>
                  <a:ext uri="{FF2B5EF4-FFF2-40B4-BE49-F238E27FC236}">
                    <a16:creationId xmlns:a16="http://schemas.microsoft.com/office/drawing/2014/main" id="{5155C2CB-5A74-4CF5-D565-11E7BF27D094}"/>
                  </a:ext>
                </a:extLst>
              </p:cNvPr>
              <p:cNvSpPr>
                <a:spLocks noChangeShapeType="1"/>
              </p:cNvSpPr>
              <p:nvPr/>
            </p:nvSpPr>
            <p:spPr bwMode="auto">
              <a:xfrm rot="-5400000" flipH="1" flipV="1">
                <a:off x="342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43" name="Line 787">
                <a:extLst>
                  <a:ext uri="{FF2B5EF4-FFF2-40B4-BE49-F238E27FC236}">
                    <a16:creationId xmlns:a16="http://schemas.microsoft.com/office/drawing/2014/main" id="{E6ECB7F3-219A-1ED9-1008-AE1201BD7A16}"/>
                  </a:ext>
                </a:extLst>
              </p:cNvPr>
              <p:cNvSpPr>
                <a:spLocks noChangeShapeType="1"/>
              </p:cNvSpPr>
              <p:nvPr/>
            </p:nvSpPr>
            <p:spPr bwMode="auto">
              <a:xfrm rot="16200000" flipH="1">
                <a:off x="217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44" name="Line 788">
                <a:extLst>
                  <a:ext uri="{FF2B5EF4-FFF2-40B4-BE49-F238E27FC236}">
                    <a16:creationId xmlns:a16="http://schemas.microsoft.com/office/drawing/2014/main" id="{D79A9105-DB5D-E9F7-6C89-C2BDB7E600B2}"/>
                  </a:ext>
                </a:extLst>
              </p:cNvPr>
              <p:cNvSpPr>
                <a:spLocks noChangeShapeType="1"/>
              </p:cNvSpPr>
              <p:nvPr/>
            </p:nvSpPr>
            <p:spPr bwMode="auto">
              <a:xfrm rot="16200000" flipH="1">
                <a:off x="342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45" name="Line 789">
                <a:extLst>
                  <a:ext uri="{FF2B5EF4-FFF2-40B4-BE49-F238E27FC236}">
                    <a16:creationId xmlns:a16="http://schemas.microsoft.com/office/drawing/2014/main" id="{8C83160C-FDDF-DD80-0EF9-4AE3173A9181}"/>
                  </a:ext>
                </a:extLst>
              </p:cNvPr>
              <p:cNvSpPr>
                <a:spLocks noChangeShapeType="1"/>
              </p:cNvSpPr>
              <p:nvPr/>
            </p:nvSpPr>
            <p:spPr bwMode="auto">
              <a:xfrm rot="-5400000">
                <a:off x="3197"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46" name="Line 790">
                <a:extLst>
                  <a:ext uri="{FF2B5EF4-FFF2-40B4-BE49-F238E27FC236}">
                    <a16:creationId xmlns:a16="http://schemas.microsoft.com/office/drawing/2014/main" id="{9ADB216F-5AA4-28E3-9449-8DF3F1872D1C}"/>
                  </a:ext>
                </a:extLst>
              </p:cNvPr>
              <p:cNvSpPr>
                <a:spLocks noChangeShapeType="1"/>
              </p:cNvSpPr>
              <p:nvPr/>
            </p:nvSpPr>
            <p:spPr bwMode="auto">
              <a:xfrm rot="-5400000">
                <a:off x="3198"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47" name="Line 791">
                <a:extLst>
                  <a:ext uri="{FF2B5EF4-FFF2-40B4-BE49-F238E27FC236}">
                    <a16:creationId xmlns:a16="http://schemas.microsoft.com/office/drawing/2014/main" id="{678B79DE-FF78-2EAD-B8FE-FDDF98ED6DF8}"/>
                  </a:ext>
                </a:extLst>
              </p:cNvPr>
              <p:cNvSpPr>
                <a:spLocks noChangeShapeType="1"/>
              </p:cNvSpPr>
              <p:nvPr/>
            </p:nvSpPr>
            <p:spPr bwMode="auto">
              <a:xfrm rot="16200000" flipH="1">
                <a:off x="3324"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48" name="Line 792">
                <a:extLst>
                  <a:ext uri="{FF2B5EF4-FFF2-40B4-BE49-F238E27FC236}">
                    <a16:creationId xmlns:a16="http://schemas.microsoft.com/office/drawing/2014/main" id="{169C640A-29E4-1E20-0659-D5F3D6A4FC17}"/>
                  </a:ext>
                </a:extLst>
              </p:cNvPr>
              <p:cNvSpPr>
                <a:spLocks noChangeShapeType="1"/>
              </p:cNvSpPr>
              <p:nvPr/>
            </p:nvSpPr>
            <p:spPr bwMode="auto">
              <a:xfrm rot="16200000" flipH="1">
                <a:off x="3323"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49" name="Line 793">
                <a:extLst>
                  <a:ext uri="{FF2B5EF4-FFF2-40B4-BE49-F238E27FC236}">
                    <a16:creationId xmlns:a16="http://schemas.microsoft.com/office/drawing/2014/main" id="{2794C223-7DBB-5F07-283F-A3D099D27D24}"/>
                  </a:ext>
                </a:extLst>
              </p:cNvPr>
              <p:cNvSpPr>
                <a:spLocks noChangeShapeType="1"/>
              </p:cNvSpPr>
              <p:nvPr/>
            </p:nvSpPr>
            <p:spPr bwMode="auto">
              <a:xfrm rot="-5400000" flipH="1" flipV="1">
                <a:off x="254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50" name="Line 794">
                <a:extLst>
                  <a:ext uri="{FF2B5EF4-FFF2-40B4-BE49-F238E27FC236}">
                    <a16:creationId xmlns:a16="http://schemas.microsoft.com/office/drawing/2014/main" id="{3CBBC8CB-710F-F6F6-6D86-C8D3074C0C98}"/>
                  </a:ext>
                </a:extLst>
              </p:cNvPr>
              <p:cNvSpPr>
                <a:spLocks noChangeShapeType="1"/>
              </p:cNvSpPr>
              <p:nvPr/>
            </p:nvSpPr>
            <p:spPr bwMode="auto">
              <a:xfrm rot="16200000" flipV="1">
                <a:off x="254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51" name="Line 795">
                <a:extLst>
                  <a:ext uri="{FF2B5EF4-FFF2-40B4-BE49-F238E27FC236}">
                    <a16:creationId xmlns:a16="http://schemas.microsoft.com/office/drawing/2014/main" id="{16B22A3C-20C3-CD59-B9A0-8E3B0B5BB32D}"/>
                  </a:ext>
                </a:extLst>
              </p:cNvPr>
              <p:cNvSpPr>
                <a:spLocks noChangeShapeType="1"/>
              </p:cNvSpPr>
              <p:nvPr/>
            </p:nvSpPr>
            <p:spPr bwMode="auto">
              <a:xfrm rot="-5400000" flipH="1" flipV="1">
                <a:off x="304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52" name="Line 796">
                <a:extLst>
                  <a:ext uri="{FF2B5EF4-FFF2-40B4-BE49-F238E27FC236}">
                    <a16:creationId xmlns:a16="http://schemas.microsoft.com/office/drawing/2014/main" id="{CF75D3AD-975F-E6E9-8803-F6467FE41442}"/>
                  </a:ext>
                </a:extLst>
              </p:cNvPr>
              <p:cNvSpPr>
                <a:spLocks noChangeShapeType="1"/>
              </p:cNvSpPr>
              <p:nvPr/>
            </p:nvSpPr>
            <p:spPr bwMode="auto">
              <a:xfrm rot="16200000" flipV="1">
                <a:off x="304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53" name="Line 797">
                <a:extLst>
                  <a:ext uri="{FF2B5EF4-FFF2-40B4-BE49-F238E27FC236}">
                    <a16:creationId xmlns:a16="http://schemas.microsoft.com/office/drawing/2014/main" id="{B00E5818-B260-BA6E-3ED9-2220AF9182EF}"/>
                  </a:ext>
                </a:extLst>
              </p:cNvPr>
              <p:cNvSpPr>
                <a:spLocks noChangeShapeType="1"/>
              </p:cNvSpPr>
              <p:nvPr/>
            </p:nvSpPr>
            <p:spPr bwMode="auto">
              <a:xfrm rot="16200000" flipV="1">
                <a:off x="3299"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54" name="Line 798">
                <a:extLst>
                  <a:ext uri="{FF2B5EF4-FFF2-40B4-BE49-F238E27FC236}">
                    <a16:creationId xmlns:a16="http://schemas.microsoft.com/office/drawing/2014/main" id="{28DE6224-8796-A8D0-8A30-2C7F7948EBB6}"/>
                  </a:ext>
                </a:extLst>
              </p:cNvPr>
              <p:cNvSpPr>
                <a:spLocks noChangeShapeType="1"/>
              </p:cNvSpPr>
              <p:nvPr/>
            </p:nvSpPr>
            <p:spPr bwMode="auto">
              <a:xfrm rot="-5400000" flipH="1" flipV="1">
                <a:off x="3300"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55" name="Line 799">
                <a:extLst>
                  <a:ext uri="{FF2B5EF4-FFF2-40B4-BE49-F238E27FC236}">
                    <a16:creationId xmlns:a16="http://schemas.microsoft.com/office/drawing/2014/main" id="{8C4A8256-88C5-5CF1-9839-FC25CB1BD574}"/>
                  </a:ext>
                </a:extLst>
              </p:cNvPr>
              <p:cNvSpPr>
                <a:spLocks noChangeShapeType="1"/>
              </p:cNvSpPr>
              <p:nvPr/>
            </p:nvSpPr>
            <p:spPr bwMode="auto">
              <a:xfrm rot="-5400000" flipH="1" flipV="1">
                <a:off x="2298"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56" name="Line 800">
                <a:extLst>
                  <a:ext uri="{FF2B5EF4-FFF2-40B4-BE49-F238E27FC236}">
                    <a16:creationId xmlns:a16="http://schemas.microsoft.com/office/drawing/2014/main" id="{D400A6C6-11B4-8A10-BC79-A6D80FE625D9}"/>
                  </a:ext>
                </a:extLst>
              </p:cNvPr>
              <p:cNvSpPr>
                <a:spLocks noChangeShapeType="1"/>
              </p:cNvSpPr>
              <p:nvPr/>
            </p:nvSpPr>
            <p:spPr bwMode="auto">
              <a:xfrm rot="16200000" flipV="1">
                <a:off x="2297"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57" name="Line 801">
                <a:extLst>
                  <a:ext uri="{FF2B5EF4-FFF2-40B4-BE49-F238E27FC236}">
                    <a16:creationId xmlns:a16="http://schemas.microsoft.com/office/drawing/2014/main" id="{2D3CA877-82E5-B6B7-F286-B9E00A0E4824}"/>
                  </a:ext>
                </a:extLst>
              </p:cNvPr>
              <p:cNvSpPr>
                <a:spLocks noChangeShapeType="1"/>
              </p:cNvSpPr>
              <p:nvPr/>
            </p:nvSpPr>
            <p:spPr bwMode="auto">
              <a:xfrm rot="-5400000">
                <a:off x="2201"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58" name="Line 802">
                <a:extLst>
                  <a:ext uri="{FF2B5EF4-FFF2-40B4-BE49-F238E27FC236}">
                    <a16:creationId xmlns:a16="http://schemas.microsoft.com/office/drawing/2014/main" id="{D3B87390-8008-18A4-5755-C44D31DE0825}"/>
                  </a:ext>
                </a:extLst>
              </p:cNvPr>
              <p:cNvSpPr>
                <a:spLocks noChangeShapeType="1"/>
              </p:cNvSpPr>
              <p:nvPr/>
            </p:nvSpPr>
            <p:spPr bwMode="auto">
              <a:xfrm rot="16200000" flipH="1">
                <a:off x="2913"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59" name="Line 803">
                <a:extLst>
                  <a:ext uri="{FF2B5EF4-FFF2-40B4-BE49-F238E27FC236}">
                    <a16:creationId xmlns:a16="http://schemas.microsoft.com/office/drawing/2014/main" id="{6DAA39EB-1739-2182-F973-E38CE85406B7}"/>
                  </a:ext>
                </a:extLst>
              </p:cNvPr>
              <p:cNvSpPr>
                <a:spLocks noChangeShapeType="1"/>
              </p:cNvSpPr>
              <p:nvPr/>
            </p:nvSpPr>
            <p:spPr bwMode="auto">
              <a:xfrm rot="-5400000" flipH="1" flipV="1">
                <a:off x="2914"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60" name="Line 804">
                <a:extLst>
                  <a:ext uri="{FF2B5EF4-FFF2-40B4-BE49-F238E27FC236}">
                    <a16:creationId xmlns:a16="http://schemas.microsoft.com/office/drawing/2014/main" id="{85338C40-8794-C7B6-4E82-78B0C98C0EA1}"/>
                  </a:ext>
                </a:extLst>
              </p:cNvPr>
              <p:cNvSpPr>
                <a:spLocks noChangeShapeType="1"/>
              </p:cNvSpPr>
              <p:nvPr/>
            </p:nvSpPr>
            <p:spPr bwMode="auto">
              <a:xfrm rot="16200000" flipH="1">
                <a:off x="2671"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61" name="Line 805">
                <a:extLst>
                  <a:ext uri="{FF2B5EF4-FFF2-40B4-BE49-F238E27FC236}">
                    <a16:creationId xmlns:a16="http://schemas.microsoft.com/office/drawing/2014/main" id="{5087EC16-21E9-67F4-44B0-59B76A6B3DE6}"/>
                  </a:ext>
                </a:extLst>
              </p:cNvPr>
              <p:cNvSpPr>
                <a:spLocks noChangeShapeType="1"/>
              </p:cNvSpPr>
              <p:nvPr/>
            </p:nvSpPr>
            <p:spPr bwMode="auto">
              <a:xfrm rot="-5400000" flipH="1" flipV="1">
                <a:off x="2672"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62" name="Line 806">
                <a:extLst>
                  <a:ext uri="{FF2B5EF4-FFF2-40B4-BE49-F238E27FC236}">
                    <a16:creationId xmlns:a16="http://schemas.microsoft.com/office/drawing/2014/main" id="{8D6AC9E4-0B58-E2B5-D232-481867BB07FF}"/>
                  </a:ext>
                </a:extLst>
              </p:cNvPr>
              <p:cNvSpPr>
                <a:spLocks noChangeShapeType="1"/>
              </p:cNvSpPr>
              <p:nvPr/>
            </p:nvSpPr>
            <p:spPr bwMode="auto">
              <a:xfrm rot="16200000" flipV="1">
                <a:off x="2793" y="2746"/>
                <a:ext cx="81"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63" name="Line 807">
                <a:extLst>
                  <a:ext uri="{FF2B5EF4-FFF2-40B4-BE49-F238E27FC236}">
                    <a16:creationId xmlns:a16="http://schemas.microsoft.com/office/drawing/2014/main" id="{56FA5F5F-D67B-1F38-EFAA-36E754EC4ADF}"/>
                  </a:ext>
                </a:extLst>
              </p:cNvPr>
              <p:cNvSpPr>
                <a:spLocks noChangeShapeType="1"/>
              </p:cNvSpPr>
              <p:nvPr/>
            </p:nvSpPr>
            <p:spPr bwMode="auto">
              <a:xfrm rot="-5400000" flipH="1" flipV="1">
                <a:off x="2792" y="1651"/>
                <a:ext cx="81"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64" name="Line 808">
                <a:extLst>
                  <a:ext uri="{FF2B5EF4-FFF2-40B4-BE49-F238E27FC236}">
                    <a16:creationId xmlns:a16="http://schemas.microsoft.com/office/drawing/2014/main" id="{47D6B7B1-B447-7286-1D42-B64A1A1B5AC9}"/>
                  </a:ext>
                </a:extLst>
              </p:cNvPr>
              <p:cNvSpPr>
                <a:spLocks noChangeShapeType="1"/>
              </p:cNvSpPr>
              <p:nvPr/>
            </p:nvSpPr>
            <p:spPr bwMode="auto">
              <a:xfrm rot="-5400000">
                <a:off x="2449"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65" name="Line 809">
                <a:extLst>
                  <a:ext uri="{FF2B5EF4-FFF2-40B4-BE49-F238E27FC236}">
                    <a16:creationId xmlns:a16="http://schemas.microsoft.com/office/drawing/2014/main" id="{BFE8AD78-9AEA-139A-6BD8-23346D144AED}"/>
                  </a:ext>
                </a:extLst>
              </p:cNvPr>
              <p:cNvSpPr>
                <a:spLocks noChangeShapeType="1"/>
              </p:cNvSpPr>
              <p:nvPr/>
            </p:nvSpPr>
            <p:spPr bwMode="auto">
              <a:xfrm rot="-5400000">
                <a:off x="2448"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66" name="Line 810">
                <a:extLst>
                  <a:ext uri="{FF2B5EF4-FFF2-40B4-BE49-F238E27FC236}">
                    <a16:creationId xmlns:a16="http://schemas.microsoft.com/office/drawing/2014/main" id="{5913311D-0185-ADB2-BB7E-33FA28661EB3}"/>
                  </a:ext>
                </a:extLst>
              </p:cNvPr>
              <p:cNvSpPr>
                <a:spLocks noChangeShapeType="1"/>
              </p:cNvSpPr>
              <p:nvPr/>
            </p:nvSpPr>
            <p:spPr bwMode="auto">
              <a:xfrm rot="16200000" flipV="1">
                <a:off x="2298"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67" name="Line 811">
                <a:extLst>
                  <a:ext uri="{FF2B5EF4-FFF2-40B4-BE49-F238E27FC236}">
                    <a16:creationId xmlns:a16="http://schemas.microsoft.com/office/drawing/2014/main" id="{6BEE7490-0EFF-6F85-82A1-3F173568F008}"/>
                  </a:ext>
                </a:extLst>
              </p:cNvPr>
              <p:cNvSpPr>
                <a:spLocks noChangeShapeType="1"/>
              </p:cNvSpPr>
              <p:nvPr/>
            </p:nvSpPr>
            <p:spPr bwMode="auto">
              <a:xfrm rot="16200000" flipV="1">
                <a:off x="3300"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68" name="Line 812">
                <a:extLst>
                  <a:ext uri="{FF2B5EF4-FFF2-40B4-BE49-F238E27FC236}">
                    <a16:creationId xmlns:a16="http://schemas.microsoft.com/office/drawing/2014/main" id="{1E28C723-3390-E21D-1570-3A3B5E58E5EB}"/>
                  </a:ext>
                </a:extLst>
              </p:cNvPr>
              <p:cNvSpPr>
                <a:spLocks noChangeShapeType="1"/>
              </p:cNvSpPr>
              <p:nvPr/>
            </p:nvSpPr>
            <p:spPr bwMode="auto">
              <a:xfrm rot="-5400000" flipH="1" flipV="1">
                <a:off x="2297"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69" name="Line 813">
                <a:extLst>
                  <a:ext uri="{FF2B5EF4-FFF2-40B4-BE49-F238E27FC236}">
                    <a16:creationId xmlns:a16="http://schemas.microsoft.com/office/drawing/2014/main" id="{B9A19C8A-F1E1-B000-DAF8-E50166EECDBF}"/>
                  </a:ext>
                </a:extLst>
              </p:cNvPr>
              <p:cNvSpPr>
                <a:spLocks noChangeShapeType="1"/>
              </p:cNvSpPr>
              <p:nvPr/>
            </p:nvSpPr>
            <p:spPr bwMode="auto">
              <a:xfrm rot="-5400000" flipH="1" flipV="1">
                <a:off x="3299"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70" name="Line 814">
                <a:extLst>
                  <a:ext uri="{FF2B5EF4-FFF2-40B4-BE49-F238E27FC236}">
                    <a16:creationId xmlns:a16="http://schemas.microsoft.com/office/drawing/2014/main" id="{679DF8BE-7155-ECAB-50DD-581842F8C4F8}"/>
                  </a:ext>
                </a:extLst>
              </p:cNvPr>
              <p:cNvSpPr>
                <a:spLocks noChangeShapeType="1"/>
              </p:cNvSpPr>
              <p:nvPr/>
            </p:nvSpPr>
            <p:spPr bwMode="auto">
              <a:xfrm rot="-5400000" flipH="1" flipV="1">
                <a:off x="3173"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71" name="Line 815">
                <a:extLst>
                  <a:ext uri="{FF2B5EF4-FFF2-40B4-BE49-F238E27FC236}">
                    <a16:creationId xmlns:a16="http://schemas.microsoft.com/office/drawing/2014/main" id="{689B922B-5BB0-92AA-946A-F0074E27A53E}"/>
                  </a:ext>
                </a:extLst>
              </p:cNvPr>
              <p:cNvSpPr>
                <a:spLocks noChangeShapeType="1"/>
              </p:cNvSpPr>
              <p:nvPr/>
            </p:nvSpPr>
            <p:spPr bwMode="auto">
              <a:xfrm rot="-5400000" flipH="1" flipV="1">
                <a:off x="2424"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72" name="Line 816">
                <a:extLst>
                  <a:ext uri="{FF2B5EF4-FFF2-40B4-BE49-F238E27FC236}">
                    <a16:creationId xmlns:a16="http://schemas.microsoft.com/office/drawing/2014/main" id="{BCB2D832-ECB6-9665-E04C-C6D5A1F5FC0A}"/>
                  </a:ext>
                </a:extLst>
              </p:cNvPr>
              <p:cNvSpPr>
                <a:spLocks noChangeShapeType="1"/>
              </p:cNvSpPr>
              <p:nvPr/>
            </p:nvSpPr>
            <p:spPr bwMode="auto">
              <a:xfrm rot="16200000" flipH="1">
                <a:off x="2425"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73" name="Line 817">
                <a:extLst>
                  <a:ext uri="{FF2B5EF4-FFF2-40B4-BE49-F238E27FC236}">
                    <a16:creationId xmlns:a16="http://schemas.microsoft.com/office/drawing/2014/main" id="{68CB06BA-8BEB-1647-CD56-BAC16DFC513D}"/>
                  </a:ext>
                </a:extLst>
              </p:cNvPr>
              <p:cNvSpPr>
                <a:spLocks noChangeShapeType="1"/>
              </p:cNvSpPr>
              <p:nvPr/>
            </p:nvSpPr>
            <p:spPr bwMode="auto">
              <a:xfrm rot="16200000" flipH="1">
                <a:off x="3174"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74" name="Line 818">
                <a:extLst>
                  <a:ext uri="{FF2B5EF4-FFF2-40B4-BE49-F238E27FC236}">
                    <a16:creationId xmlns:a16="http://schemas.microsoft.com/office/drawing/2014/main" id="{58FA6A2D-CE0B-AB08-5B16-9E37659AE265}"/>
                  </a:ext>
                </a:extLst>
              </p:cNvPr>
              <p:cNvSpPr>
                <a:spLocks noChangeShapeType="1"/>
              </p:cNvSpPr>
              <p:nvPr/>
            </p:nvSpPr>
            <p:spPr bwMode="auto">
              <a:xfrm rot="16200000" flipH="1">
                <a:off x="2322"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75" name="Line 819">
                <a:extLst>
                  <a:ext uri="{FF2B5EF4-FFF2-40B4-BE49-F238E27FC236}">
                    <a16:creationId xmlns:a16="http://schemas.microsoft.com/office/drawing/2014/main" id="{076B7148-E75E-3E42-E388-F63595EB897C}"/>
                  </a:ext>
                </a:extLst>
              </p:cNvPr>
              <p:cNvSpPr>
                <a:spLocks noChangeShapeType="1"/>
              </p:cNvSpPr>
              <p:nvPr/>
            </p:nvSpPr>
            <p:spPr bwMode="auto">
              <a:xfrm rot="16200000" flipH="1">
                <a:off x="2321"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76" name="Line 820">
                <a:extLst>
                  <a:ext uri="{FF2B5EF4-FFF2-40B4-BE49-F238E27FC236}">
                    <a16:creationId xmlns:a16="http://schemas.microsoft.com/office/drawing/2014/main" id="{BB2C905B-D02D-D977-3151-920FA00F4656}"/>
                  </a:ext>
                </a:extLst>
              </p:cNvPr>
              <p:cNvSpPr>
                <a:spLocks noChangeShapeType="1"/>
              </p:cNvSpPr>
              <p:nvPr/>
            </p:nvSpPr>
            <p:spPr bwMode="auto">
              <a:xfrm rot="-5400000">
                <a:off x="2944"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77" name="Line 821">
                <a:extLst>
                  <a:ext uri="{FF2B5EF4-FFF2-40B4-BE49-F238E27FC236}">
                    <a16:creationId xmlns:a16="http://schemas.microsoft.com/office/drawing/2014/main" id="{8690FE50-979B-80EB-CE03-69FA924FC86F}"/>
                  </a:ext>
                </a:extLst>
              </p:cNvPr>
              <p:cNvSpPr>
                <a:spLocks noChangeShapeType="1"/>
              </p:cNvSpPr>
              <p:nvPr/>
            </p:nvSpPr>
            <p:spPr bwMode="auto">
              <a:xfrm rot="-5400000">
                <a:off x="2943"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78" name="Line 822">
                <a:extLst>
                  <a:ext uri="{FF2B5EF4-FFF2-40B4-BE49-F238E27FC236}">
                    <a16:creationId xmlns:a16="http://schemas.microsoft.com/office/drawing/2014/main" id="{775773C7-858F-301E-A67B-7C4137873395}"/>
                  </a:ext>
                </a:extLst>
              </p:cNvPr>
              <p:cNvSpPr>
                <a:spLocks noChangeShapeType="1"/>
              </p:cNvSpPr>
              <p:nvPr/>
            </p:nvSpPr>
            <p:spPr bwMode="auto">
              <a:xfrm rot="-5400000">
                <a:off x="2702"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79" name="Line 823">
                <a:extLst>
                  <a:ext uri="{FF2B5EF4-FFF2-40B4-BE49-F238E27FC236}">
                    <a16:creationId xmlns:a16="http://schemas.microsoft.com/office/drawing/2014/main" id="{B8599CDF-15AE-525D-0A0D-829A4BFEC47C}"/>
                  </a:ext>
                </a:extLst>
              </p:cNvPr>
              <p:cNvSpPr>
                <a:spLocks noChangeShapeType="1"/>
              </p:cNvSpPr>
              <p:nvPr/>
            </p:nvSpPr>
            <p:spPr bwMode="auto">
              <a:xfrm rot="-5400000">
                <a:off x="2701"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80" name="Line 824">
                <a:extLst>
                  <a:ext uri="{FF2B5EF4-FFF2-40B4-BE49-F238E27FC236}">
                    <a16:creationId xmlns:a16="http://schemas.microsoft.com/office/drawing/2014/main" id="{31AF5CA7-5E2A-B9F2-6BAE-53187045231D}"/>
                  </a:ext>
                </a:extLst>
              </p:cNvPr>
              <p:cNvSpPr>
                <a:spLocks noChangeShapeType="1"/>
              </p:cNvSpPr>
              <p:nvPr/>
            </p:nvSpPr>
            <p:spPr bwMode="auto">
              <a:xfrm rot="-5400000">
                <a:off x="3203"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81" name="Line 825">
                <a:extLst>
                  <a:ext uri="{FF2B5EF4-FFF2-40B4-BE49-F238E27FC236}">
                    <a16:creationId xmlns:a16="http://schemas.microsoft.com/office/drawing/2014/main" id="{4001C202-4A32-A55F-ED87-6A011D8F05AC}"/>
                  </a:ext>
                </a:extLst>
              </p:cNvPr>
              <p:cNvSpPr>
                <a:spLocks noChangeShapeType="1"/>
              </p:cNvSpPr>
              <p:nvPr/>
            </p:nvSpPr>
            <p:spPr bwMode="auto">
              <a:xfrm rot="-5400000" flipH="1" flipV="1">
                <a:off x="304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82" name="Line 826">
                <a:extLst>
                  <a:ext uri="{FF2B5EF4-FFF2-40B4-BE49-F238E27FC236}">
                    <a16:creationId xmlns:a16="http://schemas.microsoft.com/office/drawing/2014/main" id="{9A5E9CCD-E27D-277B-60D6-ED046525004C}"/>
                  </a:ext>
                </a:extLst>
              </p:cNvPr>
              <p:cNvSpPr>
                <a:spLocks noChangeShapeType="1"/>
              </p:cNvSpPr>
              <p:nvPr/>
            </p:nvSpPr>
            <p:spPr bwMode="auto">
              <a:xfrm rot="16200000" flipV="1">
                <a:off x="304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83" name="Line 827">
                <a:extLst>
                  <a:ext uri="{FF2B5EF4-FFF2-40B4-BE49-F238E27FC236}">
                    <a16:creationId xmlns:a16="http://schemas.microsoft.com/office/drawing/2014/main" id="{492D1880-D58B-9107-491E-76797B60240C}"/>
                  </a:ext>
                </a:extLst>
              </p:cNvPr>
              <p:cNvSpPr>
                <a:spLocks noChangeShapeType="1"/>
              </p:cNvSpPr>
              <p:nvPr/>
            </p:nvSpPr>
            <p:spPr bwMode="auto">
              <a:xfrm rot="-5400000" flipH="1" flipV="1">
                <a:off x="255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84" name="Line 828">
                <a:extLst>
                  <a:ext uri="{FF2B5EF4-FFF2-40B4-BE49-F238E27FC236}">
                    <a16:creationId xmlns:a16="http://schemas.microsoft.com/office/drawing/2014/main" id="{3CACAE05-6312-B348-DEF4-BF31E2FE4F69}"/>
                  </a:ext>
                </a:extLst>
              </p:cNvPr>
              <p:cNvSpPr>
                <a:spLocks noChangeShapeType="1"/>
              </p:cNvSpPr>
              <p:nvPr/>
            </p:nvSpPr>
            <p:spPr bwMode="auto">
              <a:xfrm rot="16200000" flipV="1">
                <a:off x="255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85" name="Line 829">
                <a:extLst>
                  <a:ext uri="{FF2B5EF4-FFF2-40B4-BE49-F238E27FC236}">
                    <a16:creationId xmlns:a16="http://schemas.microsoft.com/office/drawing/2014/main" id="{41B1787E-B6C4-7685-3E4B-E358E0B416D3}"/>
                  </a:ext>
                </a:extLst>
              </p:cNvPr>
              <p:cNvSpPr>
                <a:spLocks noChangeShapeType="1"/>
              </p:cNvSpPr>
              <p:nvPr/>
            </p:nvSpPr>
            <p:spPr bwMode="auto">
              <a:xfrm rot="-5400000" flipH="1" flipV="1">
                <a:off x="3174"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86" name="Line 830">
                <a:extLst>
                  <a:ext uri="{FF2B5EF4-FFF2-40B4-BE49-F238E27FC236}">
                    <a16:creationId xmlns:a16="http://schemas.microsoft.com/office/drawing/2014/main" id="{C821C87F-EA02-4FD1-0A11-D1A7864BEB2C}"/>
                  </a:ext>
                </a:extLst>
              </p:cNvPr>
              <p:cNvSpPr>
                <a:spLocks noChangeShapeType="1"/>
              </p:cNvSpPr>
              <p:nvPr/>
            </p:nvSpPr>
            <p:spPr bwMode="auto">
              <a:xfrm rot="-5400000" flipH="1" flipV="1">
                <a:off x="2425"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87" name="Line 831">
                <a:extLst>
                  <a:ext uri="{FF2B5EF4-FFF2-40B4-BE49-F238E27FC236}">
                    <a16:creationId xmlns:a16="http://schemas.microsoft.com/office/drawing/2014/main" id="{72B704C5-FCF0-6408-A44F-56EC30CBFA4A}"/>
                  </a:ext>
                </a:extLst>
              </p:cNvPr>
              <p:cNvSpPr>
                <a:spLocks noChangeShapeType="1"/>
              </p:cNvSpPr>
              <p:nvPr/>
            </p:nvSpPr>
            <p:spPr bwMode="auto">
              <a:xfrm rot="16200000" flipH="1">
                <a:off x="2424"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88" name="Line 832">
                <a:extLst>
                  <a:ext uri="{FF2B5EF4-FFF2-40B4-BE49-F238E27FC236}">
                    <a16:creationId xmlns:a16="http://schemas.microsoft.com/office/drawing/2014/main" id="{EDE5B8A5-0E76-FF8A-CDC2-5AB0B925C9FE}"/>
                  </a:ext>
                </a:extLst>
              </p:cNvPr>
              <p:cNvSpPr>
                <a:spLocks noChangeShapeType="1"/>
              </p:cNvSpPr>
              <p:nvPr/>
            </p:nvSpPr>
            <p:spPr bwMode="auto">
              <a:xfrm rot="16200000" flipH="1">
                <a:off x="3173"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89" name="Line 833">
                <a:extLst>
                  <a:ext uri="{FF2B5EF4-FFF2-40B4-BE49-F238E27FC236}">
                    <a16:creationId xmlns:a16="http://schemas.microsoft.com/office/drawing/2014/main" id="{CD79E3EF-3470-D099-5B47-95E0AA2690CC}"/>
                  </a:ext>
                </a:extLst>
              </p:cNvPr>
              <p:cNvSpPr>
                <a:spLocks noChangeShapeType="1"/>
              </p:cNvSpPr>
              <p:nvPr/>
            </p:nvSpPr>
            <p:spPr bwMode="auto">
              <a:xfrm rot="16200000" flipH="1">
                <a:off x="3071"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90" name="Line 834">
                <a:extLst>
                  <a:ext uri="{FF2B5EF4-FFF2-40B4-BE49-F238E27FC236}">
                    <a16:creationId xmlns:a16="http://schemas.microsoft.com/office/drawing/2014/main" id="{CC52D801-E526-E9E0-44A0-CAE977DD4A5B}"/>
                  </a:ext>
                </a:extLst>
              </p:cNvPr>
              <p:cNvSpPr>
                <a:spLocks noChangeShapeType="1"/>
              </p:cNvSpPr>
              <p:nvPr/>
            </p:nvSpPr>
            <p:spPr bwMode="auto">
              <a:xfrm rot="16200000" flipH="1">
                <a:off x="3070"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91" name="Line 835">
                <a:extLst>
                  <a:ext uri="{FF2B5EF4-FFF2-40B4-BE49-F238E27FC236}">
                    <a16:creationId xmlns:a16="http://schemas.microsoft.com/office/drawing/2014/main" id="{1824389F-764A-E932-E5C3-CFF37B6F0B1F}"/>
                  </a:ext>
                </a:extLst>
              </p:cNvPr>
              <p:cNvSpPr>
                <a:spLocks noChangeShapeType="1"/>
              </p:cNvSpPr>
              <p:nvPr/>
            </p:nvSpPr>
            <p:spPr bwMode="auto">
              <a:xfrm rot="16200000" flipH="1">
                <a:off x="2920"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92" name="Line 836">
                <a:extLst>
                  <a:ext uri="{FF2B5EF4-FFF2-40B4-BE49-F238E27FC236}">
                    <a16:creationId xmlns:a16="http://schemas.microsoft.com/office/drawing/2014/main" id="{FBF494A1-FF34-8B39-F3E3-7B03C1529C86}"/>
                  </a:ext>
                </a:extLst>
              </p:cNvPr>
              <p:cNvSpPr>
                <a:spLocks noChangeShapeType="1"/>
              </p:cNvSpPr>
              <p:nvPr/>
            </p:nvSpPr>
            <p:spPr bwMode="auto">
              <a:xfrm rot="-5400000" flipH="1" flipV="1">
                <a:off x="2919"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93" name="Line 837">
                <a:extLst>
                  <a:ext uri="{FF2B5EF4-FFF2-40B4-BE49-F238E27FC236}">
                    <a16:creationId xmlns:a16="http://schemas.microsoft.com/office/drawing/2014/main" id="{38EE8496-643E-1271-CE16-FC530B115425}"/>
                  </a:ext>
                </a:extLst>
              </p:cNvPr>
              <p:cNvSpPr>
                <a:spLocks noChangeShapeType="1"/>
              </p:cNvSpPr>
              <p:nvPr/>
            </p:nvSpPr>
            <p:spPr bwMode="auto">
              <a:xfrm rot="-5400000" flipH="1" flipV="1">
                <a:off x="2677"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94" name="Line 838">
                <a:extLst>
                  <a:ext uri="{FF2B5EF4-FFF2-40B4-BE49-F238E27FC236}">
                    <a16:creationId xmlns:a16="http://schemas.microsoft.com/office/drawing/2014/main" id="{D48C9CEF-39CD-EE00-D908-1953C7682A02}"/>
                  </a:ext>
                </a:extLst>
              </p:cNvPr>
              <p:cNvSpPr>
                <a:spLocks noChangeShapeType="1"/>
              </p:cNvSpPr>
              <p:nvPr/>
            </p:nvSpPr>
            <p:spPr bwMode="auto">
              <a:xfrm rot="16200000" flipH="1">
                <a:off x="2678"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95" name="Line 839">
                <a:extLst>
                  <a:ext uri="{FF2B5EF4-FFF2-40B4-BE49-F238E27FC236}">
                    <a16:creationId xmlns:a16="http://schemas.microsoft.com/office/drawing/2014/main" id="{F9BD23DB-525A-67A9-43CE-33FD42D3A72A}"/>
                  </a:ext>
                </a:extLst>
              </p:cNvPr>
              <p:cNvSpPr>
                <a:spLocks noChangeShapeType="1"/>
              </p:cNvSpPr>
              <p:nvPr/>
            </p:nvSpPr>
            <p:spPr bwMode="auto">
              <a:xfrm rot="16200000" flipV="1">
                <a:off x="2798" y="1876"/>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96" name="Line 840">
                <a:extLst>
                  <a:ext uri="{FF2B5EF4-FFF2-40B4-BE49-F238E27FC236}">
                    <a16:creationId xmlns:a16="http://schemas.microsoft.com/office/drawing/2014/main" id="{AC38936F-CEF7-BEFB-F7F0-BB122407CA1F}"/>
                  </a:ext>
                </a:extLst>
              </p:cNvPr>
              <p:cNvSpPr>
                <a:spLocks noChangeShapeType="1"/>
              </p:cNvSpPr>
              <p:nvPr/>
            </p:nvSpPr>
            <p:spPr bwMode="auto">
              <a:xfrm rot="-5400000" flipH="1" flipV="1">
                <a:off x="2799" y="2521"/>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97" name="Line 841">
                <a:extLst>
                  <a:ext uri="{FF2B5EF4-FFF2-40B4-BE49-F238E27FC236}">
                    <a16:creationId xmlns:a16="http://schemas.microsoft.com/office/drawing/2014/main" id="{2BACFB33-7B83-40DD-DA15-A5BDEAC710F1}"/>
                  </a:ext>
                </a:extLst>
              </p:cNvPr>
              <p:cNvSpPr>
                <a:spLocks noChangeShapeType="1"/>
              </p:cNvSpPr>
              <p:nvPr/>
            </p:nvSpPr>
            <p:spPr bwMode="auto">
              <a:xfrm rot="-5400000">
                <a:off x="2454"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98" name="Line 842">
                <a:extLst>
                  <a:ext uri="{FF2B5EF4-FFF2-40B4-BE49-F238E27FC236}">
                    <a16:creationId xmlns:a16="http://schemas.microsoft.com/office/drawing/2014/main" id="{283F6F59-9EBA-B9B1-43BB-FFACD9F6AC8A}"/>
                  </a:ext>
                </a:extLst>
              </p:cNvPr>
              <p:cNvSpPr>
                <a:spLocks noChangeShapeType="1"/>
              </p:cNvSpPr>
              <p:nvPr/>
            </p:nvSpPr>
            <p:spPr bwMode="auto">
              <a:xfrm rot="16200000" flipH="1">
                <a:off x="2575"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099" name="Line 843">
                <a:extLst>
                  <a:ext uri="{FF2B5EF4-FFF2-40B4-BE49-F238E27FC236}">
                    <a16:creationId xmlns:a16="http://schemas.microsoft.com/office/drawing/2014/main" id="{56A70D5D-5E63-7167-BD32-E924C5E19545}"/>
                  </a:ext>
                </a:extLst>
              </p:cNvPr>
              <p:cNvSpPr>
                <a:spLocks noChangeShapeType="1"/>
              </p:cNvSpPr>
              <p:nvPr/>
            </p:nvSpPr>
            <p:spPr bwMode="auto">
              <a:xfrm rot="16200000" flipH="1">
                <a:off x="2576"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00" name="Line 844">
                <a:extLst>
                  <a:ext uri="{FF2B5EF4-FFF2-40B4-BE49-F238E27FC236}">
                    <a16:creationId xmlns:a16="http://schemas.microsoft.com/office/drawing/2014/main" id="{FFFF1994-E440-8B4F-87A2-B627A36CE31C}"/>
                  </a:ext>
                </a:extLst>
              </p:cNvPr>
              <p:cNvSpPr>
                <a:spLocks noChangeShapeType="1"/>
              </p:cNvSpPr>
              <p:nvPr/>
            </p:nvSpPr>
            <p:spPr bwMode="auto">
              <a:xfrm rot="16200000" flipV="1">
                <a:off x="304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01" name="Line 845">
                <a:extLst>
                  <a:ext uri="{FF2B5EF4-FFF2-40B4-BE49-F238E27FC236}">
                    <a16:creationId xmlns:a16="http://schemas.microsoft.com/office/drawing/2014/main" id="{BA27F628-C365-B0F4-692A-5F9E0AE6E8CD}"/>
                  </a:ext>
                </a:extLst>
              </p:cNvPr>
              <p:cNvSpPr>
                <a:spLocks noChangeShapeType="1"/>
              </p:cNvSpPr>
              <p:nvPr/>
            </p:nvSpPr>
            <p:spPr bwMode="auto">
              <a:xfrm rot="16200000" flipV="1">
                <a:off x="255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02" name="Line 846">
                <a:extLst>
                  <a:ext uri="{FF2B5EF4-FFF2-40B4-BE49-F238E27FC236}">
                    <a16:creationId xmlns:a16="http://schemas.microsoft.com/office/drawing/2014/main" id="{56518EFB-29E2-8CD2-A34B-86D51BF1064B}"/>
                  </a:ext>
                </a:extLst>
              </p:cNvPr>
              <p:cNvSpPr>
                <a:spLocks noChangeShapeType="1"/>
              </p:cNvSpPr>
              <p:nvPr/>
            </p:nvSpPr>
            <p:spPr bwMode="auto">
              <a:xfrm rot="-5400000" flipH="1" flipV="1">
                <a:off x="304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03" name="Line 847">
                <a:extLst>
                  <a:ext uri="{FF2B5EF4-FFF2-40B4-BE49-F238E27FC236}">
                    <a16:creationId xmlns:a16="http://schemas.microsoft.com/office/drawing/2014/main" id="{640E45EA-A62C-3062-4C38-CE2BFAE92AF2}"/>
                  </a:ext>
                </a:extLst>
              </p:cNvPr>
              <p:cNvSpPr>
                <a:spLocks noChangeShapeType="1"/>
              </p:cNvSpPr>
              <p:nvPr/>
            </p:nvSpPr>
            <p:spPr bwMode="auto">
              <a:xfrm rot="-5400000" flipH="1" flipV="1">
                <a:off x="255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04" name="Line 848">
                <a:extLst>
                  <a:ext uri="{FF2B5EF4-FFF2-40B4-BE49-F238E27FC236}">
                    <a16:creationId xmlns:a16="http://schemas.microsoft.com/office/drawing/2014/main" id="{6205BF59-571B-28B2-0371-00E6BBAFEEDB}"/>
                  </a:ext>
                </a:extLst>
              </p:cNvPr>
              <p:cNvSpPr>
                <a:spLocks noChangeShapeType="1"/>
              </p:cNvSpPr>
              <p:nvPr/>
            </p:nvSpPr>
            <p:spPr bwMode="auto">
              <a:xfrm rot="16200000" flipH="1">
                <a:off x="2818"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05" name="Line 849">
                <a:extLst>
                  <a:ext uri="{FF2B5EF4-FFF2-40B4-BE49-F238E27FC236}">
                    <a16:creationId xmlns:a16="http://schemas.microsoft.com/office/drawing/2014/main" id="{3BD59816-1997-3F71-851B-B43F6BB35EE8}"/>
                  </a:ext>
                </a:extLst>
              </p:cNvPr>
              <p:cNvSpPr>
                <a:spLocks noChangeShapeType="1"/>
              </p:cNvSpPr>
              <p:nvPr/>
            </p:nvSpPr>
            <p:spPr bwMode="auto">
              <a:xfrm rot="16200000" flipH="1">
                <a:off x="2817"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06" name="Line 850">
                <a:extLst>
                  <a:ext uri="{FF2B5EF4-FFF2-40B4-BE49-F238E27FC236}">
                    <a16:creationId xmlns:a16="http://schemas.microsoft.com/office/drawing/2014/main" id="{12F0EE53-F25D-5E81-5AA2-99B237740E5B}"/>
                  </a:ext>
                </a:extLst>
              </p:cNvPr>
              <p:cNvSpPr>
                <a:spLocks noChangeShapeType="1"/>
              </p:cNvSpPr>
              <p:nvPr/>
            </p:nvSpPr>
            <p:spPr bwMode="auto">
              <a:xfrm rot="-5400000">
                <a:off x="2949"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07" name="Line 851">
                <a:extLst>
                  <a:ext uri="{FF2B5EF4-FFF2-40B4-BE49-F238E27FC236}">
                    <a16:creationId xmlns:a16="http://schemas.microsoft.com/office/drawing/2014/main" id="{8AEB6C0D-BD9B-4AC1-257D-272E3B190BB8}"/>
                  </a:ext>
                </a:extLst>
              </p:cNvPr>
              <p:cNvSpPr>
                <a:spLocks noChangeShapeType="1"/>
              </p:cNvSpPr>
              <p:nvPr/>
            </p:nvSpPr>
            <p:spPr bwMode="auto">
              <a:xfrm rot="-5400000" flipH="1" flipV="1">
                <a:off x="2678"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08" name="Line 852">
                <a:extLst>
                  <a:ext uri="{FF2B5EF4-FFF2-40B4-BE49-F238E27FC236}">
                    <a16:creationId xmlns:a16="http://schemas.microsoft.com/office/drawing/2014/main" id="{758536B7-0FD0-654D-3B4C-3DC4433814C4}"/>
                  </a:ext>
                </a:extLst>
              </p:cNvPr>
              <p:cNvSpPr>
                <a:spLocks noChangeShapeType="1"/>
              </p:cNvSpPr>
              <p:nvPr/>
            </p:nvSpPr>
            <p:spPr bwMode="auto">
              <a:xfrm rot="-5400000" flipH="1" flipV="1">
                <a:off x="2920"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09" name="Line 853">
                <a:extLst>
                  <a:ext uri="{FF2B5EF4-FFF2-40B4-BE49-F238E27FC236}">
                    <a16:creationId xmlns:a16="http://schemas.microsoft.com/office/drawing/2014/main" id="{A4CCA84E-D9FC-1D93-590F-BFB82BD3CC79}"/>
                  </a:ext>
                </a:extLst>
              </p:cNvPr>
              <p:cNvSpPr>
                <a:spLocks noChangeShapeType="1"/>
              </p:cNvSpPr>
              <p:nvPr/>
            </p:nvSpPr>
            <p:spPr bwMode="auto">
              <a:xfrm rot="16200000" flipH="1">
                <a:off x="2919"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10" name="Line 854">
                <a:extLst>
                  <a:ext uri="{FF2B5EF4-FFF2-40B4-BE49-F238E27FC236}">
                    <a16:creationId xmlns:a16="http://schemas.microsoft.com/office/drawing/2014/main" id="{B18AFEB9-6625-0266-6D52-8627D3C96204}"/>
                  </a:ext>
                </a:extLst>
              </p:cNvPr>
              <p:cNvSpPr>
                <a:spLocks noChangeShapeType="1"/>
              </p:cNvSpPr>
              <p:nvPr/>
            </p:nvSpPr>
            <p:spPr bwMode="auto">
              <a:xfrm rot="16200000" flipH="1">
                <a:off x="2677"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11" name="Line 855">
                <a:extLst>
                  <a:ext uri="{FF2B5EF4-FFF2-40B4-BE49-F238E27FC236}">
                    <a16:creationId xmlns:a16="http://schemas.microsoft.com/office/drawing/2014/main" id="{CB6370C7-38A5-D51F-6B4B-01ECE5793334}"/>
                  </a:ext>
                </a:extLst>
              </p:cNvPr>
              <p:cNvSpPr>
                <a:spLocks noChangeShapeType="1"/>
              </p:cNvSpPr>
              <p:nvPr/>
            </p:nvSpPr>
            <p:spPr bwMode="auto">
              <a:xfrm rot="16200000" flipV="1">
                <a:off x="2799" y="2302"/>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12" name="Line 856">
                <a:extLst>
                  <a:ext uri="{FF2B5EF4-FFF2-40B4-BE49-F238E27FC236}">
                    <a16:creationId xmlns:a16="http://schemas.microsoft.com/office/drawing/2014/main" id="{58E8CB33-26E0-F97A-D38B-4A0B4207EA56}"/>
                  </a:ext>
                </a:extLst>
              </p:cNvPr>
              <p:cNvSpPr>
                <a:spLocks noChangeShapeType="1"/>
              </p:cNvSpPr>
              <p:nvPr/>
            </p:nvSpPr>
            <p:spPr bwMode="auto">
              <a:xfrm rot="-5400000" flipH="1" flipV="1">
                <a:off x="2798" y="2095"/>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13" name="Line 857">
                <a:extLst>
                  <a:ext uri="{FF2B5EF4-FFF2-40B4-BE49-F238E27FC236}">
                    <a16:creationId xmlns:a16="http://schemas.microsoft.com/office/drawing/2014/main" id="{9C0694D2-2094-6C73-E348-8ECDB3B6062C}"/>
                  </a:ext>
                </a:extLst>
              </p:cNvPr>
              <p:cNvSpPr>
                <a:spLocks noChangeShapeType="1"/>
              </p:cNvSpPr>
              <p:nvPr/>
            </p:nvSpPr>
            <p:spPr bwMode="auto">
              <a:xfrm rot="-5400000">
                <a:off x="2707"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21114" name="Group 858">
              <a:extLst>
                <a:ext uri="{FF2B5EF4-FFF2-40B4-BE49-F238E27FC236}">
                  <a16:creationId xmlns:a16="http://schemas.microsoft.com/office/drawing/2014/main" id="{CFA02633-6DA4-5E3C-2D39-485C88D9F2EC}"/>
                </a:ext>
              </a:extLst>
            </p:cNvPr>
            <p:cNvGrpSpPr>
              <a:grpSpLocks/>
            </p:cNvGrpSpPr>
            <p:nvPr/>
          </p:nvGrpSpPr>
          <p:grpSpPr bwMode="auto">
            <a:xfrm>
              <a:off x="324" y="2583"/>
              <a:ext cx="3056" cy="2489"/>
              <a:chOff x="1369" y="1011"/>
              <a:chExt cx="3056" cy="2489"/>
            </a:xfrm>
          </p:grpSpPr>
          <p:sp>
            <p:nvSpPr>
              <p:cNvPr id="1121115" name="Line 859">
                <a:extLst>
                  <a:ext uri="{FF2B5EF4-FFF2-40B4-BE49-F238E27FC236}">
                    <a16:creationId xmlns:a16="http://schemas.microsoft.com/office/drawing/2014/main" id="{0B09F979-9496-293B-A3BD-424F014AFD2D}"/>
                  </a:ext>
                </a:extLst>
              </p:cNvPr>
              <p:cNvSpPr>
                <a:spLocks noChangeShapeType="1"/>
              </p:cNvSpPr>
              <p:nvPr/>
            </p:nvSpPr>
            <p:spPr bwMode="auto">
              <a:xfrm rot="16200000" flipV="1">
                <a:off x="4325"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16" name="Line 860">
                <a:extLst>
                  <a:ext uri="{FF2B5EF4-FFF2-40B4-BE49-F238E27FC236}">
                    <a16:creationId xmlns:a16="http://schemas.microsoft.com/office/drawing/2014/main" id="{414E1DB0-2974-6419-249A-876808A5AA73}"/>
                  </a:ext>
                </a:extLst>
              </p:cNvPr>
              <p:cNvSpPr>
                <a:spLocks noChangeShapeType="1"/>
              </p:cNvSpPr>
              <p:nvPr/>
            </p:nvSpPr>
            <p:spPr bwMode="auto">
              <a:xfrm rot="-5400000" flipH="1" flipV="1">
                <a:off x="4326"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17" name="Line 861">
                <a:extLst>
                  <a:ext uri="{FF2B5EF4-FFF2-40B4-BE49-F238E27FC236}">
                    <a16:creationId xmlns:a16="http://schemas.microsoft.com/office/drawing/2014/main" id="{8B15BEC1-E647-9B46-2114-3A46F551F643}"/>
                  </a:ext>
                </a:extLst>
              </p:cNvPr>
              <p:cNvSpPr>
                <a:spLocks noChangeShapeType="1"/>
              </p:cNvSpPr>
              <p:nvPr/>
            </p:nvSpPr>
            <p:spPr bwMode="auto">
              <a:xfrm rot="16200000" flipH="1">
                <a:off x="4350"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18" name="Line 862">
                <a:extLst>
                  <a:ext uri="{FF2B5EF4-FFF2-40B4-BE49-F238E27FC236}">
                    <a16:creationId xmlns:a16="http://schemas.microsoft.com/office/drawing/2014/main" id="{32BCE9E2-0EE6-BA2F-620B-D085B61BA2D8}"/>
                  </a:ext>
                </a:extLst>
              </p:cNvPr>
              <p:cNvSpPr>
                <a:spLocks noChangeShapeType="1"/>
              </p:cNvSpPr>
              <p:nvPr/>
            </p:nvSpPr>
            <p:spPr bwMode="auto">
              <a:xfrm rot="16200000" flipH="1">
                <a:off x="4349"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19" name="Line 863">
                <a:extLst>
                  <a:ext uri="{FF2B5EF4-FFF2-40B4-BE49-F238E27FC236}">
                    <a16:creationId xmlns:a16="http://schemas.microsoft.com/office/drawing/2014/main" id="{AB62E8AA-2EF0-620D-77B1-AABBB00FA86B}"/>
                  </a:ext>
                </a:extLst>
              </p:cNvPr>
              <p:cNvSpPr>
                <a:spLocks noChangeShapeType="1"/>
              </p:cNvSpPr>
              <p:nvPr/>
            </p:nvSpPr>
            <p:spPr bwMode="auto">
              <a:xfrm rot="16200000" flipH="1">
                <a:off x="1400"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20" name="Line 864">
                <a:extLst>
                  <a:ext uri="{FF2B5EF4-FFF2-40B4-BE49-F238E27FC236}">
                    <a16:creationId xmlns:a16="http://schemas.microsoft.com/office/drawing/2014/main" id="{A18CF019-BAB7-B9C7-C523-3A2D74691204}"/>
                  </a:ext>
                </a:extLst>
              </p:cNvPr>
              <p:cNvSpPr>
                <a:spLocks noChangeShapeType="1"/>
              </p:cNvSpPr>
              <p:nvPr/>
            </p:nvSpPr>
            <p:spPr bwMode="auto">
              <a:xfrm rot="-5400000" flipH="1" flipV="1">
                <a:off x="1399"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21" name="Line 865">
                <a:extLst>
                  <a:ext uri="{FF2B5EF4-FFF2-40B4-BE49-F238E27FC236}">
                    <a16:creationId xmlns:a16="http://schemas.microsoft.com/office/drawing/2014/main" id="{D42C2895-33C9-74A1-623C-0BACC01BF031}"/>
                  </a:ext>
                </a:extLst>
              </p:cNvPr>
              <p:cNvSpPr>
                <a:spLocks noChangeShapeType="1"/>
              </p:cNvSpPr>
              <p:nvPr/>
            </p:nvSpPr>
            <p:spPr bwMode="auto">
              <a:xfrm rot="16200000" flipH="1">
                <a:off x="4199"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22" name="Line 866">
                <a:extLst>
                  <a:ext uri="{FF2B5EF4-FFF2-40B4-BE49-F238E27FC236}">
                    <a16:creationId xmlns:a16="http://schemas.microsoft.com/office/drawing/2014/main" id="{2694CF7B-7CE4-53E0-CA59-0485610FE822}"/>
                  </a:ext>
                </a:extLst>
              </p:cNvPr>
              <p:cNvSpPr>
                <a:spLocks noChangeShapeType="1"/>
              </p:cNvSpPr>
              <p:nvPr/>
            </p:nvSpPr>
            <p:spPr bwMode="auto">
              <a:xfrm rot="-5400000" flipH="1" flipV="1">
                <a:off x="4198"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23" name="Line 867">
                <a:extLst>
                  <a:ext uri="{FF2B5EF4-FFF2-40B4-BE49-F238E27FC236}">
                    <a16:creationId xmlns:a16="http://schemas.microsoft.com/office/drawing/2014/main" id="{8C22EFED-68EC-AE09-CECB-0FA39CD22766}"/>
                  </a:ext>
                </a:extLst>
              </p:cNvPr>
              <p:cNvSpPr>
                <a:spLocks noChangeShapeType="1"/>
              </p:cNvSpPr>
              <p:nvPr/>
            </p:nvSpPr>
            <p:spPr bwMode="auto">
              <a:xfrm rot="16200000" flipH="1">
                <a:off x="1297"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24" name="Line 868">
                <a:extLst>
                  <a:ext uri="{FF2B5EF4-FFF2-40B4-BE49-F238E27FC236}">
                    <a16:creationId xmlns:a16="http://schemas.microsoft.com/office/drawing/2014/main" id="{739B89BC-A349-3937-1751-E4F3D19A1688}"/>
                  </a:ext>
                </a:extLst>
              </p:cNvPr>
              <p:cNvSpPr>
                <a:spLocks noChangeShapeType="1"/>
              </p:cNvSpPr>
              <p:nvPr/>
            </p:nvSpPr>
            <p:spPr bwMode="auto">
              <a:xfrm rot="16200000" flipH="1">
                <a:off x="1296"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25" name="Line 869">
                <a:extLst>
                  <a:ext uri="{FF2B5EF4-FFF2-40B4-BE49-F238E27FC236}">
                    <a16:creationId xmlns:a16="http://schemas.microsoft.com/office/drawing/2014/main" id="{435ED2D2-0FFA-9AD6-3E2E-B7689D4ED98F}"/>
                  </a:ext>
                </a:extLst>
              </p:cNvPr>
              <p:cNvSpPr>
                <a:spLocks noChangeShapeType="1"/>
              </p:cNvSpPr>
              <p:nvPr/>
            </p:nvSpPr>
            <p:spPr bwMode="auto">
              <a:xfrm rot="16200000" flipV="1">
                <a:off x="4326"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26" name="Line 870">
                <a:extLst>
                  <a:ext uri="{FF2B5EF4-FFF2-40B4-BE49-F238E27FC236}">
                    <a16:creationId xmlns:a16="http://schemas.microsoft.com/office/drawing/2014/main" id="{8D727F2A-02B6-7D7C-DEBF-6152DEAF3194}"/>
                  </a:ext>
                </a:extLst>
              </p:cNvPr>
              <p:cNvSpPr>
                <a:spLocks noChangeShapeType="1"/>
              </p:cNvSpPr>
              <p:nvPr/>
            </p:nvSpPr>
            <p:spPr bwMode="auto">
              <a:xfrm rot="-5400000" flipH="1" flipV="1">
                <a:off x="4325"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27" name="Line 871">
                <a:extLst>
                  <a:ext uri="{FF2B5EF4-FFF2-40B4-BE49-F238E27FC236}">
                    <a16:creationId xmlns:a16="http://schemas.microsoft.com/office/drawing/2014/main" id="{B593698F-CA27-9607-F5B9-D7E7C5A7D437}"/>
                  </a:ext>
                </a:extLst>
              </p:cNvPr>
              <p:cNvSpPr>
                <a:spLocks noChangeShapeType="1"/>
              </p:cNvSpPr>
              <p:nvPr/>
            </p:nvSpPr>
            <p:spPr bwMode="auto">
              <a:xfrm rot="-5400000" flipH="1" flipV="1">
                <a:off x="1526"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28" name="Line 872">
                <a:extLst>
                  <a:ext uri="{FF2B5EF4-FFF2-40B4-BE49-F238E27FC236}">
                    <a16:creationId xmlns:a16="http://schemas.microsoft.com/office/drawing/2014/main" id="{8FEF6C86-D858-1167-731B-E676F27EE3CB}"/>
                  </a:ext>
                </a:extLst>
              </p:cNvPr>
              <p:cNvSpPr>
                <a:spLocks noChangeShapeType="1"/>
              </p:cNvSpPr>
              <p:nvPr/>
            </p:nvSpPr>
            <p:spPr bwMode="auto">
              <a:xfrm rot="16200000" flipV="1">
                <a:off x="1525"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29" name="Line 873">
                <a:extLst>
                  <a:ext uri="{FF2B5EF4-FFF2-40B4-BE49-F238E27FC236}">
                    <a16:creationId xmlns:a16="http://schemas.microsoft.com/office/drawing/2014/main" id="{D5BA082D-A0A8-0457-9922-077D37DEE519}"/>
                  </a:ext>
                </a:extLst>
              </p:cNvPr>
              <p:cNvSpPr>
                <a:spLocks noChangeShapeType="1"/>
              </p:cNvSpPr>
              <p:nvPr/>
            </p:nvSpPr>
            <p:spPr bwMode="auto">
              <a:xfrm rot="16200000" flipV="1">
                <a:off x="4071"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30" name="Line 874">
                <a:extLst>
                  <a:ext uri="{FF2B5EF4-FFF2-40B4-BE49-F238E27FC236}">
                    <a16:creationId xmlns:a16="http://schemas.microsoft.com/office/drawing/2014/main" id="{F90738E5-DC54-BB08-1EEC-7A1FC4491011}"/>
                  </a:ext>
                </a:extLst>
              </p:cNvPr>
              <p:cNvSpPr>
                <a:spLocks noChangeShapeType="1"/>
              </p:cNvSpPr>
              <p:nvPr/>
            </p:nvSpPr>
            <p:spPr bwMode="auto">
              <a:xfrm rot="-5400000" flipH="1" flipV="1">
                <a:off x="4072"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31" name="Line 875">
                <a:extLst>
                  <a:ext uri="{FF2B5EF4-FFF2-40B4-BE49-F238E27FC236}">
                    <a16:creationId xmlns:a16="http://schemas.microsoft.com/office/drawing/2014/main" id="{258B9832-0E84-4994-8C0D-A9EA164B6641}"/>
                  </a:ext>
                </a:extLst>
              </p:cNvPr>
              <p:cNvSpPr>
                <a:spLocks noChangeShapeType="1"/>
              </p:cNvSpPr>
              <p:nvPr/>
            </p:nvSpPr>
            <p:spPr bwMode="auto">
              <a:xfrm rot="16200000" flipH="1">
                <a:off x="4096"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32" name="Line 876">
                <a:extLst>
                  <a:ext uri="{FF2B5EF4-FFF2-40B4-BE49-F238E27FC236}">
                    <a16:creationId xmlns:a16="http://schemas.microsoft.com/office/drawing/2014/main" id="{5E677D53-C771-C46C-5645-E7539DD04F89}"/>
                  </a:ext>
                </a:extLst>
              </p:cNvPr>
              <p:cNvSpPr>
                <a:spLocks noChangeShapeType="1"/>
              </p:cNvSpPr>
              <p:nvPr/>
            </p:nvSpPr>
            <p:spPr bwMode="auto">
              <a:xfrm rot="16200000" flipH="1">
                <a:off x="4095"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33" name="Line 877">
                <a:extLst>
                  <a:ext uri="{FF2B5EF4-FFF2-40B4-BE49-F238E27FC236}">
                    <a16:creationId xmlns:a16="http://schemas.microsoft.com/office/drawing/2014/main" id="{CA852C5E-6B29-6D3D-E03B-D4AC1A7D14BF}"/>
                  </a:ext>
                </a:extLst>
              </p:cNvPr>
              <p:cNvSpPr>
                <a:spLocks noChangeShapeType="1"/>
              </p:cNvSpPr>
              <p:nvPr/>
            </p:nvSpPr>
            <p:spPr bwMode="auto">
              <a:xfrm rot="16200000" flipH="1">
                <a:off x="4350"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34" name="Line 878">
                <a:extLst>
                  <a:ext uri="{FF2B5EF4-FFF2-40B4-BE49-F238E27FC236}">
                    <a16:creationId xmlns:a16="http://schemas.microsoft.com/office/drawing/2014/main" id="{B39DB877-F88C-573D-626F-16C2FA906946}"/>
                  </a:ext>
                </a:extLst>
              </p:cNvPr>
              <p:cNvSpPr>
                <a:spLocks noChangeShapeType="1"/>
              </p:cNvSpPr>
              <p:nvPr/>
            </p:nvSpPr>
            <p:spPr bwMode="auto">
              <a:xfrm rot="16200000" flipH="1">
                <a:off x="4355"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35" name="Line 879">
                <a:extLst>
                  <a:ext uri="{FF2B5EF4-FFF2-40B4-BE49-F238E27FC236}">
                    <a16:creationId xmlns:a16="http://schemas.microsoft.com/office/drawing/2014/main" id="{554AD09A-9C6F-6CB0-173C-7ED816F63AA5}"/>
                  </a:ext>
                </a:extLst>
              </p:cNvPr>
              <p:cNvSpPr>
                <a:spLocks noChangeShapeType="1"/>
              </p:cNvSpPr>
              <p:nvPr/>
            </p:nvSpPr>
            <p:spPr bwMode="auto">
              <a:xfrm rot="-5400000" flipH="1" flipV="1">
                <a:off x="4199"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36" name="Line 880">
                <a:extLst>
                  <a:ext uri="{FF2B5EF4-FFF2-40B4-BE49-F238E27FC236}">
                    <a16:creationId xmlns:a16="http://schemas.microsoft.com/office/drawing/2014/main" id="{A7DA833C-34DB-3FFF-AD1B-EE8D739B745F}"/>
                  </a:ext>
                </a:extLst>
              </p:cNvPr>
              <p:cNvSpPr>
                <a:spLocks noChangeShapeType="1"/>
              </p:cNvSpPr>
              <p:nvPr/>
            </p:nvSpPr>
            <p:spPr bwMode="auto">
              <a:xfrm rot="-5400000" flipH="1" flipV="1">
                <a:off x="1400"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37" name="Line 881">
                <a:extLst>
                  <a:ext uri="{FF2B5EF4-FFF2-40B4-BE49-F238E27FC236}">
                    <a16:creationId xmlns:a16="http://schemas.microsoft.com/office/drawing/2014/main" id="{325F1340-8936-9B20-623B-F53D97A1B880}"/>
                  </a:ext>
                </a:extLst>
              </p:cNvPr>
              <p:cNvSpPr>
                <a:spLocks noChangeShapeType="1"/>
              </p:cNvSpPr>
              <p:nvPr/>
            </p:nvSpPr>
            <p:spPr bwMode="auto">
              <a:xfrm rot="16200000" flipH="1">
                <a:off x="1399"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38" name="Line 882">
                <a:extLst>
                  <a:ext uri="{FF2B5EF4-FFF2-40B4-BE49-F238E27FC236}">
                    <a16:creationId xmlns:a16="http://schemas.microsoft.com/office/drawing/2014/main" id="{0B433094-1F9A-AAFF-9F9A-DDD98CB36D9A}"/>
                  </a:ext>
                </a:extLst>
              </p:cNvPr>
              <p:cNvSpPr>
                <a:spLocks noChangeShapeType="1"/>
              </p:cNvSpPr>
              <p:nvPr/>
            </p:nvSpPr>
            <p:spPr bwMode="auto">
              <a:xfrm rot="16200000" flipH="1">
                <a:off x="4198"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39" name="Line 883">
                <a:extLst>
                  <a:ext uri="{FF2B5EF4-FFF2-40B4-BE49-F238E27FC236}">
                    <a16:creationId xmlns:a16="http://schemas.microsoft.com/office/drawing/2014/main" id="{D4EABDDB-F879-4A8E-DBEC-C94108811CCD}"/>
                  </a:ext>
                </a:extLst>
              </p:cNvPr>
              <p:cNvSpPr>
                <a:spLocks noChangeShapeType="1"/>
              </p:cNvSpPr>
              <p:nvPr/>
            </p:nvSpPr>
            <p:spPr bwMode="auto">
              <a:xfrm rot="-5400000" flipH="1" flipV="1">
                <a:off x="4326"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40" name="Line 884">
                <a:extLst>
                  <a:ext uri="{FF2B5EF4-FFF2-40B4-BE49-F238E27FC236}">
                    <a16:creationId xmlns:a16="http://schemas.microsoft.com/office/drawing/2014/main" id="{029558AD-355E-B7CF-44EE-C01D77BF079C}"/>
                  </a:ext>
                </a:extLst>
              </p:cNvPr>
              <p:cNvSpPr>
                <a:spLocks noChangeShapeType="1"/>
              </p:cNvSpPr>
              <p:nvPr/>
            </p:nvSpPr>
            <p:spPr bwMode="auto">
              <a:xfrm rot="16200000" flipV="1">
                <a:off x="4320"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41" name="Line 885">
                <a:extLst>
                  <a:ext uri="{FF2B5EF4-FFF2-40B4-BE49-F238E27FC236}">
                    <a16:creationId xmlns:a16="http://schemas.microsoft.com/office/drawing/2014/main" id="{BA7CC71B-8FAF-F74D-59B4-F449606FF162}"/>
                  </a:ext>
                </a:extLst>
              </p:cNvPr>
              <p:cNvSpPr>
                <a:spLocks noChangeShapeType="1"/>
              </p:cNvSpPr>
              <p:nvPr/>
            </p:nvSpPr>
            <p:spPr bwMode="auto">
              <a:xfrm rot="-5400000">
                <a:off x="4222"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42" name="Line 886">
                <a:extLst>
                  <a:ext uri="{FF2B5EF4-FFF2-40B4-BE49-F238E27FC236}">
                    <a16:creationId xmlns:a16="http://schemas.microsoft.com/office/drawing/2014/main" id="{B1265EC2-9DE0-4498-E6DD-54FF6A79169B}"/>
                  </a:ext>
                </a:extLst>
              </p:cNvPr>
              <p:cNvSpPr>
                <a:spLocks noChangeShapeType="1"/>
              </p:cNvSpPr>
              <p:nvPr/>
            </p:nvSpPr>
            <p:spPr bwMode="auto">
              <a:xfrm rot="-5400000">
                <a:off x="4223"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43" name="Line 887">
                <a:extLst>
                  <a:ext uri="{FF2B5EF4-FFF2-40B4-BE49-F238E27FC236}">
                    <a16:creationId xmlns:a16="http://schemas.microsoft.com/office/drawing/2014/main" id="{41A10448-0724-D621-379E-DC4237E0AAE5}"/>
                  </a:ext>
                </a:extLst>
              </p:cNvPr>
              <p:cNvSpPr>
                <a:spLocks noChangeShapeType="1"/>
              </p:cNvSpPr>
              <p:nvPr/>
            </p:nvSpPr>
            <p:spPr bwMode="auto">
              <a:xfrm rot="-5400000" flipH="1" flipV="1">
                <a:off x="1652"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44" name="Line 888">
                <a:extLst>
                  <a:ext uri="{FF2B5EF4-FFF2-40B4-BE49-F238E27FC236}">
                    <a16:creationId xmlns:a16="http://schemas.microsoft.com/office/drawing/2014/main" id="{D077C6D0-0EAC-D381-127B-2CE000012F13}"/>
                  </a:ext>
                </a:extLst>
              </p:cNvPr>
              <p:cNvSpPr>
                <a:spLocks noChangeShapeType="1"/>
              </p:cNvSpPr>
              <p:nvPr/>
            </p:nvSpPr>
            <p:spPr bwMode="auto">
              <a:xfrm rot="-5400000" flipH="1" flipV="1">
                <a:off x="3945"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45" name="Line 889">
                <a:extLst>
                  <a:ext uri="{FF2B5EF4-FFF2-40B4-BE49-F238E27FC236}">
                    <a16:creationId xmlns:a16="http://schemas.microsoft.com/office/drawing/2014/main" id="{50F3A08F-D84A-31A1-7DFD-F6CE523000B0}"/>
                  </a:ext>
                </a:extLst>
              </p:cNvPr>
              <p:cNvSpPr>
                <a:spLocks noChangeShapeType="1"/>
              </p:cNvSpPr>
              <p:nvPr/>
            </p:nvSpPr>
            <p:spPr bwMode="auto">
              <a:xfrm rot="16200000" flipH="1">
                <a:off x="1653"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46" name="Line 890">
                <a:extLst>
                  <a:ext uri="{FF2B5EF4-FFF2-40B4-BE49-F238E27FC236}">
                    <a16:creationId xmlns:a16="http://schemas.microsoft.com/office/drawing/2014/main" id="{9EDBCF2E-5E72-46F8-E639-E0D72C8271D6}"/>
                  </a:ext>
                </a:extLst>
              </p:cNvPr>
              <p:cNvSpPr>
                <a:spLocks noChangeShapeType="1"/>
              </p:cNvSpPr>
              <p:nvPr/>
            </p:nvSpPr>
            <p:spPr bwMode="auto">
              <a:xfrm rot="16200000" flipH="1">
                <a:off x="3945"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47" name="Line 891">
                <a:extLst>
                  <a:ext uri="{FF2B5EF4-FFF2-40B4-BE49-F238E27FC236}">
                    <a16:creationId xmlns:a16="http://schemas.microsoft.com/office/drawing/2014/main" id="{BF86BCDF-74F4-B2AE-4C91-41AAB4EB7FD0}"/>
                  </a:ext>
                </a:extLst>
              </p:cNvPr>
              <p:cNvSpPr>
                <a:spLocks noChangeShapeType="1"/>
              </p:cNvSpPr>
              <p:nvPr/>
            </p:nvSpPr>
            <p:spPr bwMode="auto">
              <a:xfrm rot="16200000" flipH="1">
                <a:off x="1549"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48" name="Line 892">
                <a:extLst>
                  <a:ext uri="{FF2B5EF4-FFF2-40B4-BE49-F238E27FC236}">
                    <a16:creationId xmlns:a16="http://schemas.microsoft.com/office/drawing/2014/main" id="{90E11390-9F07-D331-5CA6-E67B1F0B9A92}"/>
                  </a:ext>
                </a:extLst>
              </p:cNvPr>
              <p:cNvSpPr>
                <a:spLocks noChangeShapeType="1"/>
              </p:cNvSpPr>
              <p:nvPr/>
            </p:nvSpPr>
            <p:spPr bwMode="auto">
              <a:xfrm rot="16200000" flipH="1">
                <a:off x="1548"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49" name="Line 893">
                <a:extLst>
                  <a:ext uri="{FF2B5EF4-FFF2-40B4-BE49-F238E27FC236}">
                    <a16:creationId xmlns:a16="http://schemas.microsoft.com/office/drawing/2014/main" id="{F7D55FBB-9D2A-F2FD-2531-30C8E3DDB2E3}"/>
                  </a:ext>
                </a:extLst>
              </p:cNvPr>
              <p:cNvSpPr>
                <a:spLocks noChangeShapeType="1"/>
              </p:cNvSpPr>
              <p:nvPr/>
            </p:nvSpPr>
            <p:spPr bwMode="auto">
              <a:xfrm rot="16200000" flipV="1">
                <a:off x="4319"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50" name="Line 894">
                <a:extLst>
                  <a:ext uri="{FF2B5EF4-FFF2-40B4-BE49-F238E27FC236}">
                    <a16:creationId xmlns:a16="http://schemas.microsoft.com/office/drawing/2014/main" id="{F0D02BB3-FA13-EB54-6011-A39291149C2C}"/>
                  </a:ext>
                </a:extLst>
              </p:cNvPr>
              <p:cNvSpPr>
                <a:spLocks noChangeShapeType="1"/>
              </p:cNvSpPr>
              <p:nvPr/>
            </p:nvSpPr>
            <p:spPr bwMode="auto">
              <a:xfrm rot="-5400000" flipH="1" flipV="1">
                <a:off x="4318"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51" name="Line 895">
                <a:extLst>
                  <a:ext uri="{FF2B5EF4-FFF2-40B4-BE49-F238E27FC236}">
                    <a16:creationId xmlns:a16="http://schemas.microsoft.com/office/drawing/2014/main" id="{0770052D-2A2C-8104-9982-D44D6167EC66}"/>
                  </a:ext>
                </a:extLst>
              </p:cNvPr>
              <p:cNvSpPr>
                <a:spLocks noChangeShapeType="1"/>
              </p:cNvSpPr>
              <p:nvPr/>
            </p:nvSpPr>
            <p:spPr bwMode="auto">
              <a:xfrm rot="16200000" flipV="1">
                <a:off x="4071" y="31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52" name="Line 896">
                <a:extLst>
                  <a:ext uri="{FF2B5EF4-FFF2-40B4-BE49-F238E27FC236}">
                    <a16:creationId xmlns:a16="http://schemas.microsoft.com/office/drawing/2014/main" id="{BE264D82-3510-AC71-067E-90D92C542088}"/>
                  </a:ext>
                </a:extLst>
              </p:cNvPr>
              <p:cNvSpPr>
                <a:spLocks noChangeShapeType="1"/>
              </p:cNvSpPr>
              <p:nvPr/>
            </p:nvSpPr>
            <p:spPr bwMode="auto">
              <a:xfrm rot="16200000" flipV="1">
                <a:off x="1525" y="31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53" name="Line 897">
                <a:extLst>
                  <a:ext uri="{FF2B5EF4-FFF2-40B4-BE49-F238E27FC236}">
                    <a16:creationId xmlns:a16="http://schemas.microsoft.com/office/drawing/2014/main" id="{F25B580D-59F3-70F1-C66F-B6B58FDB5F8A}"/>
                  </a:ext>
                </a:extLst>
              </p:cNvPr>
              <p:cNvSpPr>
                <a:spLocks noChangeShapeType="1"/>
              </p:cNvSpPr>
              <p:nvPr/>
            </p:nvSpPr>
            <p:spPr bwMode="auto">
              <a:xfrm rot="-5400000" flipH="1" flipV="1">
                <a:off x="1524" y="12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54" name="Line 898">
                <a:extLst>
                  <a:ext uri="{FF2B5EF4-FFF2-40B4-BE49-F238E27FC236}">
                    <a16:creationId xmlns:a16="http://schemas.microsoft.com/office/drawing/2014/main" id="{2C4D8C6F-DA04-9C69-6B3F-A0BD9090EE0A}"/>
                  </a:ext>
                </a:extLst>
              </p:cNvPr>
              <p:cNvSpPr>
                <a:spLocks noChangeShapeType="1"/>
              </p:cNvSpPr>
              <p:nvPr/>
            </p:nvSpPr>
            <p:spPr bwMode="auto">
              <a:xfrm rot="-5400000" flipH="1" flipV="1">
                <a:off x="4070" y="12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55" name="Line 899">
                <a:extLst>
                  <a:ext uri="{FF2B5EF4-FFF2-40B4-BE49-F238E27FC236}">
                    <a16:creationId xmlns:a16="http://schemas.microsoft.com/office/drawing/2014/main" id="{6A1893C7-F56E-24F7-511C-20487C474165}"/>
                  </a:ext>
                </a:extLst>
              </p:cNvPr>
              <p:cNvSpPr>
                <a:spLocks noChangeShapeType="1"/>
              </p:cNvSpPr>
              <p:nvPr/>
            </p:nvSpPr>
            <p:spPr bwMode="auto">
              <a:xfrm rot="16200000" flipH="1">
                <a:off x="1296"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56" name="Line 900">
                <a:extLst>
                  <a:ext uri="{FF2B5EF4-FFF2-40B4-BE49-F238E27FC236}">
                    <a16:creationId xmlns:a16="http://schemas.microsoft.com/office/drawing/2014/main" id="{52FCA15E-B3B0-1A83-27DA-55FC6F5CFB46}"/>
                  </a:ext>
                </a:extLst>
              </p:cNvPr>
              <p:cNvSpPr>
                <a:spLocks noChangeShapeType="1"/>
              </p:cNvSpPr>
              <p:nvPr/>
            </p:nvSpPr>
            <p:spPr bwMode="auto">
              <a:xfrm rot="16200000" flipH="1">
                <a:off x="1301"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57" name="Line 901">
                <a:extLst>
                  <a:ext uri="{FF2B5EF4-FFF2-40B4-BE49-F238E27FC236}">
                    <a16:creationId xmlns:a16="http://schemas.microsoft.com/office/drawing/2014/main" id="{099B397F-51BB-8911-784F-90F87B0A5EF6}"/>
                  </a:ext>
                </a:extLst>
              </p:cNvPr>
              <p:cNvSpPr>
                <a:spLocks noChangeShapeType="1"/>
              </p:cNvSpPr>
              <p:nvPr/>
            </p:nvSpPr>
            <p:spPr bwMode="auto">
              <a:xfrm rot="16200000" flipH="1">
                <a:off x="4349"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58" name="Line 902">
                <a:extLst>
                  <a:ext uri="{FF2B5EF4-FFF2-40B4-BE49-F238E27FC236}">
                    <a16:creationId xmlns:a16="http://schemas.microsoft.com/office/drawing/2014/main" id="{66260E1E-D67A-7C15-438B-059B8BBCCBE6}"/>
                  </a:ext>
                </a:extLst>
              </p:cNvPr>
              <p:cNvSpPr>
                <a:spLocks noChangeShapeType="1"/>
              </p:cNvSpPr>
              <p:nvPr/>
            </p:nvSpPr>
            <p:spPr bwMode="auto">
              <a:xfrm rot="16200000" flipH="1">
                <a:off x="4348"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59" name="Line 903">
                <a:extLst>
                  <a:ext uri="{FF2B5EF4-FFF2-40B4-BE49-F238E27FC236}">
                    <a16:creationId xmlns:a16="http://schemas.microsoft.com/office/drawing/2014/main" id="{F750BF91-F90C-1FEC-2E5E-6F220305E4E5}"/>
                  </a:ext>
                </a:extLst>
              </p:cNvPr>
              <p:cNvSpPr>
                <a:spLocks noChangeShapeType="1"/>
              </p:cNvSpPr>
              <p:nvPr/>
            </p:nvSpPr>
            <p:spPr bwMode="auto">
              <a:xfrm rot="-5400000">
                <a:off x="1422"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60" name="Line 904">
                <a:extLst>
                  <a:ext uri="{FF2B5EF4-FFF2-40B4-BE49-F238E27FC236}">
                    <a16:creationId xmlns:a16="http://schemas.microsoft.com/office/drawing/2014/main" id="{C6AA5A22-5D3D-6AB4-7320-15F72A1372DC}"/>
                  </a:ext>
                </a:extLst>
              </p:cNvPr>
              <p:cNvSpPr>
                <a:spLocks noChangeShapeType="1"/>
              </p:cNvSpPr>
              <p:nvPr/>
            </p:nvSpPr>
            <p:spPr bwMode="auto">
              <a:xfrm rot="-5400000">
                <a:off x="1423"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61" name="Line 905">
                <a:extLst>
                  <a:ext uri="{FF2B5EF4-FFF2-40B4-BE49-F238E27FC236}">
                    <a16:creationId xmlns:a16="http://schemas.microsoft.com/office/drawing/2014/main" id="{04DA9ECA-A664-371C-43AA-F3D83259B66F}"/>
                  </a:ext>
                </a:extLst>
              </p:cNvPr>
              <p:cNvSpPr>
                <a:spLocks noChangeShapeType="1"/>
              </p:cNvSpPr>
              <p:nvPr/>
            </p:nvSpPr>
            <p:spPr bwMode="auto">
              <a:xfrm rot="16200000" flipH="1">
                <a:off x="1399"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62" name="Line 906">
                <a:extLst>
                  <a:ext uri="{FF2B5EF4-FFF2-40B4-BE49-F238E27FC236}">
                    <a16:creationId xmlns:a16="http://schemas.microsoft.com/office/drawing/2014/main" id="{EF05B766-7A89-858E-C237-76774B4E5FFD}"/>
                  </a:ext>
                </a:extLst>
              </p:cNvPr>
              <p:cNvSpPr>
                <a:spLocks noChangeShapeType="1"/>
              </p:cNvSpPr>
              <p:nvPr/>
            </p:nvSpPr>
            <p:spPr bwMode="auto">
              <a:xfrm rot="16200000" flipH="1">
                <a:off x="4198"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63" name="Line 907">
                <a:extLst>
                  <a:ext uri="{FF2B5EF4-FFF2-40B4-BE49-F238E27FC236}">
                    <a16:creationId xmlns:a16="http://schemas.microsoft.com/office/drawing/2014/main" id="{997AC6E1-8F20-F06C-C4ED-75DC0EF2972A}"/>
                  </a:ext>
                </a:extLst>
              </p:cNvPr>
              <p:cNvSpPr>
                <a:spLocks noChangeShapeType="1"/>
              </p:cNvSpPr>
              <p:nvPr/>
            </p:nvSpPr>
            <p:spPr bwMode="auto">
              <a:xfrm rot="-5400000" flipH="1" flipV="1">
                <a:off x="4192"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64" name="Line 908">
                <a:extLst>
                  <a:ext uri="{FF2B5EF4-FFF2-40B4-BE49-F238E27FC236}">
                    <a16:creationId xmlns:a16="http://schemas.microsoft.com/office/drawing/2014/main" id="{DD2E001B-1193-30DF-322B-4BB17B4674D2}"/>
                  </a:ext>
                </a:extLst>
              </p:cNvPr>
              <p:cNvSpPr>
                <a:spLocks noChangeShapeType="1"/>
              </p:cNvSpPr>
              <p:nvPr/>
            </p:nvSpPr>
            <p:spPr bwMode="auto">
              <a:xfrm rot="-5400000" flipH="1" flipV="1">
                <a:off x="1393"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65" name="Line 909">
                <a:extLst>
                  <a:ext uri="{FF2B5EF4-FFF2-40B4-BE49-F238E27FC236}">
                    <a16:creationId xmlns:a16="http://schemas.microsoft.com/office/drawing/2014/main" id="{2A1F1ECB-1023-120B-7DF4-A12BF171EEED}"/>
                  </a:ext>
                </a:extLst>
              </p:cNvPr>
              <p:cNvSpPr>
                <a:spLocks noChangeShapeType="1"/>
              </p:cNvSpPr>
              <p:nvPr/>
            </p:nvSpPr>
            <p:spPr bwMode="auto">
              <a:xfrm rot="-5400000" flipH="1" flipV="1">
                <a:off x="1779"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66" name="Line 910">
                <a:extLst>
                  <a:ext uri="{FF2B5EF4-FFF2-40B4-BE49-F238E27FC236}">
                    <a16:creationId xmlns:a16="http://schemas.microsoft.com/office/drawing/2014/main" id="{76E68BDC-9AA6-AFDE-9BAE-FD33EC91F1D2}"/>
                  </a:ext>
                </a:extLst>
              </p:cNvPr>
              <p:cNvSpPr>
                <a:spLocks noChangeShapeType="1"/>
              </p:cNvSpPr>
              <p:nvPr/>
            </p:nvSpPr>
            <p:spPr bwMode="auto">
              <a:xfrm rot="16200000" flipV="1">
                <a:off x="3817"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67" name="Line 911">
                <a:extLst>
                  <a:ext uri="{FF2B5EF4-FFF2-40B4-BE49-F238E27FC236}">
                    <a16:creationId xmlns:a16="http://schemas.microsoft.com/office/drawing/2014/main" id="{C74A535E-7234-72CC-EBBA-5D7EABE1E4C4}"/>
                  </a:ext>
                </a:extLst>
              </p:cNvPr>
              <p:cNvSpPr>
                <a:spLocks noChangeShapeType="1"/>
              </p:cNvSpPr>
              <p:nvPr/>
            </p:nvSpPr>
            <p:spPr bwMode="auto">
              <a:xfrm rot="16200000" flipV="1">
                <a:off x="1778"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68" name="Line 912">
                <a:extLst>
                  <a:ext uri="{FF2B5EF4-FFF2-40B4-BE49-F238E27FC236}">
                    <a16:creationId xmlns:a16="http://schemas.microsoft.com/office/drawing/2014/main" id="{11F0DF07-DF0A-5290-D9C0-D983FE061E96}"/>
                  </a:ext>
                </a:extLst>
              </p:cNvPr>
              <p:cNvSpPr>
                <a:spLocks noChangeShapeType="1"/>
              </p:cNvSpPr>
              <p:nvPr/>
            </p:nvSpPr>
            <p:spPr bwMode="auto">
              <a:xfrm rot="-5400000" flipH="1" flipV="1">
                <a:off x="3818"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69" name="Line 913">
                <a:extLst>
                  <a:ext uri="{FF2B5EF4-FFF2-40B4-BE49-F238E27FC236}">
                    <a16:creationId xmlns:a16="http://schemas.microsoft.com/office/drawing/2014/main" id="{8426D32F-2FAF-A0FD-6357-E46ACB0C8C07}"/>
                  </a:ext>
                </a:extLst>
              </p:cNvPr>
              <p:cNvSpPr>
                <a:spLocks noChangeShapeType="1"/>
              </p:cNvSpPr>
              <p:nvPr/>
            </p:nvSpPr>
            <p:spPr bwMode="auto">
              <a:xfrm rot="-5400000" flipH="1" flipV="1">
                <a:off x="4325"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70" name="Line 914">
                <a:extLst>
                  <a:ext uri="{FF2B5EF4-FFF2-40B4-BE49-F238E27FC236}">
                    <a16:creationId xmlns:a16="http://schemas.microsoft.com/office/drawing/2014/main" id="{3C70B6FD-B0EA-A1CF-FCE5-BB7D7EEBEB55}"/>
                  </a:ext>
                </a:extLst>
              </p:cNvPr>
              <p:cNvSpPr>
                <a:spLocks noChangeShapeType="1"/>
              </p:cNvSpPr>
              <p:nvPr/>
            </p:nvSpPr>
            <p:spPr bwMode="auto">
              <a:xfrm rot="16200000" flipV="1">
                <a:off x="4324"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71" name="Line 915">
                <a:extLst>
                  <a:ext uri="{FF2B5EF4-FFF2-40B4-BE49-F238E27FC236}">
                    <a16:creationId xmlns:a16="http://schemas.microsoft.com/office/drawing/2014/main" id="{DCA030CC-F67F-946A-B9E2-54F3A14B55D0}"/>
                  </a:ext>
                </a:extLst>
              </p:cNvPr>
              <p:cNvSpPr>
                <a:spLocks noChangeShapeType="1"/>
              </p:cNvSpPr>
              <p:nvPr/>
            </p:nvSpPr>
            <p:spPr bwMode="auto">
              <a:xfrm rot="16200000" flipH="1">
                <a:off x="3842"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72" name="Line 916">
                <a:extLst>
                  <a:ext uri="{FF2B5EF4-FFF2-40B4-BE49-F238E27FC236}">
                    <a16:creationId xmlns:a16="http://schemas.microsoft.com/office/drawing/2014/main" id="{758ABCAF-9EBC-B769-7FFB-2713287E716D}"/>
                  </a:ext>
                </a:extLst>
              </p:cNvPr>
              <p:cNvSpPr>
                <a:spLocks noChangeShapeType="1"/>
              </p:cNvSpPr>
              <p:nvPr/>
            </p:nvSpPr>
            <p:spPr bwMode="auto">
              <a:xfrm rot="16200000" flipH="1">
                <a:off x="3841"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73" name="Line 917">
                <a:extLst>
                  <a:ext uri="{FF2B5EF4-FFF2-40B4-BE49-F238E27FC236}">
                    <a16:creationId xmlns:a16="http://schemas.microsoft.com/office/drawing/2014/main" id="{E79A7212-A30E-6AA0-A3DA-CAE59A04B403}"/>
                  </a:ext>
                </a:extLst>
              </p:cNvPr>
              <p:cNvSpPr>
                <a:spLocks noChangeShapeType="1"/>
              </p:cNvSpPr>
              <p:nvPr/>
            </p:nvSpPr>
            <p:spPr bwMode="auto">
              <a:xfrm rot="16200000" flipV="1">
                <a:off x="4325"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74" name="Line 918">
                <a:extLst>
                  <a:ext uri="{FF2B5EF4-FFF2-40B4-BE49-F238E27FC236}">
                    <a16:creationId xmlns:a16="http://schemas.microsoft.com/office/drawing/2014/main" id="{2B7BBDF7-7D2F-3AF8-B1DD-1E47A229E0EE}"/>
                  </a:ext>
                </a:extLst>
              </p:cNvPr>
              <p:cNvSpPr>
                <a:spLocks noChangeShapeType="1"/>
              </p:cNvSpPr>
              <p:nvPr/>
            </p:nvSpPr>
            <p:spPr bwMode="auto">
              <a:xfrm rot="-5400000" flipH="1" flipV="1">
                <a:off x="4324"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75" name="Line 919">
                <a:extLst>
                  <a:ext uri="{FF2B5EF4-FFF2-40B4-BE49-F238E27FC236}">
                    <a16:creationId xmlns:a16="http://schemas.microsoft.com/office/drawing/2014/main" id="{53053169-6FAB-D4D5-F7AA-E805F8CB26C4}"/>
                  </a:ext>
                </a:extLst>
              </p:cNvPr>
              <p:cNvSpPr>
                <a:spLocks noChangeShapeType="1"/>
              </p:cNvSpPr>
              <p:nvPr/>
            </p:nvSpPr>
            <p:spPr bwMode="auto">
              <a:xfrm rot="-5400000">
                <a:off x="4221"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76" name="Line 920">
                <a:extLst>
                  <a:ext uri="{FF2B5EF4-FFF2-40B4-BE49-F238E27FC236}">
                    <a16:creationId xmlns:a16="http://schemas.microsoft.com/office/drawing/2014/main" id="{7F5D73A1-32A0-80AB-0207-450E588E338E}"/>
                  </a:ext>
                </a:extLst>
              </p:cNvPr>
              <p:cNvSpPr>
                <a:spLocks noChangeShapeType="1"/>
              </p:cNvSpPr>
              <p:nvPr/>
            </p:nvSpPr>
            <p:spPr bwMode="auto">
              <a:xfrm rot="-5400000">
                <a:off x="4222"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77" name="Line 921">
                <a:extLst>
                  <a:ext uri="{FF2B5EF4-FFF2-40B4-BE49-F238E27FC236}">
                    <a16:creationId xmlns:a16="http://schemas.microsoft.com/office/drawing/2014/main" id="{B4DAEA31-6A45-E5D5-6F57-B470A65F7FE1}"/>
                  </a:ext>
                </a:extLst>
              </p:cNvPr>
              <p:cNvSpPr>
                <a:spLocks noChangeShapeType="1"/>
              </p:cNvSpPr>
              <p:nvPr/>
            </p:nvSpPr>
            <p:spPr bwMode="auto">
              <a:xfrm rot="-5400000" flipH="1" flipV="1">
                <a:off x="1652"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78" name="Line 922">
                <a:extLst>
                  <a:ext uri="{FF2B5EF4-FFF2-40B4-BE49-F238E27FC236}">
                    <a16:creationId xmlns:a16="http://schemas.microsoft.com/office/drawing/2014/main" id="{81EBA451-7A98-302B-7D82-11609B066D41}"/>
                  </a:ext>
                </a:extLst>
              </p:cNvPr>
              <p:cNvSpPr>
                <a:spLocks noChangeShapeType="1"/>
              </p:cNvSpPr>
              <p:nvPr/>
            </p:nvSpPr>
            <p:spPr bwMode="auto">
              <a:xfrm rot="-5400000" flipH="1" flipV="1">
                <a:off x="3945"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79" name="Line 923">
                <a:extLst>
                  <a:ext uri="{FF2B5EF4-FFF2-40B4-BE49-F238E27FC236}">
                    <a16:creationId xmlns:a16="http://schemas.microsoft.com/office/drawing/2014/main" id="{36145524-9CF3-F973-8BBF-1FAA0F361B5B}"/>
                  </a:ext>
                </a:extLst>
              </p:cNvPr>
              <p:cNvSpPr>
                <a:spLocks noChangeShapeType="1"/>
              </p:cNvSpPr>
              <p:nvPr/>
            </p:nvSpPr>
            <p:spPr bwMode="auto">
              <a:xfrm rot="16200000" flipH="1">
                <a:off x="1651"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80" name="Line 924">
                <a:extLst>
                  <a:ext uri="{FF2B5EF4-FFF2-40B4-BE49-F238E27FC236}">
                    <a16:creationId xmlns:a16="http://schemas.microsoft.com/office/drawing/2014/main" id="{05B3C345-69AB-CFA2-5AE7-C7B91272E043}"/>
                  </a:ext>
                </a:extLst>
              </p:cNvPr>
              <p:cNvSpPr>
                <a:spLocks noChangeShapeType="1"/>
              </p:cNvSpPr>
              <p:nvPr/>
            </p:nvSpPr>
            <p:spPr bwMode="auto">
              <a:xfrm rot="16200000" flipH="1">
                <a:off x="3944"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81" name="Line 925">
                <a:extLst>
                  <a:ext uri="{FF2B5EF4-FFF2-40B4-BE49-F238E27FC236}">
                    <a16:creationId xmlns:a16="http://schemas.microsoft.com/office/drawing/2014/main" id="{67C3737E-A1C4-ACFE-999B-92346DA72E70}"/>
                  </a:ext>
                </a:extLst>
              </p:cNvPr>
              <p:cNvSpPr>
                <a:spLocks noChangeShapeType="1"/>
              </p:cNvSpPr>
              <p:nvPr/>
            </p:nvSpPr>
            <p:spPr bwMode="auto">
              <a:xfrm rot="-5400000" flipH="1" flipV="1">
                <a:off x="1393"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82" name="Line 926">
                <a:extLst>
                  <a:ext uri="{FF2B5EF4-FFF2-40B4-BE49-F238E27FC236}">
                    <a16:creationId xmlns:a16="http://schemas.microsoft.com/office/drawing/2014/main" id="{D1BCE702-1C9C-8536-33AE-916D568C2B22}"/>
                  </a:ext>
                </a:extLst>
              </p:cNvPr>
              <p:cNvSpPr>
                <a:spLocks noChangeShapeType="1"/>
              </p:cNvSpPr>
              <p:nvPr/>
            </p:nvSpPr>
            <p:spPr bwMode="auto">
              <a:xfrm rot="16200000" flipH="1">
                <a:off x="1392"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83" name="Line 927">
                <a:extLst>
                  <a:ext uri="{FF2B5EF4-FFF2-40B4-BE49-F238E27FC236}">
                    <a16:creationId xmlns:a16="http://schemas.microsoft.com/office/drawing/2014/main" id="{3DBEB001-9739-B2F8-10D2-468193803BB7}"/>
                  </a:ext>
                </a:extLst>
              </p:cNvPr>
              <p:cNvSpPr>
                <a:spLocks noChangeShapeType="1"/>
              </p:cNvSpPr>
              <p:nvPr/>
            </p:nvSpPr>
            <p:spPr bwMode="auto">
              <a:xfrm rot="16200000" flipH="1">
                <a:off x="4191"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84" name="Line 928">
                <a:extLst>
                  <a:ext uri="{FF2B5EF4-FFF2-40B4-BE49-F238E27FC236}">
                    <a16:creationId xmlns:a16="http://schemas.microsoft.com/office/drawing/2014/main" id="{4024F690-3034-86D3-108B-40F497192177}"/>
                  </a:ext>
                </a:extLst>
              </p:cNvPr>
              <p:cNvSpPr>
                <a:spLocks noChangeShapeType="1"/>
              </p:cNvSpPr>
              <p:nvPr/>
            </p:nvSpPr>
            <p:spPr bwMode="auto">
              <a:xfrm rot="-5400000" flipH="1" flipV="1">
                <a:off x="4192"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85" name="Line 929">
                <a:extLst>
                  <a:ext uri="{FF2B5EF4-FFF2-40B4-BE49-F238E27FC236}">
                    <a16:creationId xmlns:a16="http://schemas.microsoft.com/office/drawing/2014/main" id="{34EC9FB6-98C2-0EC9-A20E-E77F38355390}"/>
                  </a:ext>
                </a:extLst>
              </p:cNvPr>
              <p:cNvSpPr>
                <a:spLocks noChangeShapeType="1"/>
              </p:cNvSpPr>
              <p:nvPr/>
            </p:nvSpPr>
            <p:spPr bwMode="auto">
              <a:xfrm rot="-5400000" flipH="1" flipV="1">
                <a:off x="3690"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86" name="Line 930">
                <a:extLst>
                  <a:ext uri="{FF2B5EF4-FFF2-40B4-BE49-F238E27FC236}">
                    <a16:creationId xmlns:a16="http://schemas.microsoft.com/office/drawing/2014/main" id="{3455FF91-9C33-73B6-8A32-44F02EBCFFCE}"/>
                  </a:ext>
                </a:extLst>
              </p:cNvPr>
              <p:cNvSpPr>
                <a:spLocks noChangeShapeType="1"/>
              </p:cNvSpPr>
              <p:nvPr/>
            </p:nvSpPr>
            <p:spPr bwMode="auto">
              <a:xfrm rot="-5400000" flipH="1" flipV="1">
                <a:off x="1905"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87" name="Line 931">
                <a:extLst>
                  <a:ext uri="{FF2B5EF4-FFF2-40B4-BE49-F238E27FC236}">
                    <a16:creationId xmlns:a16="http://schemas.microsoft.com/office/drawing/2014/main" id="{2702C68D-F008-DB18-918D-C1CBE341E892}"/>
                  </a:ext>
                </a:extLst>
              </p:cNvPr>
              <p:cNvSpPr>
                <a:spLocks noChangeShapeType="1"/>
              </p:cNvSpPr>
              <p:nvPr/>
            </p:nvSpPr>
            <p:spPr bwMode="auto">
              <a:xfrm rot="16200000" flipH="1">
                <a:off x="3691"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88" name="Line 932">
                <a:extLst>
                  <a:ext uri="{FF2B5EF4-FFF2-40B4-BE49-F238E27FC236}">
                    <a16:creationId xmlns:a16="http://schemas.microsoft.com/office/drawing/2014/main" id="{31359C66-D569-40E9-5C9A-727C275B9869}"/>
                  </a:ext>
                </a:extLst>
              </p:cNvPr>
              <p:cNvSpPr>
                <a:spLocks noChangeShapeType="1"/>
              </p:cNvSpPr>
              <p:nvPr/>
            </p:nvSpPr>
            <p:spPr bwMode="auto">
              <a:xfrm rot="16200000" flipH="1">
                <a:off x="1906"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89" name="Line 933">
                <a:extLst>
                  <a:ext uri="{FF2B5EF4-FFF2-40B4-BE49-F238E27FC236}">
                    <a16:creationId xmlns:a16="http://schemas.microsoft.com/office/drawing/2014/main" id="{2B425664-B6B4-0FD0-7357-BE8A9B7CC21F}"/>
                  </a:ext>
                </a:extLst>
              </p:cNvPr>
              <p:cNvSpPr>
                <a:spLocks noChangeShapeType="1"/>
              </p:cNvSpPr>
              <p:nvPr/>
            </p:nvSpPr>
            <p:spPr bwMode="auto">
              <a:xfrm rot="-5400000">
                <a:off x="3969"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90" name="Line 934">
                <a:extLst>
                  <a:ext uri="{FF2B5EF4-FFF2-40B4-BE49-F238E27FC236}">
                    <a16:creationId xmlns:a16="http://schemas.microsoft.com/office/drawing/2014/main" id="{F83706D5-B67E-E165-5F5F-0598635B0377}"/>
                  </a:ext>
                </a:extLst>
              </p:cNvPr>
              <p:cNvSpPr>
                <a:spLocks noChangeShapeType="1"/>
              </p:cNvSpPr>
              <p:nvPr/>
            </p:nvSpPr>
            <p:spPr bwMode="auto">
              <a:xfrm rot="-5400000">
                <a:off x="3968"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91" name="Line 935">
                <a:extLst>
                  <a:ext uri="{FF2B5EF4-FFF2-40B4-BE49-F238E27FC236}">
                    <a16:creationId xmlns:a16="http://schemas.microsoft.com/office/drawing/2014/main" id="{23CBAD89-EF35-F8DC-EA24-A3FC43BD43CD}"/>
                  </a:ext>
                </a:extLst>
              </p:cNvPr>
              <p:cNvSpPr>
                <a:spLocks noChangeShapeType="1"/>
              </p:cNvSpPr>
              <p:nvPr/>
            </p:nvSpPr>
            <p:spPr bwMode="auto">
              <a:xfrm rot="16200000" flipH="1">
                <a:off x="4095"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92" name="Line 936">
                <a:extLst>
                  <a:ext uri="{FF2B5EF4-FFF2-40B4-BE49-F238E27FC236}">
                    <a16:creationId xmlns:a16="http://schemas.microsoft.com/office/drawing/2014/main" id="{ABE54A82-4D23-3201-EBB5-D83D348BD620}"/>
                  </a:ext>
                </a:extLst>
              </p:cNvPr>
              <p:cNvSpPr>
                <a:spLocks noChangeShapeType="1"/>
              </p:cNvSpPr>
              <p:nvPr/>
            </p:nvSpPr>
            <p:spPr bwMode="auto">
              <a:xfrm rot="16200000" flipH="1">
                <a:off x="4100"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93" name="Line 937">
                <a:extLst>
                  <a:ext uri="{FF2B5EF4-FFF2-40B4-BE49-F238E27FC236}">
                    <a16:creationId xmlns:a16="http://schemas.microsoft.com/office/drawing/2014/main" id="{F2FE6DC9-3F61-E4C0-195E-94A535D39033}"/>
                  </a:ext>
                </a:extLst>
              </p:cNvPr>
              <p:cNvSpPr>
                <a:spLocks noChangeShapeType="1"/>
              </p:cNvSpPr>
              <p:nvPr/>
            </p:nvSpPr>
            <p:spPr bwMode="auto">
              <a:xfrm rot="-5400000" flipH="1" flipV="1">
                <a:off x="4071" y="296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94" name="Line 938">
                <a:extLst>
                  <a:ext uri="{FF2B5EF4-FFF2-40B4-BE49-F238E27FC236}">
                    <a16:creationId xmlns:a16="http://schemas.microsoft.com/office/drawing/2014/main" id="{FD1544EF-739F-E148-B9FF-00DF05B8E1D6}"/>
                  </a:ext>
                </a:extLst>
              </p:cNvPr>
              <p:cNvSpPr>
                <a:spLocks noChangeShapeType="1"/>
              </p:cNvSpPr>
              <p:nvPr/>
            </p:nvSpPr>
            <p:spPr bwMode="auto">
              <a:xfrm rot="-5400000" flipH="1" flipV="1">
                <a:off x="1525" y="296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95" name="Line 939">
                <a:extLst>
                  <a:ext uri="{FF2B5EF4-FFF2-40B4-BE49-F238E27FC236}">
                    <a16:creationId xmlns:a16="http://schemas.microsoft.com/office/drawing/2014/main" id="{14F43998-ABF4-78D2-6AB3-DC0923411BE4}"/>
                  </a:ext>
                </a:extLst>
              </p:cNvPr>
              <p:cNvSpPr>
                <a:spLocks noChangeShapeType="1"/>
              </p:cNvSpPr>
              <p:nvPr/>
            </p:nvSpPr>
            <p:spPr bwMode="auto">
              <a:xfrm rot="16200000" flipV="1">
                <a:off x="1519" y="1427"/>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96" name="Line 940">
                <a:extLst>
                  <a:ext uri="{FF2B5EF4-FFF2-40B4-BE49-F238E27FC236}">
                    <a16:creationId xmlns:a16="http://schemas.microsoft.com/office/drawing/2014/main" id="{A413D0EA-063A-C84A-27E1-894E351C623A}"/>
                  </a:ext>
                </a:extLst>
              </p:cNvPr>
              <p:cNvSpPr>
                <a:spLocks noChangeShapeType="1"/>
              </p:cNvSpPr>
              <p:nvPr/>
            </p:nvSpPr>
            <p:spPr bwMode="auto">
              <a:xfrm rot="16200000" flipV="1">
                <a:off x="4065" y="1427"/>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97" name="Line 941">
                <a:extLst>
                  <a:ext uri="{FF2B5EF4-FFF2-40B4-BE49-F238E27FC236}">
                    <a16:creationId xmlns:a16="http://schemas.microsoft.com/office/drawing/2014/main" id="{7B8F68D9-94A9-9052-0C38-266E380339E1}"/>
                  </a:ext>
                </a:extLst>
              </p:cNvPr>
              <p:cNvSpPr>
                <a:spLocks noChangeShapeType="1"/>
              </p:cNvSpPr>
              <p:nvPr/>
            </p:nvSpPr>
            <p:spPr bwMode="auto">
              <a:xfrm rot="16200000" flipH="1">
                <a:off x="1296"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98" name="Line 942">
                <a:extLst>
                  <a:ext uri="{FF2B5EF4-FFF2-40B4-BE49-F238E27FC236}">
                    <a16:creationId xmlns:a16="http://schemas.microsoft.com/office/drawing/2014/main" id="{1D215C18-72AC-9888-4F5D-3F492F45C3F3}"/>
                  </a:ext>
                </a:extLst>
              </p:cNvPr>
              <p:cNvSpPr>
                <a:spLocks noChangeShapeType="1"/>
              </p:cNvSpPr>
              <p:nvPr/>
            </p:nvSpPr>
            <p:spPr bwMode="auto">
              <a:xfrm rot="16200000" flipH="1">
                <a:off x="1295"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199" name="Line 943">
                <a:extLst>
                  <a:ext uri="{FF2B5EF4-FFF2-40B4-BE49-F238E27FC236}">
                    <a16:creationId xmlns:a16="http://schemas.microsoft.com/office/drawing/2014/main" id="{C0A1878D-5428-F1BD-563B-81B7B9622B73}"/>
                  </a:ext>
                </a:extLst>
              </p:cNvPr>
              <p:cNvSpPr>
                <a:spLocks noChangeShapeType="1"/>
              </p:cNvSpPr>
              <p:nvPr/>
            </p:nvSpPr>
            <p:spPr bwMode="auto">
              <a:xfrm rot="-5400000">
                <a:off x="4227" y="2255"/>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00" name="Line 944">
                <a:extLst>
                  <a:ext uri="{FF2B5EF4-FFF2-40B4-BE49-F238E27FC236}">
                    <a16:creationId xmlns:a16="http://schemas.microsoft.com/office/drawing/2014/main" id="{973C8CC8-E4FF-3176-9277-090CFF811BFD}"/>
                  </a:ext>
                </a:extLst>
              </p:cNvPr>
              <p:cNvSpPr>
                <a:spLocks noChangeShapeType="1"/>
              </p:cNvSpPr>
              <p:nvPr/>
            </p:nvSpPr>
            <p:spPr bwMode="auto">
              <a:xfrm rot="16200000" flipH="1">
                <a:off x="1803"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01" name="Line 945">
                <a:extLst>
                  <a:ext uri="{FF2B5EF4-FFF2-40B4-BE49-F238E27FC236}">
                    <a16:creationId xmlns:a16="http://schemas.microsoft.com/office/drawing/2014/main" id="{A2B8542C-D229-7B48-E0A3-FA3EE64BF00F}"/>
                  </a:ext>
                </a:extLst>
              </p:cNvPr>
              <p:cNvSpPr>
                <a:spLocks noChangeShapeType="1"/>
              </p:cNvSpPr>
              <p:nvPr/>
            </p:nvSpPr>
            <p:spPr bwMode="auto">
              <a:xfrm rot="16200000" flipH="1">
                <a:off x="1802"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02" name="Line 946">
                <a:extLst>
                  <a:ext uri="{FF2B5EF4-FFF2-40B4-BE49-F238E27FC236}">
                    <a16:creationId xmlns:a16="http://schemas.microsoft.com/office/drawing/2014/main" id="{6F6152CF-C746-F21F-F67B-9EC7F3867DA1}"/>
                  </a:ext>
                </a:extLst>
              </p:cNvPr>
              <p:cNvSpPr>
                <a:spLocks noChangeShapeType="1"/>
              </p:cNvSpPr>
              <p:nvPr/>
            </p:nvSpPr>
            <p:spPr bwMode="auto">
              <a:xfrm rot="-5400000" flipH="1" flipV="1">
                <a:off x="4197"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03" name="Line 947">
                <a:extLst>
                  <a:ext uri="{FF2B5EF4-FFF2-40B4-BE49-F238E27FC236}">
                    <a16:creationId xmlns:a16="http://schemas.microsoft.com/office/drawing/2014/main" id="{4E060562-5F37-A992-4945-AB4C50D9915C}"/>
                  </a:ext>
                </a:extLst>
              </p:cNvPr>
              <p:cNvSpPr>
                <a:spLocks noChangeShapeType="1"/>
              </p:cNvSpPr>
              <p:nvPr/>
            </p:nvSpPr>
            <p:spPr bwMode="auto">
              <a:xfrm rot="16200000" flipH="1">
                <a:off x="4198"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04" name="Line 948">
                <a:extLst>
                  <a:ext uri="{FF2B5EF4-FFF2-40B4-BE49-F238E27FC236}">
                    <a16:creationId xmlns:a16="http://schemas.microsoft.com/office/drawing/2014/main" id="{3CF899DB-C512-F8EC-605F-7D310A8FBAF0}"/>
                  </a:ext>
                </a:extLst>
              </p:cNvPr>
              <p:cNvSpPr>
                <a:spLocks noChangeShapeType="1"/>
              </p:cNvSpPr>
              <p:nvPr/>
            </p:nvSpPr>
            <p:spPr bwMode="auto">
              <a:xfrm rot="16200000" flipH="1">
                <a:off x="1399"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05" name="Line 949">
                <a:extLst>
                  <a:ext uri="{FF2B5EF4-FFF2-40B4-BE49-F238E27FC236}">
                    <a16:creationId xmlns:a16="http://schemas.microsoft.com/office/drawing/2014/main" id="{87F87325-305C-4B55-222E-3F88B08C0C4A}"/>
                  </a:ext>
                </a:extLst>
              </p:cNvPr>
              <p:cNvSpPr>
                <a:spLocks noChangeShapeType="1"/>
              </p:cNvSpPr>
              <p:nvPr/>
            </p:nvSpPr>
            <p:spPr bwMode="auto">
              <a:xfrm rot="-5400000" flipH="1" flipV="1">
                <a:off x="1398"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06" name="Line 950">
                <a:extLst>
                  <a:ext uri="{FF2B5EF4-FFF2-40B4-BE49-F238E27FC236}">
                    <a16:creationId xmlns:a16="http://schemas.microsoft.com/office/drawing/2014/main" id="{BDB93863-1239-0AB6-FE6C-42CAA2585703}"/>
                  </a:ext>
                </a:extLst>
              </p:cNvPr>
              <p:cNvSpPr>
                <a:spLocks noChangeShapeType="1"/>
              </p:cNvSpPr>
              <p:nvPr/>
            </p:nvSpPr>
            <p:spPr bwMode="auto">
              <a:xfrm rot="16200000" flipV="1">
                <a:off x="2037" y="97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07" name="Line 951">
                <a:extLst>
                  <a:ext uri="{FF2B5EF4-FFF2-40B4-BE49-F238E27FC236}">
                    <a16:creationId xmlns:a16="http://schemas.microsoft.com/office/drawing/2014/main" id="{C2A0FCE4-13B5-18CA-82BB-3EB0234B136C}"/>
                  </a:ext>
                </a:extLst>
              </p:cNvPr>
              <p:cNvSpPr>
                <a:spLocks noChangeShapeType="1"/>
              </p:cNvSpPr>
              <p:nvPr/>
            </p:nvSpPr>
            <p:spPr bwMode="auto">
              <a:xfrm rot="-5400000" flipH="1" flipV="1">
                <a:off x="2038" y="3396"/>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08" name="Line 952">
                <a:extLst>
                  <a:ext uri="{FF2B5EF4-FFF2-40B4-BE49-F238E27FC236}">
                    <a16:creationId xmlns:a16="http://schemas.microsoft.com/office/drawing/2014/main" id="{BF536C2C-3343-0A17-820E-A587FC8154A6}"/>
                  </a:ext>
                </a:extLst>
              </p:cNvPr>
              <p:cNvSpPr>
                <a:spLocks noChangeShapeType="1"/>
              </p:cNvSpPr>
              <p:nvPr/>
            </p:nvSpPr>
            <p:spPr bwMode="auto">
              <a:xfrm rot="-5400000" flipH="1" flipV="1">
                <a:off x="3558" y="3396"/>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09" name="Line 953">
                <a:extLst>
                  <a:ext uri="{FF2B5EF4-FFF2-40B4-BE49-F238E27FC236}">
                    <a16:creationId xmlns:a16="http://schemas.microsoft.com/office/drawing/2014/main" id="{D3CED4FB-41D6-0881-5B51-51D5D1AE7A4E}"/>
                  </a:ext>
                </a:extLst>
              </p:cNvPr>
              <p:cNvSpPr>
                <a:spLocks noChangeShapeType="1"/>
              </p:cNvSpPr>
              <p:nvPr/>
            </p:nvSpPr>
            <p:spPr bwMode="auto">
              <a:xfrm rot="16200000" flipV="1">
                <a:off x="3557" y="97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10" name="Line 954">
                <a:extLst>
                  <a:ext uri="{FF2B5EF4-FFF2-40B4-BE49-F238E27FC236}">
                    <a16:creationId xmlns:a16="http://schemas.microsoft.com/office/drawing/2014/main" id="{C1B19F19-ADE3-CD7C-DA89-C1F29CDE1291}"/>
                  </a:ext>
                </a:extLst>
              </p:cNvPr>
              <p:cNvSpPr>
                <a:spLocks noChangeShapeType="1"/>
              </p:cNvSpPr>
              <p:nvPr/>
            </p:nvSpPr>
            <p:spPr bwMode="auto">
              <a:xfrm rot="16200000" flipV="1">
                <a:off x="3818"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11" name="Line 955">
                <a:extLst>
                  <a:ext uri="{FF2B5EF4-FFF2-40B4-BE49-F238E27FC236}">
                    <a16:creationId xmlns:a16="http://schemas.microsoft.com/office/drawing/2014/main" id="{74ADFB60-BA34-39F5-89D9-B22277A4083D}"/>
                  </a:ext>
                </a:extLst>
              </p:cNvPr>
              <p:cNvSpPr>
                <a:spLocks noChangeShapeType="1"/>
              </p:cNvSpPr>
              <p:nvPr/>
            </p:nvSpPr>
            <p:spPr bwMode="auto">
              <a:xfrm rot="16200000" flipV="1">
                <a:off x="1779"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12" name="Line 956">
                <a:extLst>
                  <a:ext uri="{FF2B5EF4-FFF2-40B4-BE49-F238E27FC236}">
                    <a16:creationId xmlns:a16="http://schemas.microsoft.com/office/drawing/2014/main" id="{A37B7396-6E79-D839-435C-946743FA81EB}"/>
                  </a:ext>
                </a:extLst>
              </p:cNvPr>
              <p:cNvSpPr>
                <a:spLocks noChangeShapeType="1"/>
              </p:cNvSpPr>
              <p:nvPr/>
            </p:nvSpPr>
            <p:spPr bwMode="auto">
              <a:xfrm rot="-5400000" flipH="1" flipV="1">
                <a:off x="1778"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13" name="Line 957">
                <a:extLst>
                  <a:ext uri="{FF2B5EF4-FFF2-40B4-BE49-F238E27FC236}">
                    <a16:creationId xmlns:a16="http://schemas.microsoft.com/office/drawing/2014/main" id="{0FC6D2F6-2E5D-3933-F6F1-419644BC1040}"/>
                  </a:ext>
                </a:extLst>
              </p:cNvPr>
              <p:cNvSpPr>
                <a:spLocks noChangeShapeType="1"/>
              </p:cNvSpPr>
              <p:nvPr/>
            </p:nvSpPr>
            <p:spPr bwMode="auto">
              <a:xfrm rot="-5400000" flipH="1" flipV="1">
                <a:off x="3817"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14" name="Line 958">
                <a:extLst>
                  <a:ext uri="{FF2B5EF4-FFF2-40B4-BE49-F238E27FC236}">
                    <a16:creationId xmlns:a16="http://schemas.microsoft.com/office/drawing/2014/main" id="{3C07A501-35E1-5E2F-3717-BD167D81F632}"/>
                  </a:ext>
                </a:extLst>
              </p:cNvPr>
              <p:cNvSpPr>
                <a:spLocks noChangeShapeType="1"/>
              </p:cNvSpPr>
              <p:nvPr/>
            </p:nvSpPr>
            <p:spPr bwMode="auto">
              <a:xfrm rot="-5400000">
                <a:off x="1423"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15" name="Line 959">
                <a:extLst>
                  <a:ext uri="{FF2B5EF4-FFF2-40B4-BE49-F238E27FC236}">
                    <a16:creationId xmlns:a16="http://schemas.microsoft.com/office/drawing/2014/main" id="{299EBD24-DD13-420A-D8D8-5580A06BD7D8}"/>
                  </a:ext>
                </a:extLst>
              </p:cNvPr>
              <p:cNvSpPr>
                <a:spLocks noChangeShapeType="1"/>
              </p:cNvSpPr>
              <p:nvPr/>
            </p:nvSpPr>
            <p:spPr bwMode="auto">
              <a:xfrm rot="-5400000">
                <a:off x="1422"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16" name="Line 960">
                <a:extLst>
                  <a:ext uri="{FF2B5EF4-FFF2-40B4-BE49-F238E27FC236}">
                    <a16:creationId xmlns:a16="http://schemas.microsoft.com/office/drawing/2014/main" id="{7BF2CCE4-6540-C4C4-C25D-61E4AF9A1F6E}"/>
                  </a:ext>
                </a:extLst>
              </p:cNvPr>
              <p:cNvSpPr>
                <a:spLocks noChangeShapeType="1"/>
              </p:cNvSpPr>
              <p:nvPr/>
            </p:nvSpPr>
            <p:spPr bwMode="auto">
              <a:xfrm rot="-5400000" flipH="1" flipV="1">
                <a:off x="1399"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17" name="Line 961">
                <a:extLst>
                  <a:ext uri="{FF2B5EF4-FFF2-40B4-BE49-F238E27FC236}">
                    <a16:creationId xmlns:a16="http://schemas.microsoft.com/office/drawing/2014/main" id="{9856935D-5A5E-63D0-2424-EA1727CB94FC}"/>
                  </a:ext>
                </a:extLst>
              </p:cNvPr>
              <p:cNvSpPr>
                <a:spLocks noChangeShapeType="1"/>
              </p:cNvSpPr>
              <p:nvPr/>
            </p:nvSpPr>
            <p:spPr bwMode="auto">
              <a:xfrm rot="-5400000" flipH="1" flipV="1">
                <a:off x="4198"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18" name="Line 962">
                <a:extLst>
                  <a:ext uri="{FF2B5EF4-FFF2-40B4-BE49-F238E27FC236}">
                    <a16:creationId xmlns:a16="http://schemas.microsoft.com/office/drawing/2014/main" id="{D5566CBA-5ACD-50E0-1FC7-FE9047D5DA57}"/>
                  </a:ext>
                </a:extLst>
              </p:cNvPr>
              <p:cNvSpPr>
                <a:spLocks noChangeShapeType="1"/>
              </p:cNvSpPr>
              <p:nvPr/>
            </p:nvSpPr>
            <p:spPr bwMode="auto">
              <a:xfrm rot="16200000" flipH="1">
                <a:off x="1398"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19" name="Line 963">
                <a:extLst>
                  <a:ext uri="{FF2B5EF4-FFF2-40B4-BE49-F238E27FC236}">
                    <a16:creationId xmlns:a16="http://schemas.microsoft.com/office/drawing/2014/main" id="{3916761B-BCF8-D947-7651-EB9CEE23CC59}"/>
                  </a:ext>
                </a:extLst>
              </p:cNvPr>
              <p:cNvSpPr>
                <a:spLocks noChangeShapeType="1"/>
              </p:cNvSpPr>
              <p:nvPr/>
            </p:nvSpPr>
            <p:spPr bwMode="auto">
              <a:xfrm rot="16200000" flipH="1">
                <a:off x="4197"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20" name="Line 964">
                <a:extLst>
                  <a:ext uri="{FF2B5EF4-FFF2-40B4-BE49-F238E27FC236}">
                    <a16:creationId xmlns:a16="http://schemas.microsoft.com/office/drawing/2014/main" id="{403A40C1-F535-585A-22B5-A804E0A90ADD}"/>
                  </a:ext>
                </a:extLst>
              </p:cNvPr>
              <p:cNvSpPr>
                <a:spLocks noChangeShapeType="1"/>
              </p:cNvSpPr>
              <p:nvPr/>
            </p:nvSpPr>
            <p:spPr bwMode="auto">
              <a:xfrm rot="-5400000">
                <a:off x="1676"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21" name="Line 965">
                <a:extLst>
                  <a:ext uri="{FF2B5EF4-FFF2-40B4-BE49-F238E27FC236}">
                    <a16:creationId xmlns:a16="http://schemas.microsoft.com/office/drawing/2014/main" id="{B0BC23EE-CEC5-875C-EBBC-0AE41C18EBFB}"/>
                  </a:ext>
                </a:extLst>
              </p:cNvPr>
              <p:cNvSpPr>
                <a:spLocks noChangeShapeType="1"/>
              </p:cNvSpPr>
              <p:nvPr/>
            </p:nvSpPr>
            <p:spPr bwMode="auto">
              <a:xfrm rot="-5400000">
                <a:off x="1675"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22" name="Line 966">
                <a:extLst>
                  <a:ext uri="{FF2B5EF4-FFF2-40B4-BE49-F238E27FC236}">
                    <a16:creationId xmlns:a16="http://schemas.microsoft.com/office/drawing/2014/main" id="{BD24D258-8CF1-3CFC-1B95-C35DB4545EE7}"/>
                  </a:ext>
                </a:extLst>
              </p:cNvPr>
              <p:cNvSpPr>
                <a:spLocks noChangeShapeType="1"/>
              </p:cNvSpPr>
              <p:nvPr/>
            </p:nvSpPr>
            <p:spPr bwMode="auto">
              <a:xfrm rot="16200000" flipV="1">
                <a:off x="1519" y="2740"/>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23" name="Line 967">
                <a:extLst>
                  <a:ext uri="{FF2B5EF4-FFF2-40B4-BE49-F238E27FC236}">
                    <a16:creationId xmlns:a16="http://schemas.microsoft.com/office/drawing/2014/main" id="{C6311A40-E412-6C1B-8177-E4F1985E480A}"/>
                  </a:ext>
                </a:extLst>
              </p:cNvPr>
              <p:cNvSpPr>
                <a:spLocks noChangeShapeType="1"/>
              </p:cNvSpPr>
              <p:nvPr/>
            </p:nvSpPr>
            <p:spPr bwMode="auto">
              <a:xfrm rot="-5400000" flipH="1" flipV="1">
                <a:off x="4064" y="1645"/>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24" name="Line 968">
                <a:extLst>
                  <a:ext uri="{FF2B5EF4-FFF2-40B4-BE49-F238E27FC236}">
                    <a16:creationId xmlns:a16="http://schemas.microsoft.com/office/drawing/2014/main" id="{80C85757-4A99-5731-DA72-96BA658E9698}"/>
                  </a:ext>
                </a:extLst>
              </p:cNvPr>
              <p:cNvSpPr>
                <a:spLocks noChangeShapeType="1"/>
              </p:cNvSpPr>
              <p:nvPr/>
            </p:nvSpPr>
            <p:spPr bwMode="auto">
              <a:xfrm rot="16200000" flipV="1">
                <a:off x="4065" y="2740"/>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25" name="Line 969">
                <a:extLst>
                  <a:ext uri="{FF2B5EF4-FFF2-40B4-BE49-F238E27FC236}">
                    <a16:creationId xmlns:a16="http://schemas.microsoft.com/office/drawing/2014/main" id="{6D62B66D-BFBF-75B4-41D0-4D225361FE79}"/>
                  </a:ext>
                </a:extLst>
              </p:cNvPr>
              <p:cNvSpPr>
                <a:spLocks noChangeShapeType="1"/>
              </p:cNvSpPr>
              <p:nvPr/>
            </p:nvSpPr>
            <p:spPr bwMode="auto">
              <a:xfrm rot="-5400000" flipH="1" flipV="1">
                <a:off x="1518" y="1645"/>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26" name="Line 970">
                <a:extLst>
                  <a:ext uri="{FF2B5EF4-FFF2-40B4-BE49-F238E27FC236}">
                    <a16:creationId xmlns:a16="http://schemas.microsoft.com/office/drawing/2014/main" id="{C28830A7-2AB8-A2A9-8220-E09718AD3A37}"/>
                  </a:ext>
                </a:extLst>
              </p:cNvPr>
              <p:cNvSpPr>
                <a:spLocks noChangeShapeType="1"/>
              </p:cNvSpPr>
              <p:nvPr/>
            </p:nvSpPr>
            <p:spPr bwMode="auto">
              <a:xfrm rot="16200000" flipH="1">
                <a:off x="1652"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27" name="Line 971">
                <a:extLst>
                  <a:ext uri="{FF2B5EF4-FFF2-40B4-BE49-F238E27FC236}">
                    <a16:creationId xmlns:a16="http://schemas.microsoft.com/office/drawing/2014/main" id="{E8CB28A8-767F-E5B9-2A08-7FE9083F2D73}"/>
                  </a:ext>
                </a:extLst>
              </p:cNvPr>
              <p:cNvSpPr>
                <a:spLocks noChangeShapeType="1"/>
              </p:cNvSpPr>
              <p:nvPr/>
            </p:nvSpPr>
            <p:spPr bwMode="auto">
              <a:xfrm rot="16200000" flipH="1">
                <a:off x="3945"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28" name="Line 972">
                <a:extLst>
                  <a:ext uri="{FF2B5EF4-FFF2-40B4-BE49-F238E27FC236}">
                    <a16:creationId xmlns:a16="http://schemas.microsoft.com/office/drawing/2014/main" id="{E757D67E-644C-6DEB-8C9A-AE6096D345C3}"/>
                  </a:ext>
                </a:extLst>
              </p:cNvPr>
              <p:cNvSpPr>
                <a:spLocks noChangeShapeType="1"/>
              </p:cNvSpPr>
              <p:nvPr/>
            </p:nvSpPr>
            <p:spPr bwMode="auto">
              <a:xfrm rot="-5400000" flipH="1" flipV="1">
                <a:off x="3939"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29" name="Line 973">
                <a:extLst>
                  <a:ext uri="{FF2B5EF4-FFF2-40B4-BE49-F238E27FC236}">
                    <a16:creationId xmlns:a16="http://schemas.microsoft.com/office/drawing/2014/main" id="{A85F8471-D117-CB77-66F9-834C9609A00A}"/>
                  </a:ext>
                </a:extLst>
              </p:cNvPr>
              <p:cNvSpPr>
                <a:spLocks noChangeShapeType="1"/>
              </p:cNvSpPr>
              <p:nvPr/>
            </p:nvSpPr>
            <p:spPr bwMode="auto">
              <a:xfrm rot="-5400000" flipH="1" flipV="1">
                <a:off x="1646"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30" name="Line 974">
                <a:extLst>
                  <a:ext uri="{FF2B5EF4-FFF2-40B4-BE49-F238E27FC236}">
                    <a16:creationId xmlns:a16="http://schemas.microsoft.com/office/drawing/2014/main" id="{7253B889-97AC-7542-AAC8-624C3A64D5A5}"/>
                  </a:ext>
                </a:extLst>
              </p:cNvPr>
              <p:cNvSpPr>
                <a:spLocks noChangeShapeType="1"/>
              </p:cNvSpPr>
              <p:nvPr/>
            </p:nvSpPr>
            <p:spPr bwMode="auto">
              <a:xfrm rot="16200000" flipH="1">
                <a:off x="1549"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31" name="Line 975">
                <a:extLst>
                  <a:ext uri="{FF2B5EF4-FFF2-40B4-BE49-F238E27FC236}">
                    <a16:creationId xmlns:a16="http://schemas.microsoft.com/office/drawing/2014/main" id="{66F66AB3-3273-6122-E995-AFB7B87BFC53}"/>
                  </a:ext>
                </a:extLst>
              </p:cNvPr>
              <p:cNvSpPr>
                <a:spLocks noChangeShapeType="1"/>
              </p:cNvSpPr>
              <p:nvPr/>
            </p:nvSpPr>
            <p:spPr bwMode="auto">
              <a:xfrm rot="16200000" flipH="1">
                <a:off x="1554"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32" name="Line 976">
                <a:extLst>
                  <a:ext uri="{FF2B5EF4-FFF2-40B4-BE49-F238E27FC236}">
                    <a16:creationId xmlns:a16="http://schemas.microsoft.com/office/drawing/2014/main" id="{7BCA9D6E-19BB-3163-441C-2E300B723BFE}"/>
                  </a:ext>
                </a:extLst>
              </p:cNvPr>
              <p:cNvSpPr>
                <a:spLocks noChangeShapeType="1"/>
              </p:cNvSpPr>
              <p:nvPr/>
            </p:nvSpPr>
            <p:spPr bwMode="auto">
              <a:xfrm rot="16200000" flipH="1">
                <a:off x="3588"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33" name="Line 977">
                <a:extLst>
                  <a:ext uri="{FF2B5EF4-FFF2-40B4-BE49-F238E27FC236}">
                    <a16:creationId xmlns:a16="http://schemas.microsoft.com/office/drawing/2014/main" id="{9850E410-B8A9-204B-7121-5904FE32BC37}"/>
                  </a:ext>
                </a:extLst>
              </p:cNvPr>
              <p:cNvSpPr>
                <a:spLocks noChangeShapeType="1"/>
              </p:cNvSpPr>
              <p:nvPr/>
            </p:nvSpPr>
            <p:spPr bwMode="auto">
              <a:xfrm rot="16200000" flipH="1">
                <a:off x="3587"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34" name="Line 978">
                <a:extLst>
                  <a:ext uri="{FF2B5EF4-FFF2-40B4-BE49-F238E27FC236}">
                    <a16:creationId xmlns:a16="http://schemas.microsoft.com/office/drawing/2014/main" id="{4AB80902-390C-2CF0-7336-79F48F98B98F}"/>
                  </a:ext>
                </a:extLst>
              </p:cNvPr>
              <p:cNvSpPr>
                <a:spLocks noChangeShapeType="1"/>
              </p:cNvSpPr>
              <p:nvPr/>
            </p:nvSpPr>
            <p:spPr bwMode="auto">
              <a:xfrm rot="16200000" flipH="1">
                <a:off x="2171"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35" name="Line 979">
                <a:extLst>
                  <a:ext uri="{FF2B5EF4-FFF2-40B4-BE49-F238E27FC236}">
                    <a16:creationId xmlns:a16="http://schemas.microsoft.com/office/drawing/2014/main" id="{B86099E1-6AAD-3228-6ED5-D710F074E3DD}"/>
                  </a:ext>
                </a:extLst>
              </p:cNvPr>
              <p:cNvSpPr>
                <a:spLocks noChangeShapeType="1"/>
              </p:cNvSpPr>
              <p:nvPr/>
            </p:nvSpPr>
            <p:spPr bwMode="auto">
              <a:xfrm rot="-5400000" flipH="1" flipV="1">
                <a:off x="3425"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36" name="Line 980">
                <a:extLst>
                  <a:ext uri="{FF2B5EF4-FFF2-40B4-BE49-F238E27FC236}">
                    <a16:creationId xmlns:a16="http://schemas.microsoft.com/office/drawing/2014/main" id="{3888C7E4-82E8-4377-0ADD-3EE7997AAD15}"/>
                  </a:ext>
                </a:extLst>
              </p:cNvPr>
              <p:cNvSpPr>
                <a:spLocks noChangeShapeType="1"/>
              </p:cNvSpPr>
              <p:nvPr/>
            </p:nvSpPr>
            <p:spPr bwMode="auto">
              <a:xfrm rot="16200000" flipH="1">
                <a:off x="3426"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37" name="Line 981">
                <a:extLst>
                  <a:ext uri="{FF2B5EF4-FFF2-40B4-BE49-F238E27FC236}">
                    <a16:creationId xmlns:a16="http://schemas.microsoft.com/office/drawing/2014/main" id="{E7AC6ECD-D321-C773-7599-5827FDD86062}"/>
                  </a:ext>
                </a:extLst>
              </p:cNvPr>
              <p:cNvSpPr>
                <a:spLocks noChangeShapeType="1"/>
              </p:cNvSpPr>
              <p:nvPr/>
            </p:nvSpPr>
            <p:spPr bwMode="auto">
              <a:xfrm rot="-5400000" flipH="1" flipV="1">
                <a:off x="2170"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38" name="Line 982">
                <a:extLst>
                  <a:ext uri="{FF2B5EF4-FFF2-40B4-BE49-F238E27FC236}">
                    <a16:creationId xmlns:a16="http://schemas.microsoft.com/office/drawing/2014/main" id="{37F81E03-8705-B0D3-0BE1-40B0EF4BD198}"/>
                  </a:ext>
                </a:extLst>
              </p:cNvPr>
              <p:cNvSpPr>
                <a:spLocks noChangeShapeType="1"/>
              </p:cNvSpPr>
              <p:nvPr/>
            </p:nvSpPr>
            <p:spPr bwMode="auto">
              <a:xfrm rot="16200000" flipH="1">
                <a:off x="4095"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39" name="Line 983">
                <a:extLst>
                  <a:ext uri="{FF2B5EF4-FFF2-40B4-BE49-F238E27FC236}">
                    <a16:creationId xmlns:a16="http://schemas.microsoft.com/office/drawing/2014/main" id="{17EF0902-339F-2AF4-3105-7B116D68228E}"/>
                  </a:ext>
                </a:extLst>
              </p:cNvPr>
              <p:cNvSpPr>
                <a:spLocks noChangeShapeType="1"/>
              </p:cNvSpPr>
              <p:nvPr/>
            </p:nvSpPr>
            <p:spPr bwMode="auto">
              <a:xfrm rot="16200000" flipH="1">
                <a:off x="4094"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40" name="Line 984">
                <a:extLst>
                  <a:ext uri="{FF2B5EF4-FFF2-40B4-BE49-F238E27FC236}">
                    <a16:creationId xmlns:a16="http://schemas.microsoft.com/office/drawing/2014/main" id="{35137E21-B6D0-765B-1B24-AA77469790ED}"/>
                  </a:ext>
                </a:extLst>
              </p:cNvPr>
              <p:cNvSpPr>
                <a:spLocks noChangeShapeType="1"/>
              </p:cNvSpPr>
              <p:nvPr/>
            </p:nvSpPr>
            <p:spPr bwMode="auto">
              <a:xfrm rot="-5400000">
                <a:off x="1428" y="2255"/>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41" name="Line 985">
                <a:extLst>
                  <a:ext uri="{FF2B5EF4-FFF2-40B4-BE49-F238E27FC236}">
                    <a16:creationId xmlns:a16="http://schemas.microsoft.com/office/drawing/2014/main" id="{46E3883C-2F48-E9B0-3802-F61BCB5E6CB5}"/>
                  </a:ext>
                </a:extLst>
              </p:cNvPr>
              <p:cNvSpPr>
                <a:spLocks noChangeShapeType="1"/>
              </p:cNvSpPr>
              <p:nvPr/>
            </p:nvSpPr>
            <p:spPr bwMode="auto">
              <a:xfrm rot="-5400000" flipH="1" flipV="1">
                <a:off x="3691"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42" name="Line 986">
                <a:extLst>
                  <a:ext uri="{FF2B5EF4-FFF2-40B4-BE49-F238E27FC236}">
                    <a16:creationId xmlns:a16="http://schemas.microsoft.com/office/drawing/2014/main" id="{55C046C6-C636-6DE0-19D6-4DF7130A5BA5}"/>
                  </a:ext>
                </a:extLst>
              </p:cNvPr>
              <p:cNvSpPr>
                <a:spLocks noChangeShapeType="1"/>
              </p:cNvSpPr>
              <p:nvPr/>
            </p:nvSpPr>
            <p:spPr bwMode="auto">
              <a:xfrm rot="-5400000" flipH="1" flipV="1">
                <a:off x="1906"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43" name="Line 987">
                <a:extLst>
                  <a:ext uri="{FF2B5EF4-FFF2-40B4-BE49-F238E27FC236}">
                    <a16:creationId xmlns:a16="http://schemas.microsoft.com/office/drawing/2014/main" id="{671D14D7-B166-A284-E46F-41F252314B44}"/>
                  </a:ext>
                </a:extLst>
              </p:cNvPr>
              <p:cNvSpPr>
                <a:spLocks noChangeShapeType="1"/>
              </p:cNvSpPr>
              <p:nvPr/>
            </p:nvSpPr>
            <p:spPr bwMode="auto">
              <a:xfrm rot="16200000" flipH="1">
                <a:off x="1905"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44" name="Line 988">
                <a:extLst>
                  <a:ext uri="{FF2B5EF4-FFF2-40B4-BE49-F238E27FC236}">
                    <a16:creationId xmlns:a16="http://schemas.microsoft.com/office/drawing/2014/main" id="{26F2BD50-04BE-D727-A16B-70B6981F62D0}"/>
                  </a:ext>
                </a:extLst>
              </p:cNvPr>
              <p:cNvSpPr>
                <a:spLocks noChangeShapeType="1"/>
              </p:cNvSpPr>
              <p:nvPr/>
            </p:nvSpPr>
            <p:spPr bwMode="auto">
              <a:xfrm rot="16200000" flipH="1">
                <a:off x="3690"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45" name="Line 989">
                <a:extLst>
                  <a:ext uri="{FF2B5EF4-FFF2-40B4-BE49-F238E27FC236}">
                    <a16:creationId xmlns:a16="http://schemas.microsoft.com/office/drawing/2014/main" id="{ED72D6D3-7611-7BDB-537E-37312FC4B7E4}"/>
                  </a:ext>
                </a:extLst>
              </p:cNvPr>
              <p:cNvSpPr>
                <a:spLocks noChangeShapeType="1"/>
              </p:cNvSpPr>
              <p:nvPr/>
            </p:nvSpPr>
            <p:spPr bwMode="auto">
              <a:xfrm rot="-5400000" flipH="1" flipV="1">
                <a:off x="4071" y="251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46" name="Line 990">
                <a:extLst>
                  <a:ext uri="{FF2B5EF4-FFF2-40B4-BE49-F238E27FC236}">
                    <a16:creationId xmlns:a16="http://schemas.microsoft.com/office/drawing/2014/main" id="{DEA466E4-D37B-3C4E-A757-24B7BF8F9C40}"/>
                  </a:ext>
                </a:extLst>
              </p:cNvPr>
              <p:cNvSpPr>
                <a:spLocks noChangeShapeType="1"/>
              </p:cNvSpPr>
              <p:nvPr/>
            </p:nvSpPr>
            <p:spPr bwMode="auto">
              <a:xfrm rot="16200000" flipV="1">
                <a:off x="1524" y="187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47" name="Line 991">
                <a:extLst>
                  <a:ext uri="{FF2B5EF4-FFF2-40B4-BE49-F238E27FC236}">
                    <a16:creationId xmlns:a16="http://schemas.microsoft.com/office/drawing/2014/main" id="{4EFC9B59-7671-DE96-F460-A554E5D47C17}"/>
                  </a:ext>
                </a:extLst>
              </p:cNvPr>
              <p:cNvSpPr>
                <a:spLocks noChangeShapeType="1"/>
              </p:cNvSpPr>
              <p:nvPr/>
            </p:nvSpPr>
            <p:spPr bwMode="auto">
              <a:xfrm rot="-5400000" flipH="1" flipV="1">
                <a:off x="1525" y="251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48" name="Line 992">
                <a:extLst>
                  <a:ext uri="{FF2B5EF4-FFF2-40B4-BE49-F238E27FC236}">
                    <a16:creationId xmlns:a16="http://schemas.microsoft.com/office/drawing/2014/main" id="{DACD7BC2-CAAA-199B-F86A-4A80725592EC}"/>
                  </a:ext>
                </a:extLst>
              </p:cNvPr>
              <p:cNvSpPr>
                <a:spLocks noChangeShapeType="1"/>
              </p:cNvSpPr>
              <p:nvPr/>
            </p:nvSpPr>
            <p:spPr bwMode="auto">
              <a:xfrm rot="16200000" flipV="1">
                <a:off x="4070" y="187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49" name="Line 993">
                <a:extLst>
                  <a:ext uri="{FF2B5EF4-FFF2-40B4-BE49-F238E27FC236}">
                    <a16:creationId xmlns:a16="http://schemas.microsoft.com/office/drawing/2014/main" id="{72AD3312-372C-5A45-4D6B-75A62B422574}"/>
                  </a:ext>
                </a:extLst>
              </p:cNvPr>
              <p:cNvSpPr>
                <a:spLocks noChangeShapeType="1"/>
              </p:cNvSpPr>
              <p:nvPr/>
            </p:nvSpPr>
            <p:spPr bwMode="auto">
              <a:xfrm rot="16200000" flipV="1">
                <a:off x="2296" y="9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50" name="Line 994">
                <a:extLst>
                  <a:ext uri="{FF2B5EF4-FFF2-40B4-BE49-F238E27FC236}">
                    <a16:creationId xmlns:a16="http://schemas.microsoft.com/office/drawing/2014/main" id="{4512C788-F23C-DC0A-0B3B-E9C032E9D0C7}"/>
                  </a:ext>
                </a:extLst>
              </p:cNvPr>
              <p:cNvSpPr>
                <a:spLocks noChangeShapeType="1"/>
              </p:cNvSpPr>
              <p:nvPr/>
            </p:nvSpPr>
            <p:spPr bwMode="auto">
              <a:xfrm rot="-5400000" flipH="1" flipV="1">
                <a:off x="3299" y="34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51" name="Line 995">
                <a:extLst>
                  <a:ext uri="{FF2B5EF4-FFF2-40B4-BE49-F238E27FC236}">
                    <a16:creationId xmlns:a16="http://schemas.microsoft.com/office/drawing/2014/main" id="{69B8C096-1E55-97C7-E10D-52BFFE22BCF2}"/>
                  </a:ext>
                </a:extLst>
              </p:cNvPr>
              <p:cNvSpPr>
                <a:spLocks noChangeShapeType="1"/>
              </p:cNvSpPr>
              <p:nvPr/>
            </p:nvSpPr>
            <p:spPr bwMode="auto">
              <a:xfrm rot="16200000" flipV="1">
                <a:off x="3298" y="9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52" name="Line 996">
                <a:extLst>
                  <a:ext uri="{FF2B5EF4-FFF2-40B4-BE49-F238E27FC236}">
                    <a16:creationId xmlns:a16="http://schemas.microsoft.com/office/drawing/2014/main" id="{A1759D83-0431-023E-C854-4FBA4FFC6C1D}"/>
                  </a:ext>
                </a:extLst>
              </p:cNvPr>
              <p:cNvSpPr>
                <a:spLocks noChangeShapeType="1"/>
              </p:cNvSpPr>
              <p:nvPr/>
            </p:nvSpPr>
            <p:spPr bwMode="auto">
              <a:xfrm rot="-5400000" flipH="1" flipV="1">
                <a:off x="2297" y="34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53" name="Line 997">
                <a:extLst>
                  <a:ext uri="{FF2B5EF4-FFF2-40B4-BE49-F238E27FC236}">
                    <a16:creationId xmlns:a16="http://schemas.microsoft.com/office/drawing/2014/main" id="{ADCE1176-3A98-190A-829B-BC5ADCD82498}"/>
                  </a:ext>
                </a:extLst>
              </p:cNvPr>
              <p:cNvSpPr>
                <a:spLocks noChangeShapeType="1"/>
              </p:cNvSpPr>
              <p:nvPr/>
            </p:nvSpPr>
            <p:spPr bwMode="auto">
              <a:xfrm rot="16200000" flipH="1">
                <a:off x="2068"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54" name="Line 998">
                <a:extLst>
                  <a:ext uri="{FF2B5EF4-FFF2-40B4-BE49-F238E27FC236}">
                    <a16:creationId xmlns:a16="http://schemas.microsoft.com/office/drawing/2014/main" id="{07F20FB0-5B7F-14D1-4F14-F47CA7B81FB6}"/>
                  </a:ext>
                </a:extLst>
              </p:cNvPr>
              <p:cNvSpPr>
                <a:spLocks noChangeShapeType="1"/>
              </p:cNvSpPr>
              <p:nvPr/>
            </p:nvSpPr>
            <p:spPr bwMode="auto">
              <a:xfrm rot="16200000" flipH="1">
                <a:off x="2067"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55" name="Line 999">
                <a:extLst>
                  <a:ext uri="{FF2B5EF4-FFF2-40B4-BE49-F238E27FC236}">
                    <a16:creationId xmlns:a16="http://schemas.microsoft.com/office/drawing/2014/main" id="{2072F793-E20E-D75C-9069-E8C4C3C4C217}"/>
                  </a:ext>
                </a:extLst>
              </p:cNvPr>
              <p:cNvSpPr>
                <a:spLocks noChangeShapeType="1"/>
              </p:cNvSpPr>
              <p:nvPr/>
            </p:nvSpPr>
            <p:spPr bwMode="auto">
              <a:xfrm rot="-5400000">
                <a:off x="3714"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56" name="Line 1000">
                <a:extLst>
                  <a:ext uri="{FF2B5EF4-FFF2-40B4-BE49-F238E27FC236}">
                    <a16:creationId xmlns:a16="http://schemas.microsoft.com/office/drawing/2014/main" id="{28F82DDA-ADF0-F35A-A9C8-B0A799A798A5}"/>
                  </a:ext>
                </a:extLst>
              </p:cNvPr>
              <p:cNvSpPr>
                <a:spLocks noChangeShapeType="1"/>
              </p:cNvSpPr>
              <p:nvPr/>
            </p:nvSpPr>
            <p:spPr bwMode="auto">
              <a:xfrm rot="-5400000">
                <a:off x="3715"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57" name="Line 1001">
                <a:extLst>
                  <a:ext uri="{FF2B5EF4-FFF2-40B4-BE49-F238E27FC236}">
                    <a16:creationId xmlns:a16="http://schemas.microsoft.com/office/drawing/2014/main" id="{608D685F-C236-ED01-3102-3649A88C557B}"/>
                  </a:ext>
                </a:extLst>
              </p:cNvPr>
              <p:cNvSpPr>
                <a:spLocks noChangeShapeType="1"/>
              </p:cNvSpPr>
              <p:nvPr/>
            </p:nvSpPr>
            <p:spPr bwMode="auto">
              <a:xfrm rot="-5400000">
                <a:off x="3968"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58" name="Line 1002">
                <a:extLst>
                  <a:ext uri="{FF2B5EF4-FFF2-40B4-BE49-F238E27FC236}">
                    <a16:creationId xmlns:a16="http://schemas.microsoft.com/office/drawing/2014/main" id="{ECE99EEE-E164-4897-9704-7484D3D8F7F0}"/>
                  </a:ext>
                </a:extLst>
              </p:cNvPr>
              <p:cNvSpPr>
                <a:spLocks noChangeShapeType="1"/>
              </p:cNvSpPr>
              <p:nvPr/>
            </p:nvSpPr>
            <p:spPr bwMode="auto">
              <a:xfrm rot="-5400000">
                <a:off x="3969"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59" name="Line 1003">
                <a:extLst>
                  <a:ext uri="{FF2B5EF4-FFF2-40B4-BE49-F238E27FC236}">
                    <a16:creationId xmlns:a16="http://schemas.microsoft.com/office/drawing/2014/main" id="{EDE8F2EE-B9CB-C390-5C46-E7DCAFAFF1FB}"/>
                  </a:ext>
                </a:extLst>
              </p:cNvPr>
              <p:cNvSpPr>
                <a:spLocks noChangeShapeType="1"/>
              </p:cNvSpPr>
              <p:nvPr/>
            </p:nvSpPr>
            <p:spPr bwMode="auto">
              <a:xfrm rot="-5400000" flipH="1" flipV="1">
                <a:off x="1779"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60" name="Line 1004">
                <a:extLst>
                  <a:ext uri="{FF2B5EF4-FFF2-40B4-BE49-F238E27FC236}">
                    <a16:creationId xmlns:a16="http://schemas.microsoft.com/office/drawing/2014/main" id="{109AFFFE-B86E-F37E-870F-52479C55C394}"/>
                  </a:ext>
                </a:extLst>
              </p:cNvPr>
              <p:cNvSpPr>
                <a:spLocks noChangeShapeType="1"/>
              </p:cNvSpPr>
              <p:nvPr/>
            </p:nvSpPr>
            <p:spPr bwMode="auto">
              <a:xfrm rot="-5400000" flipH="1" flipV="1">
                <a:off x="3818"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61" name="Line 1005">
                <a:extLst>
                  <a:ext uri="{FF2B5EF4-FFF2-40B4-BE49-F238E27FC236}">
                    <a16:creationId xmlns:a16="http://schemas.microsoft.com/office/drawing/2014/main" id="{BC3D6793-29FC-284C-D7E9-FE0673620707}"/>
                  </a:ext>
                </a:extLst>
              </p:cNvPr>
              <p:cNvSpPr>
                <a:spLocks noChangeShapeType="1"/>
              </p:cNvSpPr>
              <p:nvPr/>
            </p:nvSpPr>
            <p:spPr bwMode="auto">
              <a:xfrm rot="16200000" flipV="1">
                <a:off x="1773"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62" name="Line 1006">
                <a:extLst>
                  <a:ext uri="{FF2B5EF4-FFF2-40B4-BE49-F238E27FC236}">
                    <a16:creationId xmlns:a16="http://schemas.microsoft.com/office/drawing/2014/main" id="{8961C951-7BD6-E7FB-2003-D619ECA864E8}"/>
                  </a:ext>
                </a:extLst>
              </p:cNvPr>
              <p:cNvSpPr>
                <a:spLocks noChangeShapeType="1"/>
              </p:cNvSpPr>
              <p:nvPr/>
            </p:nvSpPr>
            <p:spPr bwMode="auto">
              <a:xfrm rot="16200000" flipV="1">
                <a:off x="3812"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63" name="Line 1007">
                <a:extLst>
                  <a:ext uri="{FF2B5EF4-FFF2-40B4-BE49-F238E27FC236}">
                    <a16:creationId xmlns:a16="http://schemas.microsoft.com/office/drawing/2014/main" id="{1CAD4563-CD46-4510-C7FE-6F5CACF9E1AF}"/>
                  </a:ext>
                </a:extLst>
              </p:cNvPr>
              <p:cNvSpPr>
                <a:spLocks noChangeShapeType="1"/>
              </p:cNvSpPr>
              <p:nvPr/>
            </p:nvSpPr>
            <p:spPr bwMode="auto">
              <a:xfrm rot="16200000" flipV="1">
                <a:off x="1525" y="229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64" name="Line 1008">
                <a:extLst>
                  <a:ext uri="{FF2B5EF4-FFF2-40B4-BE49-F238E27FC236}">
                    <a16:creationId xmlns:a16="http://schemas.microsoft.com/office/drawing/2014/main" id="{6D07DD14-8374-F99B-7201-553ABBF19A9C}"/>
                  </a:ext>
                </a:extLst>
              </p:cNvPr>
              <p:cNvSpPr>
                <a:spLocks noChangeShapeType="1"/>
              </p:cNvSpPr>
              <p:nvPr/>
            </p:nvSpPr>
            <p:spPr bwMode="auto">
              <a:xfrm rot="16200000" flipV="1">
                <a:off x="4071" y="229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65" name="Line 1009">
                <a:extLst>
                  <a:ext uri="{FF2B5EF4-FFF2-40B4-BE49-F238E27FC236}">
                    <a16:creationId xmlns:a16="http://schemas.microsoft.com/office/drawing/2014/main" id="{9A9027B4-E66C-0469-8587-0A3DF038CC42}"/>
                  </a:ext>
                </a:extLst>
              </p:cNvPr>
              <p:cNvSpPr>
                <a:spLocks noChangeShapeType="1"/>
              </p:cNvSpPr>
              <p:nvPr/>
            </p:nvSpPr>
            <p:spPr bwMode="auto">
              <a:xfrm rot="-5400000" flipH="1" flipV="1">
                <a:off x="4070" y="2089"/>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66" name="Line 1010">
                <a:extLst>
                  <a:ext uri="{FF2B5EF4-FFF2-40B4-BE49-F238E27FC236}">
                    <a16:creationId xmlns:a16="http://schemas.microsoft.com/office/drawing/2014/main" id="{1F3F8257-19AF-0AA2-94D6-3233E3E82030}"/>
                  </a:ext>
                </a:extLst>
              </p:cNvPr>
              <p:cNvSpPr>
                <a:spLocks noChangeShapeType="1"/>
              </p:cNvSpPr>
              <p:nvPr/>
            </p:nvSpPr>
            <p:spPr bwMode="auto">
              <a:xfrm rot="-5400000" flipH="1" flipV="1">
                <a:off x="1524" y="2089"/>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67" name="Line 1011">
                <a:extLst>
                  <a:ext uri="{FF2B5EF4-FFF2-40B4-BE49-F238E27FC236}">
                    <a16:creationId xmlns:a16="http://schemas.microsoft.com/office/drawing/2014/main" id="{1385FCB9-77DA-F4E8-F521-92D1F89FEB87}"/>
                  </a:ext>
                </a:extLst>
              </p:cNvPr>
              <p:cNvSpPr>
                <a:spLocks noChangeShapeType="1"/>
              </p:cNvSpPr>
              <p:nvPr/>
            </p:nvSpPr>
            <p:spPr bwMode="auto">
              <a:xfrm rot="-5400000" flipH="1" flipV="1">
                <a:off x="3939"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68" name="Line 1012">
                <a:extLst>
                  <a:ext uri="{FF2B5EF4-FFF2-40B4-BE49-F238E27FC236}">
                    <a16:creationId xmlns:a16="http://schemas.microsoft.com/office/drawing/2014/main" id="{F8F8380B-73A9-9FA1-6CB7-497BD0ACBAA0}"/>
                  </a:ext>
                </a:extLst>
              </p:cNvPr>
              <p:cNvSpPr>
                <a:spLocks noChangeShapeType="1"/>
              </p:cNvSpPr>
              <p:nvPr/>
            </p:nvSpPr>
            <p:spPr bwMode="auto">
              <a:xfrm rot="16200000" flipH="1">
                <a:off x="1645"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69" name="Line 1013">
                <a:extLst>
                  <a:ext uri="{FF2B5EF4-FFF2-40B4-BE49-F238E27FC236}">
                    <a16:creationId xmlns:a16="http://schemas.microsoft.com/office/drawing/2014/main" id="{DB204781-6865-8670-119B-1D9EF8F4CA6F}"/>
                  </a:ext>
                </a:extLst>
              </p:cNvPr>
              <p:cNvSpPr>
                <a:spLocks noChangeShapeType="1"/>
              </p:cNvSpPr>
              <p:nvPr/>
            </p:nvSpPr>
            <p:spPr bwMode="auto">
              <a:xfrm rot="-5400000" flipH="1" flipV="1">
                <a:off x="1646"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70" name="Line 1014">
                <a:extLst>
                  <a:ext uri="{FF2B5EF4-FFF2-40B4-BE49-F238E27FC236}">
                    <a16:creationId xmlns:a16="http://schemas.microsoft.com/office/drawing/2014/main" id="{04836E85-916A-6FD4-D42A-45469A6A07AE}"/>
                  </a:ext>
                </a:extLst>
              </p:cNvPr>
              <p:cNvSpPr>
                <a:spLocks noChangeShapeType="1"/>
              </p:cNvSpPr>
              <p:nvPr/>
            </p:nvSpPr>
            <p:spPr bwMode="auto">
              <a:xfrm rot="16200000" flipH="1">
                <a:off x="3938"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71" name="Line 1015">
                <a:extLst>
                  <a:ext uri="{FF2B5EF4-FFF2-40B4-BE49-F238E27FC236}">
                    <a16:creationId xmlns:a16="http://schemas.microsoft.com/office/drawing/2014/main" id="{193CCD48-CA85-A8AA-8E56-96AFE78E7575}"/>
                  </a:ext>
                </a:extLst>
              </p:cNvPr>
              <p:cNvSpPr>
                <a:spLocks noChangeShapeType="1"/>
              </p:cNvSpPr>
              <p:nvPr/>
            </p:nvSpPr>
            <p:spPr bwMode="auto">
              <a:xfrm rot="-5400000" flipH="1" flipV="1">
                <a:off x="3172"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72" name="Line 1016">
                <a:extLst>
                  <a:ext uri="{FF2B5EF4-FFF2-40B4-BE49-F238E27FC236}">
                    <a16:creationId xmlns:a16="http://schemas.microsoft.com/office/drawing/2014/main" id="{1ADBBBF9-7793-2C12-1C9D-EBC3D1D0A1AF}"/>
                  </a:ext>
                </a:extLst>
              </p:cNvPr>
              <p:cNvSpPr>
                <a:spLocks noChangeShapeType="1"/>
              </p:cNvSpPr>
              <p:nvPr/>
            </p:nvSpPr>
            <p:spPr bwMode="auto">
              <a:xfrm rot="16200000" flipH="1">
                <a:off x="3173"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73" name="Line 1017">
                <a:extLst>
                  <a:ext uri="{FF2B5EF4-FFF2-40B4-BE49-F238E27FC236}">
                    <a16:creationId xmlns:a16="http://schemas.microsoft.com/office/drawing/2014/main" id="{BEA58FB0-091D-3EA6-68AE-191D5CCE3DE3}"/>
                  </a:ext>
                </a:extLst>
              </p:cNvPr>
              <p:cNvSpPr>
                <a:spLocks noChangeShapeType="1"/>
              </p:cNvSpPr>
              <p:nvPr/>
            </p:nvSpPr>
            <p:spPr bwMode="auto">
              <a:xfrm rot="16200000" flipH="1">
                <a:off x="2424"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74" name="Line 1018">
                <a:extLst>
                  <a:ext uri="{FF2B5EF4-FFF2-40B4-BE49-F238E27FC236}">
                    <a16:creationId xmlns:a16="http://schemas.microsoft.com/office/drawing/2014/main" id="{C72DAB81-3A32-E2C0-6136-E9CE89A8DB22}"/>
                  </a:ext>
                </a:extLst>
              </p:cNvPr>
              <p:cNvSpPr>
                <a:spLocks noChangeShapeType="1"/>
              </p:cNvSpPr>
              <p:nvPr/>
            </p:nvSpPr>
            <p:spPr bwMode="auto">
              <a:xfrm rot="-5400000" flipH="1" flipV="1">
                <a:off x="2423"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75" name="Line 1019">
                <a:extLst>
                  <a:ext uri="{FF2B5EF4-FFF2-40B4-BE49-F238E27FC236}">
                    <a16:creationId xmlns:a16="http://schemas.microsoft.com/office/drawing/2014/main" id="{079BE464-AB80-5E98-CB9A-9542949FE65B}"/>
                  </a:ext>
                </a:extLst>
              </p:cNvPr>
              <p:cNvSpPr>
                <a:spLocks noChangeShapeType="1"/>
              </p:cNvSpPr>
              <p:nvPr/>
            </p:nvSpPr>
            <p:spPr bwMode="auto">
              <a:xfrm rot="16200000" flipH="1">
                <a:off x="3843"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76" name="Line 1020">
                <a:extLst>
                  <a:ext uri="{FF2B5EF4-FFF2-40B4-BE49-F238E27FC236}">
                    <a16:creationId xmlns:a16="http://schemas.microsoft.com/office/drawing/2014/main" id="{89C0CB2B-0F7A-2263-9875-34C7468BC4B0}"/>
                  </a:ext>
                </a:extLst>
              </p:cNvPr>
              <p:cNvSpPr>
                <a:spLocks noChangeShapeType="1"/>
              </p:cNvSpPr>
              <p:nvPr/>
            </p:nvSpPr>
            <p:spPr bwMode="auto">
              <a:xfrm rot="16200000" flipH="1">
                <a:off x="3848"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77" name="Line 1021">
                <a:extLst>
                  <a:ext uri="{FF2B5EF4-FFF2-40B4-BE49-F238E27FC236}">
                    <a16:creationId xmlns:a16="http://schemas.microsoft.com/office/drawing/2014/main" id="{E0CC6AFA-1CE2-287D-B995-D61DF68E841A}"/>
                  </a:ext>
                </a:extLst>
              </p:cNvPr>
              <p:cNvSpPr>
                <a:spLocks noChangeShapeType="1"/>
              </p:cNvSpPr>
              <p:nvPr/>
            </p:nvSpPr>
            <p:spPr bwMode="auto">
              <a:xfrm rot="16200000" flipV="1">
                <a:off x="3559" y="3178"/>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78" name="Line 1022">
                <a:extLst>
                  <a:ext uri="{FF2B5EF4-FFF2-40B4-BE49-F238E27FC236}">
                    <a16:creationId xmlns:a16="http://schemas.microsoft.com/office/drawing/2014/main" id="{1277D7B6-8E1A-3AE1-7B77-B746BA4D8C9B}"/>
                  </a:ext>
                </a:extLst>
              </p:cNvPr>
              <p:cNvSpPr>
                <a:spLocks noChangeShapeType="1"/>
              </p:cNvSpPr>
              <p:nvPr/>
            </p:nvSpPr>
            <p:spPr bwMode="auto">
              <a:xfrm rot="16200000" flipV="1">
                <a:off x="2039" y="3178"/>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79" name="Line 1023">
                <a:extLst>
                  <a:ext uri="{FF2B5EF4-FFF2-40B4-BE49-F238E27FC236}">
                    <a16:creationId xmlns:a16="http://schemas.microsoft.com/office/drawing/2014/main" id="{2D8EE3CF-72D4-E42C-A1D3-193810D381C7}"/>
                  </a:ext>
                </a:extLst>
              </p:cNvPr>
              <p:cNvSpPr>
                <a:spLocks noChangeShapeType="1"/>
              </p:cNvSpPr>
              <p:nvPr/>
            </p:nvSpPr>
            <p:spPr bwMode="auto">
              <a:xfrm rot="-5400000" flipH="1" flipV="1">
                <a:off x="2038" y="119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80" name="Line 1024">
                <a:extLst>
                  <a:ext uri="{FF2B5EF4-FFF2-40B4-BE49-F238E27FC236}">
                    <a16:creationId xmlns:a16="http://schemas.microsoft.com/office/drawing/2014/main" id="{B0C2DBA8-0C5F-8E70-EEBC-262F3BBCD13A}"/>
                  </a:ext>
                </a:extLst>
              </p:cNvPr>
              <p:cNvSpPr>
                <a:spLocks noChangeShapeType="1"/>
              </p:cNvSpPr>
              <p:nvPr/>
            </p:nvSpPr>
            <p:spPr bwMode="auto">
              <a:xfrm rot="-5400000" flipH="1" flipV="1">
                <a:off x="3558" y="119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81" name="Line 1025">
                <a:extLst>
                  <a:ext uri="{FF2B5EF4-FFF2-40B4-BE49-F238E27FC236}">
                    <a16:creationId xmlns:a16="http://schemas.microsoft.com/office/drawing/2014/main" id="{FCF5A8A4-78D8-4DC3-81D6-71DEF22988A5}"/>
                  </a:ext>
                </a:extLst>
              </p:cNvPr>
              <p:cNvSpPr>
                <a:spLocks noChangeShapeType="1"/>
              </p:cNvSpPr>
              <p:nvPr/>
            </p:nvSpPr>
            <p:spPr bwMode="auto">
              <a:xfrm rot="16200000" flipH="1">
                <a:off x="3324"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82" name="Line 1026">
                <a:extLst>
                  <a:ext uri="{FF2B5EF4-FFF2-40B4-BE49-F238E27FC236}">
                    <a16:creationId xmlns:a16="http://schemas.microsoft.com/office/drawing/2014/main" id="{1CB43477-594F-4784-3EE1-D360378E3909}"/>
                  </a:ext>
                </a:extLst>
              </p:cNvPr>
              <p:cNvSpPr>
                <a:spLocks noChangeShapeType="1"/>
              </p:cNvSpPr>
              <p:nvPr/>
            </p:nvSpPr>
            <p:spPr bwMode="auto">
              <a:xfrm rot="16200000" flipH="1">
                <a:off x="3323"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83" name="Line 1027">
                <a:extLst>
                  <a:ext uri="{FF2B5EF4-FFF2-40B4-BE49-F238E27FC236}">
                    <a16:creationId xmlns:a16="http://schemas.microsoft.com/office/drawing/2014/main" id="{E2E4DA69-B063-90EC-E2BA-403F5A17EAC3}"/>
                  </a:ext>
                </a:extLst>
              </p:cNvPr>
              <p:cNvSpPr>
                <a:spLocks noChangeShapeType="1"/>
              </p:cNvSpPr>
              <p:nvPr/>
            </p:nvSpPr>
            <p:spPr bwMode="auto">
              <a:xfrm rot="-5400000" flipH="1" flipV="1">
                <a:off x="3047"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84" name="Line 1028">
                <a:extLst>
                  <a:ext uri="{FF2B5EF4-FFF2-40B4-BE49-F238E27FC236}">
                    <a16:creationId xmlns:a16="http://schemas.microsoft.com/office/drawing/2014/main" id="{99E59E65-94EC-12F0-EE7D-6AD02FAEA426}"/>
                  </a:ext>
                </a:extLst>
              </p:cNvPr>
              <p:cNvSpPr>
                <a:spLocks noChangeShapeType="1"/>
              </p:cNvSpPr>
              <p:nvPr/>
            </p:nvSpPr>
            <p:spPr bwMode="auto">
              <a:xfrm rot="16200000" flipV="1">
                <a:off x="2551"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85" name="Line 1029">
                <a:extLst>
                  <a:ext uri="{FF2B5EF4-FFF2-40B4-BE49-F238E27FC236}">
                    <a16:creationId xmlns:a16="http://schemas.microsoft.com/office/drawing/2014/main" id="{3CDC72ED-39E7-F13B-082F-496730A5FF32}"/>
                  </a:ext>
                </a:extLst>
              </p:cNvPr>
              <p:cNvSpPr>
                <a:spLocks noChangeShapeType="1"/>
              </p:cNvSpPr>
              <p:nvPr/>
            </p:nvSpPr>
            <p:spPr bwMode="auto">
              <a:xfrm rot="16200000" flipV="1">
                <a:off x="3046"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86" name="Line 1030">
                <a:extLst>
                  <a:ext uri="{FF2B5EF4-FFF2-40B4-BE49-F238E27FC236}">
                    <a16:creationId xmlns:a16="http://schemas.microsoft.com/office/drawing/2014/main" id="{289760F3-D415-1839-2370-65EF95EFEBFB}"/>
                  </a:ext>
                </a:extLst>
              </p:cNvPr>
              <p:cNvSpPr>
                <a:spLocks noChangeShapeType="1"/>
              </p:cNvSpPr>
              <p:nvPr/>
            </p:nvSpPr>
            <p:spPr bwMode="auto">
              <a:xfrm rot="-5400000" flipH="1" flipV="1">
                <a:off x="2552"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87" name="Line 1031">
                <a:extLst>
                  <a:ext uri="{FF2B5EF4-FFF2-40B4-BE49-F238E27FC236}">
                    <a16:creationId xmlns:a16="http://schemas.microsoft.com/office/drawing/2014/main" id="{452DF468-9AF7-3395-0B2F-E47486B5EA7F}"/>
                  </a:ext>
                </a:extLst>
              </p:cNvPr>
              <p:cNvSpPr>
                <a:spLocks noChangeShapeType="1"/>
              </p:cNvSpPr>
              <p:nvPr/>
            </p:nvSpPr>
            <p:spPr bwMode="auto">
              <a:xfrm rot="16200000" flipH="1">
                <a:off x="1550"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88" name="Line 1032">
                <a:extLst>
                  <a:ext uri="{FF2B5EF4-FFF2-40B4-BE49-F238E27FC236}">
                    <a16:creationId xmlns:a16="http://schemas.microsoft.com/office/drawing/2014/main" id="{1070CAB1-4ED6-F166-D36C-0D95111FBD29}"/>
                  </a:ext>
                </a:extLst>
              </p:cNvPr>
              <p:cNvSpPr>
                <a:spLocks noChangeShapeType="1"/>
              </p:cNvSpPr>
              <p:nvPr/>
            </p:nvSpPr>
            <p:spPr bwMode="auto">
              <a:xfrm rot="16200000" flipH="1">
                <a:off x="1549"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89" name="Line 1033">
                <a:extLst>
                  <a:ext uri="{FF2B5EF4-FFF2-40B4-BE49-F238E27FC236}">
                    <a16:creationId xmlns:a16="http://schemas.microsoft.com/office/drawing/2014/main" id="{60AC33B3-0944-31DE-D821-148B02EC0772}"/>
                  </a:ext>
                </a:extLst>
              </p:cNvPr>
              <p:cNvSpPr>
                <a:spLocks noChangeShapeType="1"/>
              </p:cNvSpPr>
              <p:nvPr/>
            </p:nvSpPr>
            <p:spPr bwMode="auto">
              <a:xfrm rot="-5400000" flipH="1" flipV="1">
                <a:off x="2677"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90" name="Line 1034">
                <a:extLst>
                  <a:ext uri="{FF2B5EF4-FFF2-40B4-BE49-F238E27FC236}">
                    <a16:creationId xmlns:a16="http://schemas.microsoft.com/office/drawing/2014/main" id="{08F240EA-5416-7234-71B1-5313B72115F1}"/>
                  </a:ext>
                </a:extLst>
              </p:cNvPr>
              <p:cNvSpPr>
                <a:spLocks noChangeShapeType="1"/>
              </p:cNvSpPr>
              <p:nvPr/>
            </p:nvSpPr>
            <p:spPr bwMode="auto">
              <a:xfrm rot="16200000" flipH="1">
                <a:off x="2920"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91" name="Line 1035">
                <a:extLst>
                  <a:ext uri="{FF2B5EF4-FFF2-40B4-BE49-F238E27FC236}">
                    <a16:creationId xmlns:a16="http://schemas.microsoft.com/office/drawing/2014/main" id="{5ABCF155-0B19-11A1-A1AA-5F6E5EDC33AD}"/>
                  </a:ext>
                </a:extLst>
              </p:cNvPr>
              <p:cNvSpPr>
                <a:spLocks noChangeShapeType="1"/>
              </p:cNvSpPr>
              <p:nvPr/>
            </p:nvSpPr>
            <p:spPr bwMode="auto">
              <a:xfrm rot="16200000" flipH="1">
                <a:off x="2678"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92" name="Line 1036">
                <a:extLst>
                  <a:ext uri="{FF2B5EF4-FFF2-40B4-BE49-F238E27FC236}">
                    <a16:creationId xmlns:a16="http://schemas.microsoft.com/office/drawing/2014/main" id="{21D8B738-EB49-2F31-F269-E6B080B6491B}"/>
                  </a:ext>
                </a:extLst>
              </p:cNvPr>
              <p:cNvSpPr>
                <a:spLocks noChangeShapeType="1"/>
              </p:cNvSpPr>
              <p:nvPr/>
            </p:nvSpPr>
            <p:spPr bwMode="auto">
              <a:xfrm rot="-5400000" flipH="1" flipV="1">
                <a:off x="2919"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93" name="Line 1037">
                <a:extLst>
                  <a:ext uri="{FF2B5EF4-FFF2-40B4-BE49-F238E27FC236}">
                    <a16:creationId xmlns:a16="http://schemas.microsoft.com/office/drawing/2014/main" id="{1F05D697-91B7-71EF-19F7-8A37D899AC47}"/>
                  </a:ext>
                </a:extLst>
              </p:cNvPr>
              <p:cNvSpPr>
                <a:spLocks noChangeShapeType="1"/>
              </p:cNvSpPr>
              <p:nvPr/>
            </p:nvSpPr>
            <p:spPr bwMode="auto">
              <a:xfrm rot="-5400000" flipH="1" flipV="1">
                <a:off x="2799" y="3408"/>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94" name="Line 1038">
                <a:extLst>
                  <a:ext uri="{FF2B5EF4-FFF2-40B4-BE49-F238E27FC236}">
                    <a16:creationId xmlns:a16="http://schemas.microsoft.com/office/drawing/2014/main" id="{3791285C-F74D-52A5-3D53-D2BBC1BE30FC}"/>
                  </a:ext>
                </a:extLst>
              </p:cNvPr>
              <p:cNvSpPr>
                <a:spLocks noChangeShapeType="1"/>
              </p:cNvSpPr>
              <p:nvPr/>
            </p:nvSpPr>
            <p:spPr bwMode="auto">
              <a:xfrm rot="16200000" flipV="1">
                <a:off x="2798" y="989"/>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95" name="Line 1039">
                <a:extLst>
                  <a:ext uri="{FF2B5EF4-FFF2-40B4-BE49-F238E27FC236}">
                    <a16:creationId xmlns:a16="http://schemas.microsoft.com/office/drawing/2014/main" id="{A3A0229E-308C-02D4-EC94-A9A39674D84E}"/>
                  </a:ext>
                </a:extLst>
              </p:cNvPr>
              <p:cNvSpPr>
                <a:spLocks noChangeShapeType="1"/>
              </p:cNvSpPr>
              <p:nvPr/>
            </p:nvSpPr>
            <p:spPr bwMode="auto">
              <a:xfrm rot="-5400000">
                <a:off x="3975"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96" name="Line 1040">
                <a:extLst>
                  <a:ext uri="{FF2B5EF4-FFF2-40B4-BE49-F238E27FC236}">
                    <a16:creationId xmlns:a16="http://schemas.microsoft.com/office/drawing/2014/main" id="{F9E4B414-6793-2B09-B351-FE4CEEA97CC2}"/>
                  </a:ext>
                </a:extLst>
              </p:cNvPr>
              <p:cNvSpPr>
                <a:spLocks noChangeShapeType="1"/>
              </p:cNvSpPr>
              <p:nvPr/>
            </p:nvSpPr>
            <p:spPr bwMode="auto">
              <a:xfrm rot="-5400000">
                <a:off x="1931"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97" name="Line 1041">
                <a:extLst>
                  <a:ext uri="{FF2B5EF4-FFF2-40B4-BE49-F238E27FC236}">
                    <a16:creationId xmlns:a16="http://schemas.microsoft.com/office/drawing/2014/main" id="{FF2A865C-59D7-C9FB-2045-5443EB570FEF}"/>
                  </a:ext>
                </a:extLst>
              </p:cNvPr>
              <p:cNvSpPr>
                <a:spLocks noChangeShapeType="1"/>
              </p:cNvSpPr>
              <p:nvPr/>
            </p:nvSpPr>
            <p:spPr bwMode="auto">
              <a:xfrm rot="-5400000">
                <a:off x="1930"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98" name="Line 1042">
                <a:extLst>
                  <a:ext uri="{FF2B5EF4-FFF2-40B4-BE49-F238E27FC236}">
                    <a16:creationId xmlns:a16="http://schemas.microsoft.com/office/drawing/2014/main" id="{7D7E3F37-44F8-B9AD-3ACF-CF02FE764725}"/>
                  </a:ext>
                </a:extLst>
              </p:cNvPr>
              <p:cNvSpPr>
                <a:spLocks noChangeShapeType="1"/>
              </p:cNvSpPr>
              <p:nvPr/>
            </p:nvSpPr>
            <p:spPr bwMode="auto">
              <a:xfrm rot="-5400000" flipH="1" flipV="1">
                <a:off x="3945"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299" name="Line 1043">
                <a:extLst>
                  <a:ext uri="{FF2B5EF4-FFF2-40B4-BE49-F238E27FC236}">
                    <a16:creationId xmlns:a16="http://schemas.microsoft.com/office/drawing/2014/main" id="{2396320B-DD51-DECD-BE6F-D19F3E89F58C}"/>
                  </a:ext>
                </a:extLst>
              </p:cNvPr>
              <p:cNvSpPr>
                <a:spLocks noChangeShapeType="1"/>
              </p:cNvSpPr>
              <p:nvPr/>
            </p:nvSpPr>
            <p:spPr bwMode="auto">
              <a:xfrm rot="16200000" flipH="1">
                <a:off x="3946"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00" name="Line 1044">
                <a:extLst>
                  <a:ext uri="{FF2B5EF4-FFF2-40B4-BE49-F238E27FC236}">
                    <a16:creationId xmlns:a16="http://schemas.microsoft.com/office/drawing/2014/main" id="{65DC146A-36DE-0512-8BCE-E6A5C12F5C31}"/>
                  </a:ext>
                </a:extLst>
              </p:cNvPr>
              <p:cNvSpPr>
                <a:spLocks noChangeShapeType="1"/>
              </p:cNvSpPr>
              <p:nvPr/>
            </p:nvSpPr>
            <p:spPr bwMode="auto">
              <a:xfrm rot="-5400000" flipH="1" flipV="1">
                <a:off x="1652"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01" name="Line 1045">
                <a:extLst>
                  <a:ext uri="{FF2B5EF4-FFF2-40B4-BE49-F238E27FC236}">
                    <a16:creationId xmlns:a16="http://schemas.microsoft.com/office/drawing/2014/main" id="{8C97F9AE-E882-C060-65A8-4C2CE9583D3B}"/>
                  </a:ext>
                </a:extLst>
              </p:cNvPr>
              <p:cNvSpPr>
                <a:spLocks noChangeShapeType="1"/>
              </p:cNvSpPr>
              <p:nvPr/>
            </p:nvSpPr>
            <p:spPr bwMode="auto">
              <a:xfrm rot="16200000" flipH="1">
                <a:off x="1653"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02" name="Line 1046">
                <a:extLst>
                  <a:ext uri="{FF2B5EF4-FFF2-40B4-BE49-F238E27FC236}">
                    <a16:creationId xmlns:a16="http://schemas.microsoft.com/office/drawing/2014/main" id="{4258651D-5919-118F-4BA8-3AE7FCBEF590}"/>
                  </a:ext>
                </a:extLst>
              </p:cNvPr>
              <p:cNvSpPr>
                <a:spLocks noChangeShapeType="1"/>
              </p:cNvSpPr>
              <p:nvPr/>
            </p:nvSpPr>
            <p:spPr bwMode="auto">
              <a:xfrm rot="16200000" flipH="1">
                <a:off x="2322"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03" name="Line 1047">
                <a:extLst>
                  <a:ext uri="{FF2B5EF4-FFF2-40B4-BE49-F238E27FC236}">
                    <a16:creationId xmlns:a16="http://schemas.microsoft.com/office/drawing/2014/main" id="{16780970-1F0D-5231-37E8-F98213972836}"/>
                  </a:ext>
                </a:extLst>
              </p:cNvPr>
              <p:cNvSpPr>
                <a:spLocks noChangeShapeType="1"/>
              </p:cNvSpPr>
              <p:nvPr/>
            </p:nvSpPr>
            <p:spPr bwMode="auto">
              <a:xfrm rot="16200000" flipH="1">
                <a:off x="2321"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04" name="Line 1048">
                <a:extLst>
                  <a:ext uri="{FF2B5EF4-FFF2-40B4-BE49-F238E27FC236}">
                    <a16:creationId xmlns:a16="http://schemas.microsoft.com/office/drawing/2014/main" id="{C6B03AFC-A695-BC8E-F03D-E8169E7BA46B}"/>
                  </a:ext>
                </a:extLst>
              </p:cNvPr>
              <p:cNvSpPr>
                <a:spLocks noChangeShapeType="1"/>
              </p:cNvSpPr>
              <p:nvPr/>
            </p:nvSpPr>
            <p:spPr bwMode="auto">
              <a:xfrm rot="16200000" flipH="1">
                <a:off x="369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05" name="Line 1049">
                <a:extLst>
                  <a:ext uri="{FF2B5EF4-FFF2-40B4-BE49-F238E27FC236}">
                    <a16:creationId xmlns:a16="http://schemas.microsoft.com/office/drawing/2014/main" id="{99692379-8CFB-A650-DF52-7C494DF0B6A4}"/>
                  </a:ext>
                </a:extLst>
              </p:cNvPr>
              <p:cNvSpPr>
                <a:spLocks noChangeShapeType="1"/>
              </p:cNvSpPr>
              <p:nvPr/>
            </p:nvSpPr>
            <p:spPr bwMode="auto">
              <a:xfrm rot="16200000" flipH="1">
                <a:off x="190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06" name="Line 1050">
                <a:extLst>
                  <a:ext uri="{FF2B5EF4-FFF2-40B4-BE49-F238E27FC236}">
                    <a16:creationId xmlns:a16="http://schemas.microsoft.com/office/drawing/2014/main" id="{01E82B69-8AA8-C543-EE63-A8E7D0F816D7}"/>
                  </a:ext>
                </a:extLst>
              </p:cNvPr>
              <p:cNvSpPr>
                <a:spLocks noChangeShapeType="1"/>
              </p:cNvSpPr>
              <p:nvPr/>
            </p:nvSpPr>
            <p:spPr bwMode="auto">
              <a:xfrm rot="-5400000" flipH="1" flipV="1">
                <a:off x="2172"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07" name="Line 1051">
                <a:extLst>
                  <a:ext uri="{FF2B5EF4-FFF2-40B4-BE49-F238E27FC236}">
                    <a16:creationId xmlns:a16="http://schemas.microsoft.com/office/drawing/2014/main" id="{BC72D0A0-8029-FFDF-D41B-CB3071BB402A}"/>
                  </a:ext>
                </a:extLst>
              </p:cNvPr>
              <p:cNvSpPr>
                <a:spLocks noChangeShapeType="1"/>
              </p:cNvSpPr>
              <p:nvPr/>
            </p:nvSpPr>
            <p:spPr bwMode="auto">
              <a:xfrm rot="-5400000" flipH="1" flipV="1">
                <a:off x="3427"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08" name="Line 1052">
                <a:extLst>
                  <a:ext uri="{FF2B5EF4-FFF2-40B4-BE49-F238E27FC236}">
                    <a16:creationId xmlns:a16="http://schemas.microsoft.com/office/drawing/2014/main" id="{4E75558B-A0FB-72D7-5DCB-9FD0DB2F99C6}"/>
                  </a:ext>
                </a:extLst>
              </p:cNvPr>
              <p:cNvSpPr>
                <a:spLocks noChangeShapeType="1"/>
              </p:cNvSpPr>
              <p:nvPr/>
            </p:nvSpPr>
            <p:spPr bwMode="auto">
              <a:xfrm rot="-5400000" flipH="1" flipV="1">
                <a:off x="190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09" name="Line 1053">
                <a:extLst>
                  <a:ext uri="{FF2B5EF4-FFF2-40B4-BE49-F238E27FC236}">
                    <a16:creationId xmlns:a16="http://schemas.microsoft.com/office/drawing/2014/main" id="{FB5B3072-8F4D-96BD-6DCE-8C25020A3D20}"/>
                  </a:ext>
                </a:extLst>
              </p:cNvPr>
              <p:cNvSpPr>
                <a:spLocks noChangeShapeType="1"/>
              </p:cNvSpPr>
              <p:nvPr/>
            </p:nvSpPr>
            <p:spPr bwMode="auto">
              <a:xfrm rot="-5400000" flipH="1" flipV="1">
                <a:off x="368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10" name="Line 1054">
                <a:extLst>
                  <a:ext uri="{FF2B5EF4-FFF2-40B4-BE49-F238E27FC236}">
                    <a16:creationId xmlns:a16="http://schemas.microsoft.com/office/drawing/2014/main" id="{559CACDC-D1AF-028B-8209-C20FA52E534C}"/>
                  </a:ext>
                </a:extLst>
              </p:cNvPr>
              <p:cNvSpPr>
                <a:spLocks noChangeShapeType="1"/>
              </p:cNvSpPr>
              <p:nvPr/>
            </p:nvSpPr>
            <p:spPr bwMode="auto">
              <a:xfrm rot="16200000" flipH="1">
                <a:off x="3426"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11" name="Line 1055">
                <a:extLst>
                  <a:ext uri="{FF2B5EF4-FFF2-40B4-BE49-F238E27FC236}">
                    <a16:creationId xmlns:a16="http://schemas.microsoft.com/office/drawing/2014/main" id="{CBB0A1CE-F337-0B15-A1B7-8C05F348035F}"/>
                  </a:ext>
                </a:extLst>
              </p:cNvPr>
              <p:cNvSpPr>
                <a:spLocks noChangeShapeType="1"/>
              </p:cNvSpPr>
              <p:nvPr/>
            </p:nvSpPr>
            <p:spPr bwMode="auto">
              <a:xfrm rot="16200000" flipH="1">
                <a:off x="2171"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12" name="Line 1056">
                <a:extLst>
                  <a:ext uri="{FF2B5EF4-FFF2-40B4-BE49-F238E27FC236}">
                    <a16:creationId xmlns:a16="http://schemas.microsoft.com/office/drawing/2014/main" id="{587559DA-BEE2-91E2-BA15-AEDD700F154D}"/>
                  </a:ext>
                </a:extLst>
              </p:cNvPr>
              <p:cNvSpPr>
                <a:spLocks noChangeShapeType="1"/>
              </p:cNvSpPr>
              <p:nvPr/>
            </p:nvSpPr>
            <p:spPr bwMode="auto">
              <a:xfrm rot="-5400000">
                <a:off x="1676"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13" name="Line 1057">
                <a:extLst>
                  <a:ext uri="{FF2B5EF4-FFF2-40B4-BE49-F238E27FC236}">
                    <a16:creationId xmlns:a16="http://schemas.microsoft.com/office/drawing/2014/main" id="{F6411D26-B221-F308-B140-CDBD77F420AB}"/>
                  </a:ext>
                </a:extLst>
              </p:cNvPr>
              <p:cNvSpPr>
                <a:spLocks noChangeShapeType="1"/>
              </p:cNvSpPr>
              <p:nvPr/>
            </p:nvSpPr>
            <p:spPr bwMode="auto">
              <a:xfrm rot="-5400000">
                <a:off x="1677"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14" name="Line 1058">
                <a:extLst>
                  <a:ext uri="{FF2B5EF4-FFF2-40B4-BE49-F238E27FC236}">
                    <a16:creationId xmlns:a16="http://schemas.microsoft.com/office/drawing/2014/main" id="{6B1EF72A-9912-583D-2ABB-7071D6345D8B}"/>
                  </a:ext>
                </a:extLst>
              </p:cNvPr>
              <p:cNvSpPr>
                <a:spLocks noChangeShapeType="1"/>
              </p:cNvSpPr>
              <p:nvPr/>
            </p:nvSpPr>
            <p:spPr bwMode="auto">
              <a:xfrm rot="16200000" flipH="1">
                <a:off x="1804"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15" name="Line 1059">
                <a:extLst>
                  <a:ext uri="{FF2B5EF4-FFF2-40B4-BE49-F238E27FC236}">
                    <a16:creationId xmlns:a16="http://schemas.microsoft.com/office/drawing/2014/main" id="{39F507C9-2EE6-08FD-062A-D283BDCF12F0}"/>
                  </a:ext>
                </a:extLst>
              </p:cNvPr>
              <p:cNvSpPr>
                <a:spLocks noChangeShapeType="1"/>
              </p:cNvSpPr>
              <p:nvPr/>
            </p:nvSpPr>
            <p:spPr bwMode="auto">
              <a:xfrm rot="16200000" flipH="1">
                <a:off x="1809"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16" name="Line 1060">
                <a:extLst>
                  <a:ext uri="{FF2B5EF4-FFF2-40B4-BE49-F238E27FC236}">
                    <a16:creationId xmlns:a16="http://schemas.microsoft.com/office/drawing/2014/main" id="{86EB5CE0-3C49-13B3-F85D-AFEB512261DF}"/>
                  </a:ext>
                </a:extLst>
              </p:cNvPr>
              <p:cNvSpPr>
                <a:spLocks noChangeShapeType="1"/>
              </p:cNvSpPr>
              <p:nvPr/>
            </p:nvSpPr>
            <p:spPr bwMode="auto">
              <a:xfrm rot="-5400000" flipH="1" flipV="1">
                <a:off x="3812"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17" name="Line 1061">
                <a:extLst>
                  <a:ext uri="{FF2B5EF4-FFF2-40B4-BE49-F238E27FC236}">
                    <a16:creationId xmlns:a16="http://schemas.microsoft.com/office/drawing/2014/main" id="{EF93773D-991C-F0D2-576F-DE6284F5D933}"/>
                  </a:ext>
                </a:extLst>
              </p:cNvPr>
              <p:cNvSpPr>
                <a:spLocks noChangeShapeType="1"/>
              </p:cNvSpPr>
              <p:nvPr/>
            </p:nvSpPr>
            <p:spPr bwMode="auto">
              <a:xfrm rot="-5400000" flipH="1" flipV="1">
                <a:off x="1773"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18" name="Line 1062">
                <a:extLst>
                  <a:ext uri="{FF2B5EF4-FFF2-40B4-BE49-F238E27FC236}">
                    <a16:creationId xmlns:a16="http://schemas.microsoft.com/office/drawing/2014/main" id="{E190917E-DAC5-CCFF-D240-691799D9751E}"/>
                  </a:ext>
                </a:extLst>
              </p:cNvPr>
              <p:cNvSpPr>
                <a:spLocks noChangeShapeType="1"/>
              </p:cNvSpPr>
              <p:nvPr/>
            </p:nvSpPr>
            <p:spPr bwMode="auto">
              <a:xfrm rot="16200000" flipV="1">
                <a:off x="3813"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19" name="Line 1063">
                <a:extLst>
                  <a:ext uri="{FF2B5EF4-FFF2-40B4-BE49-F238E27FC236}">
                    <a16:creationId xmlns:a16="http://schemas.microsoft.com/office/drawing/2014/main" id="{62F6C2C1-CAFF-A4A1-5318-33DB749CF8C4}"/>
                  </a:ext>
                </a:extLst>
              </p:cNvPr>
              <p:cNvSpPr>
                <a:spLocks noChangeShapeType="1"/>
              </p:cNvSpPr>
              <p:nvPr/>
            </p:nvSpPr>
            <p:spPr bwMode="auto">
              <a:xfrm rot="16200000" flipV="1">
                <a:off x="1774"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20" name="Line 1064">
                <a:extLst>
                  <a:ext uri="{FF2B5EF4-FFF2-40B4-BE49-F238E27FC236}">
                    <a16:creationId xmlns:a16="http://schemas.microsoft.com/office/drawing/2014/main" id="{9DAB95D6-B86C-9921-5D66-A43C046206DA}"/>
                  </a:ext>
                </a:extLst>
              </p:cNvPr>
              <p:cNvSpPr>
                <a:spLocks noChangeShapeType="1"/>
              </p:cNvSpPr>
              <p:nvPr/>
            </p:nvSpPr>
            <p:spPr bwMode="auto">
              <a:xfrm rot="-5400000" flipH="1" flipV="1">
                <a:off x="3946"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21" name="Line 1065">
                <a:extLst>
                  <a:ext uri="{FF2B5EF4-FFF2-40B4-BE49-F238E27FC236}">
                    <a16:creationId xmlns:a16="http://schemas.microsoft.com/office/drawing/2014/main" id="{182BA578-7004-ABCB-D8A5-6C84D3D12CA7}"/>
                  </a:ext>
                </a:extLst>
              </p:cNvPr>
              <p:cNvSpPr>
                <a:spLocks noChangeShapeType="1"/>
              </p:cNvSpPr>
              <p:nvPr/>
            </p:nvSpPr>
            <p:spPr bwMode="auto">
              <a:xfrm rot="-5400000" flipH="1" flipV="1">
                <a:off x="1653"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22" name="Line 1066">
                <a:extLst>
                  <a:ext uri="{FF2B5EF4-FFF2-40B4-BE49-F238E27FC236}">
                    <a16:creationId xmlns:a16="http://schemas.microsoft.com/office/drawing/2014/main" id="{F3778988-28C3-EB2B-82B1-8EC4646848A3}"/>
                  </a:ext>
                </a:extLst>
              </p:cNvPr>
              <p:cNvSpPr>
                <a:spLocks noChangeShapeType="1"/>
              </p:cNvSpPr>
              <p:nvPr/>
            </p:nvSpPr>
            <p:spPr bwMode="auto">
              <a:xfrm rot="16200000" flipH="1">
                <a:off x="1652"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23" name="Line 1067">
                <a:extLst>
                  <a:ext uri="{FF2B5EF4-FFF2-40B4-BE49-F238E27FC236}">
                    <a16:creationId xmlns:a16="http://schemas.microsoft.com/office/drawing/2014/main" id="{1EE6A49C-6C2B-C11D-3F5E-2CF801EFCE4C}"/>
                  </a:ext>
                </a:extLst>
              </p:cNvPr>
              <p:cNvSpPr>
                <a:spLocks noChangeShapeType="1"/>
              </p:cNvSpPr>
              <p:nvPr/>
            </p:nvSpPr>
            <p:spPr bwMode="auto">
              <a:xfrm rot="16200000" flipH="1">
                <a:off x="3945"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24" name="Line 1068">
                <a:extLst>
                  <a:ext uri="{FF2B5EF4-FFF2-40B4-BE49-F238E27FC236}">
                    <a16:creationId xmlns:a16="http://schemas.microsoft.com/office/drawing/2014/main" id="{B8EFFE43-2686-21F8-AB7B-B84338EB59C5}"/>
                  </a:ext>
                </a:extLst>
              </p:cNvPr>
              <p:cNvSpPr>
                <a:spLocks noChangeShapeType="1"/>
              </p:cNvSpPr>
              <p:nvPr/>
            </p:nvSpPr>
            <p:spPr bwMode="auto">
              <a:xfrm rot="16200000" flipH="1">
                <a:off x="3071"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25" name="Line 1069">
                <a:extLst>
                  <a:ext uri="{FF2B5EF4-FFF2-40B4-BE49-F238E27FC236}">
                    <a16:creationId xmlns:a16="http://schemas.microsoft.com/office/drawing/2014/main" id="{717E0F3F-C5FC-0287-8BA5-1B4F3311BCBA}"/>
                  </a:ext>
                </a:extLst>
              </p:cNvPr>
              <p:cNvSpPr>
                <a:spLocks noChangeShapeType="1"/>
              </p:cNvSpPr>
              <p:nvPr/>
            </p:nvSpPr>
            <p:spPr bwMode="auto">
              <a:xfrm rot="16200000" flipH="1">
                <a:off x="3070"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26" name="Line 1070">
                <a:extLst>
                  <a:ext uri="{FF2B5EF4-FFF2-40B4-BE49-F238E27FC236}">
                    <a16:creationId xmlns:a16="http://schemas.microsoft.com/office/drawing/2014/main" id="{DEBFBDC3-180A-7FB1-8EDE-17EBC63470A6}"/>
                  </a:ext>
                </a:extLst>
              </p:cNvPr>
              <p:cNvSpPr>
                <a:spLocks noChangeShapeType="1"/>
              </p:cNvSpPr>
              <p:nvPr/>
            </p:nvSpPr>
            <p:spPr bwMode="auto">
              <a:xfrm rot="-5400000">
                <a:off x="3451"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27" name="Line 1071">
                <a:extLst>
                  <a:ext uri="{FF2B5EF4-FFF2-40B4-BE49-F238E27FC236}">
                    <a16:creationId xmlns:a16="http://schemas.microsoft.com/office/drawing/2014/main" id="{3C40F737-0B4F-14B1-DBD5-19ED786BEAD6}"/>
                  </a:ext>
                </a:extLst>
              </p:cNvPr>
              <p:cNvSpPr>
                <a:spLocks noChangeShapeType="1"/>
              </p:cNvSpPr>
              <p:nvPr/>
            </p:nvSpPr>
            <p:spPr bwMode="auto">
              <a:xfrm rot="-5400000">
                <a:off x="3450"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28" name="Line 1072">
                <a:extLst>
                  <a:ext uri="{FF2B5EF4-FFF2-40B4-BE49-F238E27FC236}">
                    <a16:creationId xmlns:a16="http://schemas.microsoft.com/office/drawing/2014/main" id="{E06D966E-D62D-F0A8-3CC9-93DC0F4A35E7}"/>
                  </a:ext>
                </a:extLst>
              </p:cNvPr>
              <p:cNvSpPr>
                <a:spLocks noChangeShapeType="1"/>
              </p:cNvSpPr>
              <p:nvPr/>
            </p:nvSpPr>
            <p:spPr bwMode="auto">
              <a:xfrm rot="16200000" flipH="1">
                <a:off x="2576"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29" name="Line 1073">
                <a:extLst>
                  <a:ext uri="{FF2B5EF4-FFF2-40B4-BE49-F238E27FC236}">
                    <a16:creationId xmlns:a16="http://schemas.microsoft.com/office/drawing/2014/main" id="{459FDF40-6DB0-AC72-DA71-8C2B6582162D}"/>
                  </a:ext>
                </a:extLst>
              </p:cNvPr>
              <p:cNvSpPr>
                <a:spLocks noChangeShapeType="1"/>
              </p:cNvSpPr>
              <p:nvPr/>
            </p:nvSpPr>
            <p:spPr bwMode="auto">
              <a:xfrm rot="16200000" flipH="1">
                <a:off x="2575"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30" name="Line 1074">
                <a:extLst>
                  <a:ext uri="{FF2B5EF4-FFF2-40B4-BE49-F238E27FC236}">
                    <a16:creationId xmlns:a16="http://schemas.microsoft.com/office/drawing/2014/main" id="{2166E0A4-6E0C-DA82-592D-72E18758D2D2}"/>
                  </a:ext>
                </a:extLst>
              </p:cNvPr>
              <p:cNvSpPr>
                <a:spLocks noChangeShapeType="1"/>
              </p:cNvSpPr>
              <p:nvPr/>
            </p:nvSpPr>
            <p:spPr bwMode="auto">
              <a:xfrm rot="16200000" flipV="1">
                <a:off x="3300"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31" name="Line 1075">
                <a:extLst>
                  <a:ext uri="{FF2B5EF4-FFF2-40B4-BE49-F238E27FC236}">
                    <a16:creationId xmlns:a16="http://schemas.microsoft.com/office/drawing/2014/main" id="{88861AAF-E358-BFE9-B985-5AEC82453E28}"/>
                  </a:ext>
                </a:extLst>
              </p:cNvPr>
              <p:cNvSpPr>
                <a:spLocks noChangeShapeType="1"/>
              </p:cNvSpPr>
              <p:nvPr/>
            </p:nvSpPr>
            <p:spPr bwMode="auto">
              <a:xfrm rot="16200000" flipV="1">
                <a:off x="2298"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32" name="Line 1076">
                <a:extLst>
                  <a:ext uri="{FF2B5EF4-FFF2-40B4-BE49-F238E27FC236}">
                    <a16:creationId xmlns:a16="http://schemas.microsoft.com/office/drawing/2014/main" id="{1DE2F300-048B-F26B-789A-35146E9947CD}"/>
                  </a:ext>
                </a:extLst>
              </p:cNvPr>
              <p:cNvSpPr>
                <a:spLocks noChangeShapeType="1"/>
              </p:cNvSpPr>
              <p:nvPr/>
            </p:nvSpPr>
            <p:spPr bwMode="auto">
              <a:xfrm rot="-5400000" flipH="1" flipV="1">
                <a:off x="2297"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33" name="Line 1077">
                <a:extLst>
                  <a:ext uri="{FF2B5EF4-FFF2-40B4-BE49-F238E27FC236}">
                    <a16:creationId xmlns:a16="http://schemas.microsoft.com/office/drawing/2014/main" id="{CF65B183-550C-C5FD-6ABF-8BB762914AEF}"/>
                  </a:ext>
                </a:extLst>
              </p:cNvPr>
              <p:cNvSpPr>
                <a:spLocks noChangeShapeType="1"/>
              </p:cNvSpPr>
              <p:nvPr/>
            </p:nvSpPr>
            <p:spPr bwMode="auto">
              <a:xfrm rot="-5400000" flipH="1" flipV="1">
                <a:off x="3299"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34" name="Line 1078">
                <a:extLst>
                  <a:ext uri="{FF2B5EF4-FFF2-40B4-BE49-F238E27FC236}">
                    <a16:creationId xmlns:a16="http://schemas.microsoft.com/office/drawing/2014/main" id="{F5B94D3E-3323-F92E-BAD0-F289EE4ECBF8}"/>
                  </a:ext>
                </a:extLst>
              </p:cNvPr>
              <p:cNvSpPr>
                <a:spLocks noChangeShapeType="1"/>
              </p:cNvSpPr>
              <p:nvPr/>
            </p:nvSpPr>
            <p:spPr bwMode="auto">
              <a:xfrm rot="16200000" flipH="1">
                <a:off x="3843"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35" name="Line 1079">
                <a:extLst>
                  <a:ext uri="{FF2B5EF4-FFF2-40B4-BE49-F238E27FC236}">
                    <a16:creationId xmlns:a16="http://schemas.microsoft.com/office/drawing/2014/main" id="{70F5F239-EC4C-E239-14D5-D7677D26CA45}"/>
                  </a:ext>
                </a:extLst>
              </p:cNvPr>
              <p:cNvSpPr>
                <a:spLocks noChangeShapeType="1"/>
              </p:cNvSpPr>
              <p:nvPr/>
            </p:nvSpPr>
            <p:spPr bwMode="auto">
              <a:xfrm rot="16200000" flipH="1">
                <a:off x="2818"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36" name="Line 1080">
                <a:extLst>
                  <a:ext uri="{FF2B5EF4-FFF2-40B4-BE49-F238E27FC236}">
                    <a16:creationId xmlns:a16="http://schemas.microsoft.com/office/drawing/2014/main" id="{DBEDA1BF-0B60-5ABD-774D-61AED378A383}"/>
                  </a:ext>
                </a:extLst>
              </p:cNvPr>
              <p:cNvSpPr>
                <a:spLocks noChangeShapeType="1"/>
              </p:cNvSpPr>
              <p:nvPr/>
            </p:nvSpPr>
            <p:spPr bwMode="auto">
              <a:xfrm rot="16200000" flipH="1">
                <a:off x="3842"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37" name="Line 1081">
                <a:extLst>
                  <a:ext uri="{FF2B5EF4-FFF2-40B4-BE49-F238E27FC236}">
                    <a16:creationId xmlns:a16="http://schemas.microsoft.com/office/drawing/2014/main" id="{9578A7CA-7154-5F59-29D3-862B34C800E7}"/>
                  </a:ext>
                </a:extLst>
              </p:cNvPr>
              <p:cNvSpPr>
                <a:spLocks noChangeShapeType="1"/>
              </p:cNvSpPr>
              <p:nvPr/>
            </p:nvSpPr>
            <p:spPr bwMode="auto">
              <a:xfrm rot="16200000" flipH="1">
                <a:off x="2817"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38" name="Line 1082">
                <a:extLst>
                  <a:ext uri="{FF2B5EF4-FFF2-40B4-BE49-F238E27FC236}">
                    <a16:creationId xmlns:a16="http://schemas.microsoft.com/office/drawing/2014/main" id="{6E06F79A-DAE1-4502-9381-D6112B274EF5}"/>
                  </a:ext>
                </a:extLst>
              </p:cNvPr>
              <p:cNvSpPr>
                <a:spLocks noChangeShapeType="1"/>
              </p:cNvSpPr>
              <p:nvPr/>
            </p:nvSpPr>
            <p:spPr bwMode="auto">
              <a:xfrm rot="-5400000" flipH="1" flipV="1">
                <a:off x="2039" y="2959"/>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39" name="Line 1083">
                <a:extLst>
                  <a:ext uri="{FF2B5EF4-FFF2-40B4-BE49-F238E27FC236}">
                    <a16:creationId xmlns:a16="http://schemas.microsoft.com/office/drawing/2014/main" id="{80D21D8F-A506-E012-C12E-25A5D02D450D}"/>
                  </a:ext>
                </a:extLst>
              </p:cNvPr>
              <p:cNvSpPr>
                <a:spLocks noChangeShapeType="1"/>
              </p:cNvSpPr>
              <p:nvPr/>
            </p:nvSpPr>
            <p:spPr bwMode="auto">
              <a:xfrm rot="-5400000" flipH="1" flipV="1">
                <a:off x="3559" y="2959"/>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40" name="Line 1084">
                <a:extLst>
                  <a:ext uri="{FF2B5EF4-FFF2-40B4-BE49-F238E27FC236}">
                    <a16:creationId xmlns:a16="http://schemas.microsoft.com/office/drawing/2014/main" id="{240BA1F0-2ED5-BDF0-26D0-CA0F40F4937A}"/>
                  </a:ext>
                </a:extLst>
              </p:cNvPr>
              <p:cNvSpPr>
                <a:spLocks noChangeShapeType="1"/>
              </p:cNvSpPr>
              <p:nvPr/>
            </p:nvSpPr>
            <p:spPr bwMode="auto">
              <a:xfrm rot="16200000" flipV="1">
                <a:off x="2033" y="1422"/>
                <a:ext cx="80"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41" name="Line 1085">
                <a:extLst>
                  <a:ext uri="{FF2B5EF4-FFF2-40B4-BE49-F238E27FC236}">
                    <a16:creationId xmlns:a16="http://schemas.microsoft.com/office/drawing/2014/main" id="{70317E06-C3C4-5228-77D3-6B7774063D86}"/>
                  </a:ext>
                </a:extLst>
              </p:cNvPr>
              <p:cNvSpPr>
                <a:spLocks noChangeShapeType="1"/>
              </p:cNvSpPr>
              <p:nvPr/>
            </p:nvSpPr>
            <p:spPr bwMode="auto">
              <a:xfrm rot="16200000" flipV="1">
                <a:off x="3553" y="1422"/>
                <a:ext cx="80"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42" name="Line 1086">
                <a:extLst>
                  <a:ext uri="{FF2B5EF4-FFF2-40B4-BE49-F238E27FC236}">
                    <a16:creationId xmlns:a16="http://schemas.microsoft.com/office/drawing/2014/main" id="{71C8C422-F177-BA69-85A9-868586C8E86C}"/>
                  </a:ext>
                </a:extLst>
              </p:cNvPr>
              <p:cNvSpPr>
                <a:spLocks noChangeShapeType="1"/>
              </p:cNvSpPr>
              <p:nvPr/>
            </p:nvSpPr>
            <p:spPr bwMode="auto">
              <a:xfrm rot="-5400000">
                <a:off x="1682"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43" name="Line 1087">
                <a:extLst>
                  <a:ext uri="{FF2B5EF4-FFF2-40B4-BE49-F238E27FC236}">
                    <a16:creationId xmlns:a16="http://schemas.microsoft.com/office/drawing/2014/main" id="{19004E83-01BB-CA3E-BB7B-11CB49FC1092}"/>
                  </a:ext>
                </a:extLst>
              </p:cNvPr>
              <p:cNvSpPr>
                <a:spLocks noChangeShapeType="1"/>
              </p:cNvSpPr>
              <p:nvPr/>
            </p:nvSpPr>
            <p:spPr bwMode="auto">
              <a:xfrm rot="-5400000" flipH="1" flipV="1">
                <a:off x="1780"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44" name="Line 1088">
                <a:extLst>
                  <a:ext uri="{FF2B5EF4-FFF2-40B4-BE49-F238E27FC236}">
                    <a16:creationId xmlns:a16="http://schemas.microsoft.com/office/drawing/2014/main" id="{6F6B9D4A-F816-9A6B-0AC3-2FDC9D0F8845}"/>
                  </a:ext>
                </a:extLst>
              </p:cNvPr>
              <p:cNvSpPr>
                <a:spLocks noChangeShapeType="1"/>
              </p:cNvSpPr>
              <p:nvPr/>
            </p:nvSpPr>
            <p:spPr bwMode="auto">
              <a:xfrm rot="16200000" flipV="1">
                <a:off x="3818"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45" name="Line 1089">
                <a:extLst>
                  <a:ext uri="{FF2B5EF4-FFF2-40B4-BE49-F238E27FC236}">
                    <a16:creationId xmlns:a16="http://schemas.microsoft.com/office/drawing/2014/main" id="{F4F45AF9-2EC4-1279-60C6-A78FDAD81982}"/>
                  </a:ext>
                </a:extLst>
              </p:cNvPr>
              <p:cNvSpPr>
                <a:spLocks noChangeShapeType="1"/>
              </p:cNvSpPr>
              <p:nvPr/>
            </p:nvSpPr>
            <p:spPr bwMode="auto">
              <a:xfrm rot="-5400000" flipH="1" flipV="1">
                <a:off x="3819"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46" name="Line 1090">
                <a:extLst>
                  <a:ext uri="{FF2B5EF4-FFF2-40B4-BE49-F238E27FC236}">
                    <a16:creationId xmlns:a16="http://schemas.microsoft.com/office/drawing/2014/main" id="{7C53B324-EBC5-B928-0BFC-045BBD6D278D}"/>
                  </a:ext>
                </a:extLst>
              </p:cNvPr>
              <p:cNvSpPr>
                <a:spLocks noChangeShapeType="1"/>
              </p:cNvSpPr>
              <p:nvPr/>
            </p:nvSpPr>
            <p:spPr bwMode="auto">
              <a:xfrm rot="16200000" flipV="1">
                <a:off x="1779"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47" name="Line 1091">
                <a:extLst>
                  <a:ext uri="{FF2B5EF4-FFF2-40B4-BE49-F238E27FC236}">
                    <a16:creationId xmlns:a16="http://schemas.microsoft.com/office/drawing/2014/main" id="{CD955A55-3534-32CA-D526-137AE8967171}"/>
                  </a:ext>
                </a:extLst>
              </p:cNvPr>
              <p:cNvSpPr>
                <a:spLocks noChangeShapeType="1"/>
              </p:cNvSpPr>
              <p:nvPr/>
            </p:nvSpPr>
            <p:spPr bwMode="auto">
              <a:xfrm rot="-5400000" flipH="1" flipV="1">
                <a:off x="2425"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48" name="Line 1092">
                <a:extLst>
                  <a:ext uri="{FF2B5EF4-FFF2-40B4-BE49-F238E27FC236}">
                    <a16:creationId xmlns:a16="http://schemas.microsoft.com/office/drawing/2014/main" id="{50CB52D1-292A-3E62-F2B0-E62BD6A8FFA9}"/>
                  </a:ext>
                </a:extLst>
              </p:cNvPr>
              <p:cNvSpPr>
                <a:spLocks noChangeShapeType="1"/>
              </p:cNvSpPr>
              <p:nvPr/>
            </p:nvSpPr>
            <p:spPr bwMode="auto">
              <a:xfrm rot="-5400000" flipH="1" flipV="1">
                <a:off x="3174"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49" name="Line 1093">
                <a:extLst>
                  <a:ext uri="{FF2B5EF4-FFF2-40B4-BE49-F238E27FC236}">
                    <a16:creationId xmlns:a16="http://schemas.microsoft.com/office/drawing/2014/main" id="{5127B2C0-1232-66CE-170E-3EF252A0CBCC}"/>
                  </a:ext>
                </a:extLst>
              </p:cNvPr>
              <p:cNvSpPr>
                <a:spLocks noChangeShapeType="1"/>
              </p:cNvSpPr>
              <p:nvPr/>
            </p:nvSpPr>
            <p:spPr bwMode="auto">
              <a:xfrm rot="16200000" flipH="1">
                <a:off x="2424"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50" name="Line 1094">
                <a:extLst>
                  <a:ext uri="{FF2B5EF4-FFF2-40B4-BE49-F238E27FC236}">
                    <a16:creationId xmlns:a16="http://schemas.microsoft.com/office/drawing/2014/main" id="{D88DC263-0658-1F5C-5F2A-12D252529C74}"/>
                  </a:ext>
                </a:extLst>
              </p:cNvPr>
              <p:cNvSpPr>
                <a:spLocks noChangeShapeType="1"/>
              </p:cNvSpPr>
              <p:nvPr/>
            </p:nvSpPr>
            <p:spPr bwMode="auto">
              <a:xfrm rot="16200000" flipH="1">
                <a:off x="3173"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51" name="Line 1095">
                <a:extLst>
                  <a:ext uri="{FF2B5EF4-FFF2-40B4-BE49-F238E27FC236}">
                    <a16:creationId xmlns:a16="http://schemas.microsoft.com/office/drawing/2014/main" id="{44E48A4A-6103-CFD6-5912-80BDD98AD9E2}"/>
                  </a:ext>
                </a:extLst>
              </p:cNvPr>
              <p:cNvSpPr>
                <a:spLocks noChangeShapeType="1"/>
              </p:cNvSpPr>
              <p:nvPr/>
            </p:nvSpPr>
            <p:spPr bwMode="auto">
              <a:xfrm rot="16200000" flipH="1">
                <a:off x="3589"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52" name="Line 1096">
                <a:extLst>
                  <a:ext uri="{FF2B5EF4-FFF2-40B4-BE49-F238E27FC236}">
                    <a16:creationId xmlns:a16="http://schemas.microsoft.com/office/drawing/2014/main" id="{33E16BA6-FEA7-38AB-93EC-DB43264FBA1E}"/>
                  </a:ext>
                </a:extLst>
              </p:cNvPr>
              <p:cNvSpPr>
                <a:spLocks noChangeShapeType="1"/>
              </p:cNvSpPr>
              <p:nvPr/>
            </p:nvSpPr>
            <p:spPr bwMode="auto">
              <a:xfrm rot="16200000" flipH="1">
                <a:off x="3594"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53" name="Line 1097">
                <a:extLst>
                  <a:ext uri="{FF2B5EF4-FFF2-40B4-BE49-F238E27FC236}">
                    <a16:creationId xmlns:a16="http://schemas.microsoft.com/office/drawing/2014/main" id="{4C59AB41-CE7C-A70A-AAD8-EB9482536F89}"/>
                  </a:ext>
                </a:extLst>
              </p:cNvPr>
              <p:cNvSpPr>
                <a:spLocks noChangeShapeType="1"/>
              </p:cNvSpPr>
              <p:nvPr/>
            </p:nvSpPr>
            <p:spPr bwMode="auto">
              <a:xfrm rot="-5400000">
                <a:off x="3716"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54" name="Line 1098">
                <a:extLst>
                  <a:ext uri="{FF2B5EF4-FFF2-40B4-BE49-F238E27FC236}">
                    <a16:creationId xmlns:a16="http://schemas.microsoft.com/office/drawing/2014/main" id="{AFA87527-2A62-3435-5CE0-A87A96C7C645}"/>
                  </a:ext>
                </a:extLst>
              </p:cNvPr>
              <p:cNvSpPr>
                <a:spLocks noChangeShapeType="1"/>
              </p:cNvSpPr>
              <p:nvPr/>
            </p:nvSpPr>
            <p:spPr bwMode="auto">
              <a:xfrm rot="-5400000">
                <a:off x="3715"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55" name="Line 1099">
                <a:extLst>
                  <a:ext uri="{FF2B5EF4-FFF2-40B4-BE49-F238E27FC236}">
                    <a16:creationId xmlns:a16="http://schemas.microsoft.com/office/drawing/2014/main" id="{8127DB55-DF05-F6ED-7888-A336F7F2D91C}"/>
                  </a:ext>
                </a:extLst>
              </p:cNvPr>
              <p:cNvSpPr>
                <a:spLocks noChangeShapeType="1"/>
              </p:cNvSpPr>
              <p:nvPr/>
            </p:nvSpPr>
            <p:spPr bwMode="auto">
              <a:xfrm rot="-5400000">
                <a:off x="2195"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56" name="Line 1100">
                <a:extLst>
                  <a:ext uri="{FF2B5EF4-FFF2-40B4-BE49-F238E27FC236}">
                    <a16:creationId xmlns:a16="http://schemas.microsoft.com/office/drawing/2014/main" id="{223324F7-B39D-1C09-51A8-341B759533CD}"/>
                  </a:ext>
                </a:extLst>
              </p:cNvPr>
              <p:cNvSpPr>
                <a:spLocks noChangeShapeType="1"/>
              </p:cNvSpPr>
              <p:nvPr/>
            </p:nvSpPr>
            <p:spPr bwMode="auto">
              <a:xfrm rot="-5400000">
                <a:off x="2196"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57" name="Line 1101">
                <a:extLst>
                  <a:ext uri="{FF2B5EF4-FFF2-40B4-BE49-F238E27FC236}">
                    <a16:creationId xmlns:a16="http://schemas.microsoft.com/office/drawing/2014/main" id="{19F767FF-8395-2F86-AD70-777F014ADE79}"/>
                  </a:ext>
                </a:extLst>
              </p:cNvPr>
              <p:cNvSpPr>
                <a:spLocks noChangeShapeType="1"/>
              </p:cNvSpPr>
              <p:nvPr/>
            </p:nvSpPr>
            <p:spPr bwMode="auto">
              <a:xfrm rot="-5400000" flipH="1" flipV="1">
                <a:off x="368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58" name="Line 1102">
                <a:extLst>
                  <a:ext uri="{FF2B5EF4-FFF2-40B4-BE49-F238E27FC236}">
                    <a16:creationId xmlns:a16="http://schemas.microsoft.com/office/drawing/2014/main" id="{B2A0F207-B754-DF40-FB2F-1E04D4D4B282}"/>
                  </a:ext>
                </a:extLst>
              </p:cNvPr>
              <p:cNvSpPr>
                <a:spLocks noChangeShapeType="1"/>
              </p:cNvSpPr>
              <p:nvPr/>
            </p:nvSpPr>
            <p:spPr bwMode="auto">
              <a:xfrm rot="16200000" flipH="1">
                <a:off x="368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59" name="Line 1103">
                <a:extLst>
                  <a:ext uri="{FF2B5EF4-FFF2-40B4-BE49-F238E27FC236}">
                    <a16:creationId xmlns:a16="http://schemas.microsoft.com/office/drawing/2014/main" id="{5CEB3E73-E639-CBF1-15DF-2857AE81B361}"/>
                  </a:ext>
                </a:extLst>
              </p:cNvPr>
              <p:cNvSpPr>
                <a:spLocks noChangeShapeType="1"/>
              </p:cNvSpPr>
              <p:nvPr/>
            </p:nvSpPr>
            <p:spPr bwMode="auto">
              <a:xfrm rot="-5400000" flipH="1" flipV="1">
                <a:off x="190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60" name="Line 1104">
                <a:extLst>
                  <a:ext uri="{FF2B5EF4-FFF2-40B4-BE49-F238E27FC236}">
                    <a16:creationId xmlns:a16="http://schemas.microsoft.com/office/drawing/2014/main" id="{811D46D0-4327-042B-2BA1-91CC383DD9F2}"/>
                  </a:ext>
                </a:extLst>
              </p:cNvPr>
              <p:cNvSpPr>
                <a:spLocks noChangeShapeType="1"/>
              </p:cNvSpPr>
              <p:nvPr/>
            </p:nvSpPr>
            <p:spPr bwMode="auto">
              <a:xfrm rot="16200000" flipH="1">
                <a:off x="190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61" name="Line 1105">
                <a:extLst>
                  <a:ext uri="{FF2B5EF4-FFF2-40B4-BE49-F238E27FC236}">
                    <a16:creationId xmlns:a16="http://schemas.microsoft.com/office/drawing/2014/main" id="{C1659F3B-1A6E-FFE8-EEBF-5BB3082A75F5}"/>
                  </a:ext>
                </a:extLst>
              </p:cNvPr>
              <p:cNvSpPr>
                <a:spLocks noChangeShapeType="1"/>
              </p:cNvSpPr>
              <p:nvPr/>
            </p:nvSpPr>
            <p:spPr bwMode="auto">
              <a:xfrm rot="16200000" flipV="1">
                <a:off x="3819"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62" name="Line 1106">
                <a:extLst>
                  <a:ext uri="{FF2B5EF4-FFF2-40B4-BE49-F238E27FC236}">
                    <a16:creationId xmlns:a16="http://schemas.microsoft.com/office/drawing/2014/main" id="{73F891A2-61B4-6565-81A7-60C69951ACE1}"/>
                  </a:ext>
                </a:extLst>
              </p:cNvPr>
              <p:cNvSpPr>
                <a:spLocks noChangeShapeType="1"/>
              </p:cNvSpPr>
              <p:nvPr/>
            </p:nvSpPr>
            <p:spPr bwMode="auto">
              <a:xfrm rot="16200000" flipV="1">
                <a:off x="1780"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63" name="Line 1107">
                <a:extLst>
                  <a:ext uri="{FF2B5EF4-FFF2-40B4-BE49-F238E27FC236}">
                    <a16:creationId xmlns:a16="http://schemas.microsoft.com/office/drawing/2014/main" id="{8C5A2583-A2F9-08ED-E193-218130F1E2BE}"/>
                  </a:ext>
                </a:extLst>
              </p:cNvPr>
              <p:cNvSpPr>
                <a:spLocks noChangeShapeType="1"/>
              </p:cNvSpPr>
              <p:nvPr/>
            </p:nvSpPr>
            <p:spPr bwMode="auto">
              <a:xfrm rot="-5400000" flipH="1" flipV="1">
                <a:off x="1779"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64" name="Line 1108">
                <a:extLst>
                  <a:ext uri="{FF2B5EF4-FFF2-40B4-BE49-F238E27FC236}">
                    <a16:creationId xmlns:a16="http://schemas.microsoft.com/office/drawing/2014/main" id="{A15BD76B-32FA-117A-6DB8-F570BB05C933}"/>
                  </a:ext>
                </a:extLst>
              </p:cNvPr>
              <p:cNvSpPr>
                <a:spLocks noChangeShapeType="1"/>
              </p:cNvSpPr>
              <p:nvPr/>
            </p:nvSpPr>
            <p:spPr bwMode="auto">
              <a:xfrm rot="-5400000" flipH="1" flipV="1">
                <a:off x="3818"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65" name="Line 1109">
                <a:extLst>
                  <a:ext uri="{FF2B5EF4-FFF2-40B4-BE49-F238E27FC236}">
                    <a16:creationId xmlns:a16="http://schemas.microsoft.com/office/drawing/2014/main" id="{4E3C2C5C-5117-CC38-EAFF-B8F91B8E9F51}"/>
                  </a:ext>
                </a:extLst>
              </p:cNvPr>
              <p:cNvSpPr>
                <a:spLocks noChangeShapeType="1"/>
              </p:cNvSpPr>
              <p:nvPr/>
            </p:nvSpPr>
            <p:spPr bwMode="auto">
              <a:xfrm rot="16200000" flipV="1">
                <a:off x="2552"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66" name="Line 1110">
                <a:extLst>
                  <a:ext uri="{FF2B5EF4-FFF2-40B4-BE49-F238E27FC236}">
                    <a16:creationId xmlns:a16="http://schemas.microsoft.com/office/drawing/2014/main" id="{DE546361-2AFD-0C05-A1F0-E9D645E678A8}"/>
                  </a:ext>
                </a:extLst>
              </p:cNvPr>
              <p:cNvSpPr>
                <a:spLocks noChangeShapeType="1"/>
              </p:cNvSpPr>
              <p:nvPr/>
            </p:nvSpPr>
            <p:spPr bwMode="auto">
              <a:xfrm rot="16200000" flipV="1">
                <a:off x="3047"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67" name="Line 1111">
                <a:extLst>
                  <a:ext uri="{FF2B5EF4-FFF2-40B4-BE49-F238E27FC236}">
                    <a16:creationId xmlns:a16="http://schemas.microsoft.com/office/drawing/2014/main" id="{12BAD28E-D059-F649-E85E-8FE8A96230D4}"/>
                  </a:ext>
                </a:extLst>
              </p:cNvPr>
              <p:cNvSpPr>
                <a:spLocks noChangeShapeType="1"/>
              </p:cNvSpPr>
              <p:nvPr/>
            </p:nvSpPr>
            <p:spPr bwMode="auto">
              <a:xfrm rot="-5400000" flipH="1" flipV="1">
                <a:off x="3046"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68" name="Line 1112">
                <a:extLst>
                  <a:ext uri="{FF2B5EF4-FFF2-40B4-BE49-F238E27FC236}">
                    <a16:creationId xmlns:a16="http://schemas.microsoft.com/office/drawing/2014/main" id="{61E4B0E7-A2CA-76A9-08E0-28EF3531D8D8}"/>
                  </a:ext>
                </a:extLst>
              </p:cNvPr>
              <p:cNvSpPr>
                <a:spLocks noChangeShapeType="1"/>
              </p:cNvSpPr>
              <p:nvPr/>
            </p:nvSpPr>
            <p:spPr bwMode="auto">
              <a:xfrm rot="-5400000" flipH="1" flipV="1">
                <a:off x="2551"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69" name="Line 1113">
                <a:extLst>
                  <a:ext uri="{FF2B5EF4-FFF2-40B4-BE49-F238E27FC236}">
                    <a16:creationId xmlns:a16="http://schemas.microsoft.com/office/drawing/2014/main" id="{0564F9CD-A7D4-F805-266B-1D76817051E4}"/>
                  </a:ext>
                </a:extLst>
              </p:cNvPr>
              <p:cNvSpPr>
                <a:spLocks noChangeShapeType="1"/>
              </p:cNvSpPr>
              <p:nvPr/>
            </p:nvSpPr>
            <p:spPr bwMode="auto">
              <a:xfrm rot="-5400000" flipH="1" flipV="1">
                <a:off x="2920"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70" name="Line 1114">
                <a:extLst>
                  <a:ext uri="{FF2B5EF4-FFF2-40B4-BE49-F238E27FC236}">
                    <a16:creationId xmlns:a16="http://schemas.microsoft.com/office/drawing/2014/main" id="{57AE1160-D954-C0AB-7D52-7C31A2A05F04}"/>
                  </a:ext>
                </a:extLst>
              </p:cNvPr>
              <p:cNvSpPr>
                <a:spLocks noChangeShapeType="1"/>
              </p:cNvSpPr>
              <p:nvPr/>
            </p:nvSpPr>
            <p:spPr bwMode="auto">
              <a:xfrm rot="-5400000" flipH="1" flipV="1">
                <a:off x="2678"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71" name="Line 1115">
                <a:extLst>
                  <a:ext uri="{FF2B5EF4-FFF2-40B4-BE49-F238E27FC236}">
                    <a16:creationId xmlns:a16="http://schemas.microsoft.com/office/drawing/2014/main" id="{70D11AC6-5033-1B5E-0882-9C52D118C66E}"/>
                  </a:ext>
                </a:extLst>
              </p:cNvPr>
              <p:cNvSpPr>
                <a:spLocks noChangeShapeType="1"/>
              </p:cNvSpPr>
              <p:nvPr/>
            </p:nvSpPr>
            <p:spPr bwMode="auto">
              <a:xfrm rot="16200000" flipH="1">
                <a:off x="342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72" name="Line 1116">
                <a:extLst>
                  <a:ext uri="{FF2B5EF4-FFF2-40B4-BE49-F238E27FC236}">
                    <a16:creationId xmlns:a16="http://schemas.microsoft.com/office/drawing/2014/main" id="{6326FD88-B6DD-6A88-94AA-9DAADC82184E}"/>
                  </a:ext>
                </a:extLst>
              </p:cNvPr>
              <p:cNvSpPr>
                <a:spLocks noChangeShapeType="1"/>
              </p:cNvSpPr>
              <p:nvPr/>
            </p:nvSpPr>
            <p:spPr bwMode="auto">
              <a:xfrm rot="16200000" flipH="1">
                <a:off x="217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73" name="Line 1117">
                <a:extLst>
                  <a:ext uri="{FF2B5EF4-FFF2-40B4-BE49-F238E27FC236}">
                    <a16:creationId xmlns:a16="http://schemas.microsoft.com/office/drawing/2014/main" id="{A048DD00-94EE-63B6-4841-67A7440D4A72}"/>
                  </a:ext>
                </a:extLst>
              </p:cNvPr>
              <p:cNvSpPr>
                <a:spLocks noChangeShapeType="1"/>
              </p:cNvSpPr>
              <p:nvPr/>
            </p:nvSpPr>
            <p:spPr bwMode="auto">
              <a:xfrm rot="-5400000" flipH="1" flipV="1">
                <a:off x="342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74" name="Line 1118">
                <a:extLst>
                  <a:ext uri="{FF2B5EF4-FFF2-40B4-BE49-F238E27FC236}">
                    <a16:creationId xmlns:a16="http://schemas.microsoft.com/office/drawing/2014/main" id="{EE9B6758-184C-70FE-E931-D92BE7B08460}"/>
                  </a:ext>
                </a:extLst>
              </p:cNvPr>
              <p:cNvSpPr>
                <a:spLocks noChangeShapeType="1"/>
              </p:cNvSpPr>
              <p:nvPr/>
            </p:nvSpPr>
            <p:spPr bwMode="auto">
              <a:xfrm rot="-5400000" flipH="1" flipV="1">
                <a:off x="216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75" name="Line 1119">
                <a:extLst>
                  <a:ext uri="{FF2B5EF4-FFF2-40B4-BE49-F238E27FC236}">
                    <a16:creationId xmlns:a16="http://schemas.microsoft.com/office/drawing/2014/main" id="{1A91B6ED-C3B1-A538-712A-A50EC161A588}"/>
                  </a:ext>
                </a:extLst>
              </p:cNvPr>
              <p:cNvSpPr>
                <a:spLocks noChangeShapeType="1"/>
              </p:cNvSpPr>
              <p:nvPr/>
            </p:nvSpPr>
            <p:spPr bwMode="auto">
              <a:xfrm rot="16200000" flipH="1">
                <a:off x="2677"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76" name="Line 1120">
                <a:extLst>
                  <a:ext uri="{FF2B5EF4-FFF2-40B4-BE49-F238E27FC236}">
                    <a16:creationId xmlns:a16="http://schemas.microsoft.com/office/drawing/2014/main" id="{C2927286-C3EA-0B13-5B52-CAEF7BAB6537}"/>
                  </a:ext>
                </a:extLst>
              </p:cNvPr>
              <p:cNvSpPr>
                <a:spLocks noChangeShapeType="1"/>
              </p:cNvSpPr>
              <p:nvPr/>
            </p:nvSpPr>
            <p:spPr bwMode="auto">
              <a:xfrm rot="16200000" flipH="1">
                <a:off x="2919"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77" name="Line 1121">
                <a:extLst>
                  <a:ext uri="{FF2B5EF4-FFF2-40B4-BE49-F238E27FC236}">
                    <a16:creationId xmlns:a16="http://schemas.microsoft.com/office/drawing/2014/main" id="{4BC6F18B-AD41-6883-07DF-4F27022F3293}"/>
                  </a:ext>
                </a:extLst>
              </p:cNvPr>
              <p:cNvSpPr>
                <a:spLocks noChangeShapeType="1"/>
              </p:cNvSpPr>
              <p:nvPr/>
            </p:nvSpPr>
            <p:spPr bwMode="auto">
              <a:xfrm rot="16200000" flipV="1">
                <a:off x="2799" y="3189"/>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78" name="Line 1122">
                <a:extLst>
                  <a:ext uri="{FF2B5EF4-FFF2-40B4-BE49-F238E27FC236}">
                    <a16:creationId xmlns:a16="http://schemas.microsoft.com/office/drawing/2014/main" id="{77D394A6-FB28-6B17-ABE2-230FAA5142DA}"/>
                  </a:ext>
                </a:extLst>
              </p:cNvPr>
              <p:cNvSpPr>
                <a:spLocks noChangeShapeType="1"/>
              </p:cNvSpPr>
              <p:nvPr/>
            </p:nvSpPr>
            <p:spPr bwMode="auto">
              <a:xfrm rot="-5400000" flipH="1" flipV="1">
                <a:off x="2798" y="1208"/>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79" name="Line 1123">
                <a:extLst>
                  <a:ext uri="{FF2B5EF4-FFF2-40B4-BE49-F238E27FC236}">
                    <a16:creationId xmlns:a16="http://schemas.microsoft.com/office/drawing/2014/main" id="{21BA160A-8BAF-1332-6FE5-40F6732026E8}"/>
                  </a:ext>
                </a:extLst>
              </p:cNvPr>
              <p:cNvSpPr>
                <a:spLocks noChangeShapeType="1"/>
              </p:cNvSpPr>
              <p:nvPr/>
            </p:nvSpPr>
            <p:spPr bwMode="auto">
              <a:xfrm rot="-5400000">
                <a:off x="3197"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80" name="Line 1124">
                <a:extLst>
                  <a:ext uri="{FF2B5EF4-FFF2-40B4-BE49-F238E27FC236}">
                    <a16:creationId xmlns:a16="http://schemas.microsoft.com/office/drawing/2014/main" id="{B8C13D24-E1EC-E0F0-B559-621A3694368E}"/>
                  </a:ext>
                </a:extLst>
              </p:cNvPr>
              <p:cNvSpPr>
                <a:spLocks noChangeShapeType="1"/>
              </p:cNvSpPr>
              <p:nvPr/>
            </p:nvSpPr>
            <p:spPr bwMode="auto">
              <a:xfrm rot="-5400000">
                <a:off x="3198"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81" name="Line 1125">
                <a:extLst>
                  <a:ext uri="{FF2B5EF4-FFF2-40B4-BE49-F238E27FC236}">
                    <a16:creationId xmlns:a16="http://schemas.microsoft.com/office/drawing/2014/main" id="{752731A1-3123-628B-F90A-EC9D46251C22}"/>
                  </a:ext>
                </a:extLst>
              </p:cNvPr>
              <p:cNvSpPr>
                <a:spLocks noChangeShapeType="1"/>
              </p:cNvSpPr>
              <p:nvPr/>
            </p:nvSpPr>
            <p:spPr bwMode="auto">
              <a:xfrm rot="16200000" flipH="1">
                <a:off x="1804"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82" name="Line 1126">
                <a:extLst>
                  <a:ext uri="{FF2B5EF4-FFF2-40B4-BE49-F238E27FC236}">
                    <a16:creationId xmlns:a16="http://schemas.microsoft.com/office/drawing/2014/main" id="{BAB9D658-95B2-643E-B561-925A32BDFD37}"/>
                  </a:ext>
                </a:extLst>
              </p:cNvPr>
              <p:cNvSpPr>
                <a:spLocks noChangeShapeType="1"/>
              </p:cNvSpPr>
              <p:nvPr/>
            </p:nvSpPr>
            <p:spPr bwMode="auto">
              <a:xfrm rot="16200000" flipH="1">
                <a:off x="1803"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83" name="Line 1127">
                <a:extLst>
                  <a:ext uri="{FF2B5EF4-FFF2-40B4-BE49-F238E27FC236}">
                    <a16:creationId xmlns:a16="http://schemas.microsoft.com/office/drawing/2014/main" id="{03490DC7-DEBF-A67D-EB5F-898837153B46}"/>
                  </a:ext>
                </a:extLst>
              </p:cNvPr>
              <p:cNvSpPr>
                <a:spLocks noChangeShapeType="1"/>
              </p:cNvSpPr>
              <p:nvPr/>
            </p:nvSpPr>
            <p:spPr bwMode="auto">
              <a:xfrm rot="16200000" flipH="1">
                <a:off x="2069"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84" name="Line 1128">
                <a:extLst>
                  <a:ext uri="{FF2B5EF4-FFF2-40B4-BE49-F238E27FC236}">
                    <a16:creationId xmlns:a16="http://schemas.microsoft.com/office/drawing/2014/main" id="{47A4F602-D8B0-85EF-4F40-9684EA22C08C}"/>
                  </a:ext>
                </a:extLst>
              </p:cNvPr>
              <p:cNvSpPr>
                <a:spLocks noChangeShapeType="1"/>
              </p:cNvSpPr>
              <p:nvPr/>
            </p:nvSpPr>
            <p:spPr bwMode="auto">
              <a:xfrm rot="16200000" flipH="1">
                <a:off x="2074"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85" name="Line 1129">
                <a:extLst>
                  <a:ext uri="{FF2B5EF4-FFF2-40B4-BE49-F238E27FC236}">
                    <a16:creationId xmlns:a16="http://schemas.microsoft.com/office/drawing/2014/main" id="{7512EED2-D654-9C9B-3D40-1DBD9C837112}"/>
                  </a:ext>
                </a:extLst>
              </p:cNvPr>
              <p:cNvSpPr>
                <a:spLocks noChangeShapeType="1"/>
              </p:cNvSpPr>
              <p:nvPr/>
            </p:nvSpPr>
            <p:spPr bwMode="auto">
              <a:xfrm rot="-5400000">
                <a:off x="3721"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86" name="Line 1130">
                <a:extLst>
                  <a:ext uri="{FF2B5EF4-FFF2-40B4-BE49-F238E27FC236}">
                    <a16:creationId xmlns:a16="http://schemas.microsoft.com/office/drawing/2014/main" id="{4FAA13FB-604E-C642-7FF2-413D67B7FA1C}"/>
                  </a:ext>
                </a:extLst>
              </p:cNvPr>
              <p:cNvSpPr>
                <a:spLocks noChangeShapeType="1"/>
              </p:cNvSpPr>
              <p:nvPr/>
            </p:nvSpPr>
            <p:spPr bwMode="auto">
              <a:xfrm rot="16200000" flipH="1">
                <a:off x="369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87" name="Line 1131">
                <a:extLst>
                  <a:ext uri="{FF2B5EF4-FFF2-40B4-BE49-F238E27FC236}">
                    <a16:creationId xmlns:a16="http://schemas.microsoft.com/office/drawing/2014/main" id="{47632734-5984-6CAA-7EE1-D3287CCC32C8}"/>
                  </a:ext>
                </a:extLst>
              </p:cNvPr>
              <p:cNvSpPr>
                <a:spLocks noChangeShapeType="1"/>
              </p:cNvSpPr>
              <p:nvPr/>
            </p:nvSpPr>
            <p:spPr bwMode="auto">
              <a:xfrm rot="-5400000" flipH="1" flipV="1">
                <a:off x="190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88" name="Line 1132">
                <a:extLst>
                  <a:ext uri="{FF2B5EF4-FFF2-40B4-BE49-F238E27FC236}">
                    <a16:creationId xmlns:a16="http://schemas.microsoft.com/office/drawing/2014/main" id="{DDD4FE7D-DDD8-9A8F-88F7-5055E4E5DF6E}"/>
                  </a:ext>
                </a:extLst>
              </p:cNvPr>
              <p:cNvSpPr>
                <a:spLocks noChangeShapeType="1"/>
              </p:cNvSpPr>
              <p:nvPr/>
            </p:nvSpPr>
            <p:spPr bwMode="auto">
              <a:xfrm rot="-5400000" flipH="1" flipV="1">
                <a:off x="369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89" name="Line 1133">
                <a:extLst>
                  <a:ext uri="{FF2B5EF4-FFF2-40B4-BE49-F238E27FC236}">
                    <a16:creationId xmlns:a16="http://schemas.microsoft.com/office/drawing/2014/main" id="{BD7CAF6C-F9FC-DC8E-90A9-D5F427DBCF77}"/>
                  </a:ext>
                </a:extLst>
              </p:cNvPr>
              <p:cNvSpPr>
                <a:spLocks noChangeShapeType="1"/>
              </p:cNvSpPr>
              <p:nvPr/>
            </p:nvSpPr>
            <p:spPr bwMode="auto">
              <a:xfrm rot="16200000" flipH="1">
                <a:off x="190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90" name="Line 1134">
                <a:extLst>
                  <a:ext uri="{FF2B5EF4-FFF2-40B4-BE49-F238E27FC236}">
                    <a16:creationId xmlns:a16="http://schemas.microsoft.com/office/drawing/2014/main" id="{9434278A-CF40-62CD-5EE9-EA318772F837}"/>
                  </a:ext>
                </a:extLst>
              </p:cNvPr>
              <p:cNvSpPr>
                <a:spLocks noChangeShapeType="1"/>
              </p:cNvSpPr>
              <p:nvPr/>
            </p:nvSpPr>
            <p:spPr bwMode="auto">
              <a:xfrm rot="16200000" flipV="1">
                <a:off x="3553" y="2735"/>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91" name="Line 1135">
                <a:extLst>
                  <a:ext uri="{FF2B5EF4-FFF2-40B4-BE49-F238E27FC236}">
                    <a16:creationId xmlns:a16="http://schemas.microsoft.com/office/drawing/2014/main" id="{E03A845A-DD2C-E2ED-2178-22B68FFE7E07}"/>
                  </a:ext>
                </a:extLst>
              </p:cNvPr>
              <p:cNvSpPr>
                <a:spLocks noChangeShapeType="1"/>
              </p:cNvSpPr>
              <p:nvPr/>
            </p:nvSpPr>
            <p:spPr bwMode="auto">
              <a:xfrm rot="-5400000" flipH="1" flipV="1">
                <a:off x="2032" y="1640"/>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92" name="Line 1136">
                <a:extLst>
                  <a:ext uri="{FF2B5EF4-FFF2-40B4-BE49-F238E27FC236}">
                    <a16:creationId xmlns:a16="http://schemas.microsoft.com/office/drawing/2014/main" id="{71828CE7-F8FF-F6ED-DAA7-ED4945FC8557}"/>
                  </a:ext>
                </a:extLst>
              </p:cNvPr>
              <p:cNvSpPr>
                <a:spLocks noChangeShapeType="1"/>
              </p:cNvSpPr>
              <p:nvPr/>
            </p:nvSpPr>
            <p:spPr bwMode="auto">
              <a:xfrm rot="-5400000" flipH="1" flipV="1">
                <a:off x="3552" y="1640"/>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93" name="Line 1137">
                <a:extLst>
                  <a:ext uri="{FF2B5EF4-FFF2-40B4-BE49-F238E27FC236}">
                    <a16:creationId xmlns:a16="http://schemas.microsoft.com/office/drawing/2014/main" id="{71A24C36-5940-3082-5259-FB908912AD83}"/>
                  </a:ext>
                </a:extLst>
              </p:cNvPr>
              <p:cNvSpPr>
                <a:spLocks noChangeShapeType="1"/>
              </p:cNvSpPr>
              <p:nvPr/>
            </p:nvSpPr>
            <p:spPr bwMode="auto">
              <a:xfrm rot="16200000" flipV="1">
                <a:off x="2033" y="2735"/>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94" name="Line 1138">
                <a:extLst>
                  <a:ext uri="{FF2B5EF4-FFF2-40B4-BE49-F238E27FC236}">
                    <a16:creationId xmlns:a16="http://schemas.microsoft.com/office/drawing/2014/main" id="{DE3B9F20-1EE0-6D46-6A79-5553BEA9E902}"/>
                  </a:ext>
                </a:extLst>
              </p:cNvPr>
              <p:cNvSpPr>
                <a:spLocks noChangeShapeType="1"/>
              </p:cNvSpPr>
              <p:nvPr/>
            </p:nvSpPr>
            <p:spPr bwMode="auto">
              <a:xfrm rot="-5400000">
                <a:off x="2448"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95" name="Line 1139">
                <a:extLst>
                  <a:ext uri="{FF2B5EF4-FFF2-40B4-BE49-F238E27FC236}">
                    <a16:creationId xmlns:a16="http://schemas.microsoft.com/office/drawing/2014/main" id="{E88BF051-FCEC-7145-09CB-B10C8355D07E}"/>
                  </a:ext>
                </a:extLst>
              </p:cNvPr>
              <p:cNvSpPr>
                <a:spLocks noChangeShapeType="1"/>
              </p:cNvSpPr>
              <p:nvPr/>
            </p:nvSpPr>
            <p:spPr bwMode="auto">
              <a:xfrm rot="-5400000">
                <a:off x="2449"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96" name="Line 1140">
                <a:extLst>
                  <a:ext uri="{FF2B5EF4-FFF2-40B4-BE49-F238E27FC236}">
                    <a16:creationId xmlns:a16="http://schemas.microsoft.com/office/drawing/2014/main" id="{87C9912A-E71B-4FF5-A65F-453265EA3FC7}"/>
                  </a:ext>
                </a:extLst>
              </p:cNvPr>
              <p:cNvSpPr>
                <a:spLocks noChangeShapeType="1"/>
              </p:cNvSpPr>
              <p:nvPr/>
            </p:nvSpPr>
            <p:spPr bwMode="auto">
              <a:xfrm rot="-5400000">
                <a:off x="1930"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97" name="Line 1141">
                <a:extLst>
                  <a:ext uri="{FF2B5EF4-FFF2-40B4-BE49-F238E27FC236}">
                    <a16:creationId xmlns:a16="http://schemas.microsoft.com/office/drawing/2014/main" id="{23AE8EF9-E7F3-1009-2DB1-35581F6264CA}"/>
                  </a:ext>
                </a:extLst>
              </p:cNvPr>
              <p:cNvSpPr>
                <a:spLocks noChangeShapeType="1"/>
              </p:cNvSpPr>
              <p:nvPr/>
            </p:nvSpPr>
            <p:spPr bwMode="auto">
              <a:xfrm rot="-5400000">
                <a:off x="1931"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98" name="Line 1142">
                <a:extLst>
                  <a:ext uri="{FF2B5EF4-FFF2-40B4-BE49-F238E27FC236}">
                    <a16:creationId xmlns:a16="http://schemas.microsoft.com/office/drawing/2014/main" id="{7E5243D6-2B3B-1E01-7BE0-CAC3180FDDF2}"/>
                  </a:ext>
                </a:extLst>
              </p:cNvPr>
              <p:cNvSpPr>
                <a:spLocks noChangeShapeType="1"/>
              </p:cNvSpPr>
              <p:nvPr/>
            </p:nvSpPr>
            <p:spPr bwMode="auto">
              <a:xfrm rot="-5400000" flipH="1" flipV="1">
                <a:off x="3300"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399" name="Line 1143">
                <a:extLst>
                  <a:ext uri="{FF2B5EF4-FFF2-40B4-BE49-F238E27FC236}">
                    <a16:creationId xmlns:a16="http://schemas.microsoft.com/office/drawing/2014/main" id="{1D153DA3-DD28-763A-1DE1-3965A130A163}"/>
                  </a:ext>
                </a:extLst>
              </p:cNvPr>
              <p:cNvSpPr>
                <a:spLocks noChangeShapeType="1"/>
              </p:cNvSpPr>
              <p:nvPr/>
            </p:nvSpPr>
            <p:spPr bwMode="auto">
              <a:xfrm rot="-5400000" flipH="1" flipV="1">
                <a:off x="2298"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00" name="Line 1144">
                <a:extLst>
                  <a:ext uri="{FF2B5EF4-FFF2-40B4-BE49-F238E27FC236}">
                    <a16:creationId xmlns:a16="http://schemas.microsoft.com/office/drawing/2014/main" id="{8011F883-3614-F39A-F119-600D45DD58D1}"/>
                  </a:ext>
                </a:extLst>
              </p:cNvPr>
              <p:cNvSpPr>
                <a:spLocks noChangeShapeType="1"/>
              </p:cNvSpPr>
              <p:nvPr/>
            </p:nvSpPr>
            <p:spPr bwMode="auto">
              <a:xfrm rot="16200000" flipV="1">
                <a:off x="3294"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01" name="Line 1145">
                <a:extLst>
                  <a:ext uri="{FF2B5EF4-FFF2-40B4-BE49-F238E27FC236}">
                    <a16:creationId xmlns:a16="http://schemas.microsoft.com/office/drawing/2014/main" id="{878D8C61-95F2-A8FB-9DA5-62DCE84391D0}"/>
                  </a:ext>
                </a:extLst>
              </p:cNvPr>
              <p:cNvSpPr>
                <a:spLocks noChangeShapeType="1"/>
              </p:cNvSpPr>
              <p:nvPr/>
            </p:nvSpPr>
            <p:spPr bwMode="auto">
              <a:xfrm rot="16200000" flipV="1">
                <a:off x="2292"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02" name="Line 1146">
                <a:extLst>
                  <a:ext uri="{FF2B5EF4-FFF2-40B4-BE49-F238E27FC236}">
                    <a16:creationId xmlns:a16="http://schemas.microsoft.com/office/drawing/2014/main" id="{1CAA8017-DF49-174F-A6E0-B14E50EFAB44}"/>
                  </a:ext>
                </a:extLst>
              </p:cNvPr>
              <p:cNvSpPr>
                <a:spLocks noChangeShapeType="1"/>
              </p:cNvSpPr>
              <p:nvPr/>
            </p:nvSpPr>
            <p:spPr bwMode="auto">
              <a:xfrm rot="-5400000">
                <a:off x="2944"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03" name="Line 1147">
                <a:extLst>
                  <a:ext uri="{FF2B5EF4-FFF2-40B4-BE49-F238E27FC236}">
                    <a16:creationId xmlns:a16="http://schemas.microsoft.com/office/drawing/2014/main" id="{93ED18A1-7729-5CCC-198C-A7E990576118}"/>
                  </a:ext>
                </a:extLst>
              </p:cNvPr>
              <p:cNvSpPr>
                <a:spLocks noChangeShapeType="1"/>
              </p:cNvSpPr>
              <p:nvPr/>
            </p:nvSpPr>
            <p:spPr bwMode="auto">
              <a:xfrm rot="-5400000">
                <a:off x="2943"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04" name="Line 1148">
                <a:extLst>
                  <a:ext uri="{FF2B5EF4-FFF2-40B4-BE49-F238E27FC236}">
                    <a16:creationId xmlns:a16="http://schemas.microsoft.com/office/drawing/2014/main" id="{99887EC2-3CFF-604B-1F7B-B22B9F1A0D6E}"/>
                  </a:ext>
                </a:extLst>
              </p:cNvPr>
              <p:cNvSpPr>
                <a:spLocks noChangeShapeType="1"/>
              </p:cNvSpPr>
              <p:nvPr/>
            </p:nvSpPr>
            <p:spPr bwMode="auto">
              <a:xfrm rot="-5400000" flipH="1" flipV="1">
                <a:off x="369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05" name="Line 1149">
                <a:extLst>
                  <a:ext uri="{FF2B5EF4-FFF2-40B4-BE49-F238E27FC236}">
                    <a16:creationId xmlns:a16="http://schemas.microsoft.com/office/drawing/2014/main" id="{8EE82BC5-9492-5848-A1BD-5BFA405777D2}"/>
                  </a:ext>
                </a:extLst>
              </p:cNvPr>
              <p:cNvSpPr>
                <a:spLocks noChangeShapeType="1"/>
              </p:cNvSpPr>
              <p:nvPr/>
            </p:nvSpPr>
            <p:spPr bwMode="auto">
              <a:xfrm rot="16200000" flipH="1">
                <a:off x="369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06" name="Line 1150">
                <a:extLst>
                  <a:ext uri="{FF2B5EF4-FFF2-40B4-BE49-F238E27FC236}">
                    <a16:creationId xmlns:a16="http://schemas.microsoft.com/office/drawing/2014/main" id="{859BF5CF-6DED-91D2-EDB1-D2FC5A2DA97E}"/>
                  </a:ext>
                </a:extLst>
              </p:cNvPr>
              <p:cNvSpPr>
                <a:spLocks noChangeShapeType="1"/>
              </p:cNvSpPr>
              <p:nvPr/>
            </p:nvSpPr>
            <p:spPr bwMode="auto">
              <a:xfrm rot="-5400000" flipH="1" flipV="1">
                <a:off x="190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07" name="Line 1151">
                <a:extLst>
                  <a:ext uri="{FF2B5EF4-FFF2-40B4-BE49-F238E27FC236}">
                    <a16:creationId xmlns:a16="http://schemas.microsoft.com/office/drawing/2014/main" id="{618CD3D0-4125-B4D5-0902-443CF41D44FD}"/>
                  </a:ext>
                </a:extLst>
              </p:cNvPr>
              <p:cNvSpPr>
                <a:spLocks noChangeShapeType="1"/>
              </p:cNvSpPr>
              <p:nvPr/>
            </p:nvSpPr>
            <p:spPr bwMode="auto">
              <a:xfrm rot="16200000" flipH="1">
                <a:off x="190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08" name="Line 1152">
                <a:extLst>
                  <a:ext uri="{FF2B5EF4-FFF2-40B4-BE49-F238E27FC236}">
                    <a16:creationId xmlns:a16="http://schemas.microsoft.com/office/drawing/2014/main" id="{AA02E1CC-6EF4-7C24-359F-F127D672C7E2}"/>
                  </a:ext>
                </a:extLst>
              </p:cNvPr>
              <p:cNvSpPr>
                <a:spLocks noChangeShapeType="1"/>
              </p:cNvSpPr>
              <p:nvPr/>
            </p:nvSpPr>
            <p:spPr bwMode="auto">
              <a:xfrm rot="-5400000">
                <a:off x="2701"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09" name="Line 1153">
                <a:extLst>
                  <a:ext uri="{FF2B5EF4-FFF2-40B4-BE49-F238E27FC236}">
                    <a16:creationId xmlns:a16="http://schemas.microsoft.com/office/drawing/2014/main" id="{7F412109-DCC6-54C6-19B7-214C7C5CBC48}"/>
                  </a:ext>
                </a:extLst>
              </p:cNvPr>
              <p:cNvSpPr>
                <a:spLocks noChangeShapeType="1"/>
              </p:cNvSpPr>
              <p:nvPr/>
            </p:nvSpPr>
            <p:spPr bwMode="auto">
              <a:xfrm rot="-5400000">
                <a:off x="2702"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10" name="Line 1154">
                <a:extLst>
                  <a:ext uri="{FF2B5EF4-FFF2-40B4-BE49-F238E27FC236}">
                    <a16:creationId xmlns:a16="http://schemas.microsoft.com/office/drawing/2014/main" id="{9E5264E9-7EAA-7197-FC31-A14387BCA49B}"/>
                  </a:ext>
                </a:extLst>
              </p:cNvPr>
              <p:cNvSpPr>
                <a:spLocks noChangeShapeType="1"/>
              </p:cNvSpPr>
              <p:nvPr/>
            </p:nvSpPr>
            <p:spPr bwMode="auto">
              <a:xfrm rot="16200000" flipH="1">
                <a:off x="3324"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11" name="Line 1155">
                <a:extLst>
                  <a:ext uri="{FF2B5EF4-FFF2-40B4-BE49-F238E27FC236}">
                    <a16:creationId xmlns:a16="http://schemas.microsoft.com/office/drawing/2014/main" id="{B76FEB48-27B1-4308-DB67-EA16E945A907}"/>
                  </a:ext>
                </a:extLst>
              </p:cNvPr>
              <p:cNvSpPr>
                <a:spLocks noChangeShapeType="1"/>
              </p:cNvSpPr>
              <p:nvPr/>
            </p:nvSpPr>
            <p:spPr bwMode="auto">
              <a:xfrm rot="16200000" flipH="1">
                <a:off x="3329"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12" name="Line 1156">
                <a:extLst>
                  <a:ext uri="{FF2B5EF4-FFF2-40B4-BE49-F238E27FC236}">
                    <a16:creationId xmlns:a16="http://schemas.microsoft.com/office/drawing/2014/main" id="{EC763A4F-AA81-A240-429F-6E5D39CEB155}"/>
                  </a:ext>
                </a:extLst>
              </p:cNvPr>
              <p:cNvSpPr>
                <a:spLocks noChangeShapeType="1"/>
              </p:cNvSpPr>
              <p:nvPr/>
            </p:nvSpPr>
            <p:spPr bwMode="auto">
              <a:xfrm rot="16200000" flipH="1">
                <a:off x="2425"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13" name="Line 1157">
                <a:extLst>
                  <a:ext uri="{FF2B5EF4-FFF2-40B4-BE49-F238E27FC236}">
                    <a16:creationId xmlns:a16="http://schemas.microsoft.com/office/drawing/2014/main" id="{81F8963D-55A9-1891-3612-C853FEA4D8EA}"/>
                  </a:ext>
                </a:extLst>
              </p:cNvPr>
              <p:cNvSpPr>
                <a:spLocks noChangeShapeType="1"/>
              </p:cNvSpPr>
              <p:nvPr/>
            </p:nvSpPr>
            <p:spPr bwMode="auto">
              <a:xfrm rot="16200000" flipH="1">
                <a:off x="3174"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14" name="Line 1158">
                <a:extLst>
                  <a:ext uri="{FF2B5EF4-FFF2-40B4-BE49-F238E27FC236}">
                    <a16:creationId xmlns:a16="http://schemas.microsoft.com/office/drawing/2014/main" id="{D86B1204-05C4-033D-3A44-C35C94CBD69F}"/>
                  </a:ext>
                </a:extLst>
              </p:cNvPr>
              <p:cNvSpPr>
                <a:spLocks noChangeShapeType="1"/>
              </p:cNvSpPr>
              <p:nvPr/>
            </p:nvSpPr>
            <p:spPr bwMode="auto">
              <a:xfrm rot="-5400000" flipH="1" flipV="1">
                <a:off x="2419"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15" name="Line 1159">
                <a:extLst>
                  <a:ext uri="{FF2B5EF4-FFF2-40B4-BE49-F238E27FC236}">
                    <a16:creationId xmlns:a16="http://schemas.microsoft.com/office/drawing/2014/main" id="{D64DAD7E-C10D-384B-88D5-ED0EE8A6A4DC}"/>
                  </a:ext>
                </a:extLst>
              </p:cNvPr>
              <p:cNvSpPr>
                <a:spLocks noChangeShapeType="1"/>
              </p:cNvSpPr>
              <p:nvPr/>
            </p:nvSpPr>
            <p:spPr bwMode="auto">
              <a:xfrm rot="-5400000" flipH="1" flipV="1">
                <a:off x="3168"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16" name="Line 1160">
                <a:extLst>
                  <a:ext uri="{FF2B5EF4-FFF2-40B4-BE49-F238E27FC236}">
                    <a16:creationId xmlns:a16="http://schemas.microsoft.com/office/drawing/2014/main" id="{1AEF649D-F697-F76B-89DF-2D7B10D17C5A}"/>
                  </a:ext>
                </a:extLst>
              </p:cNvPr>
              <p:cNvSpPr>
                <a:spLocks noChangeShapeType="1"/>
              </p:cNvSpPr>
              <p:nvPr/>
            </p:nvSpPr>
            <p:spPr bwMode="auto">
              <a:xfrm rot="16200000" flipH="1">
                <a:off x="3589"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17" name="Line 1161">
                <a:extLst>
                  <a:ext uri="{FF2B5EF4-FFF2-40B4-BE49-F238E27FC236}">
                    <a16:creationId xmlns:a16="http://schemas.microsoft.com/office/drawing/2014/main" id="{A7A2AAC3-40CA-0D63-BE36-A5FA5610D920}"/>
                  </a:ext>
                </a:extLst>
              </p:cNvPr>
              <p:cNvSpPr>
                <a:spLocks noChangeShapeType="1"/>
              </p:cNvSpPr>
              <p:nvPr/>
            </p:nvSpPr>
            <p:spPr bwMode="auto">
              <a:xfrm rot="16200000" flipH="1">
                <a:off x="3588"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18" name="Line 1162">
                <a:extLst>
                  <a:ext uri="{FF2B5EF4-FFF2-40B4-BE49-F238E27FC236}">
                    <a16:creationId xmlns:a16="http://schemas.microsoft.com/office/drawing/2014/main" id="{11277B80-A561-9129-2102-4064442402E2}"/>
                  </a:ext>
                </a:extLst>
              </p:cNvPr>
              <p:cNvSpPr>
                <a:spLocks noChangeShapeType="1"/>
              </p:cNvSpPr>
              <p:nvPr/>
            </p:nvSpPr>
            <p:spPr bwMode="auto">
              <a:xfrm rot="16200000" flipH="1">
                <a:off x="216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19" name="Line 1163">
                <a:extLst>
                  <a:ext uri="{FF2B5EF4-FFF2-40B4-BE49-F238E27FC236}">
                    <a16:creationId xmlns:a16="http://schemas.microsoft.com/office/drawing/2014/main" id="{F336F034-B170-8AFB-D6A0-BAA5F37134BA}"/>
                  </a:ext>
                </a:extLst>
              </p:cNvPr>
              <p:cNvSpPr>
                <a:spLocks noChangeShapeType="1"/>
              </p:cNvSpPr>
              <p:nvPr/>
            </p:nvSpPr>
            <p:spPr bwMode="auto">
              <a:xfrm rot="-5400000" flipH="1" flipV="1">
                <a:off x="342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20" name="Line 1164">
                <a:extLst>
                  <a:ext uri="{FF2B5EF4-FFF2-40B4-BE49-F238E27FC236}">
                    <a16:creationId xmlns:a16="http://schemas.microsoft.com/office/drawing/2014/main" id="{9C68982F-86DE-60B7-9A15-B03DE620BF4A}"/>
                  </a:ext>
                </a:extLst>
              </p:cNvPr>
              <p:cNvSpPr>
                <a:spLocks noChangeShapeType="1"/>
              </p:cNvSpPr>
              <p:nvPr/>
            </p:nvSpPr>
            <p:spPr bwMode="auto">
              <a:xfrm rot="16200000" flipH="1">
                <a:off x="342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21" name="Line 1165">
                <a:extLst>
                  <a:ext uri="{FF2B5EF4-FFF2-40B4-BE49-F238E27FC236}">
                    <a16:creationId xmlns:a16="http://schemas.microsoft.com/office/drawing/2014/main" id="{4689246A-80B9-4E7F-1CCF-A0BBC2555A9B}"/>
                  </a:ext>
                </a:extLst>
              </p:cNvPr>
              <p:cNvSpPr>
                <a:spLocks noChangeShapeType="1"/>
              </p:cNvSpPr>
              <p:nvPr/>
            </p:nvSpPr>
            <p:spPr bwMode="auto">
              <a:xfrm rot="-5400000" flipH="1" flipV="1">
                <a:off x="216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22" name="Line 1166">
                <a:extLst>
                  <a:ext uri="{FF2B5EF4-FFF2-40B4-BE49-F238E27FC236}">
                    <a16:creationId xmlns:a16="http://schemas.microsoft.com/office/drawing/2014/main" id="{D1C2C712-E418-3D51-8779-ACA59989753A}"/>
                  </a:ext>
                </a:extLst>
              </p:cNvPr>
              <p:cNvSpPr>
                <a:spLocks noChangeShapeType="1"/>
              </p:cNvSpPr>
              <p:nvPr/>
            </p:nvSpPr>
            <p:spPr bwMode="auto">
              <a:xfrm rot="16200000" flipV="1">
                <a:off x="2038" y="1865"/>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23" name="Line 1167">
                <a:extLst>
                  <a:ext uri="{FF2B5EF4-FFF2-40B4-BE49-F238E27FC236}">
                    <a16:creationId xmlns:a16="http://schemas.microsoft.com/office/drawing/2014/main" id="{0C66000F-691B-AF8F-BB8C-6E3881BB0B64}"/>
                  </a:ext>
                </a:extLst>
              </p:cNvPr>
              <p:cNvSpPr>
                <a:spLocks noChangeShapeType="1"/>
              </p:cNvSpPr>
              <p:nvPr/>
            </p:nvSpPr>
            <p:spPr bwMode="auto">
              <a:xfrm rot="16200000" flipV="1">
                <a:off x="3558" y="1865"/>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24" name="Line 1168">
                <a:extLst>
                  <a:ext uri="{FF2B5EF4-FFF2-40B4-BE49-F238E27FC236}">
                    <a16:creationId xmlns:a16="http://schemas.microsoft.com/office/drawing/2014/main" id="{4078616F-DD51-AC5D-42A7-AE1DBC6471F5}"/>
                  </a:ext>
                </a:extLst>
              </p:cNvPr>
              <p:cNvSpPr>
                <a:spLocks noChangeShapeType="1"/>
              </p:cNvSpPr>
              <p:nvPr/>
            </p:nvSpPr>
            <p:spPr bwMode="auto">
              <a:xfrm rot="-5400000" flipH="1" flipV="1">
                <a:off x="2039" y="2510"/>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25" name="Line 1169">
                <a:extLst>
                  <a:ext uri="{FF2B5EF4-FFF2-40B4-BE49-F238E27FC236}">
                    <a16:creationId xmlns:a16="http://schemas.microsoft.com/office/drawing/2014/main" id="{8F55D4DD-68DD-97EA-3DF9-4C388CC8FFCA}"/>
                  </a:ext>
                </a:extLst>
              </p:cNvPr>
              <p:cNvSpPr>
                <a:spLocks noChangeShapeType="1"/>
              </p:cNvSpPr>
              <p:nvPr/>
            </p:nvSpPr>
            <p:spPr bwMode="auto">
              <a:xfrm rot="-5400000" flipH="1" flipV="1">
                <a:off x="3559" y="2510"/>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26" name="Line 1170">
                <a:extLst>
                  <a:ext uri="{FF2B5EF4-FFF2-40B4-BE49-F238E27FC236}">
                    <a16:creationId xmlns:a16="http://schemas.microsoft.com/office/drawing/2014/main" id="{323BAA8E-FC95-CB1A-63C3-0FA0ABCA3BB7}"/>
                  </a:ext>
                </a:extLst>
              </p:cNvPr>
              <p:cNvSpPr>
                <a:spLocks noChangeShapeType="1"/>
              </p:cNvSpPr>
              <p:nvPr/>
            </p:nvSpPr>
            <p:spPr bwMode="auto">
              <a:xfrm rot="-5400000">
                <a:off x="3451"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27" name="Line 1171">
                <a:extLst>
                  <a:ext uri="{FF2B5EF4-FFF2-40B4-BE49-F238E27FC236}">
                    <a16:creationId xmlns:a16="http://schemas.microsoft.com/office/drawing/2014/main" id="{F420A53F-7C6A-3053-5E16-285A2F9F8286}"/>
                  </a:ext>
                </a:extLst>
              </p:cNvPr>
              <p:cNvSpPr>
                <a:spLocks noChangeShapeType="1"/>
              </p:cNvSpPr>
              <p:nvPr/>
            </p:nvSpPr>
            <p:spPr bwMode="auto">
              <a:xfrm rot="-5400000">
                <a:off x="3450"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28" name="Line 1172">
                <a:extLst>
                  <a:ext uri="{FF2B5EF4-FFF2-40B4-BE49-F238E27FC236}">
                    <a16:creationId xmlns:a16="http://schemas.microsoft.com/office/drawing/2014/main" id="{EEC70B49-144D-6A42-68DD-57C492E84D43}"/>
                  </a:ext>
                </a:extLst>
              </p:cNvPr>
              <p:cNvSpPr>
                <a:spLocks noChangeShapeType="1"/>
              </p:cNvSpPr>
              <p:nvPr/>
            </p:nvSpPr>
            <p:spPr bwMode="auto">
              <a:xfrm rot="-5400000">
                <a:off x="1936"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29" name="Line 1173">
                <a:extLst>
                  <a:ext uri="{FF2B5EF4-FFF2-40B4-BE49-F238E27FC236}">
                    <a16:creationId xmlns:a16="http://schemas.microsoft.com/office/drawing/2014/main" id="{4CD7946E-1505-7564-4532-857C9F724AAA}"/>
                  </a:ext>
                </a:extLst>
              </p:cNvPr>
              <p:cNvSpPr>
                <a:spLocks noChangeShapeType="1"/>
              </p:cNvSpPr>
              <p:nvPr/>
            </p:nvSpPr>
            <p:spPr bwMode="auto">
              <a:xfrm rot="-5400000" flipH="1" flipV="1">
                <a:off x="304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30" name="Line 1174">
                <a:extLst>
                  <a:ext uri="{FF2B5EF4-FFF2-40B4-BE49-F238E27FC236}">
                    <a16:creationId xmlns:a16="http://schemas.microsoft.com/office/drawing/2014/main" id="{CE032C1A-621D-9774-0963-4599509BC357}"/>
                  </a:ext>
                </a:extLst>
              </p:cNvPr>
              <p:cNvSpPr>
                <a:spLocks noChangeShapeType="1"/>
              </p:cNvSpPr>
              <p:nvPr/>
            </p:nvSpPr>
            <p:spPr bwMode="auto">
              <a:xfrm rot="-5400000" flipH="1" flipV="1">
                <a:off x="255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31" name="Line 1175">
                <a:extLst>
                  <a:ext uri="{FF2B5EF4-FFF2-40B4-BE49-F238E27FC236}">
                    <a16:creationId xmlns:a16="http://schemas.microsoft.com/office/drawing/2014/main" id="{B9C467A4-B1BB-A579-C7FD-C9632DDF8A35}"/>
                  </a:ext>
                </a:extLst>
              </p:cNvPr>
              <p:cNvSpPr>
                <a:spLocks noChangeShapeType="1"/>
              </p:cNvSpPr>
              <p:nvPr/>
            </p:nvSpPr>
            <p:spPr bwMode="auto">
              <a:xfrm rot="16200000" flipV="1">
                <a:off x="254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32" name="Line 1176">
                <a:extLst>
                  <a:ext uri="{FF2B5EF4-FFF2-40B4-BE49-F238E27FC236}">
                    <a16:creationId xmlns:a16="http://schemas.microsoft.com/office/drawing/2014/main" id="{B869CB7E-9B64-8E5F-ABE7-008127E99656}"/>
                  </a:ext>
                </a:extLst>
              </p:cNvPr>
              <p:cNvSpPr>
                <a:spLocks noChangeShapeType="1"/>
              </p:cNvSpPr>
              <p:nvPr/>
            </p:nvSpPr>
            <p:spPr bwMode="auto">
              <a:xfrm rot="16200000" flipV="1">
                <a:off x="304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33" name="Line 1177">
                <a:extLst>
                  <a:ext uri="{FF2B5EF4-FFF2-40B4-BE49-F238E27FC236}">
                    <a16:creationId xmlns:a16="http://schemas.microsoft.com/office/drawing/2014/main" id="{E8F9090F-2519-DF02-704C-96D009090874}"/>
                  </a:ext>
                </a:extLst>
              </p:cNvPr>
              <p:cNvSpPr>
                <a:spLocks noChangeShapeType="1"/>
              </p:cNvSpPr>
              <p:nvPr/>
            </p:nvSpPr>
            <p:spPr bwMode="auto">
              <a:xfrm rot="16200000" flipH="1">
                <a:off x="2322"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34" name="Line 1178">
                <a:extLst>
                  <a:ext uri="{FF2B5EF4-FFF2-40B4-BE49-F238E27FC236}">
                    <a16:creationId xmlns:a16="http://schemas.microsoft.com/office/drawing/2014/main" id="{20A001D7-B0AF-D8BE-4064-7F5DC51E4F1B}"/>
                  </a:ext>
                </a:extLst>
              </p:cNvPr>
              <p:cNvSpPr>
                <a:spLocks noChangeShapeType="1"/>
              </p:cNvSpPr>
              <p:nvPr/>
            </p:nvSpPr>
            <p:spPr bwMode="auto">
              <a:xfrm rot="16200000" flipH="1">
                <a:off x="2327"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35" name="Line 1179">
                <a:extLst>
                  <a:ext uri="{FF2B5EF4-FFF2-40B4-BE49-F238E27FC236}">
                    <a16:creationId xmlns:a16="http://schemas.microsoft.com/office/drawing/2014/main" id="{F2D7FFCD-0A43-31D7-708E-276DCDC52FB3}"/>
                  </a:ext>
                </a:extLst>
              </p:cNvPr>
              <p:cNvSpPr>
                <a:spLocks noChangeShapeType="1"/>
              </p:cNvSpPr>
              <p:nvPr/>
            </p:nvSpPr>
            <p:spPr bwMode="auto">
              <a:xfrm rot="16200000" flipH="1">
                <a:off x="2678"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36" name="Line 1180">
                <a:extLst>
                  <a:ext uri="{FF2B5EF4-FFF2-40B4-BE49-F238E27FC236}">
                    <a16:creationId xmlns:a16="http://schemas.microsoft.com/office/drawing/2014/main" id="{417B8476-B711-20AE-B476-974C4F4F5BCB}"/>
                  </a:ext>
                </a:extLst>
              </p:cNvPr>
              <p:cNvSpPr>
                <a:spLocks noChangeShapeType="1"/>
              </p:cNvSpPr>
              <p:nvPr/>
            </p:nvSpPr>
            <p:spPr bwMode="auto">
              <a:xfrm rot="16200000" flipH="1">
                <a:off x="2920"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37" name="Line 1181">
                <a:extLst>
                  <a:ext uri="{FF2B5EF4-FFF2-40B4-BE49-F238E27FC236}">
                    <a16:creationId xmlns:a16="http://schemas.microsoft.com/office/drawing/2014/main" id="{664A99F1-3251-055C-E582-1B29E8CE6E58}"/>
                  </a:ext>
                </a:extLst>
              </p:cNvPr>
              <p:cNvSpPr>
                <a:spLocks noChangeShapeType="1"/>
              </p:cNvSpPr>
              <p:nvPr/>
            </p:nvSpPr>
            <p:spPr bwMode="auto">
              <a:xfrm rot="-5400000" flipH="1" flipV="1">
                <a:off x="2672"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38" name="Line 1182">
                <a:extLst>
                  <a:ext uri="{FF2B5EF4-FFF2-40B4-BE49-F238E27FC236}">
                    <a16:creationId xmlns:a16="http://schemas.microsoft.com/office/drawing/2014/main" id="{A50F43EF-EB0A-25D5-4D10-4F32902CC100}"/>
                  </a:ext>
                </a:extLst>
              </p:cNvPr>
              <p:cNvSpPr>
                <a:spLocks noChangeShapeType="1"/>
              </p:cNvSpPr>
              <p:nvPr/>
            </p:nvSpPr>
            <p:spPr bwMode="auto">
              <a:xfrm rot="-5400000" flipH="1" flipV="1">
                <a:off x="2914"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39" name="Line 1183">
                <a:extLst>
                  <a:ext uri="{FF2B5EF4-FFF2-40B4-BE49-F238E27FC236}">
                    <a16:creationId xmlns:a16="http://schemas.microsoft.com/office/drawing/2014/main" id="{1C18ACC3-52B6-A626-4000-3D134809151C}"/>
                  </a:ext>
                </a:extLst>
              </p:cNvPr>
              <p:cNvSpPr>
                <a:spLocks noChangeShapeType="1"/>
              </p:cNvSpPr>
              <p:nvPr/>
            </p:nvSpPr>
            <p:spPr bwMode="auto">
              <a:xfrm rot="-5400000" flipH="1" flipV="1">
                <a:off x="2799" y="2970"/>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40" name="Line 1184">
                <a:extLst>
                  <a:ext uri="{FF2B5EF4-FFF2-40B4-BE49-F238E27FC236}">
                    <a16:creationId xmlns:a16="http://schemas.microsoft.com/office/drawing/2014/main" id="{BFD81A3E-A566-515D-B0C0-1F522A837E5F}"/>
                  </a:ext>
                </a:extLst>
              </p:cNvPr>
              <p:cNvSpPr>
                <a:spLocks noChangeShapeType="1"/>
              </p:cNvSpPr>
              <p:nvPr/>
            </p:nvSpPr>
            <p:spPr bwMode="auto">
              <a:xfrm rot="16200000" flipV="1">
                <a:off x="2793" y="1433"/>
                <a:ext cx="80"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41" name="Line 1185">
                <a:extLst>
                  <a:ext uri="{FF2B5EF4-FFF2-40B4-BE49-F238E27FC236}">
                    <a16:creationId xmlns:a16="http://schemas.microsoft.com/office/drawing/2014/main" id="{473E2662-4CBC-48F7-9C55-85E3E3437D5E}"/>
                  </a:ext>
                </a:extLst>
              </p:cNvPr>
              <p:cNvSpPr>
                <a:spLocks noChangeShapeType="1"/>
              </p:cNvSpPr>
              <p:nvPr/>
            </p:nvSpPr>
            <p:spPr bwMode="auto">
              <a:xfrm rot="16200000" flipV="1">
                <a:off x="3559" y="2291"/>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42" name="Line 1186">
                <a:extLst>
                  <a:ext uri="{FF2B5EF4-FFF2-40B4-BE49-F238E27FC236}">
                    <a16:creationId xmlns:a16="http://schemas.microsoft.com/office/drawing/2014/main" id="{23D4CC36-01C6-71C6-49B4-03ED8EFF1013}"/>
                  </a:ext>
                </a:extLst>
              </p:cNvPr>
              <p:cNvSpPr>
                <a:spLocks noChangeShapeType="1"/>
              </p:cNvSpPr>
              <p:nvPr/>
            </p:nvSpPr>
            <p:spPr bwMode="auto">
              <a:xfrm rot="16200000" flipV="1">
                <a:off x="2039" y="2291"/>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43" name="Line 1187">
                <a:extLst>
                  <a:ext uri="{FF2B5EF4-FFF2-40B4-BE49-F238E27FC236}">
                    <a16:creationId xmlns:a16="http://schemas.microsoft.com/office/drawing/2014/main" id="{74C54579-C8A4-00F9-EC49-01D3F1A2DF87}"/>
                  </a:ext>
                </a:extLst>
              </p:cNvPr>
              <p:cNvSpPr>
                <a:spLocks noChangeShapeType="1"/>
              </p:cNvSpPr>
              <p:nvPr/>
            </p:nvSpPr>
            <p:spPr bwMode="auto">
              <a:xfrm rot="-5400000" flipH="1" flipV="1">
                <a:off x="2038" y="2084"/>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44" name="Line 1188">
                <a:extLst>
                  <a:ext uri="{FF2B5EF4-FFF2-40B4-BE49-F238E27FC236}">
                    <a16:creationId xmlns:a16="http://schemas.microsoft.com/office/drawing/2014/main" id="{FB2BD34F-DD82-63B3-AD0C-BAA0EE281F66}"/>
                  </a:ext>
                </a:extLst>
              </p:cNvPr>
              <p:cNvSpPr>
                <a:spLocks noChangeShapeType="1"/>
              </p:cNvSpPr>
              <p:nvPr/>
            </p:nvSpPr>
            <p:spPr bwMode="auto">
              <a:xfrm rot="-5400000" flipH="1" flipV="1">
                <a:off x="3558" y="2084"/>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45" name="Line 1189">
                <a:extLst>
                  <a:ext uri="{FF2B5EF4-FFF2-40B4-BE49-F238E27FC236}">
                    <a16:creationId xmlns:a16="http://schemas.microsoft.com/office/drawing/2014/main" id="{D48E2260-8418-AA72-ABDB-E1FBC3FBC88A}"/>
                  </a:ext>
                </a:extLst>
              </p:cNvPr>
              <p:cNvSpPr>
                <a:spLocks noChangeShapeType="1"/>
              </p:cNvSpPr>
              <p:nvPr/>
            </p:nvSpPr>
            <p:spPr bwMode="auto">
              <a:xfrm rot="16200000" flipV="1">
                <a:off x="2292"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46" name="Line 1190">
                <a:extLst>
                  <a:ext uri="{FF2B5EF4-FFF2-40B4-BE49-F238E27FC236}">
                    <a16:creationId xmlns:a16="http://schemas.microsoft.com/office/drawing/2014/main" id="{B99FE955-C0BA-FC1F-CB07-1A28A6CBF71C}"/>
                  </a:ext>
                </a:extLst>
              </p:cNvPr>
              <p:cNvSpPr>
                <a:spLocks noChangeShapeType="1"/>
              </p:cNvSpPr>
              <p:nvPr/>
            </p:nvSpPr>
            <p:spPr bwMode="auto">
              <a:xfrm rot="-5400000" flipH="1" flipV="1">
                <a:off x="2291"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47" name="Line 1191">
                <a:extLst>
                  <a:ext uri="{FF2B5EF4-FFF2-40B4-BE49-F238E27FC236}">
                    <a16:creationId xmlns:a16="http://schemas.microsoft.com/office/drawing/2014/main" id="{5EF27E3B-8952-9903-083B-75BD980DC62A}"/>
                  </a:ext>
                </a:extLst>
              </p:cNvPr>
              <p:cNvSpPr>
                <a:spLocks noChangeShapeType="1"/>
              </p:cNvSpPr>
              <p:nvPr/>
            </p:nvSpPr>
            <p:spPr bwMode="auto">
              <a:xfrm rot="16200000" flipV="1">
                <a:off x="3294"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48" name="Line 1192">
                <a:extLst>
                  <a:ext uri="{FF2B5EF4-FFF2-40B4-BE49-F238E27FC236}">
                    <a16:creationId xmlns:a16="http://schemas.microsoft.com/office/drawing/2014/main" id="{AC52EFA1-D8CF-5259-E1CC-74E6B36DAE99}"/>
                  </a:ext>
                </a:extLst>
              </p:cNvPr>
              <p:cNvSpPr>
                <a:spLocks noChangeShapeType="1"/>
              </p:cNvSpPr>
              <p:nvPr/>
            </p:nvSpPr>
            <p:spPr bwMode="auto">
              <a:xfrm rot="-5400000" flipH="1" flipV="1">
                <a:off x="3293"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49" name="Line 1193">
                <a:extLst>
                  <a:ext uri="{FF2B5EF4-FFF2-40B4-BE49-F238E27FC236}">
                    <a16:creationId xmlns:a16="http://schemas.microsoft.com/office/drawing/2014/main" id="{65EBAFFC-6DB5-9DA8-DB30-E42CD438FA76}"/>
                  </a:ext>
                </a:extLst>
              </p:cNvPr>
              <p:cNvSpPr>
                <a:spLocks noChangeShapeType="1"/>
              </p:cNvSpPr>
              <p:nvPr/>
            </p:nvSpPr>
            <p:spPr bwMode="auto">
              <a:xfrm rot="16200000" flipH="1">
                <a:off x="3071"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50" name="Line 1194">
                <a:extLst>
                  <a:ext uri="{FF2B5EF4-FFF2-40B4-BE49-F238E27FC236}">
                    <a16:creationId xmlns:a16="http://schemas.microsoft.com/office/drawing/2014/main" id="{89FF4D6B-E56B-24B8-0AB6-999DC85FA51D}"/>
                  </a:ext>
                </a:extLst>
              </p:cNvPr>
              <p:cNvSpPr>
                <a:spLocks noChangeShapeType="1"/>
              </p:cNvSpPr>
              <p:nvPr/>
            </p:nvSpPr>
            <p:spPr bwMode="auto">
              <a:xfrm rot="16200000" flipH="1">
                <a:off x="2069"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51" name="Line 1195">
                <a:extLst>
                  <a:ext uri="{FF2B5EF4-FFF2-40B4-BE49-F238E27FC236}">
                    <a16:creationId xmlns:a16="http://schemas.microsoft.com/office/drawing/2014/main" id="{834967C7-6850-735D-07F9-D8351A5AD2CC}"/>
                  </a:ext>
                </a:extLst>
              </p:cNvPr>
              <p:cNvSpPr>
                <a:spLocks noChangeShapeType="1"/>
              </p:cNvSpPr>
              <p:nvPr/>
            </p:nvSpPr>
            <p:spPr bwMode="auto">
              <a:xfrm rot="16200000" flipH="1">
                <a:off x="2068"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52" name="Line 1196">
                <a:extLst>
                  <a:ext uri="{FF2B5EF4-FFF2-40B4-BE49-F238E27FC236}">
                    <a16:creationId xmlns:a16="http://schemas.microsoft.com/office/drawing/2014/main" id="{D66EBB5D-C2A9-E905-F332-BED172A83D01}"/>
                  </a:ext>
                </a:extLst>
              </p:cNvPr>
              <p:cNvSpPr>
                <a:spLocks noChangeShapeType="1"/>
              </p:cNvSpPr>
              <p:nvPr/>
            </p:nvSpPr>
            <p:spPr bwMode="auto">
              <a:xfrm rot="16200000" flipH="1">
                <a:off x="3076"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53" name="Line 1197">
                <a:extLst>
                  <a:ext uri="{FF2B5EF4-FFF2-40B4-BE49-F238E27FC236}">
                    <a16:creationId xmlns:a16="http://schemas.microsoft.com/office/drawing/2014/main" id="{ED7574AA-57BF-1CF3-05FD-25E54E87BDC9}"/>
                  </a:ext>
                </a:extLst>
              </p:cNvPr>
              <p:cNvSpPr>
                <a:spLocks noChangeShapeType="1"/>
              </p:cNvSpPr>
              <p:nvPr/>
            </p:nvSpPr>
            <p:spPr bwMode="auto">
              <a:xfrm rot="-5400000">
                <a:off x="2195"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54" name="Line 1198">
                <a:extLst>
                  <a:ext uri="{FF2B5EF4-FFF2-40B4-BE49-F238E27FC236}">
                    <a16:creationId xmlns:a16="http://schemas.microsoft.com/office/drawing/2014/main" id="{6477E94F-6281-0BAD-A850-5B91CFCBF035}"/>
                  </a:ext>
                </a:extLst>
              </p:cNvPr>
              <p:cNvSpPr>
                <a:spLocks noChangeShapeType="1"/>
              </p:cNvSpPr>
              <p:nvPr/>
            </p:nvSpPr>
            <p:spPr bwMode="auto">
              <a:xfrm rot="-5400000">
                <a:off x="2196"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55" name="Line 1199">
                <a:extLst>
                  <a:ext uri="{FF2B5EF4-FFF2-40B4-BE49-F238E27FC236}">
                    <a16:creationId xmlns:a16="http://schemas.microsoft.com/office/drawing/2014/main" id="{481F3C75-68B8-FD3A-E802-28D7D060854D}"/>
                  </a:ext>
                </a:extLst>
              </p:cNvPr>
              <p:cNvSpPr>
                <a:spLocks noChangeShapeType="1"/>
              </p:cNvSpPr>
              <p:nvPr/>
            </p:nvSpPr>
            <p:spPr bwMode="auto">
              <a:xfrm rot="-5400000" flipH="1" flipV="1">
                <a:off x="342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56" name="Line 1200">
                <a:extLst>
                  <a:ext uri="{FF2B5EF4-FFF2-40B4-BE49-F238E27FC236}">
                    <a16:creationId xmlns:a16="http://schemas.microsoft.com/office/drawing/2014/main" id="{56613765-A3EF-5351-F31E-B0C88A9121D4}"/>
                  </a:ext>
                </a:extLst>
              </p:cNvPr>
              <p:cNvSpPr>
                <a:spLocks noChangeShapeType="1"/>
              </p:cNvSpPr>
              <p:nvPr/>
            </p:nvSpPr>
            <p:spPr bwMode="auto">
              <a:xfrm rot="-5400000" flipH="1" flipV="1">
                <a:off x="217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57" name="Line 1201">
                <a:extLst>
                  <a:ext uri="{FF2B5EF4-FFF2-40B4-BE49-F238E27FC236}">
                    <a16:creationId xmlns:a16="http://schemas.microsoft.com/office/drawing/2014/main" id="{6D17A62C-642B-40BC-4867-32FDC84E15CC}"/>
                  </a:ext>
                </a:extLst>
              </p:cNvPr>
              <p:cNvSpPr>
                <a:spLocks noChangeShapeType="1"/>
              </p:cNvSpPr>
              <p:nvPr/>
            </p:nvSpPr>
            <p:spPr bwMode="auto">
              <a:xfrm rot="16200000" flipH="1">
                <a:off x="217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58" name="Line 1202">
                <a:extLst>
                  <a:ext uri="{FF2B5EF4-FFF2-40B4-BE49-F238E27FC236}">
                    <a16:creationId xmlns:a16="http://schemas.microsoft.com/office/drawing/2014/main" id="{F91E685C-6024-1248-935D-301427EEAF18}"/>
                  </a:ext>
                </a:extLst>
              </p:cNvPr>
              <p:cNvSpPr>
                <a:spLocks noChangeShapeType="1"/>
              </p:cNvSpPr>
              <p:nvPr/>
            </p:nvSpPr>
            <p:spPr bwMode="auto">
              <a:xfrm rot="16200000" flipH="1">
                <a:off x="342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59" name="Line 1203">
                <a:extLst>
                  <a:ext uri="{FF2B5EF4-FFF2-40B4-BE49-F238E27FC236}">
                    <a16:creationId xmlns:a16="http://schemas.microsoft.com/office/drawing/2014/main" id="{27E16CDB-F9CD-B346-C0D8-B66B32282E98}"/>
                  </a:ext>
                </a:extLst>
              </p:cNvPr>
              <p:cNvSpPr>
                <a:spLocks noChangeShapeType="1"/>
              </p:cNvSpPr>
              <p:nvPr/>
            </p:nvSpPr>
            <p:spPr bwMode="auto">
              <a:xfrm rot="-5400000">
                <a:off x="3456"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60" name="Line 1204">
                <a:extLst>
                  <a:ext uri="{FF2B5EF4-FFF2-40B4-BE49-F238E27FC236}">
                    <a16:creationId xmlns:a16="http://schemas.microsoft.com/office/drawing/2014/main" id="{2222A73B-C98B-08B6-E3F6-EC7D5273292A}"/>
                  </a:ext>
                </a:extLst>
              </p:cNvPr>
              <p:cNvSpPr>
                <a:spLocks noChangeShapeType="1"/>
              </p:cNvSpPr>
              <p:nvPr/>
            </p:nvSpPr>
            <p:spPr bwMode="auto">
              <a:xfrm rot="16200000" flipH="1">
                <a:off x="2576"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61" name="Line 1205">
                <a:extLst>
                  <a:ext uri="{FF2B5EF4-FFF2-40B4-BE49-F238E27FC236}">
                    <a16:creationId xmlns:a16="http://schemas.microsoft.com/office/drawing/2014/main" id="{150DADC0-0325-8486-DBB8-FEE87466494E}"/>
                  </a:ext>
                </a:extLst>
              </p:cNvPr>
              <p:cNvSpPr>
                <a:spLocks noChangeShapeType="1"/>
              </p:cNvSpPr>
              <p:nvPr/>
            </p:nvSpPr>
            <p:spPr bwMode="auto">
              <a:xfrm rot="16200000" flipH="1">
                <a:off x="2581"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62" name="Line 1206">
                <a:extLst>
                  <a:ext uri="{FF2B5EF4-FFF2-40B4-BE49-F238E27FC236}">
                    <a16:creationId xmlns:a16="http://schemas.microsoft.com/office/drawing/2014/main" id="{BED642DD-E212-540B-4A4C-1AED14B965C2}"/>
                  </a:ext>
                </a:extLst>
              </p:cNvPr>
              <p:cNvSpPr>
                <a:spLocks noChangeShapeType="1"/>
              </p:cNvSpPr>
              <p:nvPr/>
            </p:nvSpPr>
            <p:spPr bwMode="auto">
              <a:xfrm rot="16200000" flipH="1">
                <a:off x="2418"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63" name="Line 1207">
                <a:extLst>
                  <a:ext uri="{FF2B5EF4-FFF2-40B4-BE49-F238E27FC236}">
                    <a16:creationId xmlns:a16="http://schemas.microsoft.com/office/drawing/2014/main" id="{5B6F473A-1C47-C469-EFD0-62565FEB98AF}"/>
                  </a:ext>
                </a:extLst>
              </p:cNvPr>
              <p:cNvSpPr>
                <a:spLocks noChangeShapeType="1"/>
              </p:cNvSpPr>
              <p:nvPr/>
            </p:nvSpPr>
            <p:spPr bwMode="auto">
              <a:xfrm rot="-5400000" flipH="1" flipV="1">
                <a:off x="2419"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64" name="Line 1208">
                <a:extLst>
                  <a:ext uri="{FF2B5EF4-FFF2-40B4-BE49-F238E27FC236}">
                    <a16:creationId xmlns:a16="http://schemas.microsoft.com/office/drawing/2014/main" id="{B8254D10-6645-A90A-DF85-497FB4845EF2}"/>
                  </a:ext>
                </a:extLst>
              </p:cNvPr>
              <p:cNvSpPr>
                <a:spLocks noChangeShapeType="1"/>
              </p:cNvSpPr>
              <p:nvPr/>
            </p:nvSpPr>
            <p:spPr bwMode="auto">
              <a:xfrm rot="16200000" flipH="1">
                <a:off x="3167"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65" name="Line 1209">
                <a:extLst>
                  <a:ext uri="{FF2B5EF4-FFF2-40B4-BE49-F238E27FC236}">
                    <a16:creationId xmlns:a16="http://schemas.microsoft.com/office/drawing/2014/main" id="{60193E3F-9B55-9CD2-0930-56E4CA619287}"/>
                  </a:ext>
                </a:extLst>
              </p:cNvPr>
              <p:cNvSpPr>
                <a:spLocks noChangeShapeType="1"/>
              </p:cNvSpPr>
              <p:nvPr/>
            </p:nvSpPr>
            <p:spPr bwMode="auto">
              <a:xfrm rot="-5400000" flipH="1" flipV="1">
                <a:off x="3168"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66" name="Line 1210">
                <a:extLst>
                  <a:ext uri="{FF2B5EF4-FFF2-40B4-BE49-F238E27FC236}">
                    <a16:creationId xmlns:a16="http://schemas.microsoft.com/office/drawing/2014/main" id="{D7BF7117-6046-AB20-6C9B-ADB4B78FF5E4}"/>
                  </a:ext>
                </a:extLst>
              </p:cNvPr>
              <p:cNvSpPr>
                <a:spLocks noChangeShapeType="1"/>
              </p:cNvSpPr>
              <p:nvPr/>
            </p:nvSpPr>
            <p:spPr bwMode="auto">
              <a:xfrm rot="16200000" flipH="1">
                <a:off x="2818"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67" name="Line 1211">
                <a:extLst>
                  <a:ext uri="{FF2B5EF4-FFF2-40B4-BE49-F238E27FC236}">
                    <a16:creationId xmlns:a16="http://schemas.microsoft.com/office/drawing/2014/main" id="{E29AF0E9-EDD9-D4F3-D58F-5253A3559FE0}"/>
                  </a:ext>
                </a:extLst>
              </p:cNvPr>
              <p:cNvSpPr>
                <a:spLocks noChangeShapeType="1"/>
              </p:cNvSpPr>
              <p:nvPr/>
            </p:nvSpPr>
            <p:spPr bwMode="auto">
              <a:xfrm rot="16200000" flipH="1">
                <a:off x="2823"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68" name="Line 1212">
                <a:extLst>
                  <a:ext uri="{FF2B5EF4-FFF2-40B4-BE49-F238E27FC236}">
                    <a16:creationId xmlns:a16="http://schemas.microsoft.com/office/drawing/2014/main" id="{F7C24BED-E582-2035-5F0B-FD569D73AFD2}"/>
                  </a:ext>
                </a:extLst>
              </p:cNvPr>
              <p:cNvSpPr>
                <a:spLocks noChangeShapeType="1"/>
              </p:cNvSpPr>
              <p:nvPr/>
            </p:nvSpPr>
            <p:spPr bwMode="auto">
              <a:xfrm rot="-5400000" flipH="1" flipV="1">
                <a:off x="217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69" name="Line 1213">
                <a:extLst>
                  <a:ext uri="{FF2B5EF4-FFF2-40B4-BE49-F238E27FC236}">
                    <a16:creationId xmlns:a16="http://schemas.microsoft.com/office/drawing/2014/main" id="{1C3B6471-FF83-A24C-5858-0D12F53D527B}"/>
                  </a:ext>
                </a:extLst>
              </p:cNvPr>
              <p:cNvSpPr>
                <a:spLocks noChangeShapeType="1"/>
              </p:cNvSpPr>
              <p:nvPr/>
            </p:nvSpPr>
            <p:spPr bwMode="auto">
              <a:xfrm rot="-5400000" flipH="1" flipV="1">
                <a:off x="342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70" name="Line 1214">
                <a:extLst>
                  <a:ext uri="{FF2B5EF4-FFF2-40B4-BE49-F238E27FC236}">
                    <a16:creationId xmlns:a16="http://schemas.microsoft.com/office/drawing/2014/main" id="{55F8E839-BB98-C032-1E7D-FE07E4C0F730}"/>
                  </a:ext>
                </a:extLst>
              </p:cNvPr>
              <p:cNvSpPr>
                <a:spLocks noChangeShapeType="1"/>
              </p:cNvSpPr>
              <p:nvPr/>
            </p:nvSpPr>
            <p:spPr bwMode="auto">
              <a:xfrm rot="16200000" flipH="1">
                <a:off x="217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71" name="Line 1215">
                <a:extLst>
                  <a:ext uri="{FF2B5EF4-FFF2-40B4-BE49-F238E27FC236}">
                    <a16:creationId xmlns:a16="http://schemas.microsoft.com/office/drawing/2014/main" id="{B9D688DA-E2F5-4D6F-12DA-7D136EB3D394}"/>
                  </a:ext>
                </a:extLst>
              </p:cNvPr>
              <p:cNvSpPr>
                <a:spLocks noChangeShapeType="1"/>
              </p:cNvSpPr>
              <p:nvPr/>
            </p:nvSpPr>
            <p:spPr bwMode="auto">
              <a:xfrm rot="16200000" flipH="1">
                <a:off x="342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72" name="Line 1216">
                <a:extLst>
                  <a:ext uri="{FF2B5EF4-FFF2-40B4-BE49-F238E27FC236}">
                    <a16:creationId xmlns:a16="http://schemas.microsoft.com/office/drawing/2014/main" id="{AD6D2EE0-46B9-8E00-E1E3-AB1DDBEF91CD}"/>
                  </a:ext>
                </a:extLst>
              </p:cNvPr>
              <p:cNvSpPr>
                <a:spLocks noChangeShapeType="1"/>
              </p:cNvSpPr>
              <p:nvPr/>
            </p:nvSpPr>
            <p:spPr bwMode="auto">
              <a:xfrm rot="-5400000">
                <a:off x="3197"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73" name="Line 1217">
                <a:extLst>
                  <a:ext uri="{FF2B5EF4-FFF2-40B4-BE49-F238E27FC236}">
                    <a16:creationId xmlns:a16="http://schemas.microsoft.com/office/drawing/2014/main" id="{09A12238-D43E-F713-5A04-E8F6A0D08798}"/>
                  </a:ext>
                </a:extLst>
              </p:cNvPr>
              <p:cNvSpPr>
                <a:spLocks noChangeShapeType="1"/>
              </p:cNvSpPr>
              <p:nvPr/>
            </p:nvSpPr>
            <p:spPr bwMode="auto">
              <a:xfrm rot="-5400000">
                <a:off x="3198"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74" name="Line 1218">
                <a:extLst>
                  <a:ext uri="{FF2B5EF4-FFF2-40B4-BE49-F238E27FC236}">
                    <a16:creationId xmlns:a16="http://schemas.microsoft.com/office/drawing/2014/main" id="{B1FA7CEE-4666-DBEF-F2EC-0A99213C24CB}"/>
                  </a:ext>
                </a:extLst>
              </p:cNvPr>
              <p:cNvSpPr>
                <a:spLocks noChangeShapeType="1"/>
              </p:cNvSpPr>
              <p:nvPr/>
            </p:nvSpPr>
            <p:spPr bwMode="auto">
              <a:xfrm rot="16200000" flipH="1">
                <a:off x="3324"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75" name="Line 1219">
                <a:extLst>
                  <a:ext uri="{FF2B5EF4-FFF2-40B4-BE49-F238E27FC236}">
                    <a16:creationId xmlns:a16="http://schemas.microsoft.com/office/drawing/2014/main" id="{C39E9F84-570C-AA56-F448-8ACCD5BA7477}"/>
                  </a:ext>
                </a:extLst>
              </p:cNvPr>
              <p:cNvSpPr>
                <a:spLocks noChangeShapeType="1"/>
              </p:cNvSpPr>
              <p:nvPr/>
            </p:nvSpPr>
            <p:spPr bwMode="auto">
              <a:xfrm rot="16200000" flipH="1">
                <a:off x="3323"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76" name="Line 1220">
                <a:extLst>
                  <a:ext uri="{FF2B5EF4-FFF2-40B4-BE49-F238E27FC236}">
                    <a16:creationId xmlns:a16="http://schemas.microsoft.com/office/drawing/2014/main" id="{75B12CD6-CFC1-2F4D-2353-7E4D8EBEC5D6}"/>
                  </a:ext>
                </a:extLst>
              </p:cNvPr>
              <p:cNvSpPr>
                <a:spLocks noChangeShapeType="1"/>
              </p:cNvSpPr>
              <p:nvPr/>
            </p:nvSpPr>
            <p:spPr bwMode="auto">
              <a:xfrm rot="-5400000" flipH="1" flipV="1">
                <a:off x="254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77" name="Line 1221">
                <a:extLst>
                  <a:ext uri="{FF2B5EF4-FFF2-40B4-BE49-F238E27FC236}">
                    <a16:creationId xmlns:a16="http://schemas.microsoft.com/office/drawing/2014/main" id="{5F95CF6D-C5E4-947F-4453-E9B799E1348A}"/>
                  </a:ext>
                </a:extLst>
              </p:cNvPr>
              <p:cNvSpPr>
                <a:spLocks noChangeShapeType="1"/>
              </p:cNvSpPr>
              <p:nvPr/>
            </p:nvSpPr>
            <p:spPr bwMode="auto">
              <a:xfrm rot="16200000" flipV="1">
                <a:off x="254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78" name="Line 1222">
                <a:extLst>
                  <a:ext uri="{FF2B5EF4-FFF2-40B4-BE49-F238E27FC236}">
                    <a16:creationId xmlns:a16="http://schemas.microsoft.com/office/drawing/2014/main" id="{A7091B29-2A77-0013-3E77-5846435609A2}"/>
                  </a:ext>
                </a:extLst>
              </p:cNvPr>
              <p:cNvSpPr>
                <a:spLocks noChangeShapeType="1"/>
              </p:cNvSpPr>
              <p:nvPr/>
            </p:nvSpPr>
            <p:spPr bwMode="auto">
              <a:xfrm rot="-5400000" flipH="1" flipV="1">
                <a:off x="304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79" name="Line 1223">
                <a:extLst>
                  <a:ext uri="{FF2B5EF4-FFF2-40B4-BE49-F238E27FC236}">
                    <a16:creationId xmlns:a16="http://schemas.microsoft.com/office/drawing/2014/main" id="{DEF2EBD4-28BD-8578-FB25-3ABEFF742320}"/>
                  </a:ext>
                </a:extLst>
              </p:cNvPr>
              <p:cNvSpPr>
                <a:spLocks noChangeShapeType="1"/>
              </p:cNvSpPr>
              <p:nvPr/>
            </p:nvSpPr>
            <p:spPr bwMode="auto">
              <a:xfrm rot="16200000" flipV="1">
                <a:off x="304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80" name="Line 1224">
                <a:extLst>
                  <a:ext uri="{FF2B5EF4-FFF2-40B4-BE49-F238E27FC236}">
                    <a16:creationId xmlns:a16="http://schemas.microsoft.com/office/drawing/2014/main" id="{1B74A5B1-1301-A489-7E46-A16864110F95}"/>
                  </a:ext>
                </a:extLst>
              </p:cNvPr>
              <p:cNvSpPr>
                <a:spLocks noChangeShapeType="1"/>
              </p:cNvSpPr>
              <p:nvPr/>
            </p:nvSpPr>
            <p:spPr bwMode="auto">
              <a:xfrm rot="16200000" flipV="1">
                <a:off x="3299"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81" name="Line 1225">
                <a:extLst>
                  <a:ext uri="{FF2B5EF4-FFF2-40B4-BE49-F238E27FC236}">
                    <a16:creationId xmlns:a16="http://schemas.microsoft.com/office/drawing/2014/main" id="{E12D0A05-AF79-3EE1-0FF1-AE39B1965D9E}"/>
                  </a:ext>
                </a:extLst>
              </p:cNvPr>
              <p:cNvSpPr>
                <a:spLocks noChangeShapeType="1"/>
              </p:cNvSpPr>
              <p:nvPr/>
            </p:nvSpPr>
            <p:spPr bwMode="auto">
              <a:xfrm rot="-5400000" flipH="1" flipV="1">
                <a:off x="3300"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82" name="Line 1226">
                <a:extLst>
                  <a:ext uri="{FF2B5EF4-FFF2-40B4-BE49-F238E27FC236}">
                    <a16:creationId xmlns:a16="http://schemas.microsoft.com/office/drawing/2014/main" id="{6CC63328-C6E5-1550-4BE1-746F73FA7D76}"/>
                  </a:ext>
                </a:extLst>
              </p:cNvPr>
              <p:cNvSpPr>
                <a:spLocks noChangeShapeType="1"/>
              </p:cNvSpPr>
              <p:nvPr/>
            </p:nvSpPr>
            <p:spPr bwMode="auto">
              <a:xfrm rot="-5400000" flipH="1" flipV="1">
                <a:off x="2298"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83" name="Line 1227">
                <a:extLst>
                  <a:ext uri="{FF2B5EF4-FFF2-40B4-BE49-F238E27FC236}">
                    <a16:creationId xmlns:a16="http://schemas.microsoft.com/office/drawing/2014/main" id="{4418DA4B-ABA9-D568-A4CE-9AFF938689D3}"/>
                  </a:ext>
                </a:extLst>
              </p:cNvPr>
              <p:cNvSpPr>
                <a:spLocks noChangeShapeType="1"/>
              </p:cNvSpPr>
              <p:nvPr/>
            </p:nvSpPr>
            <p:spPr bwMode="auto">
              <a:xfrm rot="16200000" flipV="1">
                <a:off x="2297"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84" name="Line 1228">
                <a:extLst>
                  <a:ext uri="{FF2B5EF4-FFF2-40B4-BE49-F238E27FC236}">
                    <a16:creationId xmlns:a16="http://schemas.microsoft.com/office/drawing/2014/main" id="{CF47F7DC-2CB3-420F-6E8B-F8F89F466431}"/>
                  </a:ext>
                </a:extLst>
              </p:cNvPr>
              <p:cNvSpPr>
                <a:spLocks noChangeShapeType="1"/>
              </p:cNvSpPr>
              <p:nvPr/>
            </p:nvSpPr>
            <p:spPr bwMode="auto">
              <a:xfrm rot="-5400000">
                <a:off x="2201"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85" name="Line 1229">
                <a:extLst>
                  <a:ext uri="{FF2B5EF4-FFF2-40B4-BE49-F238E27FC236}">
                    <a16:creationId xmlns:a16="http://schemas.microsoft.com/office/drawing/2014/main" id="{94AC075C-C825-B992-2526-C0BC12D81DBE}"/>
                  </a:ext>
                </a:extLst>
              </p:cNvPr>
              <p:cNvSpPr>
                <a:spLocks noChangeShapeType="1"/>
              </p:cNvSpPr>
              <p:nvPr/>
            </p:nvSpPr>
            <p:spPr bwMode="auto">
              <a:xfrm rot="16200000" flipH="1">
                <a:off x="2913"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86" name="Line 1230">
                <a:extLst>
                  <a:ext uri="{FF2B5EF4-FFF2-40B4-BE49-F238E27FC236}">
                    <a16:creationId xmlns:a16="http://schemas.microsoft.com/office/drawing/2014/main" id="{E49CFBB5-8F79-C598-75DD-ECD77D137F9B}"/>
                  </a:ext>
                </a:extLst>
              </p:cNvPr>
              <p:cNvSpPr>
                <a:spLocks noChangeShapeType="1"/>
              </p:cNvSpPr>
              <p:nvPr/>
            </p:nvSpPr>
            <p:spPr bwMode="auto">
              <a:xfrm rot="-5400000" flipH="1" flipV="1">
                <a:off x="2914"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87" name="Line 1231">
                <a:extLst>
                  <a:ext uri="{FF2B5EF4-FFF2-40B4-BE49-F238E27FC236}">
                    <a16:creationId xmlns:a16="http://schemas.microsoft.com/office/drawing/2014/main" id="{763B3BBF-4BA3-F534-E3D2-EFDF5D158981}"/>
                  </a:ext>
                </a:extLst>
              </p:cNvPr>
              <p:cNvSpPr>
                <a:spLocks noChangeShapeType="1"/>
              </p:cNvSpPr>
              <p:nvPr/>
            </p:nvSpPr>
            <p:spPr bwMode="auto">
              <a:xfrm rot="16200000" flipH="1">
                <a:off x="2671"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88" name="Line 1232">
                <a:extLst>
                  <a:ext uri="{FF2B5EF4-FFF2-40B4-BE49-F238E27FC236}">
                    <a16:creationId xmlns:a16="http://schemas.microsoft.com/office/drawing/2014/main" id="{465F7CA7-BEFE-BDDA-7965-8FAAA4DE1362}"/>
                  </a:ext>
                </a:extLst>
              </p:cNvPr>
              <p:cNvSpPr>
                <a:spLocks noChangeShapeType="1"/>
              </p:cNvSpPr>
              <p:nvPr/>
            </p:nvSpPr>
            <p:spPr bwMode="auto">
              <a:xfrm rot="-5400000" flipH="1" flipV="1">
                <a:off x="2672"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89" name="Line 1233">
                <a:extLst>
                  <a:ext uri="{FF2B5EF4-FFF2-40B4-BE49-F238E27FC236}">
                    <a16:creationId xmlns:a16="http://schemas.microsoft.com/office/drawing/2014/main" id="{18C06F41-37B3-F276-3DBA-090E2D0CA9E3}"/>
                  </a:ext>
                </a:extLst>
              </p:cNvPr>
              <p:cNvSpPr>
                <a:spLocks noChangeShapeType="1"/>
              </p:cNvSpPr>
              <p:nvPr/>
            </p:nvSpPr>
            <p:spPr bwMode="auto">
              <a:xfrm rot="16200000" flipV="1">
                <a:off x="2793" y="2746"/>
                <a:ext cx="81"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90" name="Line 1234">
                <a:extLst>
                  <a:ext uri="{FF2B5EF4-FFF2-40B4-BE49-F238E27FC236}">
                    <a16:creationId xmlns:a16="http://schemas.microsoft.com/office/drawing/2014/main" id="{771D0030-7B38-F411-C5B2-259917A50C78}"/>
                  </a:ext>
                </a:extLst>
              </p:cNvPr>
              <p:cNvSpPr>
                <a:spLocks noChangeShapeType="1"/>
              </p:cNvSpPr>
              <p:nvPr/>
            </p:nvSpPr>
            <p:spPr bwMode="auto">
              <a:xfrm rot="-5400000" flipH="1" flipV="1">
                <a:off x="2792" y="1651"/>
                <a:ext cx="81"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91" name="Line 1235">
                <a:extLst>
                  <a:ext uri="{FF2B5EF4-FFF2-40B4-BE49-F238E27FC236}">
                    <a16:creationId xmlns:a16="http://schemas.microsoft.com/office/drawing/2014/main" id="{AC52A88B-0D57-62E9-6BC0-2C87B7CD3999}"/>
                  </a:ext>
                </a:extLst>
              </p:cNvPr>
              <p:cNvSpPr>
                <a:spLocks noChangeShapeType="1"/>
              </p:cNvSpPr>
              <p:nvPr/>
            </p:nvSpPr>
            <p:spPr bwMode="auto">
              <a:xfrm rot="-5400000">
                <a:off x="2449"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92" name="Line 1236">
                <a:extLst>
                  <a:ext uri="{FF2B5EF4-FFF2-40B4-BE49-F238E27FC236}">
                    <a16:creationId xmlns:a16="http://schemas.microsoft.com/office/drawing/2014/main" id="{B1989964-ECBF-768B-3648-5C58703FAA05}"/>
                  </a:ext>
                </a:extLst>
              </p:cNvPr>
              <p:cNvSpPr>
                <a:spLocks noChangeShapeType="1"/>
              </p:cNvSpPr>
              <p:nvPr/>
            </p:nvSpPr>
            <p:spPr bwMode="auto">
              <a:xfrm rot="-5400000">
                <a:off x="2448"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93" name="Line 1237">
                <a:extLst>
                  <a:ext uri="{FF2B5EF4-FFF2-40B4-BE49-F238E27FC236}">
                    <a16:creationId xmlns:a16="http://schemas.microsoft.com/office/drawing/2014/main" id="{9DB50F40-248D-9CE4-C371-9632971467E5}"/>
                  </a:ext>
                </a:extLst>
              </p:cNvPr>
              <p:cNvSpPr>
                <a:spLocks noChangeShapeType="1"/>
              </p:cNvSpPr>
              <p:nvPr/>
            </p:nvSpPr>
            <p:spPr bwMode="auto">
              <a:xfrm rot="16200000" flipV="1">
                <a:off x="2298"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94" name="Line 1238">
                <a:extLst>
                  <a:ext uri="{FF2B5EF4-FFF2-40B4-BE49-F238E27FC236}">
                    <a16:creationId xmlns:a16="http://schemas.microsoft.com/office/drawing/2014/main" id="{81941C01-3EB0-E8FD-A232-D6374FFE72E3}"/>
                  </a:ext>
                </a:extLst>
              </p:cNvPr>
              <p:cNvSpPr>
                <a:spLocks noChangeShapeType="1"/>
              </p:cNvSpPr>
              <p:nvPr/>
            </p:nvSpPr>
            <p:spPr bwMode="auto">
              <a:xfrm rot="16200000" flipV="1">
                <a:off x="3300"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95" name="Line 1239">
                <a:extLst>
                  <a:ext uri="{FF2B5EF4-FFF2-40B4-BE49-F238E27FC236}">
                    <a16:creationId xmlns:a16="http://schemas.microsoft.com/office/drawing/2014/main" id="{A646E9D0-A107-98D9-9188-7649CC67BB7E}"/>
                  </a:ext>
                </a:extLst>
              </p:cNvPr>
              <p:cNvSpPr>
                <a:spLocks noChangeShapeType="1"/>
              </p:cNvSpPr>
              <p:nvPr/>
            </p:nvSpPr>
            <p:spPr bwMode="auto">
              <a:xfrm rot="-5400000" flipH="1" flipV="1">
                <a:off x="2297"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96" name="Line 1240">
                <a:extLst>
                  <a:ext uri="{FF2B5EF4-FFF2-40B4-BE49-F238E27FC236}">
                    <a16:creationId xmlns:a16="http://schemas.microsoft.com/office/drawing/2014/main" id="{8E672BB6-AA38-3D57-40BC-365785A5A516}"/>
                  </a:ext>
                </a:extLst>
              </p:cNvPr>
              <p:cNvSpPr>
                <a:spLocks noChangeShapeType="1"/>
              </p:cNvSpPr>
              <p:nvPr/>
            </p:nvSpPr>
            <p:spPr bwMode="auto">
              <a:xfrm rot="-5400000" flipH="1" flipV="1">
                <a:off x="3299"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97" name="Line 1241">
                <a:extLst>
                  <a:ext uri="{FF2B5EF4-FFF2-40B4-BE49-F238E27FC236}">
                    <a16:creationId xmlns:a16="http://schemas.microsoft.com/office/drawing/2014/main" id="{C62369CD-C164-F6A6-91BB-19C0B6EF700A}"/>
                  </a:ext>
                </a:extLst>
              </p:cNvPr>
              <p:cNvSpPr>
                <a:spLocks noChangeShapeType="1"/>
              </p:cNvSpPr>
              <p:nvPr/>
            </p:nvSpPr>
            <p:spPr bwMode="auto">
              <a:xfrm rot="-5400000" flipH="1" flipV="1">
                <a:off x="3173"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98" name="Line 1242">
                <a:extLst>
                  <a:ext uri="{FF2B5EF4-FFF2-40B4-BE49-F238E27FC236}">
                    <a16:creationId xmlns:a16="http://schemas.microsoft.com/office/drawing/2014/main" id="{48EBFB61-355E-04F3-EBEF-0F9056E2DD2A}"/>
                  </a:ext>
                </a:extLst>
              </p:cNvPr>
              <p:cNvSpPr>
                <a:spLocks noChangeShapeType="1"/>
              </p:cNvSpPr>
              <p:nvPr/>
            </p:nvSpPr>
            <p:spPr bwMode="auto">
              <a:xfrm rot="-5400000" flipH="1" flipV="1">
                <a:off x="2424"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499" name="Line 1243">
                <a:extLst>
                  <a:ext uri="{FF2B5EF4-FFF2-40B4-BE49-F238E27FC236}">
                    <a16:creationId xmlns:a16="http://schemas.microsoft.com/office/drawing/2014/main" id="{FEE0A02A-6864-AF91-1FF9-6472A98BFEEA}"/>
                  </a:ext>
                </a:extLst>
              </p:cNvPr>
              <p:cNvSpPr>
                <a:spLocks noChangeShapeType="1"/>
              </p:cNvSpPr>
              <p:nvPr/>
            </p:nvSpPr>
            <p:spPr bwMode="auto">
              <a:xfrm rot="16200000" flipH="1">
                <a:off x="2425"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00" name="Line 1244">
                <a:extLst>
                  <a:ext uri="{FF2B5EF4-FFF2-40B4-BE49-F238E27FC236}">
                    <a16:creationId xmlns:a16="http://schemas.microsoft.com/office/drawing/2014/main" id="{B2C9E984-58B2-CB96-5EAF-F8BE284224A0}"/>
                  </a:ext>
                </a:extLst>
              </p:cNvPr>
              <p:cNvSpPr>
                <a:spLocks noChangeShapeType="1"/>
              </p:cNvSpPr>
              <p:nvPr/>
            </p:nvSpPr>
            <p:spPr bwMode="auto">
              <a:xfrm rot="16200000" flipH="1">
                <a:off x="3174"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01" name="Line 1245">
                <a:extLst>
                  <a:ext uri="{FF2B5EF4-FFF2-40B4-BE49-F238E27FC236}">
                    <a16:creationId xmlns:a16="http://schemas.microsoft.com/office/drawing/2014/main" id="{99D0D3F0-3AFA-F003-52DD-D903AF043558}"/>
                  </a:ext>
                </a:extLst>
              </p:cNvPr>
              <p:cNvSpPr>
                <a:spLocks noChangeShapeType="1"/>
              </p:cNvSpPr>
              <p:nvPr/>
            </p:nvSpPr>
            <p:spPr bwMode="auto">
              <a:xfrm rot="16200000" flipH="1">
                <a:off x="2322"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02" name="Line 1246">
                <a:extLst>
                  <a:ext uri="{FF2B5EF4-FFF2-40B4-BE49-F238E27FC236}">
                    <a16:creationId xmlns:a16="http://schemas.microsoft.com/office/drawing/2014/main" id="{3E358B5D-BF1D-14DE-DF32-1B7A0CFCA034}"/>
                  </a:ext>
                </a:extLst>
              </p:cNvPr>
              <p:cNvSpPr>
                <a:spLocks noChangeShapeType="1"/>
              </p:cNvSpPr>
              <p:nvPr/>
            </p:nvSpPr>
            <p:spPr bwMode="auto">
              <a:xfrm rot="16200000" flipH="1">
                <a:off x="2321"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03" name="Line 1247">
                <a:extLst>
                  <a:ext uri="{FF2B5EF4-FFF2-40B4-BE49-F238E27FC236}">
                    <a16:creationId xmlns:a16="http://schemas.microsoft.com/office/drawing/2014/main" id="{D1DB2E9D-0510-5F83-23E2-88BA30360D50}"/>
                  </a:ext>
                </a:extLst>
              </p:cNvPr>
              <p:cNvSpPr>
                <a:spLocks noChangeShapeType="1"/>
              </p:cNvSpPr>
              <p:nvPr/>
            </p:nvSpPr>
            <p:spPr bwMode="auto">
              <a:xfrm rot="-5400000">
                <a:off x="2944"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04" name="Line 1248">
                <a:extLst>
                  <a:ext uri="{FF2B5EF4-FFF2-40B4-BE49-F238E27FC236}">
                    <a16:creationId xmlns:a16="http://schemas.microsoft.com/office/drawing/2014/main" id="{E0B1B1B1-1A80-D6BA-7F7E-F140F8902C60}"/>
                  </a:ext>
                </a:extLst>
              </p:cNvPr>
              <p:cNvSpPr>
                <a:spLocks noChangeShapeType="1"/>
              </p:cNvSpPr>
              <p:nvPr/>
            </p:nvSpPr>
            <p:spPr bwMode="auto">
              <a:xfrm rot="-5400000">
                <a:off x="2943"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05" name="Line 1249">
                <a:extLst>
                  <a:ext uri="{FF2B5EF4-FFF2-40B4-BE49-F238E27FC236}">
                    <a16:creationId xmlns:a16="http://schemas.microsoft.com/office/drawing/2014/main" id="{BD282480-C7CF-A0BD-0118-74C7842CAD7F}"/>
                  </a:ext>
                </a:extLst>
              </p:cNvPr>
              <p:cNvSpPr>
                <a:spLocks noChangeShapeType="1"/>
              </p:cNvSpPr>
              <p:nvPr/>
            </p:nvSpPr>
            <p:spPr bwMode="auto">
              <a:xfrm rot="-5400000">
                <a:off x="2702"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06" name="Line 1250">
                <a:extLst>
                  <a:ext uri="{FF2B5EF4-FFF2-40B4-BE49-F238E27FC236}">
                    <a16:creationId xmlns:a16="http://schemas.microsoft.com/office/drawing/2014/main" id="{9E3BE99F-3590-9365-BB1A-5DB202A3861A}"/>
                  </a:ext>
                </a:extLst>
              </p:cNvPr>
              <p:cNvSpPr>
                <a:spLocks noChangeShapeType="1"/>
              </p:cNvSpPr>
              <p:nvPr/>
            </p:nvSpPr>
            <p:spPr bwMode="auto">
              <a:xfrm rot="-5400000">
                <a:off x="2701"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07" name="Line 1251">
                <a:extLst>
                  <a:ext uri="{FF2B5EF4-FFF2-40B4-BE49-F238E27FC236}">
                    <a16:creationId xmlns:a16="http://schemas.microsoft.com/office/drawing/2014/main" id="{FF1F79B9-50B7-2FD1-0B5F-DC92BC0E4EE7}"/>
                  </a:ext>
                </a:extLst>
              </p:cNvPr>
              <p:cNvSpPr>
                <a:spLocks noChangeShapeType="1"/>
              </p:cNvSpPr>
              <p:nvPr/>
            </p:nvSpPr>
            <p:spPr bwMode="auto">
              <a:xfrm rot="-5400000">
                <a:off x="3203"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08" name="Line 1252">
                <a:extLst>
                  <a:ext uri="{FF2B5EF4-FFF2-40B4-BE49-F238E27FC236}">
                    <a16:creationId xmlns:a16="http://schemas.microsoft.com/office/drawing/2014/main" id="{32FEE4E9-A68A-0A01-C4BC-85BC08A209C1}"/>
                  </a:ext>
                </a:extLst>
              </p:cNvPr>
              <p:cNvSpPr>
                <a:spLocks noChangeShapeType="1"/>
              </p:cNvSpPr>
              <p:nvPr/>
            </p:nvSpPr>
            <p:spPr bwMode="auto">
              <a:xfrm rot="-5400000" flipH="1" flipV="1">
                <a:off x="304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09" name="Line 1253">
                <a:extLst>
                  <a:ext uri="{FF2B5EF4-FFF2-40B4-BE49-F238E27FC236}">
                    <a16:creationId xmlns:a16="http://schemas.microsoft.com/office/drawing/2014/main" id="{49FEE246-F305-FECC-23E4-3EB12EEF6798}"/>
                  </a:ext>
                </a:extLst>
              </p:cNvPr>
              <p:cNvSpPr>
                <a:spLocks noChangeShapeType="1"/>
              </p:cNvSpPr>
              <p:nvPr/>
            </p:nvSpPr>
            <p:spPr bwMode="auto">
              <a:xfrm rot="16200000" flipV="1">
                <a:off x="304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10" name="Line 1254">
                <a:extLst>
                  <a:ext uri="{FF2B5EF4-FFF2-40B4-BE49-F238E27FC236}">
                    <a16:creationId xmlns:a16="http://schemas.microsoft.com/office/drawing/2014/main" id="{B1FD2B98-2C5D-A264-A58E-D086775F1237}"/>
                  </a:ext>
                </a:extLst>
              </p:cNvPr>
              <p:cNvSpPr>
                <a:spLocks noChangeShapeType="1"/>
              </p:cNvSpPr>
              <p:nvPr/>
            </p:nvSpPr>
            <p:spPr bwMode="auto">
              <a:xfrm rot="-5400000" flipH="1" flipV="1">
                <a:off x="255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11" name="Line 1255">
                <a:extLst>
                  <a:ext uri="{FF2B5EF4-FFF2-40B4-BE49-F238E27FC236}">
                    <a16:creationId xmlns:a16="http://schemas.microsoft.com/office/drawing/2014/main" id="{97B55377-596E-9A51-701E-75D1346A12C7}"/>
                  </a:ext>
                </a:extLst>
              </p:cNvPr>
              <p:cNvSpPr>
                <a:spLocks noChangeShapeType="1"/>
              </p:cNvSpPr>
              <p:nvPr/>
            </p:nvSpPr>
            <p:spPr bwMode="auto">
              <a:xfrm rot="16200000" flipV="1">
                <a:off x="255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12" name="Line 1256">
                <a:extLst>
                  <a:ext uri="{FF2B5EF4-FFF2-40B4-BE49-F238E27FC236}">
                    <a16:creationId xmlns:a16="http://schemas.microsoft.com/office/drawing/2014/main" id="{20DEE641-F554-635A-4ED2-D12E5C38B190}"/>
                  </a:ext>
                </a:extLst>
              </p:cNvPr>
              <p:cNvSpPr>
                <a:spLocks noChangeShapeType="1"/>
              </p:cNvSpPr>
              <p:nvPr/>
            </p:nvSpPr>
            <p:spPr bwMode="auto">
              <a:xfrm rot="-5400000" flipH="1" flipV="1">
                <a:off x="3174"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13" name="Line 1257">
                <a:extLst>
                  <a:ext uri="{FF2B5EF4-FFF2-40B4-BE49-F238E27FC236}">
                    <a16:creationId xmlns:a16="http://schemas.microsoft.com/office/drawing/2014/main" id="{124B3FBB-7D18-6598-403D-3C271754B7B0}"/>
                  </a:ext>
                </a:extLst>
              </p:cNvPr>
              <p:cNvSpPr>
                <a:spLocks noChangeShapeType="1"/>
              </p:cNvSpPr>
              <p:nvPr/>
            </p:nvSpPr>
            <p:spPr bwMode="auto">
              <a:xfrm rot="-5400000" flipH="1" flipV="1">
                <a:off x="2425"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14" name="Line 1258">
                <a:extLst>
                  <a:ext uri="{FF2B5EF4-FFF2-40B4-BE49-F238E27FC236}">
                    <a16:creationId xmlns:a16="http://schemas.microsoft.com/office/drawing/2014/main" id="{5526C87F-92F6-198E-7822-BBBF0A7B1EFC}"/>
                  </a:ext>
                </a:extLst>
              </p:cNvPr>
              <p:cNvSpPr>
                <a:spLocks noChangeShapeType="1"/>
              </p:cNvSpPr>
              <p:nvPr/>
            </p:nvSpPr>
            <p:spPr bwMode="auto">
              <a:xfrm rot="16200000" flipH="1">
                <a:off x="2424"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15" name="Line 1259">
                <a:extLst>
                  <a:ext uri="{FF2B5EF4-FFF2-40B4-BE49-F238E27FC236}">
                    <a16:creationId xmlns:a16="http://schemas.microsoft.com/office/drawing/2014/main" id="{1C4C8170-FDBB-31DA-1BFA-7AB700F7789C}"/>
                  </a:ext>
                </a:extLst>
              </p:cNvPr>
              <p:cNvSpPr>
                <a:spLocks noChangeShapeType="1"/>
              </p:cNvSpPr>
              <p:nvPr/>
            </p:nvSpPr>
            <p:spPr bwMode="auto">
              <a:xfrm rot="16200000" flipH="1">
                <a:off x="3173"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16" name="Line 1260">
                <a:extLst>
                  <a:ext uri="{FF2B5EF4-FFF2-40B4-BE49-F238E27FC236}">
                    <a16:creationId xmlns:a16="http://schemas.microsoft.com/office/drawing/2014/main" id="{0FD9A189-C33C-4F20-1144-CF047FFA0696}"/>
                  </a:ext>
                </a:extLst>
              </p:cNvPr>
              <p:cNvSpPr>
                <a:spLocks noChangeShapeType="1"/>
              </p:cNvSpPr>
              <p:nvPr/>
            </p:nvSpPr>
            <p:spPr bwMode="auto">
              <a:xfrm rot="16200000" flipH="1">
                <a:off x="3071"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17" name="Line 1261">
                <a:extLst>
                  <a:ext uri="{FF2B5EF4-FFF2-40B4-BE49-F238E27FC236}">
                    <a16:creationId xmlns:a16="http://schemas.microsoft.com/office/drawing/2014/main" id="{3F2F3853-C5EE-0B0A-8541-B35C6FA394F4}"/>
                  </a:ext>
                </a:extLst>
              </p:cNvPr>
              <p:cNvSpPr>
                <a:spLocks noChangeShapeType="1"/>
              </p:cNvSpPr>
              <p:nvPr/>
            </p:nvSpPr>
            <p:spPr bwMode="auto">
              <a:xfrm rot="16200000" flipH="1">
                <a:off x="3070"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18" name="Line 1262">
                <a:extLst>
                  <a:ext uri="{FF2B5EF4-FFF2-40B4-BE49-F238E27FC236}">
                    <a16:creationId xmlns:a16="http://schemas.microsoft.com/office/drawing/2014/main" id="{1BC2C484-E272-5484-C661-783A954F2A4E}"/>
                  </a:ext>
                </a:extLst>
              </p:cNvPr>
              <p:cNvSpPr>
                <a:spLocks noChangeShapeType="1"/>
              </p:cNvSpPr>
              <p:nvPr/>
            </p:nvSpPr>
            <p:spPr bwMode="auto">
              <a:xfrm rot="16200000" flipH="1">
                <a:off x="2920"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19" name="Line 1263">
                <a:extLst>
                  <a:ext uri="{FF2B5EF4-FFF2-40B4-BE49-F238E27FC236}">
                    <a16:creationId xmlns:a16="http://schemas.microsoft.com/office/drawing/2014/main" id="{16BE09A1-C0A8-B8D1-ECBB-3E1CFCA6C645}"/>
                  </a:ext>
                </a:extLst>
              </p:cNvPr>
              <p:cNvSpPr>
                <a:spLocks noChangeShapeType="1"/>
              </p:cNvSpPr>
              <p:nvPr/>
            </p:nvSpPr>
            <p:spPr bwMode="auto">
              <a:xfrm rot="-5400000" flipH="1" flipV="1">
                <a:off x="2919"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20" name="Line 1264">
                <a:extLst>
                  <a:ext uri="{FF2B5EF4-FFF2-40B4-BE49-F238E27FC236}">
                    <a16:creationId xmlns:a16="http://schemas.microsoft.com/office/drawing/2014/main" id="{A48A68CB-2281-26CE-3359-A2DAAA0F2ECC}"/>
                  </a:ext>
                </a:extLst>
              </p:cNvPr>
              <p:cNvSpPr>
                <a:spLocks noChangeShapeType="1"/>
              </p:cNvSpPr>
              <p:nvPr/>
            </p:nvSpPr>
            <p:spPr bwMode="auto">
              <a:xfrm rot="-5400000" flipH="1" flipV="1">
                <a:off x="2677"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21" name="Line 1265">
                <a:extLst>
                  <a:ext uri="{FF2B5EF4-FFF2-40B4-BE49-F238E27FC236}">
                    <a16:creationId xmlns:a16="http://schemas.microsoft.com/office/drawing/2014/main" id="{39A876C9-5BF4-74D0-B004-25E37CB977EC}"/>
                  </a:ext>
                </a:extLst>
              </p:cNvPr>
              <p:cNvSpPr>
                <a:spLocks noChangeShapeType="1"/>
              </p:cNvSpPr>
              <p:nvPr/>
            </p:nvSpPr>
            <p:spPr bwMode="auto">
              <a:xfrm rot="16200000" flipH="1">
                <a:off x="2678"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22" name="Line 1266">
                <a:extLst>
                  <a:ext uri="{FF2B5EF4-FFF2-40B4-BE49-F238E27FC236}">
                    <a16:creationId xmlns:a16="http://schemas.microsoft.com/office/drawing/2014/main" id="{07AD43B4-4DD8-C647-5499-261BBEBE6A78}"/>
                  </a:ext>
                </a:extLst>
              </p:cNvPr>
              <p:cNvSpPr>
                <a:spLocks noChangeShapeType="1"/>
              </p:cNvSpPr>
              <p:nvPr/>
            </p:nvSpPr>
            <p:spPr bwMode="auto">
              <a:xfrm rot="16200000" flipV="1">
                <a:off x="2798" y="1876"/>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23" name="Line 1267">
                <a:extLst>
                  <a:ext uri="{FF2B5EF4-FFF2-40B4-BE49-F238E27FC236}">
                    <a16:creationId xmlns:a16="http://schemas.microsoft.com/office/drawing/2014/main" id="{87CE7DAB-B0EB-3C3B-EA20-B1AD40B75E7B}"/>
                  </a:ext>
                </a:extLst>
              </p:cNvPr>
              <p:cNvSpPr>
                <a:spLocks noChangeShapeType="1"/>
              </p:cNvSpPr>
              <p:nvPr/>
            </p:nvSpPr>
            <p:spPr bwMode="auto">
              <a:xfrm rot="-5400000" flipH="1" flipV="1">
                <a:off x="2799" y="2521"/>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24" name="Line 1268">
                <a:extLst>
                  <a:ext uri="{FF2B5EF4-FFF2-40B4-BE49-F238E27FC236}">
                    <a16:creationId xmlns:a16="http://schemas.microsoft.com/office/drawing/2014/main" id="{9C4CADF1-A796-9F0F-A88A-00B7818307E9}"/>
                  </a:ext>
                </a:extLst>
              </p:cNvPr>
              <p:cNvSpPr>
                <a:spLocks noChangeShapeType="1"/>
              </p:cNvSpPr>
              <p:nvPr/>
            </p:nvSpPr>
            <p:spPr bwMode="auto">
              <a:xfrm rot="-5400000">
                <a:off x="2454"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25" name="Line 1269">
                <a:extLst>
                  <a:ext uri="{FF2B5EF4-FFF2-40B4-BE49-F238E27FC236}">
                    <a16:creationId xmlns:a16="http://schemas.microsoft.com/office/drawing/2014/main" id="{FB2AC5CC-54BA-6551-28CA-3A38EEE42A28}"/>
                  </a:ext>
                </a:extLst>
              </p:cNvPr>
              <p:cNvSpPr>
                <a:spLocks noChangeShapeType="1"/>
              </p:cNvSpPr>
              <p:nvPr/>
            </p:nvSpPr>
            <p:spPr bwMode="auto">
              <a:xfrm rot="16200000" flipH="1">
                <a:off x="2575"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26" name="Line 1270">
                <a:extLst>
                  <a:ext uri="{FF2B5EF4-FFF2-40B4-BE49-F238E27FC236}">
                    <a16:creationId xmlns:a16="http://schemas.microsoft.com/office/drawing/2014/main" id="{FB6F1E56-CFF9-9C20-4918-A189968595A9}"/>
                  </a:ext>
                </a:extLst>
              </p:cNvPr>
              <p:cNvSpPr>
                <a:spLocks noChangeShapeType="1"/>
              </p:cNvSpPr>
              <p:nvPr/>
            </p:nvSpPr>
            <p:spPr bwMode="auto">
              <a:xfrm rot="16200000" flipH="1">
                <a:off x="2576"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27" name="Line 1271">
                <a:extLst>
                  <a:ext uri="{FF2B5EF4-FFF2-40B4-BE49-F238E27FC236}">
                    <a16:creationId xmlns:a16="http://schemas.microsoft.com/office/drawing/2014/main" id="{16963749-E88D-3B91-B94B-E1717BFB4AE6}"/>
                  </a:ext>
                </a:extLst>
              </p:cNvPr>
              <p:cNvSpPr>
                <a:spLocks noChangeShapeType="1"/>
              </p:cNvSpPr>
              <p:nvPr/>
            </p:nvSpPr>
            <p:spPr bwMode="auto">
              <a:xfrm rot="16200000" flipV="1">
                <a:off x="304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28" name="Line 1272">
                <a:extLst>
                  <a:ext uri="{FF2B5EF4-FFF2-40B4-BE49-F238E27FC236}">
                    <a16:creationId xmlns:a16="http://schemas.microsoft.com/office/drawing/2014/main" id="{E379C3DB-FF7F-2566-386E-9208A8CC171E}"/>
                  </a:ext>
                </a:extLst>
              </p:cNvPr>
              <p:cNvSpPr>
                <a:spLocks noChangeShapeType="1"/>
              </p:cNvSpPr>
              <p:nvPr/>
            </p:nvSpPr>
            <p:spPr bwMode="auto">
              <a:xfrm rot="16200000" flipV="1">
                <a:off x="255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29" name="Line 1273">
                <a:extLst>
                  <a:ext uri="{FF2B5EF4-FFF2-40B4-BE49-F238E27FC236}">
                    <a16:creationId xmlns:a16="http://schemas.microsoft.com/office/drawing/2014/main" id="{F9B9FA0B-CEF8-C70D-DB4F-3DCA8BD5F30C}"/>
                  </a:ext>
                </a:extLst>
              </p:cNvPr>
              <p:cNvSpPr>
                <a:spLocks noChangeShapeType="1"/>
              </p:cNvSpPr>
              <p:nvPr/>
            </p:nvSpPr>
            <p:spPr bwMode="auto">
              <a:xfrm rot="-5400000" flipH="1" flipV="1">
                <a:off x="304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30" name="Line 1274">
                <a:extLst>
                  <a:ext uri="{FF2B5EF4-FFF2-40B4-BE49-F238E27FC236}">
                    <a16:creationId xmlns:a16="http://schemas.microsoft.com/office/drawing/2014/main" id="{B7DCD20B-4B17-48AC-99D1-04542673AEDA}"/>
                  </a:ext>
                </a:extLst>
              </p:cNvPr>
              <p:cNvSpPr>
                <a:spLocks noChangeShapeType="1"/>
              </p:cNvSpPr>
              <p:nvPr/>
            </p:nvSpPr>
            <p:spPr bwMode="auto">
              <a:xfrm rot="-5400000" flipH="1" flipV="1">
                <a:off x="255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31" name="Line 1275">
                <a:extLst>
                  <a:ext uri="{FF2B5EF4-FFF2-40B4-BE49-F238E27FC236}">
                    <a16:creationId xmlns:a16="http://schemas.microsoft.com/office/drawing/2014/main" id="{7488169F-1CCF-43BD-DF98-35BDAC8D4496}"/>
                  </a:ext>
                </a:extLst>
              </p:cNvPr>
              <p:cNvSpPr>
                <a:spLocks noChangeShapeType="1"/>
              </p:cNvSpPr>
              <p:nvPr/>
            </p:nvSpPr>
            <p:spPr bwMode="auto">
              <a:xfrm rot="16200000" flipH="1">
                <a:off x="2818"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32" name="Line 1276">
                <a:extLst>
                  <a:ext uri="{FF2B5EF4-FFF2-40B4-BE49-F238E27FC236}">
                    <a16:creationId xmlns:a16="http://schemas.microsoft.com/office/drawing/2014/main" id="{C83570D2-15D8-B62F-8BCE-B25D9729C36C}"/>
                  </a:ext>
                </a:extLst>
              </p:cNvPr>
              <p:cNvSpPr>
                <a:spLocks noChangeShapeType="1"/>
              </p:cNvSpPr>
              <p:nvPr/>
            </p:nvSpPr>
            <p:spPr bwMode="auto">
              <a:xfrm rot="16200000" flipH="1">
                <a:off x="2817"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33" name="Line 1277">
                <a:extLst>
                  <a:ext uri="{FF2B5EF4-FFF2-40B4-BE49-F238E27FC236}">
                    <a16:creationId xmlns:a16="http://schemas.microsoft.com/office/drawing/2014/main" id="{3B64D7F2-4073-F679-E7F2-3F52324230AA}"/>
                  </a:ext>
                </a:extLst>
              </p:cNvPr>
              <p:cNvSpPr>
                <a:spLocks noChangeShapeType="1"/>
              </p:cNvSpPr>
              <p:nvPr/>
            </p:nvSpPr>
            <p:spPr bwMode="auto">
              <a:xfrm rot="-5400000">
                <a:off x="2949"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34" name="Line 1278">
                <a:extLst>
                  <a:ext uri="{FF2B5EF4-FFF2-40B4-BE49-F238E27FC236}">
                    <a16:creationId xmlns:a16="http://schemas.microsoft.com/office/drawing/2014/main" id="{6F3BA4C5-279F-E9A3-019C-E82E065D7F81}"/>
                  </a:ext>
                </a:extLst>
              </p:cNvPr>
              <p:cNvSpPr>
                <a:spLocks noChangeShapeType="1"/>
              </p:cNvSpPr>
              <p:nvPr/>
            </p:nvSpPr>
            <p:spPr bwMode="auto">
              <a:xfrm rot="-5400000" flipH="1" flipV="1">
                <a:off x="2678"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35" name="Line 1279">
                <a:extLst>
                  <a:ext uri="{FF2B5EF4-FFF2-40B4-BE49-F238E27FC236}">
                    <a16:creationId xmlns:a16="http://schemas.microsoft.com/office/drawing/2014/main" id="{0F739736-B9A8-47DE-B820-D6D1F91E9B2D}"/>
                  </a:ext>
                </a:extLst>
              </p:cNvPr>
              <p:cNvSpPr>
                <a:spLocks noChangeShapeType="1"/>
              </p:cNvSpPr>
              <p:nvPr/>
            </p:nvSpPr>
            <p:spPr bwMode="auto">
              <a:xfrm rot="-5400000" flipH="1" flipV="1">
                <a:off x="2920"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36" name="Line 1280">
                <a:extLst>
                  <a:ext uri="{FF2B5EF4-FFF2-40B4-BE49-F238E27FC236}">
                    <a16:creationId xmlns:a16="http://schemas.microsoft.com/office/drawing/2014/main" id="{6A2462B0-3E77-AEED-2CA5-A8E0924A2C5E}"/>
                  </a:ext>
                </a:extLst>
              </p:cNvPr>
              <p:cNvSpPr>
                <a:spLocks noChangeShapeType="1"/>
              </p:cNvSpPr>
              <p:nvPr/>
            </p:nvSpPr>
            <p:spPr bwMode="auto">
              <a:xfrm rot="16200000" flipH="1">
                <a:off x="2919"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37" name="Line 1281">
                <a:extLst>
                  <a:ext uri="{FF2B5EF4-FFF2-40B4-BE49-F238E27FC236}">
                    <a16:creationId xmlns:a16="http://schemas.microsoft.com/office/drawing/2014/main" id="{F477E43F-107C-053D-3836-805E20A60259}"/>
                  </a:ext>
                </a:extLst>
              </p:cNvPr>
              <p:cNvSpPr>
                <a:spLocks noChangeShapeType="1"/>
              </p:cNvSpPr>
              <p:nvPr/>
            </p:nvSpPr>
            <p:spPr bwMode="auto">
              <a:xfrm rot="16200000" flipH="1">
                <a:off x="2677"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38" name="Line 1282">
                <a:extLst>
                  <a:ext uri="{FF2B5EF4-FFF2-40B4-BE49-F238E27FC236}">
                    <a16:creationId xmlns:a16="http://schemas.microsoft.com/office/drawing/2014/main" id="{82BDFF48-598A-04F2-5734-A5BB112A9E5D}"/>
                  </a:ext>
                </a:extLst>
              </p:cNvPr>
              <p:cNvSpPr>
                <a:spLocks noChangeShapeType="1"/>
              </p:cNvSpPr>
              <p:nvPr/>
            </p:nvSpPr>
            <p:spPr bwMode="auto">
              <a:xfrm rot="16200000" flipV="1">
                <a:off x="2799" y="2302"/>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39" name="Line 1283">
                <a:extLst>
                  <a:ext uri="{FF2B5EF4-FFF2-40B4-BE49-F238E27FC236}">
                    <a16:creationId xmlns:a16="http://schemas.microsoft.com/office/drawing/2014/main" id="{E428ADF4-8FE3-62D1-848D-A3A1461841A3}"/>
                  </a:ext>
                </a:extLst>
              </p:cNvPr>
              <p:cNvSpPr>
                <a:spLocks noChangeShapeType="1"/>
              </p:cNvSpPr>
              <p:nvPr/>
            </p:nvSpPr>
            <p:spPr bwMode="auto">
              <a:xfrm rot="-5400000" flipH="1" flipV="1">
                <a:off x="2798" y="2095"/>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40" name="Line 1284">
                <a:extLst>
                  <a:ext uri="{FF2B5EF4-FFF2-40B4-BE49-F238E27FC236}">
                    <a16:creationId xmlns:a16="http://schemas.microsoft.com/office/drawing/2014/main" id="{7D45C08F-20D1-6749-BB32-5E2EAF108114}"/>
                  </a:ext>
                </a:extLst>
              </p:cNvPr>
              <p:cNvSpPr>
                <a:spLocks noChangeShapeType="1"/>
              </p:cNvSpPr>
              <p:nvPr/>
            </p:nvSpPr>
            <p:spPr bwMode="auto">
              <a:xfrm rot="-5400000">
                <a:off x="2707"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21541" name="Group 1285">
              <a:extLst>
                <a:ext uri="{FF2B5EF4-FFF2-40B4-BE49-F238E27FC236}">
                  <a16:creationId xmlns:a16="http://schemas.microsoft.com/office/drawing/2014/main" id="{1A100213-9D35-35AE-1D10-2B7832A909EC}"/>
                </a:ext>
              </a:extLst>
            </p:cNvPr>
            <p:cNvGrpSpPr>
              <a:grpSpLocks/>
            </p:cNvGrpSpPr>
            <p:nvPr/>
          </p:nvGrpSpPr>
          <p:grpSpPr bwMode="auto">
            <a:xfrm>
              <a:off x="3383" y="2592"/>
              <a:ext cx="3056" cy="2489"/>
              <a:chOff x="1369" y="1011"/>
              <a:chExt cx="3056" cy="2489"/>
            </a:xfrm>
          </p:grpSpPr>
          <p:sp>
            <p:nvSpPr>
              <p:cNvPr id="1121542" name="Line 1286">
                <a:extLst>
                  <a:ext uri="{FF2B5EF4-FFF2-40B4-BE49-F238E27FC236}">
                    <a16:creationId xmlns:a16="http://schemas.microsoft.com/office/drawing/2014/main" id="{151925EF-97F5-9FDB-B89C-CA7655966C35}"/>
                  </a:ext>
                </a:extLst>
              </p:cNvPr>
              <p:cNvSpPr>
                <a:spLocks noChangeShapeType="1"/>
              </p:cNvSpPr>
              <p:nvPr/>
            </p:nvSpPr>
            <p:spPr bwMode="auto">
              <a:xfrm rot="16200000" flipV="1">
                <a:off x="4325"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43" name="Line 1287">
                <a:extLst>
                  <a:ext uri="{FF2B5EF4-FFF2-40B4-BE49-F238E27FC236}">
                    <a16:creationId xmlns:a16="http://schemas.microsoft.com/office/drawing/2014/main" id="{41B03CA6-B436-E1A1-312B-25D6035A4926}"/>
                  </a:ext>
                </a:extLst>
              </p:cNvPr>
              <p:cNvSpPr>
                <a:spLocks noChangeShapeType="1"/>
              </p:cNvSpPr>
              <p:nvPr/>
            </p:nvSpPr>
            <p:spPr bwMode="auto">
              <a:xfrm rot="-5400000" flipH="1" flipV="1">
                <a:off x="4326"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44" name="Line 1288">
                <a:extLst>
                  <a:ext uri="{FF2B5EF4-FFF2-40B4-BE49-F238E27FC236}">
                    <a16:creationId xmlns:a16="http://schemas.microsoft.com/office/drawing/2014/main" id="{2FA31530-DC94-2C1C-8F8D-39E98C8B65FB}"/>
                  </a:ext>
                </a:extLst>
              </p:cNvPr>
              <p:cNvSpPr>
                <a:spLocks noChangeShapeType="1"/>
              </p:cNvSpPr>
              <p:nvPr/>
            </p:nvSpPr>
            <p:spPr bwMode="auto">
              <a:xfrm rot="16200000" flipH="1">
                <a:off x="4350"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45" name="Line 1289">
                <a:extLst>
                  <a:ext uri="{FF2B5EF4-FFF2-40B4-BE49-F238E27FC236}">
                    <a16:creationId xmlns:a16="http://schemas.microsoft.com/office/drawing/2014/main" id="{E75D3006-AD21-9B2C-2999-9A6A7FD3C838}"/>
                  </a:ext>
                </a:extLst>
              </p:cNvPr>
              <p:cNvSpPr>
                <a:spLocks noChangeShapeType="1"/>
              </p:cNvSpPr>
              <p:nvPr/>
            </p:nvSpPr>
            <p:spPr bwMode="auto">
              <a:xfrm rot="16200000" flipH="1">
                <a:off x="4349"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46" name="Line 1290">
                <a:extLst>
                  <a:ext uri="{FF2B5EF4-FFF2-40B4-BE49-F238E27FC236}">
                    <a16:creationId xmlns:a16="http://schemas.microsoft.com/office/drawing/2014/main" id="{87BABF52-DEAC-5AB7-04DC-41FB9B61186C}"/>
                  </a:ext>
                </a:extLst>
              </p:cNvPr>
              <p:cNvSpPr>
                <a:spLocks noChangeShapeType="1"/>
              </p:cNvSpPr>
              <p:nvPr/>
            </p:nvSpPr>
            <p:spPr bwMode="auto">
              <a:xfrm rot="16200000" flipH="1">
                <a:off x="1400"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47" name="Line 1291">
                <a:extLst>
                  <a:ext uri="{FF2B5EF4-FFF2-40B4-BE49-F238E27FC236}">
                    <a16:creationId xmlns:a16="http://schemas.microsoft.com/office/drawing/2014/main" id="{1D7B3480-61FC-74D9-6758-35454A20374E}"/>
                  </a:ext>
                </a:extLst>
              </p:cNvPr>
              <p:cNvSpPr>
                <a:spLocks noChangeShapeType="1"/>
              </p:cNvSpPr>
              <p:nvPr/>
            </p:nvSpPr>
            <p:spPr bwMode="auto">
              <a:xfrm rot="-5400000" flipH="1" flipV="1">
                <a:off x="1399"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48" name="Line 1292">
                <a:extLst>
                  <a:ext uri="{FF2B5EF4-FFF2-40B4-BE49-F238E27FC236}">
                    <a16:creationId xmlns:a16="http://schemas.microsoft.com/office/drawing/2014/main" id="{3B175BA6-0719-19C0-4AD3-A9CA8CA835E3}"/>
                  </a:ext>
                </a:extLst>
              </p:cNvPr>
              <p:cNvSpPr>
                <a:spLocks noChangeShapeType="1"/>
              </p:cNvSpPr>
              <p:nvPr/>
            </p:nvSpPr>
            <p:spPr bwMode="auto">
              <a:xfrm rot="16200000" flipH="1">
                <a:off x="4199"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49" name="Line 1293">
                <a:extLst>
                  <a:ext uri="{FF2B5EF4-FFF2-40B4-BE49-F238E27FC236}">
                    <a16:creationId xmlns:a16="http://schemas.microsoft.com/office/drawing/2014/main" id="{79603FFB-2CF3-549F-E342-E5EE906F98B5}"/>
                  </a:ext>
                </a:extLst>
              </p:cNvPr>
              <p:cNvSpPr>
                <a:spLocks noChangeShapeType="1"/>
              </p:cNvSpPr>
              <p:nvPr/>
            </p:nvSpPr>
            <p:spPr bwMode="auto">
              <a:xfrm rot="-5400000" flipH="1" flipV="1">
                <a:off x="4198"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50" name="Line 1294">
                <a:extLst>
                  <a:ext uri="{FF2B5EF4-FFF2-40B4-BE49-F238E27FC236}">
                    <a16:creationId xmlns:a16="http://schemas.microsoft.com/office/drawing/2014/main" id="{2C4055A4-DC38-F37D-0F13-34A0B578414E}"/>
                  </a:ext>
                </a:extLst>
              </p:cNvPr>
              <p:cNvSpPr>
                <a:spLocks noChangeShapeType="1"/>
              </p:cNvSpPr>
              <p:nvPr/>
            </p:nvSpPr>
            <p:spPr bwMode="auto">
              <a:xfrm rot="16200000" flipH="1">
                <a:off x="1297"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51" name="Line 1295">
                <a:extLst>
                  <a:ext uri="{FF2B5EF4-FFF2-40B4-BE49-F238E27FC236}">
                    <a16:creationId xmlns:a16="http://schemas.microsoft.com/office/drawing/2014/main" id="{708CE9C1-15DD-4FCB-C9A2-60A38B0CE940}"/>
                  </a:ext>
                </a:extLst>
              </p:cNvPr>
              <p:cNvSpPr>
                <a:spLocks noChangeShapeType="1"/>
              </p:cNvSpPr>
              <p:nvPr/>
            </p:nvSpPr>
            <p:spPr bwMode="auto">
              <a:xfrm rot="16200000" flipH="1">
                <a:off x="1296"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52" name="Line 1296">
                <a:extLst>
                  <a:ext uri="{FF2B5EF4-FFF2-40B4-BE49-F238E27FC236}">
                    <a16:creationId xmlns:a16="http://schemas.microsoft.com/office/drawing/2014/main" id="{C1205AB1-1716-8B12-479F-1B3D4A67AB46}"/>
                  </a:ext>
                </a:extLst>
              </p:cNvPr>
              <p:cNvSpPr>
                <a:spLocks noChangeShapeType="1"/>
              </p:cNvSpPr>
              <p:nvPr/>
            </p:nvSpPr>
            <p:spPr bwMode="auto">
              <a:xfrm rot="16200000" flipV="1">
                <a:off x="4326"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53" name="Line 1297">
                <a:extLst>
                  <a:ext uri="{FF2B5EF4-FFF2-40B4-BE49-F238E27FC236}">
                    <a16:creationId xmlns:a16="http://schemas.microsoft.com/office/drawing/2014/main" id="{65060952-C652-4163-78EB-3F459E1E68F5}"/>
                  </a:ext>
                </a:extLst>
              </p:cNvPr>
              <p:cNvSpPr>
                <a:spLocks noChangeShapeType="1"/>
              </p:cNvSpPr>
              <p:nvPr/>
            </p:nvSpPr>
            <p:spPr bwMode="auto">
              <a:xfrm rot="-5400000" flipH="1" flipV="1">
                <a:off x="4325"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54" name="Line 1298">
                <a:extLst>
                  <a:ext uri="{FF2B5EF4-FFF2-40B4-BE49-F238E27FC236}">
                    <a16:creationId xmlns:a16="http://schemas.microsoft.com/office/drawing/2014/main" id="{9527F746-5D09-5F25-D78A-6932FCA05F17}"/>
                  </a:ext>
                </a:extLst>
              </p:cNvPr>
              <p:cNvSpPr>
                <a:spLocks noChangeShapeType="1"/>
              </p:cNvSpPr>
              <p:nvPr/>
            </p:nvSpPr>
            <p:spPr bwMode="auto">
              <a:xfrm rot="-5400000" flipH="1" flipV="1">
                <a:off x="1526"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55" name="Line 1299">
                <a:extLst>
                  <a:ext uri="{FF2B5EF4-FFF2-40B4-BE49-F238E27FC236}">
                    <a16:creationId xmlns:a16="http://schemas.microsoft.com/office/drawing/2014/main" id="{1397A57E-2E4E-5943-DDAF-3E391F1FE69C}"/>
                  </a:ext>
                </a:extLst>
              </p:cNvPr>
              <p:cNvSpPr>
                <a:spLocks noChangeShapeType="1"/>
              </p:cNvSpPr>
              <p:nvPr/>
            </p:nvSpPr>
            <p:spPr bwMode="auto">
              <a:xfrm rot="16200000" flipV="1">
                <a:off x="1525"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56" name="Line 1300">
                <a:extLst>
                  <a:ext uri="{FF2B5EF4-FFF2-40B4-BE49-F238E27FC236}">
                    <a16:creationId xmlns:a16="http://schemas.microsoft.com/office/drawing/2014/main" id="{22A075F7-7F53-A708-19C6-C3D6171CFDD7}"/>
                  </a:ext>
                </a:extLst>
              </p:cNvPr>
              <p:cNvSpPr>
                <a:spLocks noChangeShapeType="1"/>
              </p:cNvSpPr>
              <p:nvPr/>
            </p:nvSpPr>
            <p:spPr bwMode="auto">
              <a:xfrm rot="16200000" flipV="1">
                <a:off x="4071"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57" name="Line 1301">
                <a:extLst>
                  <a:ext uri="{FF2B5EF4-FFF2-40B4-BE49-F238E27FC236}">
                    <a16:creationId xmlns:a16="http://schemas.microsoft.com/office/drawing/2014/main" id="{A8A3B497-FDFE-A202-2905-3FF08973A863}"/>
                  </a:ext>
                </a:extLst>
              </p:cNvPr>
              <p:cNvSpPr>
                <a:spLocks noChangeShapeType="1"/>
              </p:cNvSpPr>
              <p:nvPr/>
            </p:nvSpPr>
            <p:spPr bwMode="auto">
              <a:xfrm rot="-5400000" flipH="1" flipV="1">
                <a:off x="4072"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58" name="Line 1302">
                <a:extLst>
                  <a:ext uri="{FF2B5EF4-FFF2-40B4-BE49-F238E27FC236}">
                    <a16:creationId xmlns:a16="http://schemas.microsoft.com/office/drawing/2014/main" id="{8C390EEC-23FE-7434-1FE5-83133EB161A4}"/>
                  </a:ext>
                </a:extLst>
              </p:cNvPr>
              <p:cNvSpPr>
                <a:spLocks noChangeShapeType="1"/>
              </p:cNvSpPr>
              <p:nvPr/>
            </p:nvSpPr>
            <p:spPr bwMode="auto">
              <a:xfrm rot="16200000" flipH="1">
                <a:off x="4096"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59" name="Line 1303">
                <a:extLst>
                  <a:ext uri="{FF2B5EF4-FFF2-40B4-BE49-F238E27FC236}">
                    <a16:creationId xmlns:a16="http://schemas.microsoft.com/office/drawing/2014/main" id="{C5045DEC-DC10-C70A-DBAC-8F745C3C0928}"/>
                  </a:ext>
                </a:extLst>
              </p:cNvPr>
              <p:cNvSpPr>
                <a:spLocks noChangeShapeType="1"/>
              </p:cNvSpPr>
              <p:nvPr/>
            </p:nvSpPr>
            <p:spPr bwMode="auto">
              <a:xfrm rot="16200000" flipH="1">
                <a:off x="4095"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60" name="Line 1304">
                <a:extLst>
                  <a:ext uri="{FF2B5EF4-FFF2-40B4-BE49-F238E27FC236}">
                    <a16:creationId xmlns:a16="http://schemas.microsoft.com/office/drawing/2014/main" id="{CA1BCC3F-86F6-732B-E3A8-A62BA669BD0B}"/>
                  </a:ext>
                </a:extLst>
              </p:cNvPr>
              <p:cNvSpPr>
                <a:spLocks noChangeShapeType="1"/>
              </p:cNvSpPr>
              <p:nvPr/>
            </p:nvSpPr>
            <p:spPr bwMode="auto">
              <a:xfrm rot="16200000" flipH="1">
                <a:off x="4350"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61" name="Line 1305">
                <a:extLst>
                  <a:ext uri="{FF2B5EF4-FFF2-40B4-BE49-F238E27FC236}">
                    <a16:creationId xmlns:a16="http://schemas.microsoft.com/office/drawing/2014/main" id="{FFA96CB9-7ECD-3DAA-2617-67665E3D3872}"/>
                  </a:ext>
                </a:extLst>
              </p:cNvPr>
              <p:cNvSpPr>
                <a:spLocks noChangeShapeType="1"/>
              </p:cNvSpPr>
              <p:nvPr/>
            </p:nvSpPr>
            <p:spPr bwMode="auto">
              <a:xfrm rot="16200000" flipH="1">
                <a:off x="4355"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62" name="Line 1306">
                <a:extLst>
                  <a:ext uri="{FF2B5EF4-FFF2-40B4-BE49-F238E27FC236}">
                    <a16:creationId xmlns:a16="http://schemas.microsoft.com/office/drawing/2014/main" id="{06D258A5-36B6-6EC1-D829-25998002B2DA}"/>
                  </a:ext>
                </a:extLst>
              </p:cNvPr>
              <p:cNvSpPr>
                <a:spLocks noChangeShapeType="1"/>
              </p:cNvSpPr>
              <p:nvPr/>
            </p:nvSpPr>
            <p:spPr bwMode="auto">
              <a:xfrm rot="-5400000" flipH="1" flipV="1">
                <a:off x="4199"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63" name="Line 1307">
                <a:extLst>
                  <a:ext uri="{FF2B5EF4-FFF2-40B4-BE49-F238E27FC236}">
                    <a16:creationId xmlns:a16="http://schemas.microsoft.com/office/drawing/2014/main" id="{62F0BD22-3451-7677-F954-BB2545B9ABF5}"/>
                  </a:ext>
                </a:extLst>
              </p:cNvPr>
              <p:cNvSpPr>
                <a:spLocks noChangeShapeType="1"/>
              </p:cNvSpPr>
              <p:nvPr/>
            </p:nvSpPr>
            <p:spPr bwMode="auto">
              <a:xfrm rot="-5400000" flipH="1" flipV="1">
                <a:off x="1400"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64" name="Line 1308">
                <a:extLst>
                  <a:ext uri="{FF2B5EF4-FFF2-40B4-BE49-F238E27FC236}">
                    <a16:creationId xmlns:a16="http://schemas.microsoft.com/office/drawing/2014/main" id="{5E38A24D-8766-2794-B6F6-2C7D4E9BDAA0}"/>
                  </a:ext>
                </a:extLst>
              </p:cNvPr>
              <p:cNvSpPr>
                <a:spLocks noChangeShapeType="1"/>
              </p:cNvSpPr>
              <p:nvPr/>
            </p:nvSpPr>
            <p:spPr bwMode="auto">
              <a:xfrm rot="16200000" flipH="1">
                <a:off x="1399"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65" name="Line 1309">
                <a:extLst>
                  <a:ext uri="{FF2B5EF4-FFF2-40B4-BE49-F238E27FC236}">
                    <a16:creationId xmlns:a16="http://schemas.microsoft.com/office/drawing/2014/main" id="{40643780-385A-1258-79D2-7F5167E973F3}"/>
                  </a:ext>
                </a:extLst>
              </p:cNvPr>
              <p:cNvSpPr>
                <a:spLocks noChangeShapeType="1"/>
              </p:cNvSpPr>
              <p:nvPr/>
            </p:nvSpPr>
            <p:spPr bwMode="auto">
              <a:xfrm rot="16200000" flipH="1">
                <a:off x="4198"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66" name="Line 1310">
                <a:extLst>
                  <a:ext uri="{FF2B5EF4-FFF2-40B4-BE49-F238E27FC236}">
                    <a16:creationId xmlns:a16="http://schemas.microsoft.com/office/drawing/2014/main" id="{CC3AA0DA-65AF-B7EA-BAD0-CAD0267769D7}"/>
                  </a:ext>
                </a:extLst>
              </p:cNvPr>
              <p:cNvSpPr>
                <a:spLocks noChangeShapeType="1"/>
              </p:cNvSpPr>
              <p:nvPr/>
            </p:nvSpPr>
            <p:spPr bwMode="auto">
              <a:xfrm rot="-5400000" flipH="1" flipV="1">
                <a:off x="4326"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67" name="Line 1311">
                <a:extLst>
                  <a:ext uri="{FF2B5EF4-FFF2-40B4-BE49-F238E27FC236}">
                    <a16:creationId xmlns:a16="http://schemas.microsoft.com/office/drawing/2014/main" id="{67AD0C0D-1752-F3ED-14D7-B9FAB8491E41}"/>
                  </a:ext>
                </a:extLst>
              </p:cNvPr>
              <p:cNvSpPr>
                <a:spLocks noChangeShapeType="1"/>
              </p:cNvSpPr>
              <p:nvPr/>
            </p:nvSpPr>
            <p:spPr bwMode="auto">
              <a:xfrm rot="16200000" flipV="1">
                <a:off x="4320"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68" name="Line 1312">
                <a:extLst>
                  <a:ext uri="{FF2B5EF4-FFF2-40B4-BE49-F238E27FC236}">
                    <a16:creationId xmlns:a16="http://schemas.microsoft.com/office/drawing/2014/main" id="{8F041D34-9B9B-85FD-A91C-39F70ABEBE75}"/>
                  </a:ext>
                </a:extLst>
              </p:cNvPr>
              <p:cNvSpPr>
                <a:spLocks noChangeShapeType="1"/>
              </p:cNvSpPr>
              <p:nvPr/>
            </p:nvSpPr>
            <p:spPr bwMode="auto">
              <a:xfrm rot="-5400000">
                <a:off x="4222"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69" name="Line 1313">
                <a:extLst>
                  <a:ext uri="{FF2B5EF4-FFF2-40B4-BE49-F238E27FC236}">
                    <a16:creationId xmlns:a16="http://schemas.microsoft.com/office/drawing/2014/main" id="{F2198A61-A998-66FA-AE16-9D32301632B0}"/>
                  </a:ext>
                </a:extLst>
              </p:cNvPr>
              <p:cNvSpPr>
                <a:spLocks noChangeShapeType="1"/>
              </p:cNvSpPr>
              <p:nvPr/>
            </p:nvSpPr>
            <p:spPr bwMode="auto">
              <a:xfrm rot="-5400000">
                <a:off x="4223"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70" name="Line 1314">
                <a:extLst>
                  <a:ext uri="{FF2B5EF4-FFF2-40B4-BE49-F238E27FC236}">
                    <a16:creationId xmlns:a16="http://schemas.microsoft.com/office/drawing/2014/main" id="{E1F3546A-D2EA-2082-93AC-AE1CDA88BB75}"/>
                  </a:ext>
                </a:extLst>
              </p:cNvPr>
              <p:cNvSpPr>
                <a:spLocks noChangeShapeType="1"/>
              </p:cNvSpPr>
              <p:nvPr/>
            </p:nvSpPr>
            <p:spPr bwMode="auto">
              <a:xfrm rot="-5400000" flipH="1" flipV="1">
                <a:off x="1652"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71" name="Line 1315">
                <a:extLst>
                  <a:ext uri="{FF2B5EF4-FFF2-40B4-BE49-F238E27FC236}">
                    <a16:creationId xmlns:a16="http://schemas.microsoft.com/office/drawing/2014/main" id="{A3A25723-3481-0313-6529-D8439AFDD088}"/>
                  </a:ext>
                </a:extLst>
              </p:cNvPr>
              <p:cNvSpPr>
                <a:spLocks noChangeShapeType="1"/>
              </p:cNvSpPr>
              <p:nvPr/>
            </p:nvSpPr>
            <p:spPr bwMode="auto">
              <a:xfrm rot="-5400000" flipH="1" flipV="1">
                <a:off x="3945"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72" name="Line 1316">
                <a:extLst>
                  <a:ext uri="{FF2B5EF4-FFF2-40B4-BE49-F238E27FC236}">
                    <a16:creationId xmlns:a16="http://schemas.microsoft.com/office/drawing/2014/main" id="{7777EDFC-D72D-2636-B34A-1A25B4375DF8}"/>
                  </a:ext>
                </a:extLst>
              </p:cNvPr>
              <p:cNvSpPr>
                <a:spLocks noChangeShapeType="1"/>
              </p:cNvSpPr>
              <p:nvPr/>
            </p:nvSpPr>
            <p:spPr bwMode="auto">
              <a:xfrm rot="16200000" flipH="1">
                <a:off x="1653"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73" name="Line 1317">
                <a:extLst>
                  <a:ext uri="{FF2B5EF4-FFF2-40B4-BE49-F238E27FC236}">
                    <a16:creationId xmlns:a16="http://schemas.microsoft.com/office/drawing/2014/main" id="{9D9DAFC3-CF28-A2CD-5AEF-5B7A0E0E5C5C}"/>
                  </a:ext>
                </a:extLst>
              </p:cNvPr>
              <p:cNvSpPr>
                <a:spLocks noChangeShapeType="1"/>
              </p:cNvSpPr>
              <p:nvPr/>
            </p:nvSpPr>
            <p:spPr bwMode="auto">
              <a:xfrm rot="16200000" flipH="1">
                <a:off x="3945"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74" name="Line 1318">
                <a:extLst>
                  <a:ext uri="{FF2B5EF4-FFF2-40B4-BE49-F238E27FC236}">
                    <a16:creationId xmlns:a16="http://schemas.microsoft.com/office/drawing/2014/main" id="{04AF745F-73DB-9064-6763-30D29EAEECC1}"/>
                  </a:ext>
                </a:extLst>
              </p:cNvPr>
              <p:cNvSpPr>
                <a:spLocks noChangeShapeType="1"/>
              </p:cNvSpPr>
              <p:nvPr/>
            </p:nvSpPr>
            <p:spPr bwMode="auto">
              <a:xfrm rot="16200000" flipH="1">
                <a:off x="1549"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75" name="Line 1319">
                <a:extLst>
                  <a:ext uri="{FF2B5EF4-FFF2-40B4-BE49-F238E27FC236}">
                    <a16:creationId xmlns:a16="http://schemas.microsoft.com/office/drawing/2014/main" id="{5B1D7A0C-2E40-EED6-5DBF-F4DB6363BB5F}"/>
                  </a:ext>
                </a:extLst>
              </p:cNvPr>
              <p:cNvSpPr>
                <a:spLocks noChangeShapeType="1"/>
              </p:cNvSpPr>
              <p:nvPr/>
            </p:nvSpPr>
            <p:spPr bwMode="auto">
              <a:xfrm rot="16200000" flipH="1">
                <a:off x="1548"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76" name="Line 1320">
                <a:extLst>
                  <a:ext uri="{FF2B5EF4-FFF2-40B4-BE49-F238E27FC236}">
                    <a16:creationId xmlns:a16="http://schemas.microsoft.com/office/drawing/2014/main" id="{EF54D2F6-0D7C-5529-0F0B-CE0422B6FC0D}"/>
                  </a:ext>
                </a:extLst>
              </p:cNvPr>
              <p:cNvSpPr>
                <a:spLocks noChangeShapeType="1"/>
              </p:cNvSpPr>
              <p:nvPr/>
            </p:nvSpPr>
            <p:spPr bwMode="auto">
              <a:xfrm rot="16200000" flipV="1">
                <a:off x="4319"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77" name="Line 1321">
                <a:extLst>
                  <a:ext uri="{FF2B5EF4-FFF2-40B4-BE49-F238E27FC236}">
                    <a16:creationId xmlns:a16="http://schemas.microsoft.com/office/drawing/2014/main" id="{D8AB52B8-AADB-3ADA-F192-EE68E4E0E982}"/>
                  </a:ext>
                </a:extLst>
              </p:cNvPr>
              <p:cNvSpPr>
                <a:spLocks noChangeShapeType="1"/>
              </p:cNvSpPr>
              <p:nvPr/>
            </p:nvSpPr>
            <p:spPr bwMode="auto">
              <a:xfrm rot="-5400000" flipH="1" flipV="1">
                <a:off x="4318"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78" name="Line 1322">
                <a:extLst>
                  <a:ext uri="{FF2B5EF4-FFF2-40B4-BE49-F238E27FC236}">
                    <a16:creationId xmlns:a16="http://schemas.microsoft.com/office/drawing/2014/main" id="{B63176B5-C760-E265-3F46-1C4AF8AC3716}"/>
                  </a:ext>
                </a:extLst>
              </p:cNvPr>
              <p:cNvSpPr>
                <a:spLocks noChangeShapeType="1"/>
              </p:cNvSpPr>
              <p:nvPr/>
            </p:nvSpPr>
            <p:spPr bwMode="auto">
              <a:xfrm rot="16200000" flipV="1">
                <a:off x="4071" y="31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79" name="Line 1323">
                <a:extLst>
                  <a:ext uri="{FF2B5EF4-FFF2-40B4-BE49-F238E27FC236}">
                    <a16:creationId xmlns:a16="http://schemas.microsoft.com/office/drawing/2014/main" id="{2291B87D-CF4E-3299-888A-DFE51C7B5328}"/>
                  </a:ext>
                </a:extLst>
              </p:cNvPr>
              <p:cNvSpPr>
                <a:spLocks noChangeShapeType="1"/>
              </p:cNvSpPr>
              <p:nvPr/>
            </p:nvSpPr>
            <p:spPr bwMode="auto">
              <a:xfrm rot="16200000" flipV="1">
                <a:off x="1525" y="31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80" name="Line 1324">
                <a:extLst>
                  <a:ext uri="{FF2B5EF4-FFF2-40B4-BE49-F238E27FC236}">
                    <a16:creationId xmlns:a16="http://schemas.microsoft.com/office/drawing/2014/main" id="{272C88C3-770E-0172-9EC2-6D3AE5DF96B0}"/>
                  </a:ext>
                </a:extLst>
              </p:cNvPr>
              <p:cNvSpPr>
                <a:spLocks noChangeShapeType="1"/>
              </p:cNvSpPr>
              <p:nvPr/>
            </p:nvSpPr>
            <p:spPr bwMode="auto">
              <a:xfrm rot="-5400000" flipH="1" flipV="1">
                <a:off x="1524" y="12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81" name="Line 1325">
                <a:extLst>
                  <a:ext uri="{FF2B5EF4-FFF2-40B4-BE49-F238E27FC236}">
                    <a16:creationId xmlns:a16="http://schemas.microsoft.com/office/drawing/2014/main" id="{9766ACFD-ABCB-F22A-855D-5FF906A1629E}"/>
                  </a:ext>
                </a:extLst>
              </p:cNvPr>
              <p:cNvSpPr>
                <a:spLocks noChangeShapeType="1"/>
              </p:cNvSpPr>
              <p:nvPr/>
            </p:nvSpPr>
            <p:spPr bwMode="auto">
              <a:xfrm rot="-5400000" flipH="1" flipV="1">
                <a:off x="4070" y="12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82" name="Line 1326">
                <a:extLst>
                  <a:ext uri="{FF2B5EF4-FFF2-40B4-BE49-F238E27FC236}">
                    <a16:creationId xmlns:a16="http://schemas.microsoft.com/office/drawing/2014/main" id="{1B00058C-6F63-2440-9C4E-C32D8AE400EE}"/>
                  </a:ext>
                </a:extLst>
              </p:cNvPr>
              <p:cNvSpPr>
                <a:spLocks noChangeShapeType="1"/>
              </p:cNvSpPr>
              <p:nvPr/>
            </p:nvSpPr>
            <p:spPr bwMode="auto">
              <a:xfrm rot="16200000" flipH="1">
                <a:off x="1296"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83" name="Line 1327">
                <a:extLst>
                  <a:ext uri="{FF2B5EF4-FFF2-40B4-BE49-F238E27FC236}">
                    <a16:creationId xmlns:a16="http://schemas.microsoft.com/office/drawing/2014/main" id="{7EABF077-8FC2-CA9A-4304-DB93D08E37A1}"/>
                  </a:ext>
                </a:extLst>
              </p:cNvPr>
              <p:cNvSpPr>
                <a:spLocks noChangeShapeType="1"/>
              </p:cNvSpPr>
              <p:nvPr/>
            </p:nvSpPr>
            <p:spPr bwMode="auto">
              <a:xfrm rot="16200000" flipH="1">
                <a:off x="1301"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84" name="Line 1328">
                <a:extLst>
                  <a:ext uri="{FF2B5EF4-FFF2-40B4-BE49-F238E27FC236}">
                    <a16:creationId xmlns:a16="http://schemas.microsoft.com/office/drawing/2014/main" id="{A77547D3-7169-7BF0-DD95-5F41F6331728}"/>
                  </a:ext>
                </a:extLst>
              </p:cNvPr>
              <p:cNvSpPr>
                <a:spLocks noChangeShapeType="1"/>
              </p:cNvSpPr>
              <p:nvPr/>
            </p:nvSpPr>
            <p:spPr bwMode="auto">
              <a:xfrm rot="16200000" flipH="1">
                <a:off x="4349"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85" name="Line 1329">
                <a:extLst>
                  <a:ext uri="{FF2B5EF4-FFF2-40B4-BE49-F238E27FC236}">
                    <a16:creationId xmlns:a16="http://schemas.microsoft.com/office/drawing/2014/main" id="{A9A55C13-7760-A631-58DA-571AB530BA22}"/>
                  </a:ext>
                </a:extLst>
              </p:cNvPr>
              <p:cNvSpPr>
                <a:spLocks noChangeShapeType="1"/>
              </p:cNvSpPr>
              <p:nvPr/>
            </p:nvSpPr>
            <p:spPr bwMode="auto">
              <a:xfrm rot="16200000" flipH="1">
                <a:off x="4348"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86" name="Line 1330">
                <a:extLst>
                  <a:ext uri="{FF2B5EF4-FFF2-40B4-BE49-F238E27FC236}">
                    <a16:creationId xmlns:a16="http://schemas.microsoft.com/office/drawing/2014/main" id="{F0CDECC8-565C-AF8D-32F5-0E7406D3835D}"/>
                  </a:ext>
                </a:extLst>
              </p:cNvPr>
              <p:cNvSpPr>
                <a:spLocks noChangeShapeType="1"/>
              </p:cNvSpPr>
              <p:nvPr/>
            </p:nvSpPr>
            <p:spPr bwMode="auto">
              <a:xfrm rot="-5400000">
                <a:off x="1422"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87" name="Line 1331">
                <a:extLst>
                  <a:ext uri="{FF2B5EF4-FFF2-40B4-BE49-F238E27FC236}">
                    <a16:creationId xmlns:a16="http://schemas.microsoft.com/office/drawing/2014/main" id="{23CD6A08-4BB7-AAEC-E370-A16C10C3CE74}"/>
                  </a:ext>
                </a:extLst>
              </p:cNvPr>
              <p:cNvSpPr>
                <a:spLocks noChangeShapeType="1"/>
              </p:cNvSpPr>
              <p:nvPr/>
            </p:nvSpPr>
            <p:spPr bwMode="auto">
              <a:xfrm rot="-5400000">
                <a:off x="1423"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88" name="Line 1332">
                <a:extLst>
                  <a:ext uri="{FF2B5EF4-FFF2-40B4-BE49-F238E27FC236}">
                    <a16:creationId xmlns:a16="http://schemas.microsoft.com/office/drawing/2014/main" id="{638FE48F-D7FF-3C5E-0C5E-2CF38F1D7878}"/>
                  </a:ext>
                </a:extLst>
              </p:cNvPr>
              <p:cNvSpPr>
                <a:spLocks noChangeShapeType="1"/>
              </p:cNvSpPr>
              <p:nvPr/>
            </p:nvSpPr>
            <p:spPr bwMode="auto">
              <a:xfrm rot="16200000" flipH="1">
                <a:off x="1399"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89" name="Line 1333">
                <a:extLst>
                  <a:ext uri="{FF2B5EF4-FFF2-40B4-BE49-F238E27FC236}">
                    <a16:creationId xmlns:a16="http://schemas.microsoft.com/office/drawing/2014/main" id="{388F844A-5E91-1B08-1622-04E02890DE39}"/>
                  </a:ext>
                </a:extLst>
              </p:cNvPr>
              <p:cNvSpPr>
                <a:spLocks noChangeShapeType="1"/>
              </p:cNvSpPr>
              <p:nvPr/>
            </p:nvSpPr>
            <p:spPr bwMode="auto">
              <a:xfrm rot="16200000" flipH="1">
                <a:off x="4198"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90" name="Line 1334">
                <a:extLst>
                  <a:ext uri="{FF2B5EF4-FFF2-40B4-BE49-F238E27FC236}">
                    <a16:creationId xmlns:a16="http://schemas.microsoft.com/office/drawing/2014/main" id="{DB61EE3F-4B96-8B04-EB2C-C21D9262DB9D}"/>
                  </a:ext>
                </a:extLst>
              </p:cNvPr>
              <p:cNvSpPr>
                <a:spLocks noChangeShapeType="1"/>
              </p:cNvSpPr>
              <p:nvPr/>
            </p:nvSpPr>
            <p:spPr bwMode="auto">
              <a:xfrm rot="-5400000" flipH="1" flipV="1">
                <a:off x="4192"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91" name="Line 1335">
                <a:extLst>
                  <a:ext uri="{FF2B5EF4-FFF2-40B4-BE49-F238E27FC236}">
                    <a16:creationId xmlns:a16="http://schemas.microsoft.com/office/drawing/2014/main" id="{BB80DCD5-7404-8C5E-3F26-B94477FA1B70}"/>
                  </a:ext>
                </a:extLst>
              </p:cNvPr>
              <p:cNvSpPr>
                <a:spLocks noChangeShapeType="1"/>
              </p:cNvSpPr>
              <p:nvPr/>
            </p:nvSpPr>
            <p:spPr bwMode="auto">
              <a:xfrm rot="-5400000" flipH="1" flipV="1">
                <a:off x="1393"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92" name="Line 1336">
                <a:extLst>
                  <a:ext uri="{FF2B5EF4-FFF2-40B4-BE49-F238E27FC236}">
                    <a16:creationId xmlns:a16="http://schemas.microsoft.com/office/drawing/2014/main" id="{E5C897A4-EAB8-1635-49C5-BD0611B61090}"/>
                  </a:ext>
                </a:extLst>
              </p:cNvPr>
              <p:cNvSpPr>
                <a:spLocks noChangeShapeType="1"/>
              </p:cNvSpPr>
              <p:nvPr/>
            </p:nvSpPr>
            <p:spPr bwMode="auto">
              <a:xfrm rot="-5400000" flipH="1" flipV="1">
                <a:off x="1779"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93" name="Line 1337">
                <a:extLst>
                  <a:ext uri="{FF2B5EF4-FFF2-40B4-BE49-F238E27FC236}">
                    <a16:creationId xmlns:a16="http://schemas.microsoft.com/office/drawing/2014/main" id="{1B679755-2DF4-10B2-EDEB-02EEE18DF3DF}"/>
                  </a:ext>
                </a:extLst>
              </p:cNvPr>
              <p:cNvSpPr>
                <a:spLocks noChangeShapeType="1"/>
              </p:cNvSpPr>
              <p:nvPr/>
            </p:nvSpPr>
            <p:spPr bwMode="auto">
              <a:xfrm rot="16200000" flipV="1">
                <a:off x="3817"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94" name="Line 1338">
                <a:extLst>
                  <a:ext uri="{FF2B5EF4-FFF2-40B4-BE49-F238E27FC236}">
                    <a16:creationId xmlns:a16="http://schemas.microsoft.com/office/drawing/2014/main" id="{2C3AEB9F-213A-563F-140E-E0CCE04E168F}"/>
                  </a:ext>
                </a:extLst>
              </p:cNvPr>
              <p:cNvSpPr>
                <a:spLocks noChangeShapeType="1"/>
              </p:cNvSpPr>
              <p:nvPr/>
            </p:nvSpPr>
            <p:spPr bwMode="auto">
              <a:xfrm rot="16200000" flipV="1">
                <a:off x="1778"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95" name="Line 1339">
                <a:extLst>
                  <a:ext uri="{FF2B5EF4-FFF2-40B4-BE49-F238E27FC236}">
                    <a16:creationId xmlns:a16="http://schemas.microsoft.com/office/drawing/2014/main" id="{C09733D0-98B1-8C05-781C-970F008B2F61}"/>
                  </a:ext>
                </a:extLst>
              </p:cNvPr>
              <p:cNvSpPr>
                <a:spLocks noChangeShapeType="1"/>
              </p:cNvSpPr>
              <p:nvPr/>
            </p:nvSpPr>
            <p:spPr bwMode="auto">
              <a:xfrm rot="-5400000" flipH="1" flipV="1">
                <a:off x="3818"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96" name="Line 1340">
                <a:extLst>
                  <a:ext uri="{FF2B5EF4-FFF2-40B4-BE49-F238E27FC236}">
                    <a16:creationId xmlns:a16="http://schemas.microsoft.com/office/drawing/2014/main" id="{542AABC1-B4BB-4A1F-48D0-70882BBC9970}"/>
                  </a:ext>
                </a:extLst>
              </p:cNvPr>
              <p:cNvSpPr>
                <a:spLocks noChangeShapeType="1"/>
              </p:cNvSpPr>
              <p:nvPr/>
            </p:nvSpPr>
            <p:spPr bwMode="auto">
              <a:xfrm rot="-5400000" flipH="1" flipV="1">
                <a:off x="4325"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97" name="Line 1341">
                <a:extLst>
                  <a:ext uri="{FF2B5EF4-FFF2-40B4-BE49-F238E27FC236}">
                    <a16:creationId xmlns:a16="http://schemas.microsoft.com/office/drawing/2014/main" id="{F6AAD2EA-FB97-73D2-E546-4AB9AB8A5436}"/>
                  </a:ext>
                </a:extLst>
              </p:cNvPr>
              <p:cNvSpPr>
                <a:spLocks noChangeShapeType="1"/>
              </p:cNvSpPr>
              <p:nvPr/>
            </p:nvSpPr>
            <p:spPr bwMode="auto">
              <a:xfrm rot="16200000" flipV="1">
                <a:off x="4324"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98" name="Line 1342">
                <a:extLst>
                  <a:ext uri="{FF2B5EF4-FFF2-40B4-BE49-F238E27FC236}">
                    <a16:creationId xmlns:a16="http://schemas.microsoft.com/office/drawing/2014/main" id="{D8E8442F-6EA2-86B0-B9EE-F59392BE7C0E}"/>
                  </a:ext>
                </a:extLst>
              </p:cNvPr>
              <p:cNvSpPr>
                <a:spLocks noChangeShapeType="1"/>
              </p:cNvSpPr>
              <p:nvPr/>
            </p:nvSpPr>
            <p:spPr bwMode="auto">
              <a:xfrm rot="16200000" flipH="1">
                <a:off x="3842"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599" name="Line 1343">
                <a:extLst>
                  <a:ext uri="{FF2B5EF4-FFF2-40B4-BE49-F238E27FC236}">
                    <a16:creationId xmlns:a16="http://schemas.microsoft.com/office/drawing/2014/main" id="{EB8B1A16-3D6F-7AC5-BF03-211F79D1E228}"/>
                  </a:ext>
                </a:extLst>
              </p:cNvPr>
              <p:cNvSpPr>
                <a:spLocks noChangeShapeType="1"/>
              </p:cNvSpPr>
              <p:nvPr/>
            </p:nvSpPr>
            <p:spPr bwMode="auto">
              <a:xfrm rot="16200000" flipH="1">
                <a:off x="3841"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00" name="Line 1344">
                <a:extLst>
                  <a:ext uri="{FF2B5EF4-FFF2-40B4-BE49-F238E27FC236}">
                    <a16:creationId xmlns:a16="http://schemas.microsoft.com/office/drawing/2014/main" id="{DDF40F1D-5C43-A9D9-180B-AA1F7FE7492B}"/>
                  </a:ext>
                </a:extLst>
              </p:cNvPr>
              <p:cNvSpPr>
                <a:spLocks noChangeShapeType="1"/>
              </p:cNvSpPr>
              <p:nvPr/>
            </p:nvSpPr>
            <p:spPr bwMode="auto">
              <a:xfrm rot="16200000" flipV="1">
                <a:off x="4325"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01" name="Line 1345">
                <a:extLst>
                  <a:ext uri="{FF2B5EF4-FFF2-40B4-BE49-F238E27FC236}">
                    <a16:creationId xmlns:a16="http://schemas.microsoft.com/office/drawing/2014/main" id="{AB4CD438-8001-7F03-6798-981047B1AD30}"/>
                  </a:ext>
                </a:extLst>
              </p:cNvPr>
              <p:cNvSpPr>
                <a:spLocks noChangeShapeType="1"/>
              </p:cNvSpPr>
              <p:nvPr/>
            </p:nvSpPr>
            <p:spPr bwMode="auto">
              <a:xfrm rot="-5400000" flipH="1" flipV="1">
                <a:off x="4324"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02" name="Line 1346">
                <a:extLst>
                  <a:ext uri="{FF2B5EF4-FFF2-40B4-BE49-F238E27FC236}">
                    <a16:creationId xmlns:a16="http://schemas.microsoft.com/office/drawing/2014/main" id="{4CAC6469-5488-9198-0821-5F82870B380F}"/>
                  </a:ext>
                </a:extLst>
              </p:cNvPr>
              <p:cNvSpPr>
                <a:spLocks noChangeShapeType="1"/>
              </p:cNvSpPr>
              <p:nvPr/>
            </p:nvSpPr>
            <p:spPr bwMode="auto">
              <a:xfrm rot="-5400000">
                <a:off x="4221"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03" name="Line 1347">
                <a:extLst>
                  <a:ext uri="{FF2B5EF4-FFF2-40B4-BE49-F238E27FC236}">
                    <a16:creationId xmlns:a16="http://schemas.microsoft.com/office/drawing/2014/main" id="{FCA97C71-1B4B-B164-659F-8609618EFD94}"/>
                  </a:ext>
                </a:extLst>
              </p:cNvPr>
              <p:cNvSpPr>
                <a:spLocks noChangeShapeType="1"/>
              </p:cNvSpPr>
              <p:nvPr/>
            </p:nvSpPr>
            <p:spPr bwMode="auto">
              <a:xfrm rot="-5400000">
                <a:off x="4222"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04" name="Line 1348">
                <a:extLst>
                  <a:ext uri="{FF2B5EF4-FFF2-40B4-BE49-F238E27FC236}">
                    <a16:creationId xmlns:a16="http://schemas.microsoft.com/office/drawing/2014/main" id="{A26D5A3B-E13C-1FAF-8DDE-B18094FF5393}"/>
                  </a:ext>
                </a:extLst>
              </p:cNvPr>
              <p:cNvSpPr>
                <a:spLocks noChangeShapeType="1"/>
              </p:cNvSpPr>
              <p:nvPr/>
            </p:nvSpPr>
            <p:spPr bwMode="auto">
              <a:xfrm rot="-5400000" flipH="1" flipV="1">
                <a:off x="1652"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05" name="Line 1349">
                <a:extLst>
                  <a:ext uri="{FF2B5EF4-FFF2-40B4-BE49-F238E27FC236}">
                    <a16:creationId xmlns:a16="http://schemas.microsoft.com/office/drawing/2014/main" id="{90D79506-544A-4118-82DA-25DB10C79A68}"/>
                  </a:ext>
                </a:extLst>
              </p:cNvPr>
              <p:cNvSpPr>
                <a:spLocks noChangeShapeType="1"/>
              </p:cNvSpPr>
              <p:nvPr/>
            </p:nvSpPr>
            <p:spPr bwMode="auto">
              <a:xfrm rot="-5400000" flipH="1" flipV="1">
                <a:off x="3945"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06" name="Line 1350">
                <a:extLst>
                  <a:ext uri="{FF2B5EF4-FFF2-40B4-BE49-F238E27FC236}">
                    <a16:creationId xmlns:a16="http://schemas.microsoft.com/office/drawing/2014/main" id="{25D98267-FA0F-74B3-455D-8A827B93AD05}"/>
                  </a:ext>
                </a:extLst>
              </p:cNvPr>
              <p:cNvSpPr>
                <a:spLocks noChangeShapeType="1"/>
              </p:cNvSpPr>
              <p:nvPr/>
            </p:nvSpPr>
            <p:spPr bwMode="auto">
              <a:xfrm rot="16200000" flipH="1">
                <a:off x="1651"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07" name="Line 1351">
                <a:extLst>
                  <a:ext uri="{FF2B5EF4-FFF2-40B4-BE49-F238E27FC236}">
                    <a16:creationId xmlns:a16="http://schemas.microsoft.com/office/drawing/2014/main" id="{FB5C1DB3-06EB-BE1D-8365-3B944F57BFFB}"/>
                  </a:ext>
                </a:extLst>
              </p:cNvPr>
              <p:cNvSpPr>
                <a:spLocks noChangeShapeType="1"/>
              </p:cNvSpPr>
              <p:nvPr/>
            </p:nvSpPr>
            <p:spPr bwMode="auto">
              <a:xfrm rot="16200000" flipH="1">
                <a:off x="3944"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08" name="Line 1352">
                <a:extLst>
                  <a:ext uri="{FF2B5EF4-FFF2-40B4-BE49-F238E27FC236}">
                    <a16:creationId xmlns:a16="http://schemas.microsoft.com/office/drawing/2014/main" id="{5825CF2E-3E36-A483-93B1-489C68ED3B51}"/>
                  </a:ext>
                </a:extLst>
              </p:cNvPr>
              <p:cNvSpPr>
                <a:spLocks noChangeShapeType="1"/>
              </p:cNvSpPr>
              <p:nvPr/>
            </p:nvSpPr>
            <p:spPr bwMode="auto">
              <a:xfrm rot="-5400000" flipH="1" flipV="1">
                <a:off x="1393"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09" name="Line 1353">
                <a:extLst>
                  <a:ext uri="{FF2B5EF4-FFF2-40B4-BE49-F238E27FC236}">
                    <a16:creationId xmlns:a16="http://schemas.microsoft.com/office/drawing/2014/main" id="{BB4C1F1B-CCE6-0370-209E-38B235CBF231}"/>
                  </a:ext>
                </a:extLst>
              </p:cNvPr>
              <p:cNvSpPr>
                <a:spLocks noChangeShapeType="1"/>
              </p:cNvSpPr>
              <p:nvPr/>
            </p:nvSpPr>
            <p:spPr bwMode="auto">
              <a:xfrm rot="16200000" flipH="1">
                <a:off x="1392"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10" name="Line 1354">
                <a:extLst>
                  <a:ext uri="{FF2B5EF4-FFF2-40B4-BE49-F238E27FC236}">
                    <a16:creationId xmlns:a16="http://schemas.microsoft.com/office/drawing/2014/main" id="{C4A3E402-6DB9-262B-497A-CCD80E094359}"/>
                  </a:ext>
                </a:extLst>
              </p:cNvPr>
              <p:cNvSpPr>
                <a:spLocks noChangeShapeType="1"/>
              </p:cNvSpPr>
              <p:nvPr/>
            </p:nvSpPr>
            <p:spPr bwMode="auto">
              <a:xfrm rot="16200000" flipH="1">
                <a:off x="4191"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11" name="Line 1355">
                <a:extLst>
                  <a:ext uri="{FF2B5EF4-FFF2-40B4-BE49-F238E27FC236}">
                    <a16:creationId xmlns:a16="http://schemas.microsoft.com/office/drawing/2014/main" id="{3A201E78-B34F-0349-6086-0DA9299CE345}"/>
                  </a:ext>
                </a:extLst>
              </p:cNvPr>
              <p:cNvSpPr>
                <a:spLocks noChangeShapeType="1"/>
              </p:cNvSpPr>
              <p:nvPr/>
            </p:nvSpPr>
            <p:spPr bwMode="auto">
              <a:xfrm rot="-5400000" flipH="1" flipV="1">
                <a:off x="4192"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12" name="Line 1356">
                <a:extLst>
                  <a:ext uri="{FF2B5EF4-FFF2-40B4-BE49-F238E27FC236}">
                    <a16:creationId xmlns:a16="http://schemas.microsoft.com/office/drawing/2014/main" id="{5A2A7A02-78C4-1B24-98EA-EA243E6DF129}"/>
                  </a:ext>
                </a:extLst>
              </p:cNvPr>
              <p:cNvSpPr>
                <a:spLocks noChangeShapeType="1"/>
              </p:cNvSpPr>
              <p:nvPr/>
            </p:nvSpPr>
            <p:spPr bwMode="auto">
              <a:xfrm rot="-5400000" flipH="1" flipV="1">
                <a:off x="3690"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13" name="Line 1357">
                <a:extLst>
                  <a:ext uri="{FF2B5EF4-FFF2-40B4-BE49-F238E27FC236}">
                    <a16:creationId xmlns:a16="http://schemas.microsoft.com/office/drawing/2014/main" id="{FE2D1CF2-8673-0C63-506A-445070667E64}"/>
                  </a:ext>
                </a:extLst>
              </p:cNvPr>
              <p:cNvSpPr>
                <a:spLocks noChangeShapeType="1"/>
              </p:cNvSpPr>
              <p:nvPr/>
            </p:nvSpPr>
            <p:spPr bwMode="auto">
              <a:xfrm rot="-5400000" flipH="1" flipV="1">
                <a:off x="1905"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14" name="Line 1358">
                <a:extLst>
                  <a:ext uri="{FF2B5EF4-FFF2-40B4-BE49-F238E27FC236}">
                    <a16:creationId xmlns:a16="http://schemas.microsoft.com/office/drawing/2014/main" id="{47BFADC7-A0CD-44FE-6099-CCA059B986F0}"/>
                  </a:ext>
                </a:extLst>
              </p:cNvPr>
              <p:cNvSpPr>
                <a:spLocks noChangeShapeType="1"/>
              </p:cNvSpPr>
              <p:nvPr/>
            </p:nvSpPr>
            <p:spPr bwMode="auto">
              <a:xfrm rot="16200000" flipH="1">
                <a:off x="3691"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15" name="Line 1359">
                <a:extLst>
                  <a:ext uri="{FF2B5EF4-FFF2-40B4-BE49-F238E27FC236}">
                    <a16:creationId xmlns:a16="http://schemas.microsoft.com/office/drawing/2014/main" id="{FD7983A7-3124-A606-689C-403DFEA50F9B}"/>
                  </a:ext>
                </a:extLst>
              </p:cNvPr>
              <p:cNvSpPr>
                <a:spLocks noChangeShapeType="1"/>
              </p:cNvSpPr>
              <p:nvPr/>
            </p:nvSpPr>
            <p:spPr bwMode="auto">
              <a:xfrm rot="16200000" flipH="1">
                <a:off x="1906"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16" name="Line 1360">
                <a:extLst>
                  <a:ext uri="{FF2B5EF4-FFF2-40B4-BE49-F238E27FC236}">
                    <a16:creationId xmlns:a16="http://schemas.microsoft.com/office/drawing/2014/main" id="{65619156-F466-D5DD-CBC2-260DD90B6112}"/>
                  </a:ext>
                </a:extLst>
              </p:cNvPr>
              <p:cNvSpPr>
                <a:spLocks noChangeShapeType="1"/>
              </p:cNvSpPr>
              <p:nvPr/>
            </p:nvSpPr>
            <p:spPr bwMode="auto">
              <a:xfrm rot="-5400000">
                <a:off x="3969"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17" name="Line 1361">
                <a:extLst>
                  <a:ext uri="{FF2B5EF4-FFF2-40B4-BE49-F238E27FC236}">
                    <a16:creationId xmlns:a16="http://schemas.microsoft.com/office/drawing/2014/main" id="{345ED386-026F-D935-FAE3-A95B833992D7}"/>
                  </a:ext>
                </a:extLst>
              </p:cNvPr>
              <p:cNvSpPr>
                <a:spLocks noChangeShapeType="1"/>
              </p:cNvSpPr>
              <p:nvPr/>
            </p:nvSpPr>
            <p:spPr bwMode="auto">
              <a:xfrm rot="-5400000">
                <a:off x="3968"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18" name="Line 1362">
                <a:extLst>
                  <a:ext uri="{FF2B5EF4-FFF2-40B4-BE49-F238E27FC236}">
                    <a16:creationId xmlns:a16="http://schemas.microsoft.com/office/drawing/2014/main" id="{62F8AB5F-4A6B-F361-1B71-128ED7B2012B}"/>
                  </a:ext>
                </a:extLst>
              </p:cNvPr>
              <p:cNvSpPr>
                <a:spLocks noChangeShapeType="1"/>
              </p:cNvSpPr>
              <p:nvPr/>
            </p:nvSpPr>
            <p:spPr bwMode="auto">
              <a:xfrm rot="16200000" flipH="1">
                <a:off x="4095"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19" name="Line 1363">
                <a:extLst>
                  <a:ext uri="{FF2B5EF4-FFF2-40B4-BE49-F238E27FC236}">
                    <a16:creationId xmlns:a16="http://schemas.microsoft.com/office/drawing/2014/main" id="{A9617347-2991-0728-2694-6809DCBE0761}"/>
                  </a:ext>
                </a:extLst>
              </p:cNvPr>
              <p:cNvSpPr>
                <a:spLocks noChangeShapeType="1"/>
              </p:cNvSpPr>
              <p:nvPr/>
            </p:nvSpPr>
            <p:spPr bwMode="auto">
              <a:xfrm rot="16200000" flipH="1">
                <a:off x="4100"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20" name="Line 1364">
                <a:extLst>
                  <a:ext uri="{FF2B5EF4-FFF2-40B4-BE49-F238E27FC236}">
                    <a16:creationId xmlns:a16="http://schemas.microsoft.com/office/drawing/2014/main" id="{5CCFE6D8-9251-A1E3-79FE-ED722C76A855}"/>
                  </a:ext>
                </a:extLst>
              </p:cNvPr>
              <p:cNvSpPr>
                <a:spLocks noChangeShapeType="1"/>
              </p:cNvSpPr>
              <p:nvPr/>
            </p:nvSpPr>
            <p:spPr bwMode="auto">
              <a:xfrm rot="-5400000" flipH="1" flipV="1">
                <a:off x="4071" y="296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21" name="Line 1365">
                <a:extLst>
                  <a:ext uri="{FF2B5EF4-FFF2-40B4-BE49-F238E27FC236}">
                    <a16:creationId xmlns:a16="http://schemas.microsoft.com/office/drawing/2014/main" id="{136B47C0-6798-B85D-AFDD-4DD94C050728}"/>
                  </a:ext>
                </a:extLst>
              </p:cNvPr>
              <p:cNvSpPr>
                <a:spLocks noChangeShapeType="1"/>
              </p:cNvSpPr>
              <p:nvPr/>
            </p:nvSpPr>
            <p:spPr bwMode="auto">
              <a:xfrm rot="-5400000" flipH="1" flipV="1">
                <a:off x="1525" y="296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22" name="Line 1366">
                <a:extLst>
                  <a:ext uri="{FF2B5EF4-FFF2-40B4-BE49-F238E27FC236}">
                    <a16:creationId xmlns:a16="http://schemas.microsoft.com/office/drawing/2014/main" id="{A98B9B88-7D75-3311-0120-C890BCB408EC}"/>
                  </a:ext>
                </a:extLst>
              </p:cNvPr>
              <p:cNvSpPr>
                <a:spLocks noChangeShapeType="1"/>
              </p:cNvSpPr>
              <p:nvPr/>
            </p:nvSpPr>
            <p:spPr bwMode="auto">
              <a:xfrm rot="16200000" flipV="1">
                <a:off x="1519" y="1427"/>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23" name="Line 1367">
                <a:extLst>
                  <a:ext uri="{FF2B5EF4-FFF2-40B4-BE49-F238E27FC236}">
                    <a16:creationId xmlns:a16="http://schemas.microsoft.com/office/drawing/2014/main" id="{579ADADD-8591-D0C4-3B7A-79F354E371CB}"/>
                  </a:ext>
                </a:extLst>
              </p:cNvPr>
              <p:cNvSpPr>
                <a:spLocks noChangeShapeType="1"/>
              </p:cNvSpPr>
              <p:nvPr/>
            </p:nvSpPr>
            <p:spPr bwMode="auto">
              <a:xfrm rot="16200000" flipV="1">
                <a:off x="4065" y="1427"/>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24" name="Line 1368">
                <a:extLst>
                  <a:ext uri="{FF2B5EF4-FFF2-40B4-BE49-F238E27FC236}">
                    <a16:creationId xmlns:a16="http://schemas.microsoft.com/office/drawing/2014/main" id="{E61D0F43-8D92-8A76-CADD-6878B6D90FF5}"/>
                  </a:ext>
                </a:extLst>
              </p:cNvPr>
              <p:cNvSpPr>
                <a:spLocks noChangeShapeType="1"/>
              </p:cNvSpPr>
              <p:nvPr/>
            </p:nvSpPr>
            <p:spPr bwMode="auto">
              <a:xfrm rot="16200000" flipH="1">
                <a:off x="1296"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25" name="Line 1369">
                <a:extLst>
                  <a:ext uri="{FF2B5EF4-FFF2-40B4-BE49-F238E27FC236}">
                    <a16:creationId xmlns:a16="http://schemas.microsoft.com/office/drawing/2014/main" id="{E114CE65-AEC5-FBF4-284E-47B4C6B85A39}"/>
                  </a:ext>
                </a:extLst>
              </p:cNvPr>
              <p:cNvSpPr>
                <a:spLocks noChangeShapeType="1"/>
              </p:cNvSpPr>
              <p:nvPr/>
            </p:nvSpPr>
            <p:spPr bwMode="auto">
              <a:xfrm rot="16200000" flipH="1">
                <a:off x="1295"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26" name="Line 1370">
                <a:extLst>
                  <a:ext uri="{FF2B5EF4-FFF2-40B4-BE49-F238E27FC236}">
                    <a16:creationId xmlns:a16="http://schemas.microsoft.com/office/drawing/2014/main" id="{331C74CD-1AA9-3705-0992-77BD9E82DAAB}"/>
                  </a:ext>
                </a:extLst>
              </p:cNvPr>
              <p:cNvSpPr>
                <a:spLocks noChangeShapeType="1"/>
              </p:cNvSpPr>
              <p:nvPr/>
            </p:nvSpPr>
            <p:spPr bwMode="auto">
              <a:xfrm rot="-5400000">
                <a:off x="4227" y="2255"/>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27" name="Line 1371">
                <a:extLst>
                  <a:ext uri="{FF2B5EF4-FFF2-40B4-BE49-F238E27FC236}">
                    <a16:creationId xmlns:a16="http://schemas.microsoft.com/office/drawing/2014/main" id="{28E36109-0DF3-1A77-4291-047F81140451}"/>
                  </a:ext>
                </a:extLst>
              </p:cNvPr>
              <p:cNvSpPr>
                <a:spLocks noChangeShapeType="1"/>
              </p:cNvSpPr>
              <p:nvPr/>
            </p:nvSpPr>
            <p:spPr bwMode="auto">
              <a:xfrm rot="16200000" flipH="1">
                <a:off x="1803"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28" name="Line 1372">
                <a:extLst>
                  <a:ext uri="{FF2B5EF4-FFF2-40B4-BE49-F238E27FC236}">
                    <a16:creationId xmlns:a16="http://schemas.microsoft.com/office/drawing/2014/main" id="{6E7985DC-9AE8-9D81-23A4-8F68E819A701}"/>
                  </a:ext>
                </a:extLst>
              </p:cNvPr>
              <p:cNvSpPr>
                <a:spLocks noChangeShapeType="1"/>
              </p:cNvSpPr>
              <p:nvPr/>
            </p:nvSpPr>
            <p:spPr bwMode="auto">
              <a:xfrm rot="16200000" flipH="1">
                <a:off x="1802"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29" name="Line 1373">
                <a:extLst>
                  <a:ext uri="{FF2B5EF4-FFF2-40B4-BE49-F238E27FC236}">
                    <a16:creationId xmlns:a16="http://schemas.microsoft.com/office/drawing/2014/main" id="{B6DF9EB5-C1FC-A235-6591-6183B7A9C928}"/>
                  </a:ext>
                </a:extLst>
              </p:cNvPr>
              <p:cNvSpPr>
                <a:spLocks noChangeShapeType="1"/>
              </p:cNvSpPr>
              <p:nvPr/>
            </p:nvSpPr>
            <p:spPr bwMode="auto">
              <a:xfrm rot="-5400000" flipH="1" flipV="1">
                <a:off x="4197"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30" name="Line 1374">
                <a:extLst>
                  <a:ext uri="{FF2B5EF4-FFF2-40B4-BE49-F238E27FC236}">
                    <a16:creationId xmlns:a16="http://schemas.microsoft.com/office/drawing/2014/main" id="{86EA4843-6C8C-80FC-AB84-9D5C59E74C5B}"/>
                  </a:ext>
                </a:extLst>
              </p:cNvPr>
              <p:cNvSpPr>
                <a:spLocks noChangeShapeType="1"/>
              </p:cNvSpPr>
              <p:nvPr/>
            </p:nvSpPr>
            <p:spPr bwMode="auto">
              <a:xfrm rot="16200000" flipH="1">
                <a:off x="4198"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31" name="Line 1375">
                <a:extLst>
                  <a:ext uri="{FF2B5EF4-FFF2-40B4-BE49-F238E27FC236}">
                    <a16:creationId xmlns:a16="http://schemas.microsoft.com/office/drawing/2014/main" id="{F9818183-C7C5-E8C7-6CCD-DDC879235DB8}"/>
                  </a:ext>
                </a:extLst>
              </p:cNvPr>
              <p:cNvSpPr>
                <a:spLocks noChangeShapeType="1"/>
              </p:cNvSpPr>
              <p:nvPr/>
            </p:nvSpPr>
            <p:spPr bwMode="auto">
              <a:xfrm rot="16200000" flipH="1">
                <a:off x="1399"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32" name="Line 1376">
                <a:extLst>
                  <a:ext uri="{FF2B5EF4-FFF2-40B4-BE49-F238E27FC236}">
                    <a16:creationId xmlns:a16="http://schemas.microsoft.com/office/drawing/2014/main" id="{AFFD8A27-4331-9054-FE79-B2EF00B44702}"/>
                  </a:ext>
                </a:extLst>
              </p:cNvPr>
              <p:cNvSpPr>
                <a:spLocks noChangeShapeType="1"/>
              </p:cNvSpPr>
              <p:nvPr/>
            </p:nvSpPr>
            <p:spPr bwMode="auto">
              <a:xfrm rot="-5400000" flipH="1" flipV="1">
                <a:off x="1398"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33" name="Line 1377">
                <a:extLst>
                  <a:ext uri="{FF2B5EF4-FFF2-40B4-BE49-F238E27FC236}">
                    <a16:creationId xmlns:a16="http://schemas.microsoft.com/office/drawing/2014/main" id="{318C3F9C-47D9-94AE-D7FB-227510725E28}"/>
                  </a:ext>
                </a:extLst>
              </p:cNvPr>
              <p:cNvSpPr>
                <a:spLocks noChangeShapeType="1"/>
              </p:cNvSpPr>
              <p:nvPr/>
            </p:nvSpPr>
            <p:spPr bwMode="auto">
              <a:xfrm rot="16200000" flipV="1">
                <a:off x="2037" y="97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34" name="Line 1378">
                <a:extLst>
                  <a:ext uri="{FF2B5EF4-FFF2-40B4-BE49-F238E27FC236}">
                    <a16:creationId xmlns:a16="http://schemas.microsoft.com/office/drawing/2014/main" id="{3CA59234-E747-B6C2-970F-1F09F988E576}"/>
                  </a:ext>
                </a:extLst>
              </p:cNvPr>
              <p:cNvSpPr>
                <a:spLocks noChangeShapeType="1"/>
              </p:cNvSpPr>
              <p:nvPr/>
            </p:nvSpPr>
            <p:spPr bwMode="auto">
              <a:xfrm rot="-5400000" flipH="1" flipV="1">
                <a:off x="2038" y="3396"/>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35" name="Line 1379">
                <a:extLst>
                  <a:ext uri="{FF2B5EF4-FFF2-40B4-BE49-F238E27FC236}">
                    <a16:creationId xmlns:a16="http://schemas.microsoft.com/office/drawing/2014/main" id="{ACD97F9A-03F6-AEA9-00B9-3D265F596BDE}"/>
                  </a:ext>
                </a:extLst>
              </p:cNvPr>
              <p:cNvSpPr>
                <a:spLocks noChangeShapeType="1"/>
              </p:cNvSpPr>
              <p:nvPr/>
            </p:nvSpPr>
            <p:spPr bwMode="auto">
              <a:xfrm rot="-5400000" flipH="1" flipV="1">
                <a:off x="3558" y="3396"/>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36" name="Line 1380">
                <a:extLst>
                  <a:ext uri="{FF2B5EF4-FFF2-40B4-BE49-F238E27FC236}">
                    <a16:creationId xmlns:a16="http://schemas.microsoft.com/office/drawing/2014/main" id="{16E0FC42-50DF-E899-3B5D-C2229F3D8385}"/>
                  </a:ext>
                </a:extLst>
              </p:cNvPr>
              <p:cNvSpPr>
                <a:spLocks noChangeShapeType="1"/>
              </p:cNvSpPr>
              <p:nvPr/>
            </p:nvSpPr>
            <p:spPr bwMode="auto">
              <a:xfrm rot="16200000" flipV="1">
                <a:off x="3557" y="97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37" name="Line 1381">
                <a:extLst>
                  <a:ext uri="{FF2B5EF4-FFF2-40B4-BE49-F238E27FC236}">
                    <a16:creationId xmlns:a16="http://schemas.microsoft.com/office/drawing/2014/main" id="{C22EC6B7-5561-5205-D43C-0A45DCFEB022}"/>
                  </a:ext>
                </a:extLst>
              </p:cNvPr>
              <p:cNvSpPr>
                <a:spLocks noChangeShapeType="1"/>
              </p:cNvSpPr>
              <p:nvPr/>
            </p:nvSpPr>
            <p:spPr bwMode="auto">
              <a:xfrm rot="16200000" flipV="1">
                <a:off x="3818"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38" name="Line 1382">
                <a:extLst>
                  <a:ext uri="{FF2B5EF4-FFF2-40B4-BE49-F238E27FC236}">
                    <a16:creationId xmlns:a16="http://schemas.microsoft.com/office/drawing/2014/main" id="{E22E6344-DDE5-902D-F713-F1663A8121BC}"/>
                  </a:ext>
                </a:extLst>
              </p:cNvPr>
              <p:cNvSpPr>
                <a:spLocks noChangeShapeType="1"/>
              </p:cNvSpPr>
              <p:nvPr/>
            </p:nvSpPr>
            <p:spPr bwMode="auto">
              <a:xfrm rot="16200000" flipV="1">
                <a:off x="1779"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39" name="Line 1383">
                <a:extLst>
                  <a:ext uri="{FF2B5EF4-FFF2-40B4-BE49-F238E27FC236}">
                    <a16:creationId xmlns:a16="http://schemas.microsoft.com/office/drawing/2014/main" id="{E8B8E596-EA1A-7F1B-B041-4E3B079D3CBC}"/>
                  </a:ext>
                </a:extLst>
              </p:cNvPr>
              <p:cNvSpPr>
                <a:spLocks noChangeShapeType="1"/>
              </p:cNvSpPr>
              <p:nvPr/>
            </p:nvSpPr>
            <p:spPr bwMode="auto">
              <a:xfrm rot="-5400000" flipH="1" flipV="1">
                <a:off x="1778"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40" name="Line 1384">
                <a:extLst>
                  <a:ext uri="{FF2B5EF4-FFF2-40B4-BE49-F238E27FC236}">
                    <a16:creationId xmlns:a16="http://schemas.microsoft.com/office/drawing/2014/main" id="{D4972DF0-8E50-2952-BD2D-4927F2949619}"/>
                  </a:ext>
                </a:extLst>
              </p:cNvPr>
              <p:cNvSpPr>
                <a:spLocks noChangeShapeType="1"/>
              </p:cNvSpPr>
              <p:nvPr/>
            </p:nvSpPr>
            <p:spPr bwMode="auto">
              <a:xfrm rot="-5400000" flipH="1" flipV="1">
                <a:off x="3817"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41" name="Line 1385">
                <a:extLst>
                  <a:ext uri="{FF2B5EF4-FFF2-40B4-BE49-F238E27FC236}">
                    <a16:creationId xmlns:a16="http://schemas.microsoft.com/office/drawing/2014/main" id="{0FD73220-54C8-C901-B5EF-1FEFE2277D3B}"/>
                  </a:ext>
                </a:extLst>
              </p:cNvPr>
              <p:cNvSpPr>
                <a:spLocks noChangeShapeType="1"/>
              </p:cNvSpPr>
              <p:nvPr/>
            </p:nvSpPr>
            <p:spPr bwMode="auto">
              <a:xfrm rot="-5400000">
                <a:off x="1423"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42" name="Line 1386">
                <a:extLst>
                  <a:ext uri="{FF2B5EF4-FFF2-40B4-BE49-F238E27FC236}">
                    <a16:creationId xmlns:a16="http://schemas.microsoft.com/office/drawing/2014/main" id="{0572B657-26F3-F1CE-19A6-B261F76AA094}"/>
                  </a:ext>
                </a:extLst>
              </p:cNvPr>
              <p:cNvSpPr>
                <a:spLocks noChangeShapeType="1"/>
              </p:cNvSpPr>
              <p:nvPr/>
            </p:nvSpPr>
            <p:spPr bwMode="auto">
              <a:xfrm rot="-5400000">
                <a:off x="1422"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43" name="Line 1387">
                <a:extLst>
                  <a:ext uri="{FF2B5EF4-FFF2-40B4-BE49-F238E27FC236}">
                    <a16:creationId xmlns:a16="http://schemas.microsoft.com/office/drawing/2014/main" id="{C159089F-3E2F-82DA-81E7-508846325717}"/>
                  </a:ext>
                </a:extLst>
              </p:cNvPr>
              <p:cNvSpPr>
                <a:spLocks noChangeShapeType="1"/>
              </p:cNvSpPr>
              <p:nvPr/>
            </p:nvSpPr>
            <p:spPr bwMode="auto">
              <a:xfrm rot="-5400000" flipH="1" flipV="1">
                <a:off x="1399"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44" name="Line 1388">
                <a:extLst>
                  <a:ext uri="{FF2B5EF4-FFF2-40B4-BE49-F238E27FC236}">
                    <a16:creationId xmlns:a16="http://schemas.microsoft.com/office/drawing/2014/main" id="{5DFD89A4-7F30-6E7A-4563-8EE8BE7329A4}"/>
                  </a:ext>
                </a:extLst>
              </p:cNvPr>
              <p:cNvSpPr>
                <a:spLocks noChangeShapeType="1"/>
              </p:cNvSpPr>
              <p:nvPr/>
            </p:nvSpPr>
            <p:spPr bwMode="auto">
              <a:xfrm rot="-5400000" flipH="1" flipV="1">
                <a:off x="4198"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45" name="Line 1389">
                <a:extLst>
                  <a:ext uri="{FF2B5EF4-FFF2-40B4-BE49-F238E27FC236}">
                    <a16:creationId xmlns:a16="http://schemas.microsoft.com/office/drawing/2014/main" id="{F05E0CF3-7D23-D8CA-2961-1EB72DFEC879}"/>
                  </a:ext>
                </a:extLst>
              </p:cNvPr>
              <p:cNvSpPr>
                <a:spLocks noChangeShapeType="1"/>
              </p:cNvSpPr>
              <p:nvPr/>
            </p:nvSpPr>
            <p:spPr bwMode="auto">
              <a:xfrm rot="16200000" flipH="1">
                <a:off x="1398"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46" name="Line 1390">
                <a:extLst>
                  <a:ext uri="{FF2B5EF4-FFF2-40B4-BE49-F238E27FC236}">
                    <a16:creationId xmlns:a16="http://schemas.microsoft.com/office/drawing/2014/main" id="{6EE9C51C-F84E-51F1-BCDA-64707B8BC33D}"/>
                  </a:ext>
                </a:extLst>
              </p:cNvPr>
              <p:cNvSpPr>
                <a:spLocks noChangeShapeType="1"/>
              </p:cNvSpPr>
              <p:nvPr/>
            </p:nvSpPr>
            <p:spPr bwMode="auto">
              <a:xfrm rot="16200000" flipH="1">
                <a:off x="4197"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47" name="Line 1391">
                <a:extLst>
                  <a:ext uri="{FF2B5EF4-FFF2-40B4-BE49-F238E27FC236}">
                    <a16:creationId xmlns:a16="http://schemas.microsoft.com/office/drawing/2014/main" id="{60D728D6-2E61-5245-3DA2-AC1478D7114A}"/>
                  </a:ext>
                </a:extLst>
              </p:cNvPr>
              <p:cNvSpPr>
                <a:spLocks noChangeShapeType="1"/>
              </p:cNvSpPr>
              <p:nvPr/>
            </p:nvSpPr>
            <p:spPr bwMode="auto">
              <a:xfrm rot="-5400000">
                <a:off x="1676"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48" name="Line 1392">
                <a:extLst>
                  <a:ext uri="{FF2B5EF4-FFF2-40B4-BE49-F238E27FC236}">
                    <a16:creationId xmlns:a16="http://schemas.microsoft.com/office/drawing/2014/main" id="{F8641207-7D54-F000-8F5C-D5A123BFB066}"/>
                  </a:ext>
                </a:extLst>
              </p:cNvPr>
              <p:cNvSpPr>
                <a:spLocks noChangeShapeType="1"/>
              </p:cNvSpPr>
              <p:nvPr/>
            </p:nvSpPr>
            <p:spPr bwMode="auto">
              <a:xfrm rot="-5400000">
                <a:off x="1675"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49" name="Line 1393">
                <a:extLst>
                  <a:ext uri="{FF2B5EF4-FFF2-40B4-BE49-F238E27FC236}">
                    <a16:creationId xmlns:a16="http://schemas.microsoft.com/office/drawing/2014/main" id="{8A81E386-2A85-D49E-3AEE-C8903D2ACB7E}"/>
                  </a:ext>
                </a:extLst>
              </p:cNvPr>
              <p:cNvSpPr>
                <a:spLocks noChangeShapeType="1"/>
              </p:cNvSpPr>
              <p:nvPr/>
            </p:nvSpPr>
            <p:spPr bwMode="auto">
              <a:xfrm rot="16200000" flipV="1">
                <a:off x="1519" y="2740"/>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50" name="Line 1394">
                <a:extLst>
                  <a:ext uri="{FF2B5EF4-FFF2-40B4-BE49-F238E27FC236}">
                    <a16:creationId xmlns:a16="http://schemas.microsoft.com/office/drawing/2014/main" id="{7ED5A0CD-373E-C9AA-D71B-FF86D685EF7B}"/>
                  </a:ext>
                </a:extLst>
              </p:cNvPr>
              <p:cNvSpPr>
                <a:spLocks noChangeShapeType="1"/>
              </p:cNvSpPr>
              <p:nvPr/>
            </p:nvSpPr>
            <p:spPr bwMode="auto">
              <a:xfrm rot="-5400000" flipH="1" flipV="1">
                <a:off x="4064" y="1645"/>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51" name="Line 1395">
                <a:extLst>
                  <a:ext uri="{FF2B5EF4-FFF2-40B4-BE49-F238E27FC236}">
                    <a16:creationId xmlns:a16="http://schemas.microsoft.com/office/drawing/2014/main" id="{521BFE4F-3715-15FB-1D27-E779C33037E6}"/>
                  </a:ext>
                </a:extLst>
              </p:cNvPr>
              <p:cNvSpPr>
                <a:spLocks noChangeShapeType="1"/>
              </p:cNvSpPr>
              <p:nvPr/>
            </p:nvSpPr>
            <p:spPr bwMode="auto">
              <a:xfrm rot="16200000" flipV="1">
                <a:off x="4065" y="2740"/>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52" name="Line 1396">
                <a:extLst>
                  <a:ext uri="{FF2B5EF4-FFF2-40B4-BE49-F238E27FC236}">
                    <a16:creationId xmlns:a16="http://schemas.microsoft.com/office/drawing/2014/main" id="{E7712411-8451-967B-E293-9487C3243A2E}"/>
                  </a:ext>
                </a:extLst>
              </p:cNvPr>
              <p:cNvSpPr>
                <a:spLocks noChangeShapeType="1"/>
              </p:cNvSpPr>
              <p:nvPr/>
            </p:nvSpPr>
            <p:spPr bwMode="auto">
              <a:xfrm rot="-5400000" flipH="1" flipV="1">
                <a:off x="1518" y="1645"/>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53" name="Line 1397">
                <a:extLst>
                  <a:ext uri="{FF2B5EF4-FFF2-40B4-BE49-F238E27FC236}">
                    <a16:creationId xmlns:a16="http://schemas.microsoft.com/office/drawing/2014/main" id="{614559FC-F342-EF4F-1713-2412F7646D55}"/>
                  </a:ext>
                </a:extLst>
              </p:cNvPr>
              <p:cNvSpPr>
                <a:spLocks noChangeShapeType="1"/>
              </p:cNvSpPr>
              <p:nvPr/>
            </p:nvSpPr>
            <p:spPr bwMode="auto">
              <a:xfrm rot="16200000" flipH="1">
                <a:off x="1652"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54" name="Line 1398">
                <a:extLst>
                  <a:ext uri="{FF2B5EF4-FFF2-40B4-BE49-F238E27FC236}">
                    <a16:creationId xmlns:a16="http://schemas.microsoft.com/office/drawing/2014/main" id="{06F66C61-4E6F-E944-A40C-C3818DB2F33E}"/>
                  </a:ext>
                </a:extLst>
              </p:cNvPr>
              <p:cNvSpPr>
                <a:spLocks noChangeShapeType="1"/>
              </p:cNvSpPr>
              <p:nvPr/>
            </p:nvSpPr>
            <p:spPr bwMode="auto">
              <a:xfrm rot="16200000" flipH="1">
                <a:off x="3945"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55" name="Line 1399">
                <a:extLst>
                  <a:ext uri="{FF2B5EF4-FFF2-40B4-BE49-F238E27FC236}">
                    <a16:creationId xmlns:a16="http://schemas.microsoft.com/office/drawing/2014/main" id="{3AE14334-47E8-6C61-A4CA-51E45D39F513}"/>
                  </a:ext>
                </a:extLst>
              </p:cNvPr>
              <p:cNvSpPr>
                <a:spLocks noChangeShapeType="1"/>
              </p:cNvSpPr>
              <p:nvPr/>
            </p:nvSpPr>
            <p:spPr bwMode="auto">
              <a:xfrm rot="-5400000" flipH="1" flipV="1">
                <a:off x="3939"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56" name="Line 1400">
                <a:extLst>
                  <a:ext uri="{FF2B5EF4-FFF2-40B4-BE49-F238E27FC236}">
                    <a16:creationId xmlns:a16="http://schemas.microsoft.com/office/drawing/2014/main" id="{731B8B97-C347-FE4E-F4D1-FDB6F83FA82B}"/>
                  </a:ext>
                </a:extLst>
              </p:cNvPr>
              <p:cNvSpPr>
                <a:spLocks noChangeShapeType="1"/>
              </p:cNvSpPr>
              <p:nvPr/>
            </p:nvSpPr>
            <p:spPr bwMode="auto">
              <a:xfrm rot="-5400000" flipH="1" flipV="1">
                <a:off x="1646"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57" name="Line 1401">
                <a:extLst>
                  <a:ext uri="{FF2B5EF4-FFF2-40B4-BE49-F238E27FC236}">
                    <a16:creationId xmlns:a16="http://schemas.microsoft.com/office/drawing/2014/main" id="{D56E0282-B92C-034E-63D8-68A73F3E197D}"/>
                  </a:ext>
                </a:extLst>
              </p:cNvPr>
              <p:cNvSpPr>
                <a:spLocks noChangeShapeType="1"/>
              </p:cNvSpPr>
              <p:nvPr/>
            </p:nvSpPr>
            <p:spPr bwMode="auto">
              <a:xfrm rot="16200000" flipH="1">
                <a:off x="1549"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58" name="Line 1402">
                <a:extLst>
                  <a:ext uri="{FF2B5EF4-FFF2-40B4-BE49-F238E27FC236}">
                    <a16:creationId xmlns:a16="http://schemas.microsoft.com/office/drawing/2014/main" id="{FCE0F2AF-0395-F281-07F0-F77E89F6FBAF}"/>
                  </a:ext>
                </a:extLst>
              </p:cNvPr>
              <p:cNvSpPr>
                <a:spLocks noChangeShapeType="1"/>
              </p:cNvSpPr>
              <p:nvPr/>
            </p:nvSpPr>
            <p:spPr bwMode="auto">
              <a:xfrm rot="16200000" flipH="1">
                <a:off x="1554"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59" name="Line 1403">
                <a:extLst>
                  <a:ext uri="{FF2B5EF4-FFF2-40B4-BE49-F238E27FC236}">
                    <a16:creationId xmlns:a16="http://schemas.microsoft.com/office/drawing/2014/main" id="{0EC0EC9B-B3A5-84EC-36CF-B93CC3CFECF2}"/>
                  </a:ext>
                </a:extLst>
              </p:cNvPr>
              <p:cNvSpPr>
                <a:spLocks noChangeShapeType="1"/>
              </p:cNvSpPr>
              <p:nvPr/>
            </p:nvSpPr>
            <p:spPr bwMode="auto">
              <a:xfrm rot="16200000" flipH="1">
                <a:off x="3588"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60" name="Line 1404">
                <a:extLst>
                  <a:ext uri="{FF2B5EF4-FFF2-40B4-BE49-F238E27FC236}">
                    <a16:creationId xmlns:a16="http://schemas.microsoft.com/office/drawing/2014/main" id="{4930E10E-4FF1-9CB6-2C61-B1BFF0A7D09E}"/>
                  </a:ext>
                </a:extLst>
              </p:cNvPr>
              <p:cNvSpPr>
                <a:spLocks noChangeShapeType="1"/>
              </p:cNvSpPr>
              <p:nvPr/>
            </p:nvSpPr>
            <p:spPr bwMode="auto">
              <a:xfrm rot="16200000" flipH="1">
                <a:off x="3587"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61" name="Line 1405">
                <a:extLst>
                  <a:ext uri="{FF2B5EF4-FFF2-40B4-BE49-F238E27FC236}">
                    <a16:creationId xmlns:a16="http://schemas.microsoft.com/office/drawing/2014/main" id="{CF66A15F-F4DC-B7BF-046B-ECCBFB76CA0B}"/>
                  </a:ext>
                </a:extLst>
              </p:cNvPr>
              <p:cNvSpPr>
                <a:spLocks noChangeShapeType="1"/>
              </p:cNvSpPr>
              <p:nvPr/>
            </p:nvSpPr>
            <p:spPr bwMode="auto">
              <a:xfrm rot="16200000" flipH="1">
                <a:off x="2171"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62" name="Line 1406">
                <a:extLst>
                  <a:ext uri="{FF2B5EF4-FFF2-40B4-BE49-F238E27FC236}">
                    <a16:creationId xmlns:a16="http://schemas.microsoft.com/office/drawing/2014/main" id="{FC2C5630-0B31-D0B2-3C4B-BADDAA69DD85}"/>
                  </a:ext>
                </a:extLst>
              </p:cNvPr>
              <p:cNvSpPr>
                <a:spLocks noChangeShapeType="1"/>
              </p:cNvSpPr>
              <p:nvPr/>
            </p:nvSpPr>
            <p:spPr bwMode="auto">
              <a:xfrm rot="-5400000" flipH="1" flipV="1">
                <a:off x="3425"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63" name="Line 1407">
                <a:extLst>
                  <a:ext uri="{FF2B5EF4-FFF2-40B4-BE49-F238E27FC236}">
                    <a16:creationId xmlns:a16="http://schemas.microsoft.com/office/drawing/2014/main" id="{8E53D28E-B281-5AF5-B778-BF26086C5E5D}"/>
                  </a:ext>
                </a:extLst>
              </p:cNvPr>
              <p:cNvSpPr>
                <a:spLocks noChangeShapeType="1"/>
              </p:cNvSpPr>
              <p:nvPr/>
            </p:nvSpPr>
            <p:spPr bwMode="auto">
              <a:xfrm rot="16200000" flipH="1">
                <a:off x="3426"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64" name="Line 1408">
                <a:extLst>
                  <a:ext uri="{FF2B5EF4-FFF2-40B4-BE49-F238E27FC236}">
                    <a16:creationId xmlns:a16="http://schemas.microsoft.com/office/drawing/2014/main" id="{57FB6CB1-04C3-1593-DEBD-8C95B7048D69}"/>
                  </a:ext>
                </a:extLst>
              </p:cNvPr>
              <p:cNvSpPr>
                <a:spLocks noChangeShapeType="1"/>
              </p:cNvSpPr>
              <p:nvPr/>
            </p:nvSpPr>
            <p:spPr bwMode="auto">
              <a:xfrm rot="-5400000" flipH="1" flipV="1">
                <a:off x="2170"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65" name="Line 1409">
                <a:extLst>
                  <a:ext uri="{FF2B5EF4-FFF2-40B4-BE49-F238E27FC236}">
                    <a16:creationId xmlns:a16="http://schemas.microsoft.com/office/drawing/2014/main" id="{8ADC6B20-5DD7-8583-7F5E-5B2473569390}"/>
                  </a:ext>
                </a:extLst>
              </p:cNvPr>
              <p:cNvSpPr>
                <a:spLocks noChangeShapeType="1"/>
              </p:cNvSpPr>
              <p:nvPr/>
            </p:nvSpPr>
            <p:spPr bwMode="auto">
              <a:xfrm rot="16200000" flipH="1">
                <a:off x="4095"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66" name="Line 1410">
                <a:extLst>
                  <a:ext uri="{FF2B5EF4-FFF2-40B4-BE49-F238E27FC236}">
                    <a16:creationId xmlns:a16="http://schemas.microsoft.com/office/drawing/2014/main" id="{EC4AC68A-19A7-BA90-91A9-DE485B4C913A}"/>
                  </a:ext>
                </a:extLst>
              </p:cNvPr>
              <p:cNvSpPr>
                <a:spLocks noChangeShapeType="1"/>
              </p:cNvSpPr>
              <p:nvPr/>
            </p:nvSpPr>
            <p:spPr bwMode="auto">
              <a:xfrm rot="16200000" flipH="1">
                <a:off x="4094"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67" name="Line 1411">
                <a:extLst>
                  <a:ext uri="{FF2B5EF4-FFF2-40B4-BE49-F238E27FC236}">
                    <a16:creationId xmlns:a16="http://schemas.microsoft.com/office/drawing/2014/main" id="{8671E078-8E12-953F-B43E-AB7A2B1B2E81}"/>
                  </a:ext>
                </a:extLst>
              </p:cNvPr>
              <p:cNvSpPr>
                <a:spLocks noChangeShapeType="1"/>
              </p:cNvSpPr>
              <p:nvPr/>
            </p:nvSpPr>
            <p:spPr bwMode="auto">
              <a:xfrm rot="-5400000">
                <a:off x="1428" y="2255"/>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68" name="Line 1412">
                <a:extLst>
                  <a:ext uri="{FF2B5EF4-FFF2-40B4-BE49-F238E27FC236}">
                    <a16:creationId xmlns:a16="http://schemas.microsoft.com/office/drawing/2014/main" id="{C52CDB0C-3A48-BB5F-D0CD-904FA6813678}"/>
                  </a:ext>
                </a:extLst>
              </p:cNvPr>
              <p:cNvSpPr>
                <a:spLocks noChangeShapeType="1"/>
              </p:cNvSpPr>
              <p:nvPr/>
            </p:nvSpPr>
            <p:spPr bwMode="auto">
              <a:xfrm rot="-5400000" flipH="1" flipV="1">
                <a:off x="3691"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69" name="Line 1413">
                <a:extLst>
                  <a:ext uri="{FF2B5EF4-FFF2-40B4-BE49-F238E27FC236}">
                    <a16:creationId xmlns:a16="http://schemas.microsoft.com/office/drawing/2014/main" id="{C6761C1C-53F0-0DEC-976E-4B80514129F8}"/>
                  </a:ext>
                </a:extLst>
              </p:cNvPr>
              <p:cNvSpPr>
                <a:spLocks noChangeShapeType="1"/>
              </p:cNvSpPr>
              <p:nvPr/>
            </p:nvSpPr>
            <p:spPr bwMode="auto">
              <a:xfrm rot="-5400000" flipH="1" flipV="1">
                <a:off x="1906"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70" name="Line 1414">
                <a:extLst>
                  <a:ext uri="{FF2B5EF4-FFF2-40B4-BE49-F238E27FC236}">
                    <a16:creationId xmlns:a16="http://schemas.microsoft.com/office/drawing/2014/main" id="{325A1EF6-36F5-5E69-E39C-295CC17A5E42}"/>
                  </a:ext>
                </a:extLst>
              </p:cNvPr>
              <p:cNvSpPr>
                <a:spLocks noChangeShapeType="1"/>
              </p:cNvSpPr>
              <p:nvPr/>
            </p:nvSpPr>
            <p:spPr bwMode="auto">
              <a:xfrm rot="16200000" flipH="1">
                <a:off x="1905"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71" name="Line 1415">
                <a:extLst>
                  <a:ext uri="{FF2B5EF4-FFF2-40B4-BE49-F238E27FC236}">
                    <a16:creationId xmlns:a16="http://schemas.microsoft.com/office/drawing/2014/main" id="{721E14CE-94F1-D894-E84E-FE86FE0CEF15}"/>
                  </a:ext>
                </a:extLst>
              </p:cNvPr>
              <p:cNvSpPr>
                <a:spLocks noChangeShapeType="1"/>
              </p:cNvSpPr>
              <p:nvPr/>
            </p:nvSpPr>
            <p:spPr bwMode="auto">
              <a:xfrm rot="16200000" flipH="1">
                <a:off x="3690"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72" name="Line 1416">
                <a:extLst>
                  <a:ext uri="{FF2B5EF4-FFF2-40B4-BE49-F238E27FC236}">
                    <a16:creationId xmlns:a16="http://schemas.microsoft.com/office/drawing/2014/main" id="{B4422B99-E42E-B73D-99E5-03F67D7AAB05}"/>
                  </a:ext>
                </a:extLst>
              </p:cNvPr>
              <p:cNvSpPr>
                <a:spLocks noChangeShapeType="1"/>
              </p:cNvSpPr>
              <p:nvPr/>
            </p:nvSpPr>
            <p:spPr bwMode="auto">
              <a:xfrm rot="-5400000" flipH="1" flipV="1">
                <a:off x="4071" y="251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73" name="Line 1417">
                <a:extLst>
                  <a:ext uri="{FF2B5EF4-FFF2-40B4-BE49-F238E27FC236}">
                    <a16:creationId xmlns:a16="http://schemas.microsoft.com/office/drawing/2014/main" id="{C8ED4CA2-1E14-D1EE-C121-4FC56C212CA8}"/>
                  </a:ext>
                </a:extLst>
              </p:cNvPr>
              <p:cNvSpPr>
                <a:spLocks noChangeShapeType="1"/>
              </p:cNvSpPr>
              <p:nvPr/>
            </p:nvSpPr>
            <p:spPr bwMode="auto">
              <a:xfrm rot="16200000" flipV="1">
                <a:off x="1524" y="187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74" name="Line 1418">
                <a:extLst>
                  <a:ext uri="{FF2B5EF4-FFF2-40B4-BE49-F238E27FC236}">
                    <a16:creationId xmlns:a16="http://schemas.microsoft.com/office/drawing/2014/main" id="{37DA2F87-C28B-8E31-3204-A743449ED803}"/>
                  </a:ext>
                </a:extLst>
              </p:cNvPr>
              <p:cNvSpPr>
                <a:spLocks noChangeShapeType="1"/>
              </p:cNvSpPr>
              <p:nvPr/>
            </p:nvSpPr>
            <p:spPr bwMode="auto">
              <a:xfrm rot="-5400000" flipH="1" flipV="1">
                <a:off x="1525" y="251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75" name="Line 1419">
                <a:extLst>
                  <a:ext uri="{FF2B5EF4-FFF2-40B4-BE49-F238E27FC236}">
                    <a16:creationId xmlns:a16="http://schemas.microsoft.com/office/drawing/2014/main" id="{78EB1ACC-F49D-C608-435F-1094CE05C881}"/>
                  </a:ext>
                </a:extLst>
              </p:cNvPr>
              <p:cNvSpPr>
                <a:spLocks noChangeShapeType="1"/>
              </p:cNvSpPr>
              <p:nvPr/>
            </p:nvSpPr>
            <p:spPr bwMode="auto">
              <a:xfrm rot="16200000" flipV="1">
                <a:off x="4070" y="187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76" name="Line 1420">
                <a:extLst>
                  <a:ext uri="{FF2B5EF4-FFF2-40B4-BE49-F238E27FC236}">
                    <a16:creationId xmlns:a16="http://schemas.microsoft.com/office/drawing/2014/main" id="{AD2D8919-8BEA-C6C6-A2AF-CC062825CFC8}"/>
                  </a:ext>
                </a:extLst>
              </p:cNvPr>
              <p:cNvSpPr>
                <a:spLocks noChangeShapeType="1"/>
              </p:cNvSpPr>
              <p:nvPr/>
            </p:nvSpPr>
            <p:spPr bwMode="auto">
              <a:xfrm rot="16200000" flipV="1">
                <a:off x="2296" y="9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77" name="Line 1421">
                <a:extLst>
                  <a:ext uri="{FF2B5EF4-FFF2-40B4-BE49-F238E27FC236}">
                    <a16:creationId xmlns:a16="http://schemas.microsoft.com/office/drawing/2014/main" id="{687B95AF-896B-9293-0721-FD639C687D5A}"/>
                  </a:ext>
                </a:extLst>
              </p:cNvPr>
              <p:cNvSpPr>
                <a:spLocks noChangeShapeType="1"/>
              </p:cNvSpPr>
              <p:nvPr/>
            </p:nvSpPr>
            <p:spPr bwMode="auto">
              <a:xfrm rot="-5400000" flipH="1" flipV="1">
                <a:off x="3299" y="34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78" name="Line 1422">
                <a:extLst>
                  <a:ext uri="{FF2B5EF4-FFF2-40B4-BE49-F238E27FC236}">
                    <a16:creationId xmlns:a16="http://schemas.microsoft.com/office/drawing/2014/main" id="{4CAA4897-1830-9178-FA9A-857243A93F7F}"/>
                  </a:ext>
                </a:extLst>
              </p:cNvPr>
              <p:cNvSpPr>
                <a:spLocks noChangeShapeType="1"/>
              </p:cNvSpPr>
              <p:nvPr/>
            </p:nvSpPr>
            <p:spPr bwMode="auto">
              <a:xfrm rot="16200000" flipV="1">
                <a:off x="3298" y="9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79" name="Line 1423">
                <a:extLst>
                  <a:ext uri="{FF2B5EF4-FFF2-40B4-BE49-F238E27FC236}">
                    <a16:creationId xmlns:a16="http://schemas.microsoft.com/office/drawing/2014/main" id="{6F2D3BB2-0608-02E9-7CDD-711432160ABB}"/>
                  </a:ext>
                </a:extLst>
              </p:cNvPr>
              <p:cNvSpPr>
                <a:spLocks noChangeShapeType="1"/>
              </p:cNvSpPr>
              <p:nvPr/>
            </p:nvSpPr>
            <p:spPr bwMode="auto">
              <a:xfrm rot="-5400000" flipH="1" flipV="1">
                <a:off x="2297" y="34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80" name="Line 1424">
                <a:extLst>
                  <a:ext uri="{FF2B5EF4-FFF2-40B4-BE49-F238E27FC236}">
                    <a16:creationId xmlns:a16="http://schemas.microsoft.com/office/drawing/2014/main" id="{E868B6EF-3099-A4C0-5F5F-8277F8868138}"/>
                  </a:ext>
                </a:extLst>
              </p:cNvPr>
              <p:cNvSpPr>
                <a:spLocks noChangeShapeType="1"/>
              </p:cNvSpPr>
              <p:nvPr/>
            </p:nvSpPr>
            <p:spPr bwMode="auto">
              <a:xfrm rot="16200000" flipH="1">
                <a:off x="2068"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81" name="Line 1425">
                <a:extLst>
                  <a:ext uri="{FF2B5EF4-FFF2-40B4-BE49-F238E27FC236}">
                    <a16:creationId xmlns:a16="http://schemas.microsoft.com/office/drawing/2014/main" id="{0952BC7E-B6B9-D5BD-FE90-B19FF61495FC}"/>
                  </a:ext>
                </a:extLst>
              </p:cNvPr>
              <p:cNvSpPr>
                <a:spLocks noChangeShapeType="1"/>
              </p:cNvSpPr>
              <p:nvPr/>
            </p:nvSpPr>
            <p:spPr bwMode="auto">
              <a:xfrm rot="16200000" flipH="1">
                <a:off x="2067"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82" name="Line 1426">
                <a:extLst>
                  <a:ext uri="{FF2B5EF4-FFF2-40B4-BE49-F238E27FC236}">
                    <a16:creationId xmlns:a16="http://schemas.microsoft.com/office/drawing/2014/main" id="{0010A65E-E715-F7EF-D7BC-1F8D478D62CF}"/>
                  </a:ext>
                </a:extLst>
              </p:cNvPr>
              <p:cNvSpPr>
                <a:spLocks noChangeShapeType="1"/>
              </p:cNvSpPr>
              <p:nvPr/>
            </p:nvSpPr>
            <p:spPr bwMode="auto">
              <a:xfrm rot="-5400000">
                <a:off x="3714"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83" name="Line 1427">
                <a:extLst>
                  <a:ext uri="{FF2B5EF4-FFF2-40B4-BE49-F238E27FC236}">
                    <a16:creationId xmlns:a16="http://schemas.microsoft.com/office/drawing/2014/main" id="{320A034E-A0FD-F991-C0EB-E59B39E0548C}"/>
                  </a:ext>
                </a:extLst>
              </p:cNvPr>
              <p:cNvSpPr>
                <a:spLocks noChangeShapeType="1"/>
              </p:cNvSpPr>
              <p:nvPr/>
            </p:nvSpPr>
            <p:spPr bwMode="auto">
              <a:xfrm rot="-5400000">
                <a:off x="3715"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84" name="Line 1428">
                <a:extLst>
                  <a:ext uri="{FF2B5EF4-FFF2-40B4-BE49-F238E27FC236}">
                    <a16:creationId xmlns:a16="http://schemas.microsoft.com/office/drawing/2014/main" id="{2D943DC2-D008-8B59-152A-DA6A5C7D92CC}"/>
                  </a:ext>
                </a:extLst>
              </p:cNvPr>
              <p:cNvSpPr>
                <a:spLocks noChangeShapeType="1"/>
              </p:cNvSpPr>
              <p:nvPr/>
            </p:nvSpPr>
            <p:spPr bwMode="auto">
              <a:xfrm rot="-5400000">
                <a:off x="3968"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85" name="Line 1429">
                <a:extLst>
                  <a:ext uri="{FF2B5EF4-FFF2-40B4-BE49-F238E27FC236}">
                    <a16:creationId xmlns:a16="http://schemas.microsoft.com/office/drawing/2014/main" id="{2EB915EE-D8C0-83A0-A6AF-C78E2D146E5F}"/>
                  </a:ext>
                </a:extLst>
              </p:cNvPr>
              <p:cNvSpPr>
                <a:spLocks noChangeShapeType="1"/>
              </p:cNvSpPr>
              <p:nvPr/>
            </p:nvSpPr>
            <p:spPr bwMode="auto">
              <a:xfrm rot="-5400000">
                <a:off x="3969"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86" name="Line 1430">
                <a:extLst>
                  <a:ext uri="{FF2B5EF4-FFF2-40B4-BE49-F238E27FC236}">
                    <a16:creationId xmlns:a16="http://schemas.microsoft.com/office/drawing/2014/main" id="{7AE74511-5A76-892B-7D66-C2F8B2405EAC}"/>
                  </a:ext>
                </a:extLst>
              </p:cNvPr>
              <p:cNvSpPr>
                <a:spLocks noChangeShapeType="1"/>
              </p:cNvSpPr>
              <p:nvPr/>
            </p:nvSpPr>
            <p:spPr bwMode="auto">
              <a:xfrm rot="-5400000" flipH="1" flipV="1">
                <a:off x="1779"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87" name="Line 1431">
                <a:extLst>
                  <a:ext uri="{FF2B5EF4-FFF2-40B4-BE49-F238E27FC236}">
                    <a16:creationId xmlns:a16="http://schemas.microsoft.com/office/drawing/2014/main" id="{C8295E95-7351-6E8C-EE88-47A83D3B48B2}"/>
                  </a:ext>
                </a:extLst>
              </p:cNvPr>
              <p:cNvSpPr>
                <a:spLocks noChangeShapeType="1"/>
              </p:cNvSpPr>
              <p:nvPr/>
            </p:nvSpPr>
            <p:spPr bwMode="auto">
              <a:xfrm rot="-5400000" flipH="1" flipV="1">
                <a:off x="3818"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88" name="Line 1432">
                <a:extLst>
                  <a:ext uri="{FF2B5EF4-FFF2-40B4-BE49-F238E27FC236}">
                    <a16:creationId xmlns:a16="http://schemas.microsoft.com/office/drawing/2014/main" id="{25B92CE6-2C01-34DF-0D47-65F8CC194480}"/>
                  </a:ext>
                </a:extLst>
              </p:cNvPr>
              <p:cNvSpPr>
                <a:spLocks noChangeShapeType="1"/>
              </p:cNvSpPr>
              <p:nvPr/>
            </p:nvSpPr>
            <p:spPr bwMode="auto">
              <a:xfrm rot="16200000" flipV="1">
                <a:off x="1773"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89" name="Line 1433">
                <a:extLst>
                  <a:ext uri="{FF2B5EF4-FFF2-40B4-BE49-F238E27FC236}">
                    <a16:creationId xmlns:a16="http://schemas.microsoft.com/office/drawing/2014/main" id="{C9063E9A-11D0-9F93-98FE-338DB0C73379}"/>
                  </a:ext>
                </a:extLst>
              </p:cNvPr>
              <p:cNvSpPr>
                <a:spLocks noChangeShapeType="1"/>
              </p:cNvSpPr>
              <p:nvPr/>
            </p:nvSpPr>
            <p:spPr bwMode="auto">
              <a:xfrm rot="16200000" flipV="1">
                <a:off x="3812"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90" name="Line 1434">
                <a:extLst>
                  <a:ext uri="{FF2B5EF4-FFF2-40B4-BE49-F238E27FC236}">
                    <a16:creationId xmlns:a16="http://schemas.microsoft.com/office/drawing/2014/main" id="{D13CAAD9-0ABC-36BF-EC37-F906F1383EEE}"/>
                  </a:ext>
                </a:extLst>
              </p:cNvPr>
              <p:cNvSpPr>
                <a:spLocks noChangeShapeType="1"/>
              </p:cNvSpPr>
              <p:nvPr/>
            </p:nvSpPr>
            <p:spPr bwMode="auto">
              <a:xfrm rot="16200000" flipV="1">
                <a:off x="1525" y="229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91" name="Line 1435">
                <a:extLst>
                  <a:ext uri="{FF2B5EF4-FFF2-40B4-BE49-F238E27FC236}">
                    <a16:creationId xmlns:a16="http://schemas.microsoft.com/office/drawing/2014/main" id="{B29E6006-65F5-ACB3-6781-2E9C226574DC}"/>
                  </a:ext>
                </a:extLst>
              </p:cNvPr>
              <p:cNvSpPr>
                <a:spLocks noChangeShapeType="1"/>
              </p:cNvSpPr>
              <p:nvPr/>
            </p:nvSpPr>
            <p:spPr bwMode="auto">
              <a:xfrm rot="16200000" flipV="1">
                <a:off x="4071" y="229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92" name="Line 1436">
                <a:extLst>
                  <a:ext uri="{FF2B5EF4-FFF2-40B4-BE49-F238E27FC236}">
                    <a16:creationId xmlns:a16="http://schemas.microsoft.com/office/drawing/2014/main" id="{5400D4A4-B69D-9F5B-A97E-F57EA3C5DBF4}"/>
                  </a:ext>
                </a:extLst>
              </p:cNvPr>
              <p:cNvSpPr>
                <a:spLocks noChangeShapeType="1"/>
              </p:cNvSpPr>
              <p:nvPr/>
            </p:nvSpPr>
            <p:spPr bwMode="auto">
              <a:xfrm rot="-5400000" flipH="1" flipV="1">
                <a:off x="4070" y="2089"/>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93" name="Line 1437">
                <a:extLst>
                  <a:ext uri="{FF2B5EF4-FFF2-40B4-BE49-F238E27FC236}">
                    <a16:creationId xmlns:a16="http://schemas.microsoft.com/office/drawing/2014/main" id="{1893676B-0619-36C6-62DD-A95BF759AE34}"/>
                  </a:ext>
                </a:extLst>
              </p:cNvPr>
              <p:cNvSpPr>
                <a:spLocks noChangeShapeType="1"/>
              </p:cNvSpPr>
              <p:nvPr/>
            </p:nvSpPr>
            <p:spPr bwMode="auto">
              <a:xfrm rot="-5400000" flipH="1" flipV="1">
                <a:off x="1524" y="2089"/>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94" name="Line 1438">
                <a:extLst>
                  <a:ext uri="{FF2B5EF4-FFF2-40B4-BE49-F238E27FC236}">
                    <a16:creationId xmlns:a16="http://schemas.microsoft.com/office/drawing/2014/main" id="{8AA16180-F880-1A80-4E5C-FA2417BDF6EA}"/>
                  </a:ext>
                </a:extLst>
              </p:cNvPr>
              <p:cNvSpPr>
                <a:spLocks noChangeShapeType="1"/>
              </p:cNvSpPr>
              <p:nvPr/>
            </p:nvSpPr>
            <p:spPr bwMode="auto">
              <a:xfrm rot="-5400000" flipH="1" flipV="1">
                <a:off x="3939"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95" name="Line 1439">
                <a:extLst>
                  <a:ext uri="{FF2B5EF4-FFF2-40B4-BE49-F238E27FC236}">
                    <a16:creationId xmlns:a16="http://schemas.microsoft.com/office/drawing/2014/main" id="{B323004B-7D02-BE99-982D-CDA4D1C78060}"/>
                  </a:ext>
                </a:extLst>
              </p:cNvPr>
              <p:cNvSpPr>
                <a:spLocks noChangeShapeType="1"/>
              </p:cNvSpPr>
              <p:nvPr/>
            </p:nvSpPr>
            <p:spPr bwMode="auto">
              <a:xfrm rot="16200000" flipH="1">
                <a:off x="1645"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96" name="Line 1440">
                <a:extLst>
                  <a:ext uri="{FF2B5EF4-FFF2-40B4-BE49-F238E27FC236}">
                    <a16:creationId xmlns:a16="http://schemas.microsoft.com/office/drawing/2014/main" id="{7D438996-3E8C-3A1C-DDBC-E4FF652BF538}"/>
                  </a:ext>
                </a:extLst>
              </p:cNvPr>
              <p:cNvSpPr>
                <a:spLocks noChangeShapeType="1"/>
              </p:cNvSpPr>
              <p:nvPr/>
            </p:nvSpPr>
            <p:spPr bwMode="auto">
              <a:xfrm rot="-5400000" flipH="1" flipV="1">
                <a:off x="1646"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97" name="Line 1441">
                <a:extLst>
                  <a:ext uri="{FF2B5EF4-FFF2-40B4-BE49-F238E27FC236}">
                    <a16:creationId xmlns:a16="http://schemas.microsoft.com/office/drawing/2014/main" id="{61EEF5BB-14E9-4091-1064-0F549E189742}"/>
                  </a:ext>
                </a:extLst>
              </p:cNvPr>
              <p:cNvSpPr>
                <a:spLocks noChangeShapeType="1"/>
              </p:cNvSpPr>
              <p:nvPr/>
            </p:nvSpPr>
            <p:spPr bwMode="auto">
              <a:xfrm rot="16200000" flipH="1">
                <a:off x="3938"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98" name="Line 1442">
                <a:extLst>
                  <a:ext uri="{FF2B5EF4-FFF2-40B4-BE49-F238E27FC236}">
                    <a16:creationId xmlns:a16="http://schemas.microsoft.com/office/drawing/2014/main" id="{A6C3D649-E8B1-5967-6133-D266CBAF236B}"/>
                  </a:ext>
                </a:extLst>
              </p:cNvPr>
              <p:cNvSpPr>
                <a:spLocks noChangeShapeType="1"/>
              </p:cNvSpPr>
              <p:nvPr/>
            </p:nvSpPr>
            <p:spPr bwMode="auto">
              <a:xfrm rot="-5400000" flipH="1" flipV="1">
                <a:off x="3172"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699" name="Line 1443">
                <a:extLst>
                  <a:ext uri="{FF2B5EF4-FFF2-40B4-BE49-F238E27FC236}">
                    <a16:creationId xmlns:a16="http://schemas.microsoft.com/office/drawing/2014/main" id="{239ACAE3-3377-F741-413D-14220ED4D821}"/>
                  </a:ext>
                </a:extLst>
              </p:cNvPr>
              <p:cNvSpPr>
                <a:spLocks noChangeShapeType="1"/>
              </p:cNvSpPr>
              <p:nvPr/>
            </p:nvSpPr>
            <p:spPr bwMode="auto">
              <a:xfrm rot="16200000" flipH="1">
                <a:off x="3173"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00" name="Line 1444">
                <a:extLst>
                  <a:ext uri="{FF2B5EF4-FFF2-40B4-BE49-F238E27FC236}">
                    <a16:creationId xmlns:a16="http://schemas.microsoft.com/office/drawing/2014/main" id="{5FCE47D5-DE96-9546-10F2-0F5058B252E2}"/>
                  </a:ext>
                </a:extLst>
              </p:cNvPr>
              <p:cNvSpPr>
                <a:spLocks noChangeShapeType="1"/>
              </p:cNvSpPr>
              <p:nvPr/>
            </p:nvSpPr>
            <p:spPr bwMode="auto">
              <a:xfrm rot="16200000" flipH="1">
                <a:off x="2424"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01" name="Line 1445">
                <a:extLst>
                  <a:ext uri="{FF2B5EF4-FFF2-40B4-BE49-F238E27FC236}">
                    <a16:creationId xmlns:a16="http://schemas.microsoft.com/office/drawing/2014/main" id="{271405CD-7F83-0B0A-7A40-D43819008117}"/>
                  </a:ext>
                </a:extLst>
              </p:cNvPr>
              <p:cNvSpPr>
                <a:spLocks noChangeShapeType="1"/>
              </p:cNvSpPr>
              <p:nvPr/>
            </p:nvSpPr>
            <p:spPr bwMode="auto">
              <a:xfrm rot="-5400000" flipH="1" flipV="1">
                <a:off x="2423"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02" name="Line 1446">
                <a:extLst>
                  <a:ext uri="{FF2B5EF4-FFF2-40B4-BE49-F238E27FC236}">
                    <a16:creationId xmlns:a16="http://schemas.microsoft.com/office/drawing/2014/main" id="{40E31084-9B9D-2472-DC3E-525944966AE9}"/>
                  </a:ext>
                </a:extLst>
              </p:cNvPr>
              <p:cNvSpPr>
                <a:spLocks noChangeShapeType="1"/>
              </p:cNvSpPr>
              <p:nvPr/>
            </p:nvSpPr>
            <p:spPr bwMode="auto">
              <a:xfrm rot="16200000" flipH="1">
                <a:off x="3843"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03" name="Line 1447">
                <a:extLst>
                  <a:ext uri="{FF2B5EF4-FFF2-40B4-BE49-F238E27FC236}">
                    <a16:creationId xmlns:a16="http://schemas.microsoft.com/office/drawing/2014/main" id="{E7DC87AE-B28E-EACE-5F4C-5CAA9F124D47}"/>
                  </a:ext>
                </a:extLst>
              </p:cNvPr>
              <p:cNvSpPr>
                <a:spLocks noChangeShapeType="1"/>
              </p:cNvSpPr>
              <p:nvPr/>
            </p:nvSpPr>
            <p:spPr bwMode="auto">
              <a:xfrm rot="16200000" flipH="1">
                <a:off x="3848"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04" name="Line 1448">
                <a:extLst>
                  <a:ext uri="{FF2B5EF4-FFF2-40B4-BE49-F238E27FC236}">
                    <a16:creationId xmlns:a16="http://schemas.microsoft.com/office/drawing/2014/main" id="{722D5971-8B35-851A-8CC9-7BCF9A285689}"/>
                  </a:ext>
                </a:extLst>
              </p:cNvPr>
              <p:cNvSpPr>
                <a:spLocks noChangeShapeType="1"/>
              </p:cNvSpPr>
              <p:nvPr/>
            </p:nvSpPr>
            <p:spPr bwMode="auto">
              <a:xfrm rot="16200000" flipV="1">
                <a:off x="3559" y="3178"/>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05" name="Line 1449">
                <a:extLst>
                  <a:ext uri="{FF2B5EF4-FFF2-40B4-BE49-F238E27FC236}">
                    <a16:creationId xmlns:a16="http://schemas.microsoft.com/office/drawing/2014/main" id="{9EB1771A-33C6-004D-1D59-ACF6EBCE6734}"/>
                  </a:ext>
                </a:extLst>
              </p:cNvPr>
              <p:cNvSpPr>
                <a:spLocks noChangeShapeType="1"/>
              </p:cNvSpPr>
              <p:nvPr/>
            </p:nvSpPr>
            <p:spPr bwMode="auto">
              <a:xfrm rot="16200000" flipV="1">
                <a:off x="2039" y="3178"/>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06" name="Line 1450">
                <a:extLst>
                  <a:ext uri="{FF2B5EF4-FFF2-40B4-BE49-F238E27FC236}">
                    <a16:creationId xmlns:a16="http://schemas.microsoft.com/office/drawing/2014/main" id="{4AE62A93-20BB-87D3-3EF0-8E4D8ECCA1EF}"/>
                  </a:ext>
                </a:extLst>
              </p:cNvPr>
              <p:cNvSpPr>
                <a:spLocks noChangeShapeType="1"/>
              </p:cNvSpPr>
              <p:nvPr/>
            </p:nvSpPr>
            <p:spPr bwMode="auto">
              <a:xfrm rot="-5400000" flipH="1" flipV="1">
                <a:off x="2038" y="119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07" name="Line 1451">
                <a:extLst>
                  <a:ext uri="{FF2B5EF4-FFF2-40B4-BE49-F238E27FC236}">
                    <a16:creationId xmlns:a16="http://schemas.microsoft.com/office/drawing/2014/main" id="{1D2B3118-B071-BEDB-B6DB-C4610BBFEF71}"/>
                  </a:ext>
                </a:extLst>
              </p:cNvPr>
              <p:cNvSpPr>
                <a:spLocks noChangeShapeType="1"/>
              </p:cNvSpPr>
              <p:nvPr/>
            </p:nvSpPr>
            <p:spPr bwMode="auto">
              <a:xfrm rot="-5400000" flipH="1" flipV="1">
                <a:off x="3558" y="119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08" name="Line 1452">
                <a:extLst>
                  <a:ext uri="{FF2B5EF4-FFF2-40B4-BE49-F238E27FC236}">
                    <a16:creationId xmlns:a16="http://schemas.microsoft.com/office/drawing/2014/main" id="{A3875F58-C3D2-7D30-45DC-2E5A4CA17FCA}"/>
                  </a:ext>
                </a:extLst>
              </p:cNvPr>
              <p:cNvSpPr>
                <a:spLocks noChangeShapeType="1"/>
              </p:cNvSpPr>
              <p:nvPr/>
            </p:nvSpPr>
            <p:spPr bwMode="auto">
              <a:xfrm rot="16200000" flipH="1">
                <a:off x="3324"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09" name="Line 1453">
                <a:extLst>
                  <a:ext uri="{FF2B5EF4-FFF2-40B4-BE49-F238E27FC236}">
                    <a16:creationId xmlns:a16="http://schemas.microsoft.com/office/drawing/2014/main" id="{265EE255-99AA-D90B-6913-D3D393B58626}"/>
                  </a:ext>
                </a:extLst>
              </p:cNvPr>
              <p:cNvSpPr>
                <a:spLocks noChangeShapeType="1"/>
              </p:cNvSpPr>
              <p:nvPr/>
            </p:nvSpPr>
            <p:spPr bwMode="auto">
              <a:xfrm rot="16200000" flipH="1">
                <a:off x="3323"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10" name="Line 1454">
                <a:extLst>
                  <a:ext uri="{FF2B5EF4-FFF2-40B4-BE49-F238E27FC236}">
                    <a16:creationId xmlns:a16="http://schemas.microsoft.com/office/drawing/2014/main" id="{7D180308-3EBF-0C68-6674-FD7F286D439E}"/>
                  </a:ext>
                </a:extLst>
              </p:cNvPr>
              <p:cNvSpPr>
                <a:spLocks noChangeShapeType="1"/>
              </p:cNvSpPr>
              <p:nvPr/>
            </p:nvSpPr>
            <p:spPr bwMode="auto">
              <a:xfrm rot="-5400000" flipH="1" flipV="1">
                <a:off x="3047"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11" name="Line 1455">
                <a:extLst>
                  <a:ext uri="{FF2B5EF4-FFF2-40B4-BE49-F238E27FC236}">
                    <a16:creationId xmlns:a16="http://schemas.microsoft.com/office/drawing/2014/main" id="{121B5FBA-B3C3-B855-82FF-A633D85AB5A9}"/>
                  </a:ext>
                </a:extLst>
              </p:cNvPr>
              <p:cNvSpPr>
                <a:spLocks noChangeShapeType="1"/>
              </p:cNvSpPr>
              <p:nvPr/>
            </p:nvSpPr>
            <p:spPr bwMode="auto">
              <a:xfrm rot="16200000" flipV="1">
                <a:off x="2551"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12" name="Line 1456">
                <a:extLst>
                  <a:ext uri="{FF2B5EF4-FFF2-40B4-BE49-F238E27FC236}">
                    <a16:creationId xmlns:a16="http://schemas.microsoft.com/office/drawing/2014/main" id="{5CFEAB37-5769-7124-6295-C12B6AA9FBF3}"/>
                  </a:ext>
                </a:extLst>
              </p:cNvPr>
              <p:cNvSpPr>
                <a:spLocks noChangeShapeType="1"/>
              </p:cNvSpPr>
              <p:nvPr/>
            </p:nvSpPr>
            <p:spPr bwMode="auto">
              <a:xfrm rot="16200000" flipV="1">
                <a:off x="3046"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13" name="Line 1457">
                <a:extLst>
                  <a:ext uri="{FF2B5EF4-FFF2-40B4-BE49-F238E27FC236}">
                    <a16:creationId xmlns:a16="http://schemas.microsoft.com/office/drawing/2014/main" id="{58B3FC28-3832-DC3D-995B-EC6959731069}"/>
                  </a:ext>
                </a:extLst>
              </p:cNvPr>
              <p:cNvSpPr>
                <a:spLocks noChangeShapeType="1"/>
              </p:cNvSpPr>
              <p:nvPr/>
            </p:nvSpPr>
            <p:spPr bwMode="auto">
              <a:xfrm rot="-5400000" flipH="1" flipV="1">
                <a:off x="2552"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14" name="Line 1458">
                <a:extLst>
                  <a:ext uri="{FF2B5EF4-FFF2-40B4-BE49-F238E27FC236}">
                    <a16:creationId xmlns:a16="http://schemas.microsoft.com/office/drawing/2014/main" id="{FF147131-C779-E438-C845-160148423099}"/>
                  </a:ext>
                </a:extLst>
              </p:cNvPr>
              <p:cNvSpPr>
                <a:spLocks noChangeShapeType="1"/>
              </p:cNvSpPr>
              <p:nvPr/>
            </p:nvSpPr>
            <p:spPr bwMode="auto">
              <a:xfrm rot="16200000" flipH="1">
                <a:off x="1550"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15" name="Line 1459">
                <a:extLst>
                  <a:ext uri="{FF2B5EF4-FFF2-40B4-BE49-F238E27FC236}">
                    <a16:creationId xmlns:a16="http://schemas.microsoft.com/office/drawing/2014/main" id="{21B09457-35C8-D773-F3E6-F1A412C239AB}"/>
                  </a:ext>
                </a:extLst>
              </p:cNvPr>
              <p:cNvSpPr>
                <a:spLocks noChangeShapeType="1"/>
              </p:cNvSpPr>
              <p:nvPr/>
            </p:nvSpPr>
            <p:spPr bwMode="auto">
              <a:xfrm rot="16200000" flipH="1">
                <a:off x="1549"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16" name="Line 1460">
                <a:extLst>
                  <a:ext uri="{FF2B5EF4-FFF2-40B4-BE49-F238E27FC236}">
                    <a16:creationId xmlns:a16="http://schemas.microsoft.com/office/drawing/2014/main" id="{39FFCA5D-3450-FB4C-C08A-D56D42C812D7}"/>
                  </a:ext>
                </a:extLst>
              </p:cNvPr>
              <p:cNvSpPr>
                <a:spLocks noChangeShapeType="1"/>
              </p:cNvSpPr>
              <p:nvPr/>
            </p:nvSpPr>
            <p:spPr bwMode="auto">
              <a:xfrm rot="-5400000" flipH="1" flipV="1">
                <a:off x="2677"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17" name="Line 1461">
                <a:extLst>
                  <a:ext uri="{FF2B5EF4-FFF2-40B4-BE49-F238E27FC236}">
                    <a16:creationId xmlns:a16="http://schemas.microsoft.com/office/drawing/2014/main" id="{1F0409D9-FF51-812C-FC99-98A9787085D7}"/>
                  </a:ext>
                </a:extLst>
              </p:cNvPr>
              <p:cNvSpPr>
                <a:spLocks noChangeShapeType="1"/>
              </p:cNvSpPr>
              <p:nvPr/>
            </p:nvSpPr>
            <p:spPr bwMode="auto">
              <a:xfrm rot="16200000" flipH="1">
                <a:off x="2920"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18" name="Line 1462">
                <a:extLst>
                  <a:ext uri="{FF2B5EF4-FFF2-40B4-BE49-F238E27FC236}">
                    <a16:creationId xmlns:a16="http://schemas.microsoft.com/office/drawing/2014/main" id="{5DD95CC6-0870-D507-E5A9-DEB9A6E3E8F1}"/>
                  </a:ext>
                </a:extLst>
              </p:cNvPr>
              <p:cNvSpPr>
                <a:spLocks noChangeShapeType="1"/>
              </p:cNvSpPr>
              <p:nvPr/>
            </p:nvSpPr>
            <p:spPr bwMode="auto">
              <a:xfrm rot="16200000" flipH="1">
                <a:off x="2678"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19" name="Line 1463">
                <a:extLst>
                  <a:ext uri="{FF2B5EF4-FFF2-40B4-BE49-F238E27FC236}">
                    <a16:creationId xmlns:a16="http://schemas.microsoft.com/office/drawing/2014/main" id="{71CCB155-15D7-4C18-CAA7-0BC422DCBC18}"/>
                  </a:ext>
                </a:extLst>
              </p:cNvPr>
              <p:cNvSpPr>
                <a:spLocks noChangeShapeType="1"/>
              </p:cNvSpPr>
              <p:nvPr/>
            </p:nvSpPr>
            <p:spPr bwMode="auto">
              <a:xfrm rot="-5400000" flipH="1" flipV="1">
                <a:off x="2919"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20" name="Line 1464">
                <a:extLst>
                  <a:ext uri="{FF2B5EF4-FFF2-40B4-BE49-F238E27FC236}">
                    <a16:creationId xmlns:a16="http://schemas.microsoft.com/office/drawing/2014/main" id="{6B1BC78F-49DE-C20E-2637-D56FD49DB4D2}"/>
                  </a:ext>
                </a:extLst>
              </p:cNvPr>
              <p:cNvSpPr>
                <a:spLocks noChangeShapeType="1"/>
              </p:cNvSpPr>
              <p:nvPr/>
            </p:nvSpPr>
            <p:spPr bwMode="auto">
              <a:xfrm rot="-5400000" flipH="1" flipV="1">
                <a:off x="2799" y="3408"/>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21" name="Line 1465">
                <a:extLst>
                  <a:ext uri="{FF2B5EF4-FFF2-40B4-BE49-F238E27FC236}">
                    <a16:creationId xmlns:a16="http://schemas.microsoft.com/office/drawing/2014/main" id="{9A0AEE8F-E36D-F374-81BA-8BBAA7077BC1}"/>
                  </a:ext>
                </a:extLst>
              </p:cNvPr>
              <p:cNvSpPr>
                <a:spLocks noChangeShapeType="1"/>
              </p:cNvSpPr>
              <p:nvPr/>
            </p:nvSpPr>
            <p:spPr bwMode="auto">
              <a:xfrm rot="16200000" flipV="1">
                <a:off x="2798" y="989"/>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22" name="Line 1466">
                <a:extLst>
                  <a:ext uri="{FF2B5EF4-FFF2-40B4-BE49-F238E27FC236}">
                    <a16:creationId xmlns:a16="http://schemas.microsoft.com/office/drawing/2014/main" id="{EF4BD6E1-6A9F-935C-7F06-D0E4E0360E63}"/>
                  </a:ext>
                </a:extLst>
              </p:cNvPr>
              <p:cNvSpPr>
                <a:spLocks noChangeShapeType="1"/>
              </p:cNvSpPr>
              <p:nvPr/>
            </p:nvSpPr>
            <p:spPr bwMode="auto">
              <a:xfrm rot="-5400000">
                <a:off x="3975"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23" name="Line 1467">
                <a:extLst>
                  <a:ext uri="{FF2B5EF4-FFF2-40B4-BE49-F238E27FC236}">
                    <a16:creationId xmlns:a16="http://schemas.microsoft.com/office/drawing/2014/main" id="{3B5C304F-56F8-C059-8AFC-C06E9762CFFD}"/>
                  </a:ext>
                </a:extLst>
              </p:cNvPr>
              <p:cNvSpPr>
                <a:spLocks noChangeShapeType="1"/>
              </p:cNvSpPr>
              <p:nvPr/>
            </p:nvSpPr>
            <p:spPr bwMode="auto">
              <a:xfrm rot="-5400000">
                <a:off x="1931"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24" name="Line 1468">
                <a:extLst>
                  <a:ext uri="{FF2B5EF4-FFF2-40B4-BE49-F238E27FC236}">
                    <a16:creationId xmlns:a16="http://schemas.microsoft.com/office/drawing/2014/main" id="{20B2AAA6-F23C-08F1-6C54-C55DC7AF1B7F}"/>
                  </a:ext>
                </a:extLst>
              </p:cNvPr>
              <p:cNvSpPr>
                <a:spLocks noChangeShapeType="1"/>
              </p:cNvSpPr>
              <p:nvPr/>
            </p:nvSpPr>
            <p:spPr bwMode="auto">
              <a:xfrm rot="-5400000">
                <a:off x="1930"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25" name="Line 1469">
                <a:extLst>
                  <a:ext uri="{FF2B5EF4-FFF2-40B4-BE49-F238E27FC236}">
                    <a16:creationId xmlns:a16="http://schemas.microsoft.com/office/drawing/2014/main" id="{E61E1129-E66F-9231-ED7C-8A61616B8D6E}"/>
                  </a:ext>
                </a:extLst>
              </p:cNvPr>
              <p:cNvSpPr>
                <a:spLocks noChangeShapeType="1"/>
              </p:cNvSpPr>
              <p:nvPr/>
            </p:nvSpPr>
            <p:spPr bwMode="auto">
              <a:xfrm rot="-5400000" flipH="1" flipV="1">
                <a:off x="3945"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26" name="Line 1470">
                <a:extLst>
                  <a:ext uri="{FF2B5EF4-FFF2-40B4-BE49-F238E27FC236}">
                    <a16:creationId xmlns:a16="http://schemas.microsoft.com/office/drawing/2014/main" id="{AD510AC0-6C2A-0985-6CFF-34A77924313C}"/>
                  </a:ext>
                </a:extLst>
              </p:cNvPr>
              <p:cNvSpPr>
                <a:spLocks noChangeShapeType="1"/>
              </p:cNvSpPr>
              <p:nvPr/>
            </p:nvSpPr>
            <p:spPr bwMode="auto">
              <a:xfrm rot="16200000" flipH="1">
                <a:off x="3946"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27" name="Line 1471">
                <a:extLst>
                  <a:ext uri="{FF2B5EF4-FFF2-40B4-BE49-F238E27FC236}">
                    <a16:creationId xmlns:a16="http://schemas.microsoft.com/office/drawing/2014/main" id="{13C19336-B760-A8D4-DDF9-96C3594D0A91}"/>
                  </a:ext>
                </a:extLst>
              </p:cNvPr>
              <p:cNvSpPr>
                <a:spLocks noChangeShapeType="1"/>
              </p:cNvSpPr>
              <p:nvPr/>
            </p:nvSpPr>
            <p:spPr bwMode="auto">
              <a:xfrm rot="-5400000" flipH="1" flipV="1">
                <a:off x="1652"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28" name="Line 1472">
                <a:extLst>
                  <a:ext uri="{FF2B5EF4-FFF2-40B4-BE49-F238E27FC236}">
                    <a16:creationId xmlns:a16="http://schemas.microsoft.com/office/drawing/2014/main" id="{DA63E1E0-39F2-4E00-4A76-88651B806736}"/>
                  </a:ext>
                </a:extLst>
              </p:cNvPr>
              <p:cNvSpPr>
                <a:spLocks noChangeShapeType="1"/>
              </p:cNvSpPr>
              <p:nvPr/>
            </p:nvSpPr>
            <p:spPr bwMode="auto">
              <a:xfrm rot="16200000" flipH="1">
                <a:off x="1653"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29" name="Line 1473">
                <a:extLst>
                  <a:ext uri="{FF2B5EF4-FFF2-40B4-BE49-F238E27FC236}">
                    <a16:creationId xmlns:a16="http://schemas.microsoft.com/office/drawing/2014/main" id="{AF51A66C-ED37-A9E8-F2D2-DABE4EEFB165}"/>
                  </a:ext>
                </a:extLst>
              </p:cNvPr>
              <p:cNvSpPr>
                <a:spLocks noChangeShapeType="1"/>
              </p:cNvSpPr>
              <p:nvPr/>
            </p:nvSpPr>
            <p:spPr bwMode="auto">
              <a:xfrm rot="16200000" flipH="1">
                <a:off x="2322"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30" name="Line 1474">
                <a:extLst>
                  <a:ext uri="{FF2B5EF4-FFF2-40B4-BE49-F238E27FC236}">
                    <a16:creationId xmlns:a16="http://schemas.microsoft.com/office/drawing/2014/main" id="{9547E6DE-496D-2277-4457-A47D0EC2ED8C}"/>
                  </a:ext>
                </a:extLst>
              </p:cNvPr>
              <p:cNvSpPr>
                <a:spLocks noChangeShapeType="1"/>
              </p:cNvSpPr>
              <p:nvPr/>
            </p:nvSpPr>
            <p:spPr bwMode="auto">
              <a:xfrm rot="16200000" flipH="1">
                <a:off x="2321"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31" name="Line 1475">
                <a:extLst>
                  <a:ext uri="{FF2B5EF4-FFF2-40B4-BE49-F238E27FC236}">
                    <a16:creationId xmlns:a16="http://schemas.microsoft.com/office/drawing/2014/main" id="{F3D79A18-B12B-E5FF-12E6-6B73F490BE02}"/>
                  </a:ext>
                </a:extLst>
              </p:cNvPr>
              <p:cNvSpPr>
                <a:spLocks noChangeShapeType="1"/>
              </p:cNvSpPr>
              <p:nvPr/>
            </p:nvSpPr>
            <p:spPr bwMode="auto">
              <a:xfrm rot="16200000" flipH="1">
                <a:off x="369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32" name="Line 1476">
                <a:extLst>
                  <a:ext uri="{FF2B5EF4-FFF2-40B4-BE49-F238E27FC236}">
                    <a16:creationId xmlns:a16="http://schemas.microsoft.com/office/drawing/2014/main" id="{459D2B76-0168-4090-C70F-B03E735BA68D}"/>
                  </a:ext>
                </a:extLst>
              </p:cNvPr>
              <p:cNvSpPr>
                <a:spLocks noChangeShapeType="1"/>
              </p:cNvSpPr>
              <p:nvPr/>
            </p:nvSpPr>
            <p:spPr bwMode="auto">
              <a:xfrm rot="16200000" flipH="1">
                <a:off x="190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33" name="Line 1477">
                <a:extLst>
                  <a:ext uri="{FF2B5EF4-FFF2-40B4-BE49-F238E27FC236}">
                    <a16:creationId xmlns:a16="http://schemas.microsoft.com/office/drawing/2014/main" id="{A6768575-1DEB-F9C0-01B8-8427D6BE28B5}"/>
                  </a:ext>
                </a:extLst>
              </p:cNvPr>
              <p:cNvSpPr>
                <a:spLocks noChangeShapeType="1"/>
              </p:cNvSpPr>
              <p:nvPr/>
            </p:nvSpPr>
            <p:spPr bwMode="auto">
              <a:xfrm rot="-5400000" flipH="1" flipV="1">
                <a:off x="2172"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34" name="Line 1478">
                <a:extLst>
                  <a:ext uri="{FF2B5EF4-FFF2-40B4-BE49-F238E27FC236}">
                    <a16:creationId xmlns:a16="http://schemas.microsoft.com/office/drawing/2014/main" id="{410BF014-CA58-AD62-754A-D17A73A11BAD}"/>
                  </a:ext>
                </a:extLst>
              </p:cNvPr>
              <p:cNvSpPr>
                <a:spLocks noChangeShapeType="1"/>
              </p:cNvSpPr>
              <p:nvPr/>
            </p:nvSpPr>
            <p:spPr bwMode="auto">
              <a:xfrm rot="-5400000" flipH="1" flipV="1">
                <a:off x="3427"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35" name="Line 1479">
                <a:extLst>
                  <a:ext uri="{FF2B5EF4-FFF2-40B4-BE49-F238E27FC236}">
                    <a16:creationId xmlns:a16="http://schemas.microsoft.com/office/drawing/2014/main" id="{29AC760E-A6D6-F922-D06C-273F897B1616}"/>
                  </a:ext>
                </a:extLst>
              </p:cNvPr>
              <p:cNvSpPr>
                <a:spLocks noChangeShapeType="1"/>
              </p:cNvSpPr>
              <p:nvPr/>
            </p:nvSpPr>
            <p:spPr bwMode="auto">
              <a:xfrm rot="-5400000" flipH="1" flipV="1">
                <a:off x="190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36" name="Line 1480">
                <a:extLst>
                  <a:ext uri="{FF2B5EF4-FFF2-40B4-BE49-F238E27FC236}">
                    <a16:creationId xmlns:a16="http://schemas.microsoft.com/office/drawing/2014/main" id="{1EDA9587-120F-3BA1-4A0B-9B74979AE1CA}"/>
                  </a:ext>
                </a:extLst>
              </p:cNvPr>
              <p:cNvSpPr>
                <a:spLocks noChangeShapeType="1"/>
              </p:cNvSpPr>
              <p:nvPr/>
            </p:nvSpPr>
            <p:spPr bwMode="auto">
              <a:xfrm rot="-5400000" flipH="1" flipV="1">
                <a:off x="368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37" name="Line 1481">
                <a:extLst>
                  <a:ext uri="{FF2B5EF4-FFF2-40B4-BE49-F238E27FC236}">
                    <a16:creationId xmlns:a16="http://schemas.microsoft.com/office/drawing/2014/main" id="{06222FAA-F1C7-B9EC-3BB2-B411F1165B63}"/>
                  </a:ext>
                </a:extLst>
              </p:cNvPr>
              <p:cNvSpPr>
                <a:spLocks noChangeShapeType="1"/>
              </p:cNvSpPr>
              <p:nvPr/>
            </p:nvSpPr>
            <p:spPr bwMode="auto">
              <a:xfrm rot="16200000" flipH="1">
                <a:off x="3426"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38" name="Line 1482">
                <a:extLst>
                  <a:ext uri="{FF2B5EF4-FFF2-40B4-BE49-F238E27FC236}">
                    <a16:creationId xmlns:a16="http://schemas.microsoft.com/office/drawing/2014/main" id="{0E85351D-911A-81D2-10B8-4C42ECA31A50}"/>
                  </a:ext>
                </a:extLst>
              </p:cNvPr>
              <p:cNvSpPr>
                <a:spLocks noChangeShapeType="1"/>
              </p:cNvSpPr>
              <p:nvPr/>
            </p:nvSpPr>
            <p:spPr bwMode="auto">
              <a:xfrm rot="16200000" flipH="1">
                <a:off x="2171"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39" name="Line 1483">
                <a:extLst>
                  <a:ext uri="{FF2B5EF4-FFF2-40B4-BE49-F238E27FC236}">
                    <a16:creationId xmlns:a16="http://schemas.microsoft.com/office/drawing/2014/main" id="{D1D69A77-B2B0-BF59-D004-E165E317B9D0}"/>
                  </a:ext>
                </a:extLst>
              </p:cNvPr>
              <p:cNvSpPr>
                <a:spLocks noChangeShapeType="1"/>
              </p:cNvSpPr>
              <p:nvPr/>
            </p:nvSpPr>
            <p:spPr bwMode="auto">
              <a:xfrm rot="-5400000">
                <a:off x="1676"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40" name="Line 1484">
                <a:extLst>
                  <a:ext uri="{FF2B5EF4-FFF2-40B4-BE49-F238E27FC236}">
                    <a16:creationId xmlns:a16="http://schemas.microsoft.com/office/drawing/2014/main" id="{6FC440BE-286A-0A69-F44A-C2B831671807}"/>
                  </a:ext>
                </a:extLst>
              </p:cNvPr>
              <p:cNvSpPr>
                <a:spLocks noChangeShapeType="1"/>
              </p:cNvSpPr>
              <p:nvPr/>
            </p:nvSpPr>
            <p:spPr bwMode="auto">
              <a:xfrm rot="-5400000">
                <a:off x="1677"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41" name="Line 1485">
                <a:extLst>
                  <a:ext uri="{FF2B5EF4-FFF2-40B4-BE49-F238E27FC236}">
                    <a16:creationId xmlns:a16="http://schemas.microsoft.com/office/drawing/2014/main" id="{A0741E85-9CB7-41C9-3164-CAB187E711A7}"/>
                  </a:ext>
                </a:extLst>
              </p:cNvPr>
              <p:cNvSpPr>
                <a:spLocks noChangeShapeType="1"/>
              </p:cNvSpPr>
              <p:nvPr/>
            </p:nvSpPr>
            <p:spPr bwMode="auto">
              <a:xfrm rot="16200000" flipH="1">
                <a:off x="1804"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42" name="Line 1486">
                <a:extLst>
                  <a:ext uri="{FF2B5EF4-FFF2-40B4-BE49-F238E27FC236}">
                    <a16:creationId xmlns:a16="http://schemas.microsoft.com/office/drawing/2014/main" id="{B7023D04-5F97-8A0C-7B9D-69ACE22B2DA8}"/>
                  </a:ext>
                </a:extLst>
              </p:cNvPr>
              <p:cNvSpPr>
                <a:spLocks noChangeShapeType="1"/>
              </p:cNvSpPr>
              <p:nvPr/>
            </p:nvSpPr>
            <p:spPr bwMode="auto">
              <a:xfrm rot="16200000" flipH="1">
                <a:off x="1809"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43" name="Line 1487">
                <a:extLst>
                  <a:ext uri="{FF2B5EF4-FFF2-40B4-BE49-F238E27FC236}">
                    <a16:creationId xmlns:a16="http://schemas.microsoft.com/office/drawing/2014/main" id="{F3122129-CE16-BE34-AB7A-88E314F54A2F}"/>
                  </a:ext>
                </a:extLst>
              </p:cNvPr>
              <p:cNvSpPr>
                <a:spLocks noChangeShapeType="1"/>
              </p:cNvSpPr>
              <p:nvPr/>
            </p:nvSpPr>
            <p:spPr bwMode="auto">
              <a:xfrm rot="-5400000" flipH="1" flipV="1">
                <a:off x="3812"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44" name="Line 1488">
                <a:extLst>
                  <a:ext uri="{FF2B5EF4-FFF2-40B4-BE49-F238E27FC236}">
                    <a16:creationId xmlns:a16="http://schemas.microsoft.com/office/drawing/2014/main" id="{25BBF61C-4B76-0953-53CC-F93253DC3F4C}"/>
                  </a:ext>
                </a:extLst>
              </p:cNvPr>
              <p:cNvSpPr>
                <a:spLocks noChangeShapeType="1"/>
              </p:cNvSpPr>
              <p:nvPr/>
            </p:nvSpPr>
            <p:spPr bwMode="auto">
              <a:xfrm rot="-5400000" flipH="1" flipV="1">
                <a:off x="1773"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45" name="Line 1489">
                <a:extLst>
                  <a:ext uri="{FF2B5EF4-FFF2-40B4-BE49-F238E27FC236}">
                    <a16:creationId xmlns:a16="http://schemas.microsoft.com/office/drawing/2014/main" id="{89E4862A-42FF-86BB-5CD8-D763A7BA3EE9}"/>
                  </a:ext>
                </a:extLst>
              </p:cNvPr>
              <p:cNvSpPr>
                <a:spLocks noChangeShapeType="1"/>
              </p:cNvSpPr>
              <p:nvPr/>
            </p:nvSpPr>
            <p:spPr bwMode="auto">
              <a:xfrm rot="16200000" flipV="1">
                <a:off x="3813"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46" name="Line 1490">
                <a:extLst>
                  <a:ext uri="{FF2B5EF4-FFF2-40B4-BE49-F238E27FC236}">
                    <a16:creationId xmlns:a16="http://schemas.microsoft.com/office/drawing/2014/main" id="{7050B59F-31BD-0C95-6FA4-08E745206249}"/>
                  </a:ext>
                </a:extLst>
              </p:cNvPr>
              <p:cNvSpPr>
                <a:spLocks noChangeShapeType="1"/>
              </p:cNvSpPr>
              <p:nvPr/>
            </p:nvSpPr>
            <p:spPr bwMode="auto">
              <a:xfrm rot="16200000" flipV="1">
                <a:off x="1774"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47" name="Line 1491">
                <a:extLst>
                  <a:ext uri="{FF2B5EF4-FFF2-40B4-BE49-F238E27FC236}">
                    <a16:creationId xmlns:a16="http://schemas.microsoft.com/office/drawing/2014/main" id="{7AACB172-10C6-4E76-65D3-262432114AC4}"/>
                  </a:ext>
                </a:extLst>
              </p:cNvPr>
              <p:cNvSpPr>
                <a:spLocks noChangeShapeType="1"/>
              </p:cNvSpPr>
              <p:nvPr/>
            </p:nvSpPr>
            <p:spPr bwMode="auto">
              <a:xfrm rot="-5400000" flipH="1" flipV="1">
                <a:off x="3946"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48" name="Line 1492">
                <a:extLst>
                  <a:ext uri="{FF2B5EF4-FFF2-40B4-BE49-F238E27FC236}">
                    <a16:creationId xmlns:a16="http://schemas.microsoft.com/office/drawing/2014/main" id="{33B18CC8-E8E9-49BC-0BF7-D648D7CE784E}"/>
                  </a:ext>
                </a:extLst>
              </p:cNvPr>
              <p:cNvSpPr>
                <a:spLocks noChangeShapeType="1"/>
              </p:cNvSpPr>
              <p:nvPr/>
            </p:nvSpPr>
            <p:spPr bwMode="auto">
              <a:xfrm rot="-5400000" flipH="1" flipV="1">
                <a:off x="1653"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49" name="Line 1493">
                <a:extLst>
                  <a:ext uri="{FF2B5EF4-FFF2-40B4-BE49-F238E27FC236}">
                    <a16:creationId xmlns:a16="http://schemas.microsoft.com/office/drawing/2014/main" id="{1859CE7A-EB5B-5E4C-A1D1-466A3B583CD6}"/>
                  </a:ext>
                </a:extLst>
              </p:cNvPr>
              <p:cNvSpPr>
                <a:spLocks noChangeShapeType="1"/>
              </p:cNvSpPr>
              <p:nvPr/>
            </p:nvSpPr>
            <p:spPr bwMode="auto">
              <a:xfrm rot="16200000" flipH="1">
                <a:off x="1652"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50" name="Line 1494">
                <a:extLst>
                  <a:ext uri="{FF2B5EF4-FFF2-40B4-BE49-F238E27FC236}">
                    <a16:creationId xmlns:a16="http://schemas.microsoft.com/office/drawing/2014/main" id="{FCBCDEC0-87F6-9920-1009-6EDA4C81B560}"/>
                  </a:ext>
                </a:extLst>
              </p:cNvPr>
              <p:cNvSpPr>
                <a:spLocks noChangeShapeType="1"/>
              </p:cNvSpPr>
              <p:nvPr/>
            </p:nvSpPr>
            <p:spPr bwMode="auto">
              <a:xfrm rot="16200000" flipH="1">
                <a:off x="3945"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51" name="Line 1495">
                <a:extLst>
                  <a:ext uri="{FF2B5EF4-FFF2-40B4-BE49-F238E27FC236}">
                    <a16:creationId xmlns:a16="http://schemas.microsoft.com/office/drawing/2014/main" id="{9DE3F5E2-E51B-FA4B-38F6-96C7AF4EA334}"/>
                  </a:ext>
                </a:extLst>
              </p:cNvPr>
              <p:cNvSpPr>
                <a:spLocks noChangeShapeType="1"/>
              </p:cNvSpPr>
              <p:nvPr/>
            </p:nvSpPr>
            <p:spPr bwMode="auto">
              <a:xfrm rot="16200000" flipH="1">
                <a:off x="3071"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52" name="Line 1496">
                <a:extLst>
                  <a:ext uri="{FF2B5EF4-FFF2-40B4-BE49-F238E27FC236}">
                    <a16:creationId xmlns:a16="http://schemas.microsoft.com/office/drawing/2014/main" id="{1B77C90D-13B4-807D-0DA8-69CD2206D4A8}"/>
                  </a:ext>
                </a:extLst>
              </p:cNvPr>
              <p:cNvSpPr>
                <a:spLocks noChangeShapeType="1"/>
              </p:cNvSpPr>
              <p:nvPr/>
            </p:nvSpPr>
            <p:spPr bwMode="auto">
              <a:xfrm rot="16200000" flipH="1">
                <a:off x="3070"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53" name="Line 1497">
                <a:extLst>
                  <a:ext uri="{FF2B5EF4-FFF2-40B4-BE49-F238E27FC236}">
                    <a16:creationId xmlns:a16="http://schemas.microsoft.com/office/drawing/2014/main" id="{426BF7CD-DD3D-41B7-4882-F4E50F6781DC}"/>
                  </a:ext>
                </a:extLst>
              </p:cNvPr>
              <p:cNvSpPr>
                <a:spLocks noChangeShapeType="1"/>
              </p:cNvSpPr>
              <p:nvPr/>
            </p:nvSpPr>
            <p:spPr bwMode="auto">
              <a:xfrm rot="-5400000">
                <a:off x="3451"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54" name="Line 1498">
                <a:extLst>
                  <a:ext uri="{FF2B5EF4-FFF2-40B4-BE49-F238E27FC236}">
                    <a16:creationId xmlns:a16="http://schemas.microsoft.com/office/drawing/2014/main" id="{E626B2D8-58BC-74CE-1A2F-33296BF99FF0}"/>
                  </a:ext>
                </a:extLst>
              </p:cNvPr>
              <p:cNvSpPr>
                <a:spLocks noChangeShapeType="1"/>
              </p:cNvSpPr>
              <p:nvPr/>
            </p:nvSpPr>
            <p:spPr bwMode="auto">
              <a:xfrm rot="-5400000">
                <a:off x="3450"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55" name="Line 1499">
                <a:extLst>
                  <a:ext uri="{FF2B5EF4-FFF2-40B4-BE49-F238E27FC236}">
                    <a16:creationId xmlns:a16="http://schemas.microsoft.com/office/drawing/2014/main" id="{B6D10FA1-74AB-9924-B55E-C54D1A368A54}"/>
                  </a:ext>
                </a:extLst>
              </p:cNvPr>
              <p:cNvSpPr>
                <a:spLocks noChangeShapeType="1"/>
              </p:cNvSpPr>
              <p:nvPr/>
            </p:nvSpPr>
            <p:spPr bwMode="auto">
              <a:xfrm rot="16200000" flipH="1">
                <a:off x="2576"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56" name="Line 1500">
                <a:extLst>
                  <a:ext uri="{FF2B5EF4-FFF2-40B4-BE49-F238E27FC236}">
                    <a16:creationId xmlns:a16="http://schemas.microsoft.com/office/drawing/2014/main" id="{E8E2DB7A-BA40-A0A9-1C6C-05CCE7713415}"/>
                  </a:ext>
                </a:extLst>
              </p:cNvPr>
              <p:cNvSpPr>
                <a:spLocks noChangeShapeType="1"/>
              </p:cNvSpPr>
              <p:nvPr/>
            </p:nvSpPr>
            <p:spPr bwMode="auto">
              <a:xfrm rot="16200000" flipH="1">
                <a:off x="2575"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57" name="Line 1501">
                <a:extLst>
                  <a:ext uri="{FF2B5EF4-FFF2-40B4-BE49-F238E27FC236}">
                    <a16:creationId xmlns:a16="http://schemas.microsoft.com/office/drawing/2014/main" id="{CCDAFEF5-C860-99EA-5A54-260F31AC04F9}"/>
                  </a:ext>
                </a:extLst>
              </p:cNvPr>
              <p:cNvSpPr>
                <a:spLocks noChangeShapeType="1"/>
              </p:cNvSpPr>
              <p:nvPr/>
            </p:nvSpPr>
            <p:spPr bwMode="auto">
              <a:xfrm rot="16200000" flipV="1">
                <a:off x="3300"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58" name="Line 1502">
                <a:extLst>
                  <a:ext uri="{FF2B5EF4-FFF2-40B4-BE49-F238E27FC236}">
                    <a16:creationId xmlns:a16="http://schemas.microsoft.com/office/drawing/2014/main" id="{88DDD5C2-7931-A798-412F-BE78A0F79F12}"/>
                  </a:ext>
                </a:extLst>
              </p:cNvPr>
              <p:cNvSpPr>
                <a:spLocks noChangeShapeType="1"/>
              </p:cNvSpPr>
              <p:nvPr/>
            </p:nvSpPr>
            <p:spPr bwMode="auto">
              <a:xfrm rot="16200000" flipV="1">
                <a:off x="2298"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59" name="Line 1503">
                <a:extLst>
                  <a:ext uri="{FF2B5EF4-FFF2-40B4-BE49-F238E27FC236}">
                    <a16:creationId xmlns:a16="http://schemas.microsoft.com/office/drawing/2014/main" id="{2361165B-62A9-161C-B90D-FDE9E442D543}"/>
                  </a:ext>
                </a:extLst>
              </p:cNvPr>
              <p:cNvSpPr>
                <a:spLocks noChangeShapeType="1"/>
              </p:cNvSpPr>
              <p:nvPr/>
            </p:nvSpPr>
            <p:spPr bwMode="auto">
              <a:xfrm rot="-5400000" flipH="1" flipV="1">
                <a:off x="2297"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60" name="Line 1504">
                <a:extLst>
                  <a:ext uri="{FF2B5EF4-FFF2-40B4-BE49-F238E27FC236}">
                    <a16:creationId xmlns:a16="http://schemas.microsoft.com/office/drawing/2014/main" id="{1571F0A7-6A2B-DA45-48A4-69AABE9A9C83}"/>
                  </a:ext>
                </a:extLst>
              </p:cNvPr>
              <p:cNvSpPr>
                <a:spLocks noChangeShapeType="1"/>
              </p:cNvSpPr>
              <p:nvPr/>
            </p:nvSpPr>
            <p:spPr bwMode="auto">
              <a:xfrm rot="-5400000" flipH="1" flipV="1">
                <a:off x="3299"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61" name="Line 1505">
                <a:extLst>
                  <a:ext uri="{FF2B5EF4-FFF2-40B4-BE49-F238E27FC236}">
                    <a16:creationId xmlns:a16="http://schemas.microsoft.com/office/drawing/2014/main" id="{7C931F4B-8B3E-4700-63EB-24B627FBAA0A}"/>
                  </a:ext>
                </a:extLst>
              </p:cNvPr>
              <p:cNvSpPr>
                <a:spLocks noChangeShapeType="1"/>
              </p:cNvSpPr>
              <p:nvPr/>
            </p:nvSpPr>
            <p:spPr bwMode="auto">
              <a:xfrm rot="16200000" flipH="1">
                <a:off x="3843"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62" name="Line 1506">
                <a:extLst>
                  <a:ext uri="{FF2B5EF4-FFF2-40B4-BE49-F238E27FC236}">
                    <a16:creationId xmlns:a16="http://schemas.microsoft.com/office/drawing/2014/main" id="{D0E11AE0-B30D-56EC-6965-03C8A773FA25}"/>
                  </a:ext>
                </a:extLst>
              </p:cNvPr>
              <p:cNvSpPr>
                <a:spLocks noChangeShapeType="1"/>
              </p:cNvSpPr>
              <p:nvPr/>
            </p:nvSpPr>
            <p:spPr bwMode="auto">
              <a:xfrm rot="16200000" flipH="1">
                <a:off x="2818"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63" name="Line 1507">
                <a:extLst>
                  <a:ext uri="{FF2B5EF4-FFF2-40B4-BE49-F238E27FC236}">
                    <a16:creationId xmlns:a16="http://schemas.microsoft.com/office/drawing/2014/main" id="{AA407FB6-5930-3D00-4510-ABF6F31ED0EB}"/>
                  </a:ext>
                </a:extLst>
              </p:cNvPr>
              <p:cNvSpPr>
                <a:spLocks noChangeShapeType="1"/>
              </p:cNvSpPr>
              <p:nvPr/>
            </p:nvSpPr>
            <p:spPr bwMode="auto">
              <a:xfrm rot="16200000" flipH="1">
                <a:off x="3842"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64" name="Line 1508">
                <a:extLst>
                  <a:ext uri="{FF2B5EF4-FFF2-40B4-BE49-F238E27FC236}">
                    <a16:creationId xmlns:a16="http://schemas.microsoft.com/office/drawing/2014/main" id="{6E7CFB21-CFC9-679B-F0EB-7BF55350E072}"/>
                  </a:ext>
                </a:extLst>
              </p:cNvPr>
              <p:cNvSpPr>
                <a:spLocks noChangeShapeType="1"/>
              </p:cNvSpPr>
              <p:nvPr/>
            </p:nvSpPr>
            <p:spPr bwMode="auto">
              <a:xfrm rot="16200000" flipH="1">
                <a:off x="2817"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65" name="Line 1509">
                <a:extLst>
                  <a:ext uri="{FF2B5EF4-FFF2-40B4-BE49-F238E27FC236}">
                    <a16:creationId xmlns:a16="http://schemas.microsoft.com/office/drawing/2014/main" id="{CA6671F8-1406-9BD5-4A50-8D9A50F6C797}"/>
                  </a:ext>
                </a:extLst>
              </p:cNvPr>
              <p:cNvSpPr>
                <a:spLocks noChangeShapeType="1"/>
              </p:cNvSpPr>
              <p:nvPr/>
            </p:nvSpPr>
            <p:spPr bwMode="auto">
              <a:xfrm rot="-5400000" flipH="1" flipV="1">
                <a:off x="2039" y="2959"/>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66" name="Line 1510">
                <a:extLst>
                  <a:ext uri="{FF2B5EF4-FFF2-40B4-BE49-F238E27FC236}">
                    <a16:creationId xmlns:a16="http://schemas.microsoft.com/office/drawing/2014/main" id="{7AA02198-39B8-DCCA-71BD-A6C04B09B1AB}"/>
                  </a:ext>
                </a:extLst>
              </p:cNvPr>
              <p:cNvSpPr>
                <a:spLocks noChangeShapeType="1"/>
              </p:cNvSpPr>
              <p:nvPr/>
            </p:nvSpPr>
            <p:spPr bwMode="auto">
              <a:xfrm rot="-5400000" flipH="1" flipV="1">
                <a:off x="3559" y="2959"/>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67" name="Line 1511">
                <a:extLst>
                  <a:ext uri="{FF2B5EF4-FFF2-40B4-BE49-F238E27FC236}">
                    <a16:creationId xmlns:a16="http://schemas.microsoft.com/office/drawing/2014/main" id="{DA3C0B68-591E-6B20-19E5-B661D88B66EB}"/>
                  </a:ext>
                </a:extLst>
              </p:cNvPr>
              <p:cNvSpPr>
                <a:spLocks noChangeShapeType="1"/>
              </p:cNvSpPr>
              <p:nvPr/>
            </p:nvSpPr>
            <p:spPr bwMode="auto">
              <a:xfrm rot="16200000" flipV="1">
                <a:off x="2033" y="1422"/>
                <a:ext cx="80"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68" name="Line 1512">
                <a:extLst>
                  <a:ext uri="{FF2B5EF4-FFF2-40B4-BE49-F238E27FC236}">
                    <a16:creationId xmlns:a16="http://schemas.microsoft.com/office/drawing/2014/main" id="{0C05264F-A025-BF8E-C97D-AAA6CDF52B0A}"/>
                  </a:ext>
                </a:extLst>
              </p:cNvPr>
              <p:cNvSpPr>
                <a:spLocks noChangeShapeType="1"/>
              </p:cNvSpPr>
              <p:nvPr/>
            </p:nvSpPr>
            <p:spPr bwMode="auto">
              <a:xfrm rot="16200000" flipV="1">
                <a:off x="3553" y="1422"/>
                <a:ext cx="80"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69" name="Line 1513">
                <a:extLst>
                  <a:ext uri="{FF2B5EF4-FFF2-40B4-BE49-F238E27FC236}">
                    <a16:creationId xmlns:a16="http://schemas.microsoft.com/office/drawing/2014/main" id="{3B5B59A1-E892-481A-0944-E76EE8918560}"/>
                  </a:ext>
                </a:extLst>
              </p:cNvPr>
              <p:cNvSpPr>
                <a:spLocks noChangeShapeType="1"/>
              </p:cNvSpPr>
              <p:nvPr/>
            </p:nvSpPr>
            <p:spPr bwMode="auto">
              <a:xfrm rot="-5400000">
                <a:off x="1682"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70" name="Line 1514">
                <a:extLst>
                  <a:ext uri="{FF2B5EF4-FFF2-40B4-BE49-F238E27FC236}">
                    <a16:creationId xmlns:a16="http://schemas.microsoft.com/office/drawing/2014/main" id="{DACCB964-20D4-6D4E-9F88-BA081DAB12A6}"/>
                  </a:ext>
                </a:extLst>
              </p:cNvPr>
              <p:cNvSpPr>
                <a:spLocks noChangeShapeType="1"/>
              </p:cNvSpPr>
              <p:nvPr/>
            </p:nvSpPr>
            <p:spPr bwMode="auto">
              <a:xfrm rot="-5400000" flipH="1" flipV="1">
                <a:off x="1780"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71" name="Line 1515">
                <a:extLst>
                  <a:ext uri="{FF2B5EF4-FFF2-40B4-BE49-F238E27FC236}">
                    <a16:creationId xmlns:a16="http://schemas.microsoft.com/office/drawing/2014/main" id="{47F2FE71-808A-D8F9-3F69-9F6A20644428}"/>
                  </a:ext>
                </a:extLst>
              </p:cNvPr>
              <p:cNvSpPr>
                <a:spLocks noChangeShapeType="1"/>
              </p:cNvSpPr>
              <p:nvPr/>
            </p:nvSpPr>
            <p:spPr bwMode="auto">
              <a:xfrm rot="16200000" flipV="1">
                <a:off x="3818"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72" name="Line 1516">
                <a:extLst>
                  <a:ext uri="{FF2B5EF4-FFF2-40B4-BE49-F238E27FC236}">
                    <a16:creationId xmlns:a16="http://schemas.microsoft.com/office/drawing/2014/main" id="{56F0A8CA-5487-4724-E702-048D7FCC731A}"/>
                  </a:ext>
                </a:extLst>
              </p:cNvPr>
              <p:cNvSpPr>
                <a:spLocks noChangeShapeType="1"/>
              </p:cNvSpPr>
              <p:nvPr/>
            </p:nvSpPr>
            <p:spPr bwMode="auto">
              <a:xfrm rot="-5400000" flipH="1" flipV="1">
                <a:off x="3819"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73" name="Line 1517">
                <a:extLst>
                  <a:ext uri="{FF2B5EF4-FFF2-40B4-BE49-F238E27FC236}">
                    <a16:creationId xmlns:a16="http://schemas.microsoft.com/office/drawing/2014/main" id="{D88EBE76-BE04-78F8-BAD7-ABF7195A60F2}"/>
                  </a:ext>
                </a:extLst>
              </p:cNvPr>
              <p:cNvSpPr>
                <a:spLocks noChangeShapeType="1"/>
              </p:cNvSpPr>
              <p:nvPr/>
            </p:nvSpPr>
            <p:spPr bwMode="auto">
              <a:xfrm rot="16200000" flipV="1">
                <a:off x="1779"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74" name="Line 1518">
                <a:extLst>
                  <a:ext uri="{FF2B5EF4-FFF2-40B4-BE49-F238E27FC236}">
                    <a16:creationId xmlns:a16="http://schemas.microsoft.com/office/drawing/2014/main" id="{0947F4CE-9467-285E-6A6D-75C0FF71B3FE}"/>
                  </a:ext>
                </a:extLst>
              </p:cNvPr>
              <p:cNvSpPr>
                <a:spLocks noChangeShapeType="1"/>
              </p:cNvSpPr>
              <p:nvPr/>
            </p:nvSpPr>
            <p:spPr bwMode="auto">
              <a:xfrm rot="-5400000" flipH="1" flipV="1">
                <a:off x="2425"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75" name="Line 1519">
                <a:extLst>
                  <a:ext uri="{FF2B5EF4-FFF2-40B4-BE49-F238E27FC236}">
                    <a16:creationId xmlns:a16="http://schemas.microsoft.com/office/drawing/2014/main" id="{A5E21FE1-494F-E793-38BE-9E0FFF28AE6F}"/>
                  </a:ext>
                </a:extLst>
              </p:cNvPr>
              <p:cNvSpPr>
                <a:spLocks noChangeShapeType="1"/>
              </p:cNvSpPr>
              <p:nvPr/>
            </p:nvSpPr>
            <p:spPr bwMode="auto">
              <a:xfrm rot="-5400000" flipH="1" flipV="1">
                <a:off x="3174"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76" name="Line 1520">
                <a:extLst>
                  <a:ext uri="{FF2B5EF4-FFF2-40B4-BE49-F238E27FC236}">
                    <a16:creationId xmlns:a16="http://schemas.microsoft.com/office/drawing/2014/main" id="{498F3210-7BDF-2A0D-1E12-0917469EBF76}"/>
                  </a:ext>
                </a:extLst>
              </p:cNvPr>
              <p:cNvSpPr>
                <a:spLocks noChangeShapeType="1"/>
              </p:cNvSpPr>
              <p:nvPr/>
            </p:nvSpPr>
            <p:spPr bwMode="auto">
              <a:xfrm rot="16200000" flipH="1">
                <a:off x="2424"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77" name="Line 1521">
                <a:extLst>
                  <a:ext uri="{FF2B5EF4-FFF2-40B4-BE49-F238E27FC236}">
                    <a16:creationId xmlns:a16="http://schemas.microsoft.com/office/drawing/2014/main" id="{AE343F31-7FCB-D761-5DCB-7CC16A1F685B}"/>
                  </a:ext>
                </a:extLst>
              </p:cNvPr>
              <p:cNvSpPr>
                <a:spLocks noChangeShapeType="1"/>
              </p:cNvSpPr>
              <p:nvPr/>
            </p:nvSpPr>
            <p:spPr bwMode="auto">
              <a:xfrm rot="16200000" flipH="1">
                <a:off x="3173"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78" name="Line 1522">
                <a:extLst>
                  <a:ext uri="{FF2B5EF4-FFF2-40B4-BE49-F238E27FC236}">
                    <a16:creationId xmlns:a16="http://schemas.microsoft.com/office/drawing/2014/main" id="{BDD97B20-BFA1-8A61-EE4A-A9E4D1798B1C}"/>
                  </a:ext>
                </a:extLst>
              </p:cNvPr>
              <p:cNvSpPr>
                <a:spLocks noChangeShapeType="1"/>
              </p:cNvSpPr>
              <p:nvPr/>
            </p:nvSpPr>
            <p:spPr bwMode="auto">
              <a:xfrm rot="16200000" flipH="1">
                <a:off x="3589"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79" name="Line 1523">
                <a:extLst>
                  <a:ext uri="{FF2B5EF4-FFF2-40B4-BE49-F238E27FC236}">
                    <a16:creationId xmlns:a16="http://schemas.microsoft.com/office/drawing/2014/main" id="{14A67225-22D2-596D-5B76-6571A636FA66}"/>
                  </a:ext>
                </a:extLst>
              </p:cNvPr>
              <p:cNvSpPr>
                <a:spLocks noChangeShapeType="1"/>
              </p:cNvSpPr>
              <p:nvPr/>
            </p:nvSpPr>
            <p:spPr bwMode="auto">
              <a:xfrm rot="16200000" flipH="1">
                <a:off x="3594"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80" name="Line 1524">
                <a:extLst>
                  <a:ext uri="{FF2B5EF4-FFF2-40B4-BE49-F238E27FC236}">
                    <a16:creationId xmlns:a16="http://schemas.microsoft.com/office/drawing/2014/main" id="{8EE19508-C1C8-9D49-C11C-245A42234B54}"/>
                  </a:ext>
                </a:extLst>
              </p:cNvPr>
              <p:cNvSpPr>
                <a:spLocks noChangeShapeType="1"/>
              </p:cNvSpPr>
              <p:nvPr/>
            </p:nvSpPr>
            <p:spPr bwMode="auto">
              <a:xfrm rot="-5400000">
                <a:off x="3716"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81" name="Line 1525">
                <a:extLst>
                  <a:ext uri="{FF2B5EF4-FFF2-40B4-BE49-F238E27FC236}">
                    <a16:creationId xmlns:a16="http://schemas.microsoft.com/office/drawing/2014/main" id="{04B5EBB0-601C-FFB6-8944-DCB52FB3F51D}"/>
                  </a:ext>
                </a:extLst>
              </p:cNvPr>
              <p:cNvSpPr>
                <a:spLocks noChangeShapeType="1"/>
              </p:cNvSpPr>
              <p:nvPr/>
            </p:nvSpPr>
            <p:spPr bwMode="auto">
              <a:xfrm rot="-5400000">
                <a:off x="3715"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82" name="Line 1526">
                <a:extLst>
                  <a:ext uri="{FF2B5EF4-FFF2-40B4-BE49-F238E27FC236}">
                    <a16:creationId xmlns:a16="http://schemas.microsoft.com/office/drawing/2014/main" id="{61487E67-77CD-0D55-5769-4EA442384A78}"/>
                  </a:ext>
                </a:extLst>
              </p:cNvPr>
              <p:cNvSpPr>
                <a:spLocks noChangeShapeType="1"/>
              </p:cNvSpPr>
              <p:nvPr/>
            </p:nvSpPr>
            <p:spPr bwMode="auto">
              <a:xfrm rot="-5400000">
                <a:off x="2195"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83" name="Line 1527">
                <a:extLst>
                  <a:ext uri="{FF2B5EF4-FFF2-40B4-BE49-F238E27FC236}">
                    <a16:creationId xmlns:a16="http://schemas.microsoft.com/office/drawing/2014/main" id="{F8CF7CEB-538C-2874-8A13-68522036B1D5}"/>
                  </a:ext>
                </a:extLst>
              </p:cNvPr>
              <p:cNvSpPr>
                <a:spLocks noChangeShapeType="1"/>
              </p:cNvSpPr>
              <p:nvPr/>
            </p:nvSpPr>
            <p:spPr bwMode="auto">
              <a:xfrm rot="-5400000">
                <a:off x="2196"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84" name="Line 1528">
                <a:extLst>
                  <a:ext uri="{FF2B5EF4-FFF2-40B4-BE49-F238E27FC236}">
                    <a16:creationId xmlns:a16="http://schemas.microsoft.com/office/drawing/2014/main" id="{C1A2DE86-C079-D287-54AB-2135A192EDF5}"/>
                  </a:ext>
                </a:extLst>
              </p:cNvPr>
              <p:cNvSpPr>
                <a:spLocks noChangeShapeType="1"/>
              </p:cNvSpPr>
              <p:nvPr/>
            </p:nvSpPr>
            <p:spPr bwMode="auto">
              <a:xfrm rot="-5400000" flipH="1" flipV="1">
                <a:off x="368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85" name="Line 1529">
                <a:extLst>
                  <a:ext uri="{FF2B5EF4-FFF2-40B4-BE49-F238E27FC236}">
                    <a16:creationId xmlns:a16="http://schemas.microsoft.com/office/drawing/2014/main" id="{6CF665D5-06EA-E92B-1C11-39EBCC226088}"/>
                  </a:ext>
                </a:extLst>
              </p:cNvPr>
              <p:cNvSpPr>
                <a:spLocks noChangeShapeType="1"/>
              </p:cNvSpPr>
              <p:nvPr/>
            </p:nvSpPr>
            <p:spPr bwMode="auto">
              <a:xfrm rot="16200000" flipH="1">
                <a:off x="368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86" name="Line 1530">
                <a:extLst>
                  <a:ext uri="{FF2B5EF4-FFF2-40B4-BE49-F238E27FC236}">
                    <a16:creationId xmlns:a16="http://schemas.microsoft.com/office/drawing/2014/main" id="{9400D6F2-822E-76C8-2D32-5D0E47E9D60C}"/>
                  </a:ext>
                </a:extLst>
              </p:cNvPr>
              <p:cNvSpPr>
                <a:spLocks noChangeShapeType="1"/>
              </p:cNvSpPr>
              <p:nvPr/>
            </p:nvSpPr>
            <p:spPr bwMode="auto">
              <a:xfrm rot="-5400000" flipH="1" flipV="1">
                <a:off x="190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87" name="Line 1531">
                <a:extLst>
                  <a:ext uri="{FF2B5EF4-FFF2-40B4-BE49-F238E27FC236}">
                    <a16:creationId xmlns:a16="http://schemas.microsoft.com/office/drawing/2014/main" id="{9F20BDF3-5AA5-F37A-624B-55D3823EAD2E}"/>
                  </a:ext>
                </a:extLst>
              </p:cNvPr>
              <p:cNvSpPr>
                <a:spLocks noChangeShapeType="1"/>
              </p:cNvSpPr>
              <p:nvPr/>
            </p:nvSpPr>
            <p:spPr bwMode="auto">
              <a:xfrm rot="16200000" flipH="1">
                <a:off x="190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88" name="Line 1532">
                <a:extLst>
                  <a:ext uri="{FF2B5EF4-FFF2-40B4-BE49-F238E27FC236}">
                    <a16:creationId xmlns:a16="http://schemas.microsoft.com/office/drawing/2014/main" id="{CFEDBF49-51FD-F5B0-30BB-4CAFB35AF7FE}"/>
                  </a:ext>
                </a:extLst>
              </p:cNvPr>
              <p:cNvSpPr>
                <a:spLocks noChangeShapeType="1"/>
              </p:cNvSpPr>
              <p:nvPr/>
            </p:nvSpPr>
            <p:spPr bwMode="auto">
              <a:xfrm rot="16200000" flipV="1">
                <a:off x="3819"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89" name="Line 1533">
                <a:extLst>
                  <a:ext uri="{FF2B5EF4-FFF2-40B4-BE49-F238E27FC236}">
                    <a16:creationId xmlns:a16="http://schemas.microsoft.com/office/drawing/2014/main" id="{33FE15C2-0C91-A793-69A2-BC0D4857598A}"/>
                  </a:ext>
                </a:extLst>
              </p:cNvPr>
              <p:cNvSpPr>
                <a:spLocks noChangeShapeType="1"/>
              </p:cNvSpPr>
              <p:nvPr/>
            </p:nvSpPr>
            <p:spPr bwMode="auto">
              <a:xfrm rot="16200000" flipV="1">
                <a:off x="1780"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90" name="Line 1534">
                <a:extLst>
                  <a:ext uri="{FF2B5EF4-FFF2-40B4-BE49-F238E27FC236}">
                    <a16:creationId xmlns:a16="http://schemas.microsoft.com/office/drawing/2014/main" id="{CA84AB3A-60D9-E82E-6216-09B21CB6F54E}"/>
                  </a:ext>
                </a:extLst>
              </p:cNvPr>
              <p:cNvSpPr>
                <a:spLocks noChangeShapeType="1"/>
              </p:cNvSpPr>
              <p:nvPr/>
            </p:nvSpPr>
            <p:spPr bwMode="auto">
              <a:xfrm rot="-5400000" flipH="1" flipV="1">
                <a:off x="1779"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91" name="Line 1535">
                <a:extLst>
                  <a:ext uri="{FF2B5EF4-FFF2-40B4-BE49-F238E27FC236}">
                    <a16:creationId xmlns:a16="http://schemas.microsoft.com/office/drawing/2014/main" id="{20650ED0-8FFB-9E2F-CB55-3FABA730E9D8}"/>
                  </a:ext>
                </a:extLst>
              </p:cNvPr>
              <p:cNvSpPr>
                <a:spLocks noChangeShapeType="1"/>
              </p:cNvSpPr>
              <p:nvPr/>
            </p:nvSpPr>
            <p:spPr bwMode="auto">
              <a:xfrm rot="-5400000" flipH="1" flipV="1">
                <a:off x="3818"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92" name="Line 1536">
                <a:extLst>
                  <a:ext uri="{FF2B5EF4-FFF2-40B4-BE49-F238E27FC236}">
                    <a16:creationId xmlns:a16="http://schemas.microsoft.com/office/drawing/2014/main" id="{7B835A09-3D28-CD55-408A-36197A36272C}"/>
                  </a:ext>
                </a:extLst>
              </p:cNvPr>
              <p:cNvSpPr>
                <a:spLocks noChangeShapeType="1"/>
              </p:cNvSpPr>
              <p:nvPr/>
            </p:nvSpPr>
            <p:spPr bwMode="auto">
              <a:xfrm rot="16200000" flipV="1">
                <a:off x="2552"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93" name="Line 1537">
                <a:extLst>
                  <a:ext uri="{FF2B5EF4-FFF2-40B4-BE49-F238E27FC236}">
                    <a16:creationId xmlns:a16="http://schemas.microsoft.com/office/drawing/2014/main" id="{A36B29D1-F265-AF3B-9A9B-E63C142E8C2B}"/>
                  </a:ext>
                </a:extLst>
              </p:cNvPr>
              <p:cNvSpPr>
                <a:spLocks noChangeShapeType="1"/>
              </p:cNvSpPr>
              <p:nvPr/>
            </p:nvSpPr>
            <p:spPr bwMode="auto">
              <a:xfrm rot="16200000" flipV="1">
                <a:off x="3047"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94" name="Line 1538">
                <a:extLst>
                  <a:ext uri="{FF2B5EF4-FFF2-40B4-BE49-F238E27FC236}">
                    <a16:creationId xmlns:a16="http://schemas.microsoft.com/office/drawing/2014/main" id="{ABA4C49A-2DA7-C930-5D79-66BEA6BAA7F8}"/>
                  </a:ext>
                </a:extLst>
              </p:cNvPr>
              <p:cNvSpPr>
                <a:spLocks noChangeShapeType="1"/>
              </p:cNvSpPr>
              <p:nvPr/>
            </p:nvSpPr>
            <p:spPr bwMode="auto">
              <a:xfrm rot="-5400000" flipH="1" flipV="1">
                <a:off x="3046"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95" name="Line 1539">
                <a:extLst>
                  <a:ext uri="{FF2B5EF4-FFF2-40B4-BE49-F238E27FC236}">
                    <a16:creationId xmlns:a16="http://schemas.microsoft.com/office/drawing/2014/main" id="{C2BEAADD-180F-E1AB-AC91-377C4C9127AF}"/>
                  </a:ext>
                </a:extLst>
              </p:cNvPr>
              <p:cNvSpPr>
                <a:spLocks noChangeShapeType="1"/>
              </p:cNvSpPr>
              <p:nvPr/>
            </p:nvSpPr>
            <p:spPr bwMode="auto">
              <a:xfrm rot="-5400000" flipH="1" flipV="1">
                <a:off x="2551"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96" name="Line 1540">
                <a:extLst>
                  <a:ext uri="{FF2B5EF4-FFF2-40B4-BE49-F238E27FC236}">
                    <a16:creationId xmlns:a16="http://schemas.microsoft.com/office/drawing/2014/main" id="{A1193D7B-1C5D-8454-BDC1-D39D92502D9B}"/>
                  </a:ext>
                </a:extLst>
              </p:cNvPr>
              <p:cNvSpPr>
                <a:spLocks noChangeShapeType="1"/>
              </p:cNvSpPr>
              <p:nvPr/>
            </p:nvSpPr>
            <p:spPr bwMode="auto">
              <a:xfrm rot="-5400000" flipH="1" flipV="1">
                <a:off x="2920"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97" name="Line 1541">
                <a:extLst>
                  <a:ext uri="{FF2B5EF4-FFF2-40B4-BE49-F238E27FC236}">
                    <a16:creationId xmlns:a16="http://schemas.microsoft.com/office/drawing/2014/main" id="{5AF3DD3E-3641-96A7-A488-FDA96493493C}"/>
                  </a:ext>
                </a:extLst>
              </p:cNvPr>
              <p:cNvSpPr>
                <a:spLocks noChangeShapeType="1"/>
              </p:cNvSpPr>
              <p:nvPr/>
            </p:nvSpPr>
            <p:spPr bwMode="auto">
              <a:xfrm rot="-5400000" flipH="1" flipV="1">
                <a:off x="2678"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98" name="Line 1542">
                <a:extLst>
                  <a:ext uri="{FF2B5EF4-FFF2-40B4-BE49-F238E27FC236}">
                    <a16:creationId xmlns:a16="http://schemas.microsoft.com/office/drawing/2014/main" id="{A7D2CD51-8B76-5EC9-F6C5-2F159492591B}"/>
                  </a:ext>
                </a:extLst>
              </p:cNvPr>
              <p:cNvSpPr>
                <a:spLocks noChangeShapeType="1"/>
              </p:cNvSpPr>
              <p:nvPr/>
            </p:nvSpPr>
            <p:spPr bwMode="auto">
              <a:xfrm rot="16200000" flipH="1">
                <a:off x="342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799" name="Line 1543">
                <a:extLst>
                  <a:ext uri="{FF2B5EF4-FFF2-40B4-BE49-F238E27FC236}">
                    <a16:creationId xmlns:a16="http://schemas.microsoft.com/office/drawing/2014/main" id="{B55D493D-6FA3-B198-816A-3F812A84FB72}"/>
                  </a:ext>
                </a:extLst>
              </p:cNvPr>
              <p:cNvSpPr>
                <a:spLocks noChangeShapeType="1"/>
              </p:cNvSpPr>
              <p:nvPr/>
            </p:nvSpPr>
            <p:spPr bwMode="auto">
              <a:xfrm rot="16200000" flipH="1">
                <a:off x="217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00" name="Line 1544">
                <a:extLst>
                  <a:ext uri="{FF2B5EF4-FFF2-40B4-BE49-F238E27FC236}">
                    <a16:creationId xmlns:a16="http://schemas.microsoft.com/office/drawing/2014/main" id="{7DC4371B-EDEC-FA4B-155A-F9FC586A0399}"/>
                  </a:ext>
                </a:extLst>
              </p:cNvPr>
              <p:cNvSpPr>
                <a:spLocks noChangeShapeType="1"/>
              </p:cNvSpPr>
              <p:nvPr/>
            </p:nvSpPr>
            <p:spPr bwMode="auto">
              <a:xfrm rot="-5400000" flipH="1" flipV="1">
                <a:off x="342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01" name="Line 1545">
                <a:extLst>
                  <a:ext uri="{FF2B5EF4-FFF2-40B4-BE49-F238E27FC236}">
                    <a16:creationId xmlns:a16="http://schemas.microsoft.com/office/drawing/2014/main" id="{1F4172D7-2CE0-87CF-F708-7994A9EF077C}"/>
                  </a:ext>
                </a:extLst>
              </p:cNvPr>
              <p:cNvSpPr>
                <a:spLocks noChangeShapeType="1"/>
              </p:cNvSpPr>
              <p:nvPr/>
            </p:nvSpPr>
            <p:spPr bwMode="auto">
              <a:xfrm rot="-5400000" flipH="1" flipV="1">
                <a:off x="216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02" name="Line 1546">
                <a:extLst>
                  <a:ext uri="{FF2B5EF4-FFF2-40B4-BE49-F238E27FC236}">
                    <a16:creationId xmlns:a16="http://schemas.microsoft.com/office/drawing/2014/main" id="{198F8C8F-B2D3-0D73-57E8-F297C0383994}"/>
                  </a:ext>
                </a:extLst>
              </p:cNvPr>
              <p:cNvSpPr>
                <a:spLocks noChangeShapeType="1"/>
              </p:cNvSpPr>
              <p:nvPr/>
            </p:nvSpPr>
            <p:spPr bwMode="auto">
              <a:xfrm rot="16200000" flipH="1">
                <a:off x="2677"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03" name="Line 1547">
                <a:extLst>
                  <a:ext uri="{FF2B5EF4-FFF2-40B4-BE49-F238E27FC236}">
                    <a16:creationId xmlns:a16="http://schemas.microsoft.com/office/drawing/2014/main" id="{2A1E973C-4B1A-FDA7-D7A3-B1ED58367106}"/>
                  </a:ext>
                </a:extLst>
              </p:cNvPr>
              <p:cNvSpPr>
                <a:spLocks noChangeShapeType="1"/>
              </p:cNvSpPr>
              <p:nvPr/>
            </p:nvSpPr>
            <p:spPr bwMode="auto">
              <a:xfrm rot="16200000" flipH="1">
                <a:off x="2919"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04" name="Line 1548">
                <a:extLst>
                  <a:ext uri="{FF2B5EF4-FFF2-40B4-BE49-F238E27FC236}">
                    <a16:creationId xmlns:a16="http://schemas.microsoft.com/office/drawing/2014/main" id="{D12C2F82-E991-3C51-A74E-D2F208CA705F}"/>
                  </a:ext>
                </a:extLst>
              </p:cNvPr>
              <p:cNvSpPr>
                <a:spLocks noChangeShapeType="1"/>
              </p:cNvSpPr>
              <p:nvPr/>
            </p:nvSpPr>
            <p:spPr bwMode="auto">
              <a:xfrm rot="16200000" flipV="1">
                <a:off x="2799" y="3189"/>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05" name="Line 1549">
                <a:extLst>
                  <a:ext uri="{FF2B5EF4-FFF2-40B4-BE49-F238E27FC236}">
                    <a16:creationId xmlns:a16="http://schemas.microsoft.com/office/drawing/2014/main" id="{9FBE99BA-B786-1D21-F4A1-3D86DF6A242F}"/>
                  </a:ext>
                </a:extLst>
              </p:cNvPr>
              <p:cNvSpPr>
                <a:spLocks noChangeShapeType="1"/>
              </p:cNvSpPr>
              <p:nvPr/>
            </p:nvSpPr>
            <p:spPr bwMode="auto">
              <a:xfrm rot="-5400000" flipH="1" flipV="1">
                <a:off x="2798" y="1208"/>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06" name="Line 1550">
                <a:extLst>
                  <a:ext uri="{FF2B5EF4-FFF2-40B4-BE49-F238E27FC236}">
                    <a16:creationId xmlns:a16="http://schemas.microsoft.com/office/drawing/2014/main" id="{C5919C43-B1A0-E108-31D7-CB032694EA21}"/>
                  </a:ext>
                </a:extLst>
              </p:cNvPr>
              <p:cNvSpPr>
                <a:spLocks noChangeShapeType="1"/>
              </p:cNvSpPr>
              <p:nvPr/>
            </p:nvSpPr>
            <p:spPr bwMode="auto">
              <a:xfrm rot="-5400000">
                <a:off x="3197"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07" name="Line 1551">
                <a:extLst>
                  <a:ext uri="{FF2B5EF4-FFF2-40B4-BE49-F238E27FC236}">
                    <a16:creationId xmlns:a16="http://schemas.microsoft.com/office/drawing/2014/main" id="{891C17A1-6465-1A4B-EC02-D36CB40C4C55}"/>
                  </a:ext>
                </a:extLst>
              </p:cNvPr>
              <p:cNvSpPr>
                <a:spLocks noChangeShapeType="1"/>
              </p:cNvSpPr>
              <p:nvPr/>
            </p:nvSpPr>
            <p:spPr bwMode="auto">
              <a:xfrm rot="-5400000">
                <a:off x="3198"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08" name="Line 1552">
                <a:extLst>
                  <a:ext uri="{FF2B5EF4-FFF2-40B4-BE49-F238E27FC236}">
                    <a16:creationId xmlns:a16="http://schemas.microsoft.com/office/drawing/2014/main" id="{0822F3F5-6C1B-2764-7119-924D86671AEC}"/>
                  </a:ext>
                </a:extLst>
              </p:cNvPr>
              <p:cNvSpPr>
                <a:spLocks noChangeShapeType="1"/>
              </p:cNvSpPr>
              <p:nvPr/>
            </p:nvSpPr>
            <p:spPr bwMode="auto">
              <a:xfrm rot="16200000" flipH="1">
                <a:off x="1804"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09" name="Line 1553">
                <a:extLst>
                  <a:ext uri="{FF2B5EF4-FFF2-40B4-BE49-F238E27FC236}">
                    <a16:creationId xmlns:a16="http://schemas.microsoft.com/office/drawing/2014/main" id="{B6BA4B03-B7E8-7150-5CEE-F9C0904F474A}"/>
                  </a:ext>
                </a:extLst>
              </p:cNvPr>
              <p:cNvSpPr>
                <a:spLocks noChangeShapeType="1"/>
              </p:cNvSpPr>
              <p:nvPr/>
            </p:nvSpPr>
            <p:spPr bwMode="auto">
              <a:xfrm rot="16200000" flipH="1">
                <a:off x="1803"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10" name="Line 1554">
                <a:extLst>
                  <a:ext uri="{FF2B5EF4-FFF2-40B4-BE49-F238E27FC236}">
                    <a16:creationId xmlns:a16="http://schemas.microsoft.com/office/drawing/2014/main" id="{4ABA12DB-9B29-0AE1-01B0-7CD83AEDE624}"/>
                  </a:ext>
                </a:extLst>
              </p:cNvPr>
              <p:cNvSpPr>
                <a:spLocks noChangeShapeType="1"/>
              </p:cNvSpPr>
              <p:nvPr/>
            </p:nvSpPr>
            <p:spPr bwMode="auto">
              <a:xfrm rot="16200000" flipH="1">
                <a:off x="2069"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11" name="Line 1555">
                <a:extLst>
                  <a:ext uri="{FF2B5EF4-FFF2-40B4-BE49-F238E27FC236}">
                    <a16:creationId xmlns:a16="http://schemas.microsoft.com/office/drawing/2014/main" id="{1B231AD8-E947-4028-BF9E-758D1F7C4328}"/>
                  </a:ext>
                </a:extLst>
              </p:cNvPr>
              <p:cNvSpPr>
                <a:spLocks noChangeShapeType="1"/>
              </p:cNvSpPr>
              <p:nvPr/>
            </p:nvSpPr>
            <p:spPr bwMode="auto">
              <a:xfrm rot="16200000" flipH="1">
                <a:off x="2074"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12" name="Line 1556">
                <a:extLst>
                  <a:ext uri="{FF2B5EF4-FFF2-40B4-BE49-F238E27FC236}">
                    <a16:creationId xmlns:a16="http://schemas.microsoft.com/office/drawing/2014/main" id="{3452D82F-D758-9C57-28E7-E0E9DEF5CC7A}"/>
                  </a:ext>
                </a:extLst>
              </p:cNvPr>
              <p:cNvSpPr>
                <a:spLocks noChangeShapeType="1"/>
              </p:cNvSpPr>
              <p:nvPr/>
            </p:nvSpPr>
            <p:spPr bwMode="auto">
              <a:xfrm rot="-5400000">
                <a:off x="3721"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13" name="Line 1557">
                <a:extLst>
                  <a:ext uri="{FF2B5EF4-FFF2-40B4-BE49-F238E27FC236}">
                    <a16:creationId xmlns:a16="http://schemas.microsoft.com/office/drawing/2014/main" id="{447BCE4E-344D-E7E2-F5E8-80265351DEAD}"/>
                  </a:ext>
                </a:extLst>
              </p:cNvPr>
              <p:cNvSpPr>
                <a:spLocks noChangeShapeType="1"/>
              </p:cNvSpPr>
              <p:nvPr/>
            </p:nvSpPr>
            <p:spPr bwMode="auto">
              <a:xfrm rot="16200000" flipH="1">
                <a:off x="369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14" name="Line 1558">
                <a:extLst>
                  <a:ext uri="{FF2B5EF4-FFF2-40B4-BE49-F238E27FC236}">
                    <a16:creationId xmlns:a16="http://schemas.microsoft.com/office/drawing/2014/main" id="{07275A9B-0ECD-2897-1610-9EB3E9CFA6E4}"/>
                  </a:ext>
                </a:extLst>
              </p:cNvPr>
              <p:cNvSpPr>
                <a:spLocks noChangeShapeType="1"/>
              </p:cNvSpPr>
              <p:nvPr/>
            </p:nvSpPr>
            <p:spPr bwMode="auto">
              <a:xfrm rot="-5400000" flipH="1" flipV="1">
                <a:off x="190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15" name="Line 1559">
                <a:extLst>
                  <a:ext uri="{FF2B5EF4-FFF2-40B4-BE49-F238E27FC236}">
                    <a16:creationId xmlns:a16="http://schemas.microsoft.com/office/drawing/2014/main" id="{32B04A8D-B457-E78C-E422-5C35176A73B4}"/>
                  </a:ext>
                </a:extLst>
              </p:cNvPr>
              <p:cNvSpPr>
                <a:spLocks noChangeShapeType="1"/>
              </p:cNvSpPr>
              <p:nvPr/>
            </p:nvSpPr>
            <p:spPr bwMode="auto">
              <a:xfrm rot="-5400000" flipH="1" flipV="1">
                <a:off x="369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16" name="Line 1560">
                <a:extLst>
                  <a:ext uri="{FF2B5EF4-FFF2-40B4-BE49-F238E27FC236}">
                    <a16:creationId xmlns:a16="http://schemas.microsoft.com/office/drawing/2014/main" id="{BBC9B809-A1DB-1BCA-04EC-43A9E8850F87}"/>
                  </a:ext>
                </a:extLst>
              </p:cNvPr>
              <p:cNvSpPr>
                <a:spLocks noChangeShapeType="1"/>
              </p:cNvSpPr>
              <p:nvPr/>
            </p:nvSpPr>
            <p:spPr bwMode="auto">
              <a:xfrm rot="16200000" flipH="1">
                <a:off x="190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17" name="Line 1561">
                <a:extLst>
                  <a:ext uri="{FF2B5EF4-FFF2-40B4-BE49-F238E27FC236}">
                    <a16:creationId xmlns:a16="http://schemas.microsoft.com/office/drawing/2014/main" id="{CA10460B-845E-93FD-92CD-81CF8B8F7822}"/>
                  </a:ext>
                </a:extLst>
              </p:cNvPr>
              <p:cNvSpPr>
                <a:spLocks noChangeShapeType="1"/>
              </p:cNvSpPr>
              <p:nvPr/>
            </p:nvSpPr>
            <p:spPr bwMode="auto">
              <a:xfrm rot="16200000" flipV="1">
                <a:off x="3553" y="2735"/>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18" name="Line 1562">
                <a:extLst>
                  <a:ext uri="{FF2B5EF4-FFF2-40B4-BE49-F238E27FC236}">
                    <a16:creationId xmlns:a16="http://schemas.microsoft.com/office/drawing/2014/main" id="{543FDB33-683F-1AA9-3F14-B0FD1481EEF1}"/>
                  </a:ext>
                </a:extLst>
              </p:cNvPr>
              <p:cNvSpPr>
                <a:spLocks noChangeShapeType="1"/>
              </p:cNvSpPr>
              <p:nvPr/>
            </p:nvSpPr>
            <p:spPr bwMode="auto">
              <a:xfrm rot="-5400000" flipH="1" flipV="1">
                <a:off x="2032" y="1640"/>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19" name="Line 1563">
                <a:extLst>
                  <a:ext uri="{FF2B5EF4-FFF2-40B4-BE49-F238E27FC236}">
                    <a16:creationId xmlns:a16="http://schemas.microsoft.com/office/drawing/2014/main" id="{D59A1FB9-BAB1-F0D9-8EBE-D6502D25B30A}"/>
                  </a:ext>
                </a:extLst>
              </p:cNvPr>
              <p:cNvSpPr>
                <a:spLocks noChangeShapeType="1"/>
              </p:cNvSpPr>
              <p:nvPr/>
            </p:nvSpPr>
            <p:spPr bwMode="auto">
              <a:xfrm rot="-5400000" flipH="1" flipV="1">
                <a:off x="3552" y="1640"/>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20" name="Line 1564">
                <a:extLst>
                  <a:ext uri="{FF2B5EF4-FFF2-40B4-BE49-F238E27FC236}">
                    <a16:creationId xmlns:a16="http://schemas.microsoft.com/office/drawing/2014/main" id="{3D67C183-148A-743C-BDC7-93ABAFCBBAE0}"/>
                  </a:ext>
                </a:extLst>
              </p:cNvPr>
              <p:cNvSpPr>
                <a:spLocks noChangeShapeType="1"/>
              </p:cNvSpPr>
              <p:nvPr/>
            </p:nvSpPr>
            <p:spPr bwMode="auto">
              <a:xfrm rot="16200000" flipV="1">
                <a:off x="2033" y="2735"/>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21" name="Line 1565">
                <a:extLst>
                  <a:ext uri="{FF2B5EF4-FFF2-40B4-BE49-F238E27FC236}">
                    <a16:creationId xmlns:a16="http://schemas.microsoft.com/office/drawing/2014/main" id="{24BF0DB0-13A4-6B43-36D8-98B828E89617}"/>
                  </a:ext>
                </a:extLst>
              </p:cNvPr>
              <p:cNvSpPr>
                <a:spLocks noChangeShapeType="1"/>
              </p:cNvSpPr>
              <p:nvPr/>
            </p:nvSpPr>
            <p:spPr bwMode="auto">
              <a:xfrm rot="-5400000">
                <a:off x="2448"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22" name="Line 1566">
                <a:extLst>
                  <a:ext uri="{FF2B5EF4-FFF2-40B4-BE49-F238E27FC236}">
                    <a16:creationId xmlns:a16="http://schemas.microsoft.com/office/drawing/2014/main" id="{AFCD1174-6974-DC94-8572-55106BF79975}"/>
                  </a:ext>
                </a:extLst>
              </p:cNvPr>
              <p:cNvSpPr>
                <a:spLocks noChangeShapeType="1"/>
              </p:cNvSpPr>
              <p:nvPr/>
            </p:nvSpPr>
            <p:spPr bwMode="auto">
              <a:xfrm rot="-5400000">
                <a:off x="2449"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23" name="Line 1567">
                <a:extLst>
                  <a:ext uri="{FF2B5EF4-FFF2-40B4-BE49-F238E27FC236}">
                    <a16:creationId xmlns:a16="http://schemas.microsoft.com/office/drawing/2014/main" id="{52A0BD0C-A42F-2C39-5ABD-D61D875A08DF}"/>
                  </a:ext>
                </a:extLst>
              </p:cNvPr>
              <p:cNvSpPr>
                <a:spLocks noChangeShapeType="1"/>
              </p:cNvSpPr>
              <p:nvPr/>
            </p:nvSpPr>
            <p:spPr bwMode="auto">
              <a:xfrm rot="-5400000">
                <a:off x="1930"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24" name="Line 1568">
                <a:extLst>
                  <a:ext uri="{FF2B5EF4-FFF2-40B4-BE49-F238E27FC236}">
                    <a16:creationId xmlns:a16="http://schemas.microsoft.com/office/drawing/2014/main" id="{2B695BBD-D900-1662-1209-895E900D1655}"/>
                  </a:ext>
                </a:extLst>
              </p:cNvPr>
              <p:cNvSpPr>
                <a:spLocks noChangeShapeType="1"/>
              </p:cNvSpPr>
              <p:nvPr/>
            </p:nvSpPr>
            <p:spPr bwMode="auto">
              <a:xfrm rot="-5400000">
                <a:off x="1931"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25" name="Line 1569">
                <a:extLst>
                  <a:ext uri="{FF2B5EF4-FFF2-40B4-BE49-F238E27FC236}">
                    <a16:creationId xmlns:a16="http://schemas.microsoft.com/office/drawing/2014/main" id="{C3E14D60-F24B-23CA-4965-FAACC100BDE3}"/>
                  </a:ext>
                </a:extLst>
              </p:cNvPr>
              <p:cNvSpPr>
                <a:spLocks noChangeShapeType="1"/>
              </p:cNvSpPr>
              <p:nvPr/>
            </p:nvSpPr>
            <p:spPr bwMode="auto">
              <a:xfrm rot="-5400000" flipH="1" flipV="1">
                <a:off x="3300"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26" name="Line 1570">
                <a:extLst>
                  <a:ext uri="{FF2B5EF4-FFF2-40B4-BE49-F238E27FC236}">
                    <a16:creationId xmlns:a16="http://schemas.microsoft.com/office/drawing/2014/main" id="{FD124657-B105-3546-406A-573CEA953C0A}"/>
                  </a:ext>
                </a:extLst>
              </p:cNvPr>
              <p:cNvSpPr>
                <a:spLocks noChangeShapeType="1"/>
              </p:cNvSpPr>
              <p:nvPr/>
            </p:nvSpPr>
            <p:spPr bwMode="auto">
              <a:xfrm rot="-5400000" flipH="1" flipV="1">
                <a:off x="2298"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27" name="Line 1571">
                <a:extLst>
                  <a:ext uri="{FF2B5EF4-FFF2-40B4-BE49-F238E27FC236}">
                    <a16:creationId xmlns:a16="http://schemas.microsoft.com/office/drawing/2014/main" id="{266C7B88-62BB-95B4-E4C5-B6BBC3406FDC}"/>
                  </a:ext>
                </a:extLst>
              </p:cNvPr>
              <p:cNvSpPr>
                <a:spLocks noChangeShapeType="1"/>
              </p:cNvSpPr>
              <p:nvPr/>
            </p:nvSpPr>
            <p:spPr bwMode="auto">
              <a:xfrm rot="16200000" flipV="1">
                <a:off x="3294"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28" name="Line 1572">
                <a:extLst>
                  <a:ext uri="{FF2B5EF4-FFF2-40B4-BE49-F238E27FC236}">
                    <a16:creationId xmlns:a16="http://schemas.microsoft.com/office/drawing/2014/main" id="{CE50E6AE-43A2-D06A-DC92-F342DAACD70A}"/>
                  </a:ext>
                </a:extLst>
              </p:cNvPr>
              <p:cNvSpPr>
                <a:spLocks noChangeShapeType="1"/>
              </p:cNvSpPr>
              <p:nvPr/>
            </p:nvSpPr>
            <p:spPr bwMode="auto">
              <a:xfrm rot="16200000" flipV="1">
                <a:off x="2292"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29" name="Line 1573">
                <a:extLst>
                  <a:ext uri="{FF2B5EF4-FFF2-40B4-BE49-F238E27FC236}">
                    <a16:creationId xmlns:a16="http://schemas.microsoft.com/office/drawing/2014/main" id="{AF7DA215-46B8-82E8-1285-F21D3E597563}"/>
                  </a:ext>
                </a:extLst>
              </p:cNvPr>
              <p:cNvSpPr>
                <a:spLocks noChangeShapeType="1"/>
              </p:cNvSpPr>
              <p:nvPr/>
            </p:nvSpPr>
            <p:spPr bwMode="auto">
              <a:xfrm rot="-5400000">
                <a:off x="2944"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30" name="Line 1574">
                <a:extLst>
                  <a:ext uri="{FF2B5EF4-FFF2-40B4-BE49-F238E27FC236}">
                    <a16:creationId xmlns:a16="http://schemas.microsoft.com/office/drawing/2014/main" id="{6D63B063-5AD9-926C-C95A-E9E041FB8BEA}"/>
                  </a:ext>
                </a:extLst>
              </p:cNvPr>
              <p:cNvSpPr>
                <a:spLocks noChangeShapeType="1"/>
              </p:cNvSpPr>
              <p:nvPr/>
            </p:nvSpPr>
            <p:spPr bwMode="auto">
              <a:xfrm rot="-5400000">
                <a:off x="2943"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31" name="Line 1575">
                <a:extLst>
                  <a:ext uri="{FF2B5EF4-FFF2-40B4-BE49-F238E27FC236}">
                    <a16:creationId xmlns:a16="http://schemas.microsoft.com/office/drawing/2014/main" id="{F2570753-9B5E-2201-8705-CA308327A935}"/>
                  </a:ext>
                </a:extLst>
              </p:cNvPr>
              <p:cNvSpPr>
                <a:spLocks noChangeShapeType="1"/>
              </p:cNvSpPr>
              <p:nvPr/>
            </p:nvSpPr>
            <p:spPr bwMode="auto">
              <a:xfrm rot="-5400000" flipH="1" flipV="1">
                <a:off x="369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32" name="Line 1576">
                <a:extLst>
                  <a:ext uri="{FF2B5EF4-FFF2-40B4-BE49-F238E27FC236}">
                    <a16:creationId xmlns:a16="http://schemas.microsoft.com/office/drawing/2014/main" id="{01889A90-94D2-30AD-B41F-8DEAAFA20FCF}"/>
                  </a:ext>
                </a:extLst>
              </p:cNvPr>
              <p:cNvSpPr>
                <a:spLocks noChangeShapeType="1"/>
              </p:cNvSpPr>
              <p:nvPr/>
            </p:nvSpPr>
            <p:spPr bwMode="auto">
              <a:xfrm rot="16200000" flipH="1">
                <a:off x="369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33" name="Line 1577">
                <a:extLst>
                  <a:ext uri="{FF2B5EF4-FFF2-40B4-BE49-F238E27FC236}">
                    <a16:creationId xmlns:a16="http://schemas.microsoft.com/office/drawing/2014/main" id="{1997B91B-1A16-C03F-8E2F-D0592F939995}"/>
                  </a:ext>
                </a:extLst>
              </p:cNvPr>
              <p:cNvSpPr>
                <a:spLocks noChangeShapeType="1"/>
              </p:cNvSpPr>
              <p:nvPr/>
            </p:nvSpPr>
            <p:spPr bwMode="auto">
              <a:xfrm rot="-5400000" flipH="1" flipV="1">
                <a:off x="190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34" name="Line 1578">
                <a:extLst>
                  <a:ext uri="{FF2B5EF4-FFF2-40B4-BE49-F238E27FC236}">
                    <a16:creationId xmlns:a16="http://schemas.microsoft.com/office/drawing/2014/main" id="{E9791FA1-6DBC-8C45-D726-F9D65D7C5E0B}"/>
                  </a:ext>
                </a:extLst>
              </p:cNvPr>
              <p:cNvSpPr>
                <a:spLocks noChangeShapeType="1"/>
              </p:cNvSpPr>
              <p:nvPr/>
            </p:nvSpPr>
            <p:spPr bwMode="auto">
              <a:xfrm rot="16200000" flipH="1">
                <a:off x="190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35" name="Line 1579">
                <a:extLst>
                  <a:ext uri="{FF2B5EF4-FFF2-40B4-BE49-F238E27FC236}">
                    <a16:creationId xmlns:a16="http://schemas.microsoft.com/office/drawing/2014/main" id="{EAAE3B84-5E69-C832-CB47-C8177A74D406}"/>
                  </a:ext>
                </a:extLst>
              </p:cNvPr>
              <p:cNvSpPr>
                <a:spLocks noChangeShapeType="1"/>
              </p:cNvSpPr>
              <p:nvPr/>
            </p:nvSpPr>
            <p:spPr bwMode="auto">
              <a:xfrm rot="-5400000">
                <a:off x="2701"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36" name="Line 1580">
                <a:extLst>
                  <a:ext uri="{FF2B5EF4-FFF2-40B4-BE49-F238E27FC236}">
                    <a16:creationId xmlns:a16="http://schemas.microsoft.com/office/drawing/2014/main" id="{721C10F9-BF30-3A23-A72D-9DBA4725D0D5}"/>
                  </a:ext>
                </a:extLst>
              </p:cNvPr>
              <p:cNvSpPr>
                <a:spLocks noChangeShapeType="1"/>
              </p:cNvSpPr>
              <p:nvPr/>
            </p:nvSpPr>
            <p:spPr bwMode="auto">
              <a:xfrm rot="-5400000">
                <a:off x="2702"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37" name="Line 1581">
                <a:extLst>
                  <a:ext uri="{FF2B5EF4-FFF2-40B4-BE49-F238E27FC236}">
                    <a16:creationId xmlns:a16="http://schemas.microsoft.com/office/drawing/2014/main" id="{42DA3347-7184-9966-0738-D1A4206A2F80}"/>
                  </a:ext>
                </a:extLst>
              </p:cNvPr>
              <p:cNvSpPr>
                <a:spLocks noChangeShapeType="1"/>
              </p:cNvSpPr>
              <p:nvPr/>
            </p:nvSpPr>
            <p:spPr bwMode="auto">
              <a:xfrm rot="16200000" flipH="1">
                <a:off x="3324"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38" name="Line 1582">
                <a:extLst>
                  <a:ext uri="{FF2B5EF4-FFF2-40B4-BE49-F238E27FC236}">
                    <a16:creationId xmlns:a16="http://schemas.microsoft.com/office/drawing/2014/main" id="{67C374BC-261F-4997-9F79-8DB424C1214D}"/>
                  </a:ext>
                </a:extLst>
              </p:cNvPr>
              <p:cNvSpPr>
                <a:spLocks noChangeShapeType="1"/>
              </p:cNvSpPr>
              <p:nvPr/>
            </p:nvSpPr>
            <p:spPr bwMode="auto">
              <a:xfrm rot="16200000" flipH="1">
                <a:off x="3329"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39" name="Line 1583">
                <a:extLst>
                  <a:ext uri="{FF2B5EF4-FFF2-40B4-BE49-F238E27FC236}">
                    <a16:creationId xmlns:a16="http://schemas.microsoft.com/office/drawing/2014/main" id="{4E1A9CED-53DD-69EA-24DE-43740A4A8CB9}"/>
                  </a:ext>
                </a:extLst>
              </p:cNvPr>
              <p:cNvSpPr>
                <a:spLocks noChangeShapeType="1"/>
              </p:cNvSpPr>
              <p:nvPr/>
            </p:nvSpPr>
            <p:spPr bwMode="auto">
              <a:xfrm rot="16200000" flipH="1">
                <a:off x="2425"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40" name="Line 1584">
                <a:extLst>
                  <a:ext uri="{FF2B5EF4-FFF2-40B4-BE49-F238E27FC236}">
                    <a16:creationId xmlns:a16="http://schemas.microsoft.com/office/drawing/2014/main" id="{9807EC15-66FC-A968-224D-B5034804B0AC}"/>
                  </a:ext>
                </a:extLst>
              </p:cNvPr>
              <p:cNvSpPr>
                <a:spLocks noChangeShapeType="1"/>
              </p:cNvSpPr>
              <p:nvPr/>
            </p:nvSpPr>
            <p:spPr bwMode="auto">
              <a:xfrm rot="16200000" flipH="1">
                <a:off x="3174"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41" name="Line 1585">
                <a:extLst>
                  <a:ext uri="{FF2B5EF4-FFF2-40B4-BE49-F238E27FC236}">
                    <a16:creationId xmlns:a16="http://schemas.microsoft.com/office/drawing/2014/main" id="{8C7C5BCC-21DF-3EE2-5E40-A34778EF205B}"/>
                  </a:ext>
                </a:extLst>
              </p:cNvPr>
              <p:cNvSpPr>
                <a:spLocks noChangeShapeType="1"/>
              </p:cNvSpPr>
              <p:nvPr/>
            </p:nvSpPr>
            <p:spPr bwMode="auto">
              <a:xfrm rot="-5400000" flipH="1" flipV="1">
                <a:off x="2419"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42" name="Line 1586">
                <a:extLst>
                  <a:ext uri="{FF2B5EF4-FFF2-40B4-BE49-F238E27FC236}">
                    <a16:creationId xmlns:a16="http://schemas.microsoft.com/office/drawing/2014/main" id="{F42EBC78-451B-CDEC-7866-F5C7BCA8537F}"/>
                  </a:ext>
                </a:extLst>
              </p:cNvPr>
              <p:cNvSpPr>
                <a:spLocks noChangeShapeType="1"/>
              </p:cNvSpPr>
              <p:nvPr/>
            </p:nvSpPr>
            <p:spPr bwMode="auto">
              <a:xfrm rot="-5400000" flipH="1" flipV="1">
                <a:off x="3168"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43" name="Line 1587">
                <a:extLst>
                  <a:ext uri="{FF2B5EF4-FFF2-40B4-BE49-F238E27FC236}">
                    <a16:creationId xmlns:a16="http://schemas.microsoft.com/office/drawing/2014/main" id="{82FA60DC-BC12-3686-36B6-0DE52A8865D5}"/>
                  </a:ext>
                </a:extLst>
              </p:cNvPr>
              <p:cNvSpPr>
                <a:spLocks noChangeShapeType="1"/>
              </p:cNvSpPr>
              <p:nvPr/>
            </p:nvSpPr>
            <p:spPr bwMode="auto">
              <a:xfrm rot="16200000" flipH="1">
                <a:off x="3589"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44" name="Line 1588">
                <a:extLst>
                  <a:ext uri="{FF2B5EF4-FFF2-40B4-BE49-F238E27FC236}">
                    <a16:creationId xmlns:a16="http://schemas.microsoft.com/office/drawing/2014/main" id="{33BBEF20-2AE0-160A-938D-784DA9D3BDAA}"/>
                  </a:ext>
                </a:extLst>
              </p:cNvPr>
              <p:cNvSpPr>
                <a:spLocks noChangeShapeType="1"/>
              </p:cNvSpPr>
              <p:nvPr/>
            </p:nvSpPr>
            <p:spPr bwMode="auto">
              <a:xfrm rot="16200000" flipH="1">
                <a:off x="3588"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45" name="Line 1589">
                <a:extLst>
                  <a:ext uri="{FF2B5EF4-FFF2-40B4-BE49-F238E27FC236}">
                    <a16:creationId xmlns:a16="http://schemas.microsoft.com/office/drawing/2014/main" id="{4C82D7ED-9B1A-2F11-CC2D-2AD4CE2A05C8}"/>
                  </a:ext>
                </a:extLst>
              </p:cNvPr>
              <p:cNvSpPr>
                <a:spLocks noChangeShapeType="1"/>
              </p:cNvSpPr>
              <p:nvPr/>
            </p:nvSpPr>
            <p:spPr bwMode="auto">
              <a:xfrm rot="16200000" flipH="1">
                <a:off x="216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46" name="Line 1590">
                <a:extLst>
                  <a:ext uri="{FF2B5EF4-FFF2-40B4-BE49-F238E27FC236}">
                    <a16:creationId xmlns:a16="http://schemas.microsoft.com/office/drawing/2014/main" id="{19483A8F-FF57-5C7D-22D4-C83E9D52CE39}"/>
                  </a:ext>
                </a:extLst>
              </p:cNvPr>
              <p:cNvSpPr>
                <a:spLocks noChangeShapeType="1"/>
              </p:cNvSpPr>
              <p:nvPr/>
            </p:nvSpPr>
            <p:spPr bwMode="auto">
              <a:xfrm rot="-5400000" flipH="1" flipV="1">
                <a:off x="342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47" name="Line 1591">
                <a:extLst>
                  <a:ext uri="{FF2B5EF4-FFF2-40B4-BE49-F238E27FC236}">
                    <a16:creationId xmlns:a16="http://schemas.microsoft.com/office/drawing/2014/main" id="{57F49EDF-6C17-710D-CFCA-02202FA4E174}"/>
                  </a:ext>
                </a:extLst>
              </p:cNvPr>
              <p:cNvSpPr>
                <a:spLocks noChangeShapeType="1"/>
              </p:cNvSpPr>
              <p:nvPr/>
            </p:nvSpPr>
            <p:spPr bwMode="auto">
              <a:xfrm rot="16200000" flipH="1">
                <a:off x="342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48" name="Line 1592">
                <a:extLst>
                  <a:ext uri="{FF2B5EF4-FFF2-40B4-BE49-F238E27FC236}">
                    <a16:creationId xmlns:a16="http://schemas.microsoft.com/office/drawing/2014/main" id="{63A117AF-CF53-29B8-A231-7E7544E67E59}"/>
                  </a:ext>
                </a:extLst>
              </p:cNvPr>
              <p:cNvSpPr>
                <a:spLocks noChangeShapeType="1"/>
              </p:cNvSpPr>
              <p:nvPr/>
            </p:nvSpPr>
            <p:spPr bwMode="auto">
              <a:xfrm rot="-5400000" flipH="1" flipV="1">
                <a:off x="216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49" name="Line 1593">
                <a:extLst>
                  <a:ext uri="{FF2B5EF4-FFF2-40B4-BE49-F238E27FC236}">
                    <a16:creationId xmlns:a16="http://schemas.microsoft.com/office/drawing/2014/main" id="{16871491-AB93-1442-21B1-11DA1578AD33}"/>
                  </a:ext>
                </a:extLst>
              </p:cNvPr>
              <p:cNvSpPr>
                <a:spLocks noChangeShapeType="1"/>
              </p:cNvSpPr>
              <p:nvPr/>
            </p:nvSpPr>
            <p:spPr bwMode="auto">
              <a:xfrm rot="16200000" flipV="1">
                <a:off x="2038" y="1865"/>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50" name="Line 1594">
                <a:extLst>
                  <a:ext uri="{FF2B5EF4-FFF2-40B4-BE49-F238E27FC236}">
                    <a16:creationId xmlns:a16="http://schemas.microsoft.com/office/drawing/2014/main" id="{23B9B2D9-1D9F-8013-36AE-DE25903CE5FD}"/>
                  </a:ext>
                </a:extLst>
              </p:cNvPr>
              <p:cNvSpPr>
                <a:spLocks noChangeShapeType="1"/>
              </p:cNvSpPr>
              <p:nvPr/>
            </p:nvSpPr>
            <p:spPr bwMode="auto">
              <a:xfrm rot="16200000" flipV="1">
                <a:off x="3558" y="1865"/>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51" name="Line 1595">
                <a:extLst>
                  <a:ext uri="{FF2B5EF4-FFF2-40B4-BE49-F238E27FC236}">
                    <a16:creationId xmlns:a16="http://schemas.microsoft.com/office/drawing/2014/main" id="{69CBE097-3FD6-488B-821E-9636EFE5EA9E}"/>
                  </a:ext>
                </a:extLst>
              </p:cNvPr>
              <p:cNvSpPr>
                <a:spLocks noChangeShapeType="1"/>
              </p:cNvSpPr>
              <p:nvPr/>
            </p:nvSpPr>
            <p:spPr bwMode="auto">
              <a:xfrm rot="-5400000" flipH="1" flipV="1">
                <a:off x="2039" y="2510"/>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52" name="Line 1596">
                <a:extLst>
                  <a:ext uri="{FF2B5EF4-FFF2-40B4-BE49-F238E27FC236}">
                    <a16:creationId xmlns:a16="http://schemas.microsoft.com/office/drawing/2014/main" id="{44BCB896-636A-940E-9F4A-F8B466FD00BB}"/>
                  </a:ext>
                </a:extLst>
              </p:cNvPr>
              <p:cNvSpPr>
                <a:spLocks noChangeShapeType="1"/>
              </p:cNvSpPr>
              <p:nvPr/>
            </p:nvSpPr>
            <p:spPr bwMode="auto">
              <a:xfrm rot="-5400000" flipH="1" flipV="1">
                <a:off x="3559" y="2510"/>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53" name="Line 1597">
                <a:extLst>
                  <a:ext uri="{FF2B5EF4-FFF2-40B4-BE49-F238E27FC236}">
                    <a16:creationId xmlns:a16="http://schemas.microsoft.com/office/drawing/2014/main" id="{1E145730-9DC0-8CD8-2332-E14C58224F14}"/>
                  </a:ext>
                </a:extLst>
              </p:cNvPr>
              <p:cNvSpPr>
                <a:spLocks noChangeShapeType="1"/>
              </p:cNvSpPr>
              <p:nvPr/>
            </p:nvSpPr>
            <p:spPr bwMode="auto">
              <a:xfrm rot="-5400000">
                <a:off x="3451"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54" name="Line 1598">
                <a:extLst>
                  <a:ext uri="{FF2B5EF4-FFF2-40B4-BE49-F238E27FC236}">
                    <a16:creationId xmlns:a16="http://schemas.microsoft.com/office/drawing/2014/main" id="{EA6F95D8-FDE1-1B86-45DB-39B22635442D}"/>
                  </a:ext>
                </a:extLst>
              </p:cNvPr>
              <p:cNvSpPr>
                <a:spLocks noChangeShapeType="1"/>
              </p:cNvSpPr>
              <p:nvPr/>
            </p:nvSpPr>
            <p:spPr bwMode="auto">
              <a:xfrm rot="-5400000">
                <a:off x="3450"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55" name="Line 1599">
                <a:extLst>
                  <a:ext uri="{FF2B5EF4-FFF2-40B4-BE49-F238E27FC236}">
                    <a16:creationId xmlns:a16="http://schemas.microsoft.com/office/drawing/2014/main" id="{A0D62A83-5F5F-4D34-E8EB-C9DEB2F20B18}"/>
                  </a:ext>
                </a:extLst>
              </p:cNvPr>
              <p:cNvSpPr>
                <a:spLocks noChangeShapeType="1"/>
              </p:cNvSpPr>
              <p:nvPr/>
            </p:nvSpPr>
            <p:spPr bwMode="auto">
              <a:xfrm rot="-5400000">
                <a:off x="1936"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56" name="Line 1600">
                <a:extLst>
                  <a:ext uri="{FF2B5EF4-FFF2-40B4-BE49-F238E27FC236}">
                    <a16:creationId xmlns:a16="http://schemas.microsoft.com/office/drawing/2014/main" id="{FCAC53D3-F62F-3151-509E-4F1B2FFF6E5B}"/>
                  </a:ext>
                </a:extLst>
              </p:cNvPr>
              <p:cNvSpPr>
                <a:spLocks noChangeShapeType="1"/>
              </p:cNvSpPr>
              <p:nvPr/>
            </p:nvSpPr>
            <p:spPr bwMode="auto">
              <a:xfrm rot="-5400000" flipH="1" flipV="1">
                <a:off x="304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57" name="Line 1601">
                <a:extLst>
                  <a:ext uri="{FF2B5EF4-FFF2-40B4-BE49-F238E27FC236}">
                    <a16:creationId xmlns:a16="http://schemas.microsoft.com/office/drawing/2014/main" id="{3F8E5BB4-6597-C4CF-95D2-80DBE90971C4}"/>
                  </a:ext>
                </a:extLst>
              </p:cNvPr>
              <p:cNvSpPr>
                <a:spLocks noChangeShapeType="1"/>
              </p:cNvSpPr>
              <p:nvPr/>
            </p:nvSpPr>
            <p:spPr bwMode="auto">
              <a:xfrm rot="-5400000" flipH="1" flipV="1">
                <a:off x="255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58" name="Line 1602">
                <a:extLst>
                  <a:ext uri="{FF2B5EF4-FFF2-40B4-BE49-F238E27FC236}">
                    <a16:creationId xmlns:a16="http://schemas.microsoft.com/office/drawing/2014/main" id="{7101E8B6-2682-E6DC-94FB-D0E308FD3E1B}"/>
                  </a:ext>
                </a:extLst>
              </p:cNvPr>
              <p:cNvSpPr>
                <a:spLocks noChangeShapeType="1"/>
              </p:cNvSpPr>
              <p:nvPr/>
            </p:nvSpPr>
            <p:spPr bwMode="auto">
              <a:xfrm rot="16200000" flipV="1">
                <a:off x="254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59" name="Line 1603">
                <a:extLst>
                  <a:ext uri="{FF2B5EF4-FFF2-40B4-BE49-F238E27FC236}">
                    <a16:creationId xmlns:a16="http://schemas.microsoft.com/office/drawing/2014/main" id="{7CF205AA-13DC-860F-890A-231E9A4E2901}"/>
                  </a:ext>
                </a:extLst>
              </p:cNvPr>
              <p:cNvSpPr>
                <a:spLocks noChangeShapeType="1"/>
              </p:cNvSpPr>
              <p:nvPr/>
            </p:nvSpPr>
            <p:spPr bwMode="auto">
              <a:xfrm rot="16200000" flipV="1">
                <a:off x="304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60" name="Line 1604">
                <a:extLst>
                  <a:ext uri="{FF2B5EF4-FFF2-40B4-BE49-F238E27FC236}">
                    <a16:creationId xmlns:a16="http://schemas.microsoft.com/office/drawing/2014/main" id="{97E89E22-F8F4-DAEE-48AA-FAC9FAA2F57D}"/>
                  </a:ext>
                </a:extLst>
              </p:cNvPr>
              <p:cNvSpPr>
                <a:spLocks noChangeShapeType="1"/>
              </p:cNvSpPr>
              <p:nvPr/>
            </p:nvSpPr>
            <p:spPr bwMode="auto">
              <a:xfrm rot="16200000" flipH="1">
                <a:off x="2322"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61" name="Line 1605">
                <a:extLst>
                  <a:ext uri="{FF2B5EF4-FFF2-40B4-BE49-F238E27FC236}">
                    <a16:creationId xmlns:a16="http://schemas.microsoft.com/office/drawing/2014/main" id="{64A7AA79-7B26-A219-9439-69195DDF610A}"/>
                  </a:ext>
                </a:extLst>
              </p:cNvPr>
              <p:cNvSpPr>
                <a:spLocks noChangeShapeType="1"/>
              </p:cNvSpPr>
              <p:nvPr/>
            </p:nvSpPr>
            <p:spPr bwMode="auto">
              <a:xfrm rot="16200000" flipH="1">
                <a:off x="2327"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62" name="Line 1606">
                <a:extLst>
                  <a:ext uri="{FF2B5EF4-FFF2-40B4-BE49-F238E27FC236}">
                    <a16:creationId xmlns:a16="http://schemas.microsoft.com/office/drawing/2014/main" id="{9722A221-3106-A934-915A-B04C63EDC9E8}"/>
                  </a:ext>
                </a:extLst>
              </p:cNvPr>
              <p:cNvSpPr>
                <a:spLocks noChangeShapeType="1"/>
              </p:cNvSpPr>
              <p:nvPr/>
            </p:nvSpPr>
            <p:spPr bwMode="auto">
              <a:xfrm rot="16200000" flipH="1">
                <a:off x="2678"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63" name="Line 1607">
                <a:extLst>
                  <a:ext uri="{FF2B5EF4-FFF2-40B4-BE49-F238E27FC236}">
                    <a16:creationId xmlns:a16="http://schemas.microsoft.com/office/drawing/2014/main" id="{57EF46FE-0D99-2CC3-F008-6D58DF72AB9F}"/>
                  </a:ext>
                </a:extLst>
              </p:cNvPr>
              <p:cNvSpPr>
                <a:spLocks noChangeShapeType="1"/>
              </p:cNvSpPr>
              <p:nvPr/>
            </p:nvSpPr>
            <p:spPr bwMode="auto">
              <a:xfrm rot="16200000" flipH="1">
                <a:off x="2920"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64" name="Line 1608">
                <a:extLst>
                  <a:ext uri="{FF2B5EF4-FFF2-40B4-BE49-F238E27FC236}">
                    <a16:creationId xmlns:a16="http://schemas.microsoft.com/office/drawing/2014/main" id="{D98789FF-EB73-5268-20F7-662A7AC58B8A}"/>
                  </a:ext>
                </a:extLst>
              </p:cNvPr>
              <p:cNvSpPr>
                <a:spLocks noChangeShapeType="1"/>
              </p:cNvSpPr>
              <p:nvPr/>
            </p:nvSpPr>
            <p:spPr bwMode="auto">
              <a:xfrm rot="-5400000" flipH="1" flipV="1">
                <a:off x="2672"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65" name="Line 1609">
                <a:extLst>
                  <a:ext uri="{FF2B5EF4-FFF2-40B4-BE49-F238E27FC236}">
                    <a16:creationId xmlns:a16="http://schemas.microsoft.com/office/drawing/2014/main" id="{587BE95F-6CB6-2413-5197-10416938BD51}"/>
                  </a:ext>
                </a:extLst>
              </p:cNvPr>
              <p:cNvSpPr>
                <a:spLocks noChangeShapeType="1"/>
              </p:cNvSpPr>
              <p:nvPr/>
            </p:nvSpPr>
            <p:spPr bwMode="auto">
              <a:xfrm rot="-5400000" flipH="1" flipV="1">
                <a:off x="2914"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66" name="Line 1610">
                <a:extLst>
                  <a:ext uri="{FF2B5EF4-FFF2-40B4-BE49-F238E27FC236}">
                    <a16:creationId xmlns:a16="http://schemas.microsoft.com/office/drawing/2014/main" id="{9705415C-AAB9-5ABE-21F6-BFBB27FD3EE4}"/>
                  </a:ext>
                </a:extLst>
              </p:cNvPr>
              <p:cNvSpPr>
                <a:spLocks noChangeShapeType="1"/>
              </p:cNvSpPr>
              <p:nvPr/>
            </p:nvSpPr>
            <p:spPr bwMode="auto">
              <a:xfrm rot="-5400000" flipH="1" flipV="1">
                <a:off x="2799" y="2970"/>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67" name="Line 1611">
                <a:extLst>
                  <a:ext uri="{FF2B5EF4-FFF2-40B4-BE49-F238E27FC236}">
                    <a16:creationId xmlns:a16="http://schemas.microsoft.com/office/drawing/2014/main" id="{EF612E56-7019-D2C2-37B4-680E6743C949}"/>
                  </a:ext>
                </a:extLst>
              </p:cNvPr>
              <p:cNvSpPr>
                <a:spLocks noChangeShapeType="1"/>
              </p:cNvSpPr>
              <p:nvPr/>
            </p:nvSpPr>
            <p:spPr bwMode="auto">
              <a:xfrm rot="16200000" flipV="1">
                <a:off x="2793" y="1433"/>
                <a:ext cx="80"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68" name="Line 1612">
                <a:extLst>
                  <a:ext uri="{FF2B5EF4-FFF2-40B4-BE49-F238E27FC236}">
                    <a16:creationId xmlns:a16="http://schemas.microsoft.com/office/drawing/2014/main" id="{DC50C7C4-4618-D1ED-607E-73DC7A7A5BF0}"/>
                  </a:ext>
                </a:extLst>
              </p:cNvPr>
              <p:cNvSpPr>
                <a:spLocks noChangeShapeType="1"/>
              </p:cNvSpPr>
              <p:nvPr/>
            </p:nvSpPr>
            <p:spPr bwMode="auto">
              <a:xfrm rot="16200000" flipV="1">
                <a:off x="3559" y="2291"/>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69" name="Line 1613">
                <a:extLst>
                  <a:ext uri="{FF2B5EF4-FFF2-40B4-BE49-F238E27FC236}">
                    <a16:creationId xmlns:a16="http://schemas.microsoft.com/office/drawing/2014/main" id="{B15C0A7A-FBA4-4E34-4DF8-D9726FC4F979}"/>
                  </a:ext>
                </a:extLst>
              </p:cNvPr>
              <p:cNvSpPr>
                <a:spLocks noChangeShapeType="1"/>
              </p:cNvSpPr>
              <p:nvPr/>
            </p:nvSpPr>
            <p:spPr bwMode="auto">
              <a:xfrm rot="16200000" flipV="1">
                <a:off x="2039" y="2291"/>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70" name="Line 1614">
                <a:extLst>
                  <a:ext uri="{FF2B5EF4-FFF2-40B4-BE49-F238E27FC236}">
                    <a16:creationId xmlns:a16="http://schemas.microsoft.com/office/drawing/2014/main" id="{39BCD093-AE95-155D-A652-F743E1EDA3D0}"/>
                  </a:ext>
                </a:extLst>
              </p:cNvPr>
              <p:cNvSpPr>
                <a:spLocks noChangeShapeType="1"/>
              </p:cNvSpPr>
              <p:nvPr/>
            </p:nvSpPr>
            <p:spPr bwMode="auto">
              <a:xfrm rot="-5400000" flipH="1" flipV="1">
                <a:off x="2038" y="2084"/>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71" name="Line 1615">
                <a:extLst>
                  <a:ext uri="{FF2B5EF4-FFF2-40B4-BE49-F238E27FC236}">
                    <a16:creationId xmlns:a16="http://schemas.microsoft.com/office/drawing/2014/main" id="{96271CB5-EAFF-DF0E-87F6-7949D6A179A7}"/>
                  </a:ext>
                </a:extLst>
              </p:cNvPr>
              <p:cNvSpPr>
                <a:spLocks noChangeShapeType="1"/>
              </p:cNvSpPr>
              <p:nvPr/>
            </p:nvSpPr>
            <p:spPr bwMode="auto">
              <a:xfrm rot="-5400000" flipH="1" flipV="1">
                <a:off x="3558" y="2084"/>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72" name="Line 1616">
                <a:extLst>
                  <a:ext uri="{FF2B5EF4-FFF2-40B4-BE49-F238E27FC236}">
                    <a16:creationId xmlns:a16="http://schemas.microsoft.com/office/drawing/2014/main" id="{2B7B5BAA-53B2-3269-4EFC-824FE51E672D}"/>
                  </a:ext>
                </a:extLst>
              </p:cNvPr>
              <p:cNvSpPr>
                <a:spLocks noChangeShapeType="1"/>
              </p:cNvSpPr>
              <p:nvPr/>
            </p:nvSpPr>
            <p:spPr bwMode="auto">
              <a:xfrm rot="16200000" flipV="1">
                <a:off x="2292"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73" name="Line 1617">
                <a:extLst>
                  <a:ext uri="{FF2B5EF4-FFF2-40B4-BE49-F238E27FC236}">
                    <a16:creationId xmlns:a16="http://schemas.microsoft.com/office/drawing/2014/main" id="{60EE01FD-98BF-D41A-2E33-76288CD62DD1}"/>
                  </a:ext>
                </a:extLst>
              </p:cNvPr>
              <p:cNvSpPr>
                <a:spLocks noChangeShapeType="1"/>
              </p:cNvSpPr>
              <p:nvPr/>
            </p:nvSpPr>
            <p:spPr bwMode="auto">
              <a:xfrm rot="-5400000" flipH="1" flipV="1">
                <a:off x="2291"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74" name="Line 1618">
                <a:extLst>
                  <a:ext uri="{FF2B5EF4-FFF2-40B4-BE49-F238E27FC236}">
                    <a16:creationId xmlns:a16="http://schemas.microsoft.com/office/drawing/2014/main" id="{9B19216C-19C7-6F2A-CA9F-F15B9F14DC25}"/>
                  </a:ext>
                </a:extLst>
              </p:cNvPr>
              <p:cNvSpPr>
                <a:spLocks noChangeShapeType="1"/>
              </p:cNvSpPr>
              <p:nvPr/>
            </p:nvSpPr>
            <p:spPr bwMode="auto">
              <a:xfrm rot="16200000" flipV="1">
                <a:off x="3294"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75" name="Line 1619">
                <a:extLst>
                  <a:ext uri="{FF2B5EF4-FFF2-40B4-BE49-F238E27FC236}">
                    <a16:creationId xmlns:a16="http://schemas.microsoft.com/office/drawing/2014/main" id="{16A4F2C3-8EB1-C46C-49DD-D723FE516521}"/>
                  </a:ext>
                </a:extLst>
              </p:cNvPr>
              <p:cNvSpPr>
                <a:spLocks noChangeShapeType="1"/>
              </p:cNvSpPr>
              <p:nvPr/>
            </p:nvSpPr>
            <p:spPr bwMode="auto">
              <a:xfrm rot="-5400000" flipH="1" flipV="1">
                <a:off x="3293"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76" name="Line 1620">
                <a:extLst>
                  <a:ext uri="{FF2B5EF4-FFF2-40B4-BE49-F238E27FC236}">
                    <a16:creationId xmlns:a16="http://schemas.microsoft.com/office/drawing/2014/main" id="{DA83E198-3CA2-76F0-FCBA-7B792513986A}"/>
                  </a:ext>
                </a:extLst>
              </p:cNvPr>
              <p:cNvSpPr>
                <a:spLocks noChangeShapeType="1"/>
              </p:cNvSpPr>
              <p:nvPr/>
            </p:nvSpPr>
            <p:spPr bwMode="auto">
              <a:xfrm rot="16200000" flipH="1">
                <a:off x="3071"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77" name="Line 1621">
                <a:extLst>
                  <a:ext uri="{FF2B5EF4-FFF2-40B4-BE49-F238E27FC236}">
                    <a16:creationId xmlns:a16="http://schemas.microsoft.com/office/drawing/2014/main" id="{DB3B4398-3D27-720F-D06C-AE1D63BB5159}"/>
                  </a:ext>
                </a:extLst>
              </p:cNvPr>
              <p:cNvSpPr>
                <a:spLocks noChangeShapeType="1"/>
              </p:cNvSpPr>
              <p:nvPr/>
            </p:nvSpPr>
            <p:spPr bwMode="auto">
              <a:xfrm rot="16200000" flipH="1">
                <a:off x="2069"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78" name="Line 1622">
                <a:extLst>
                  <a:ext uri="{FF2B5EF4-FFF2-40B4-BE49-F238E27FC236}">
                    <a16:creationId xmlns:a16="http://schemas.microsoft.com/office/drawing/2014/main" id="{F9DEE58B-566C-6C3B-D32E-47D833513BB5}"/>
                  </a:ext>
                </a:extLst>
              </p:cNvPr>
              <p:cNvSpPr>
                <a:spLocks noChangeShapeType="1"/>
              </p:cNvSpPr>
              <p:nvPr/>
            </p:nvSpPr>
            <p:spPr bwMode="auto">
              <a:xfrm rot="16200000" flipH="1">
                <a:off x="2068"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79" name="Line 1623">
                <a:extLst>
                  <a:ext uri="{FF2B5EF4-FFF2-40B4-BE49-F238E27FC236}">
                    <a16:creationId xmlns:a16="http://schemas.microsoft.com/office/drawing/2014/main" id="{B2430F6D-6D58-0F7D-54C8-3A581B8AA3B9}"/>
                  </a:ext>
                </a:extLst>
              </p:cNvPr>
              <p:cNvSpPr>
                <a:spLocks noChangeShapeType="1"/>
              </p:cNvSpPr>
              <p:nvPr/>
            </p:nvSpPr>
            <p:spPr bwMode="auto">
              <a:xfrm rot="16200000" flipH="1">
                <a:off x="3076"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80" name="Line 1624">
                <a:extLst>
                  <a:ext uri="{FF2B5EF4-FFF2-40B4-BE49-F238E27FC236}">
                    <a16:creationId xmlns:a16="http://schemas.microsoft.com/office/drawing/2014/main" id="{BCFA5252-8000-13F6-85B5-350F902B1C54}"/>
                  </a:ext>
                </a:extLst>
              </p:cNvPr>
              <p:cNvSpPr>
                <a:spLocks noChangeShapeType="1"/>
              </p:cNvSpPr>
              <p:nvPr/>
            </p:nvSpPr>
            <p:spPr bwMode="auto">
              <a:xfrm rot="-5400000">
                <a:off x="2195"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81" name="Line 1625">
                <a:extLst>
                  <a:ext uri="{FF2B5EF4-FFF2-40B4-BE49-F238E27FC236}">
                    <a16:creationId xmlns:a16="http://schemas.microsoft.com/office/drawing/2014/main" id="{67D67819-5452-F293-C2A5-EFDCEF242D44}"/>
                  </a:ext>
                </a:extLst>
              </p:cNvPr>
              <p:cNvSpPr>
                <a:spLocks noChangeShapeType="1"/>
              </p:cNvSpPr>
              <p:nvPr/>
            </p:nvSpPr>
            <p:spPr bwMode="auto">
              <a:xfrm rot="-5400000">
                <a:off x="2196"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82" name="Line 1626">
                <a:extLst>
                  <a:ext uri="{FF2B5EF4-FFF2-40B4-BE49-F238E27FC236}">
                    <a16:creationId xmlns:a16="http://schemas.microsoft.com/office/drawing/2014/main" id="{A66A6B0C-432E-4617-EAE7-CDAA42AC74C5}"/>
                  </a:ext>
                </a:extLst>
              </p:cNvPr>
              <p:cNvSpPr>
                <a:spLocks noChangeShapeType="1"/>
              </p:cNvSpPr>
              <p:nvPr/>
            </p:nvSpPr>
            <p:spPr bwMode="auto">
              <a:xfrm rot="-5400000" flipH="1" flipV="1">
                <a:off x="342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83" name="Line 1627">
                <a:extLst>
                  <a:ext uri="{FF2B5EF4-FFF2-40B4-BE49-F238E27FC236}">
                    <a16:creationId xmlns:a16="http://schemas.microsoft.com/office/drawing/2014/main" id="{2C75913A-35C4-6614-AE4D-6028A0EA0F66}"/>
                  </a:ext>
                </a:extLst>
              </p:cNvPr>
              <p:cNvSpPr>
                <a:spLocks noChangeShapeType="1"/>
              </p:cNvSpPr>
              <p:nvPr/>
            </p:nvSpPr>
            <p:spPr bwMode="auto">
              <a:xfrm rot="-5400000" flipH="1" flipV="1">
                <a:off x="217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84" name="Line 1628">
                <a:extLst>
                  <a:ext uri="{FF2B5EF4-FFF2-40B4-BE49-F238E27FC236}">
                    <a16:creationId xmlns:a16="http://schemas.microsoft.com/office/drawing/2014/main" id="{3B5B5DC2-BCB2-711B-FCA5-3E69F925611C}"/>
                  </a:ext>
                </a:extLst>
              </p:cNvPr>
              <p:cNvSpPr>
                <a:spLocks noChangeShapeType="1"/>
              </p:cNvSpPr>
              <p:nvPr/>
            </p:nvSpPr>
            <p:spPr bwMode="auto">
              <a:xfrm rot="16200000" flipH="1">
                <a:off x="217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85" name="Line 1629">
                <a:extLst>
                  <a:ext uri="{FF2B5EF4-FFF2-40B4-BE49-F238E27FC236}">
                    <a16:creationId xmlns:a16="http://schemas.microsoft.com/office/drawing/2014/main" id="{2EE99558-C1FA-4377-50EA-115B3ADB0554}"/>
                  </a:ext>
                </a:extLst>
              </p:cNvPr>
              <p:cNvSpPr>
                <a:spLocks noChangeShapeType="1"/>
              </p:cNvSpPr>
              <p:nvPr/>
            </p:nvSpPr>
            <p:spPr bwMode="auto">
              <a:xfrm rot="16200000" flipH="1">
                <a:off x="342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86" name="Line 1630">
                <a:extLst>
                  <a:ext uri="{FF2B5EF4-FFF2-40B4-BE49-F238E27FC236}">
                    <a16:creationId xmlns:a16="http://schemas.microsoft.com/office/drawing/2014/main" id="{D1321F6C-2288-EF52-4E20-6F40717D295C}"/>
                  </a:ext>
                </a:extLst>
              </p:cNvPr>
              <p:cNvSpPr>
                <a:spLocks noChangeShapeType="1"/>
              </p:cNvSpPr>
              <p:nvPr/>
            </p:nvSpPr>
            <p:spPr bwMode="auto">
              <a:xfrm rot="-5400000">
                <a:off x="3456"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87" name="Line 1631">
                <a:extLst>
                  <a:ext uri="{FF2B5EF4-FFF2-40B4-BE49-F238E27FC236}">
                    <a16:creationId xmlns:a16="http://schemas.microsoft.com/office/drawing/2014/main" id="{90F629B6-693C-A30A-EF34-FCCA5186E304}"/>
                  </a:ext>
                </a:extLst>
              </p:cNvPr>
              <p:cNvSpPr>
                <a:spLocks noChangeShapeType="1"/>
              </p:cNvSpPr>
              <p:nvPr/>
            </p:nvSpPr>
            <p:spPr bwMode="auto">
              <a:xfrm rot="16200000" flipH="1">
                <a:off x="2576"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88" name="Line 1632">
                <a:extLst>
                  <a:ext uri="{FF2B5EF4-FFF2-40B4-BE49-F238E27FC236}">
                    <a16:creationId xmlns:a16="http://schemas.microsoft.com/office/drawing/2014/main" id="{69114C41-6859-9505-F2D2-7E07534277EF}"/>
                  </a:ext>
                </a:extLst>
              </p:cNvPr>
              <p:cNvSpPr>
                <a:spLocks noChangeShapeType="1"/>
              </p:cNvSpPr>
              <p:nvPr/>
            </p:nvSpPr>
            <p:spPr bwMode="auto">
              <a:xfrm rot="16200000" flipH="1">
                <a:off x="2581"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89" name="Line 1633">
                <a:extLst>
                  <a:ext uri="{FF2B5EF4-FFF2-40B4-BE49-F238E27FC236}">
                    <a16:creationId xmlns:a16="http://schemas.microsoft.com/office/drawing/2014/main" id="{BAA4D3A6-611A-DAE7-6BD9-94F0B67F045A}"/>
                  </a:ext>
                </a:extLst>
              </p:cNvPr>
              <p:cNvSpPr>
                <a:spLocks noChangeShapeType="1"/>
              </p:cNvSpPr>
              <p:nvPr/>
            </p:nvSpPr>
            <p:spPr bwMode="auto">
              <a:xfrm rot="16200000" flipH="1">
                <a:off x="2418"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90" name="Line 1634">
                <a:extLst>
                  <a:ext uri="{FF2B5EF4-FFF2-40B4-BE49-F238E27FC236}">
                    <a16:creationId xmlns:a16="http://schemas.microsoft.com/office/drawing/2014/main" id="{ECE7C56B-33DD-732D-4633-6B88AC52FF48}"/>
                  </a:ext>
                </a:extLst>
              </p:cNvPr>
              <p:cNvSpPr>
                <a:spLocks noChangeShapeType="1"/>
              </p:cNvSpPr>
              <p:nvPr/>
            </p:nvSpPr>
            <p:spPr bwMode="auto">
              <a:xfrm rot="-5400000" flipH="1" flipV="1">
                <a:off x="2419"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91" name="Line 1635">
                <a:extLst>
                  <a:ext uri="{FF2B5EF4-FFF2-40B4-BE49-F238E27FC236}">
                    <a16:creationId xmlns:a16="http://schemas.microsoft.com/office/drawing/2014/main" id="{C1356FDC-568C-BEA9-D641-4E89E861EB89}"/>
                  </a:ext>
                </a:extLst>
              </p:cNvPr>
              <p:cNvSpPr>
                <a:spLocks noChangeShapeType="1"/>
              </p:cNvSpPr>
              <p:nvPr/>
            </p:nvSpPr>
            <p:spPr bwMode="auto">
              <a:xfrm rot="16200000" flipH="1">
                <a:off x="3167"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92" name="Line 1636">
                <a:extLst>
                  <a:ext uri="{FF2B5EF4-FFF2-40B4-BE49-F238E27FC236}">
                    <a16:creationId xmlns:a16="http://schemas.microsoft.com/office/drawing/2014/main" id="{E47FA71F-5355-EDD1-ED16-EDCB0B9F42D2}"/>
                  </a:ext>
                </a:extLst>
              </p:cNvPr>
              <p:cNvSpPr>
                <a:spLocks noChangeShapeType="1"/>
              </p:cNvSpPr>
              <p:nvPr/>
            </p:nvSpPr>
            <p:spPr bwMode="auto">
              <a:xfrm rot="-5400000" flipH="1" flipV="1">
                <a:off x="3168"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93" name="Line 1637">
                <a:extLst>
                  <a:ext uri="{FF2B5EF4-FFF2-40B4-BE49-F238E27FC236}">
                    <a16:creationId xmlns:a16="http://schemas.microsoft.com/office/drawing/2014/main" id="{4255D3FE-5C00-B913-CF36-43045B90508C}"/>
                  </a:ext>
                </a:extLst>
              </p:cNvPr>
              <p:cNvSpPr>
                <a:spLocks noChangeShapeType="1"/>
              </p:cNvSpPr>
              <p:nvPr/>
            </p:nvSpPr>
            <p:spPr bwMode="auto">
              <a:xfrm rot="16200000" flipH="1">
                <a:off x="2818"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94" name="Line 1638">
                <a:extLst>
                  <a:ext uri="{FF2B5EF4-FFF2-40B4-BE49-F238E27FC236}">
                    <a16:creationId xmlns:a16="http://schemas.microsoft.com/office/drawing/2014/main" id="{46F037D8-F2EF-AFE1-12EE-5FD02F3CD773}"/>
                  </a:ext>
                </a:extLst>
              </p:cNvPr>
              <p:cNvSpPr>
                <a:spLocks noChangeShapeType="1"/>
              </p:cNvSpPr>
              <p:nvPr/>
            </p:nvSpPr>
            <p:spPr bwMode="auto">
              <a:xfrm rot="16200000" flipH="1">
                <a:off x="2823"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95" name="Line 1639">
                <a:extLst>
                  <a:ext uri="{FF2B5EF4-FFF2-40B4-BE49-F238E27FC236}">
                    <a16:creationId xmlns:a16="http://schemas.microsoft.com/office/drawing/2014/main" id="{1CA9D745-4923-6832-93D9-30E32BA7086C}"/>
                  </a:ext>
                </a:extLst>
              </p:cNvPr>
              <p:cNvSpPr>
                <a:spLocks noChangeShapeType="1"/>
              </p:cNvSpPr>
              <p:nvPr/>
            </p:nvSpPr>
            <p:spPr bwMode="auto">
              <a:xfrm rot="-5400000" flipH="1" flipV="1">
                <a:off x="217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96" name="Line 1640">
                <a:extLst>
                  <a:ext uri="{FF2B5EF4-FFF2-40B4-BE49-F238E27FC236}">
                    <a16:creationId xmlns:a16="http://schemas.microsoft.com/office/drawing/2014/main" id="{7C9E5193-3CBE-D80D-B5FF-883D38990C2F}"/>
                  </a:ext>
                </a:extLst>
              </p:cNvPr>
              <p:cNvSpPr>
                <a:spLocks noChangeShapeType="1"/>
              </p:cNvSpPr>
              <p:nvPr/>
            </p:nvSpPr>
            <p:spPr bwMode="auto">
              <a:xfrm rot="-5400000" flipH="1" flipV="1">
                <a:off x="342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97" name="Line 1641">
                <a:extLst>
                  <a:ext uri="{FF2B5EF4-FFF2-40B4-BE49-F238E27FC236}">
                    <a16:creationId xmlns:a16="http://schemas.microsoft.com/office/drawing/2014/main" id="{5C984452-DCB7-F3EC-B2FE-80CE8355DAFC}"/>
                  </a:ext>
                </a:extLst>
              </p:cNvPr>
              <p:cNvSpPr>
                <a:spLocks noChangeShapeType="1"/>
              </p:cNvSpPr>
              <p:nvPr/>
            </p:nvSpPr>
            <p:spPr bwMode="auto">
              <a:xfrm rot="16200000" flipH="1">
                <a:off x="217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98" name="Line 1642">
                <a:extLst>
                  <a:ext uri="{FF2B5EF4-FFF2-40B4-BE49-F238E27FC236}">
                    <a16:creationId xmlns:a16="http://schemas.microsoft.com/office/drawing/2014/main" id="{53B5F9CE-AEAD-57A5-BB96-0A2804B90652}"/>
                  </a:ext>
                </a:extLst>
              </p:cNvPr>
              <p:cNvSpPr>
                <a:spLocks noChangeShapeType="1"/>
              </p:cNvSpPr>
              <p:nvPr/>
            </p:nvSpPr>
            <p:spPr bwMode="auto">
              <a:xfrm rot="16200000" flipH="1">
                <a:off x="342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899" name="Line 1643">
                <a:extLst>
                  <a:ext uri="{FF2B5EF4-FFF2-40B4-BE49-F238E27FC236}">
                    <a16:creationId xmlns:a16="http://schemas.microsoft.com/office/drawing/2014/main" id="{62FD0253-6645-EA46-28CF-BD710522E77C}"/>
                  </a:ext>
                </a:extLst>
              </p:cNvPr>
              <p:cNvSpPr>
                <a:spLocks noChangeShapeType="1"/>
              </p:cNvSpPr>
              <p:nvPr/>
            </p:nvSpPr>
            <p:spPr bwMode="auto">
              <a:xfrm rot="-5400000">
                <a:off x="3197"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00" name="Line 1644">
                <a:extLst>
                  <a:ext uri="{FF2B5EF4-FFF2-40B4-BE49-F238E27FC236}">
                    <a16:creationId xmlns:a16="http://schemas.microsoft.com/office/drawing/2014/main" id="{4B91ADDA-6A05-59D9-434B-00EDBB53A82A}"/>
                  </a:ext>
                </a:extLst>
              </p:cNvPr>
              <p:cNvSpPr>
                <a:spLocks noChangeShapeType="1"/>
              </p:cNvSpPr>
              <p:nvPr/>
            </p:nvSpPr>
            <p:spPr bwMode="auto">
              <a:xfrm rot="-5400000">
                <a:off x="3198"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01" name="Line 1645">
                <a:extLst>
                  <a:ext uri="{FF2B5EF4-FFF2-40B4-BE49-F238E27FC236}">
                    <a16:creationId xmlns:a16="http://schemas.microsoft.com/office/drawing/2014/main" id="{9C735CC1-7E8F-DF72-E4BA-E810B960E7E7}"/>
                  </a:ext>
                </a:extLst>
              </p:cNvPr>
              <p:cNvSpPr>
                <a:spLocks noChangeShapeType="1"/>
              </p:cNvSpPr>
              <p:nvPr/>
            </p:nvSpPr>
            <p:spPr bwMode="auto">
              <a:xfrm rot="16200000" flipH="1">
                <a:off x="3324"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02" name="Line 1646">
                <a:extLst>
                  <a:ext uri="{FF2B5EF4-FFF2-40B4-BE49-F238E27FC236}">
                    <a16:creationId xmlns:a16="http://schemas.microsoft.com/office/drawing/2014/main" id="{3809C296-95F5-734D-305F-85E2BB6EC848}"/>
                  </a:ext>
                </a:extLst>
              </p:cNvPr>
              <p:cNvSpPr>
                <a:spLocks noChangeShapeType="1"/>
              </p:cNvSpPr>
              <p:nvPr/>
            </p:nvSpPr>
            <p:spPr bwMode="auto">
              <a:xfrm rot="16200000" flipH="1">
                <a:off x="3323"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03" name="Line 1647">
                <a:extLst>
                  <a:ext uri="{FF2B5EF4-FFF2-40B4-BE49-F238E27FC236}">
                    <a16:creationId xmlns:a16="http://schemas.microsoft.com/office/drawing/2014/main" id="{29AF5E7A-D33A-CB7F-19D9-9802D95C4DE0}"/>
                  </a:ext>
                </a:extLst>
              </p:cNvPr>
              <p:cNvSpPr>
                <a:spLocks noChangeShapeType="1"/>
              </p:cNvSpPr>
              <p:nvPr/>
            </p:nvSpPr>
            <p:spPr bwMode="auto">
              <a:xfrm rot="-5400000" flipH="1" flipV="1">
                <a:off x="254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04" name="Line 1648">
                <a:extLst>
                  <a:ext uri="{FF2B5EF4-FFF2-40B4-BE49-F238E27FC236}">
                    <a16:creationId xmlns:a16="http://schemas.microsoft.com/office/drawing/2014/main" id="{52EC8CE4-E947-EAF3-4412-CA441E019D1A}"/>
                  </a:ext>
                </a:extLst>
              </p:cNvPr>
              <p:cNvSpPr>
                <a:spLocks noChangeShapeType="1"/>
              </p:cNvSpPr>
              <p:nvPr/>
            </p:nvSpPr>
            <p:spPr bwMode="auto">
              <a:xfrm rot="16200000" flipV="1">
                <a:off x="254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05" name="Line 1649">
                <a:extLst>
                  <a:ext uri="{FF2B5EF4-FFF2-40B4-BE49-F238E27FC236}">
                    <a16:creationId xmlns:a16="http://schemas.microsoft.com/office/drawing/2014/main" id="{21E3F61E-9DAB-6F97-CC58-70D20831601E}"/>
                  </a:ext>
                </a:extLst>
              </p:cNvPr>
              <p:cNvSpPr>
                <a:spLocks noChangeShapeType="1"/>
              </p:cNvSpPr>
              <p:nvPr/>
            </p:nvSpPr>
            <p:spPr bwMode="auto">
              <a:xfrm rot="-5400000" flipH="1" flipV="1">
                <a:off x="304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06" name="Line 1650">
                <a:extLst>
                  <a:ext uri="{FF2B5EF4-FFF2-40B4-BE49-F238E27FC236}">
                    <a16:creationId xmlns:a16="http://schemas.microsoft.com/office/drawing/2014/main" id="{62B99116-EC0E-1A7C-FD79-778628C78608}"/>
                  </a:ext>
                </a:extLst>
              </p:cNvPr>
              <p:cNvSpPr>
                <a:spLocks noChangeShapeType="1"/>
              </p:cNvSpPr>
              <p:nvPr/>
            </p:nvSpPr>
            <p:spPr bwMode="auto">
              <a:xfrm rot="16200000" flipV="1">
                <a:off x="304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07" name="Line 1651">
                <a:extLst>
                  <a:ext uri="{FF2B5EF4-FFF2-40B4-BE49-F238E27FC236}">
                    <a16:creationId xmlns:a16="http://schemas.microsoft.com/office/drawing/2014/main" id="{4CDB5935-EA67-B7A7-CACE-C3DCA9678CE9}"/>
                  </a:ext>
                </a:extLst>
              </p:cNvPr>
              <p:cNvSpPr>
                <a:spLocks noChangeShapeType="1"/>
              </p:cNvSpPr>
              <p:nvPr/>
            </p:nvSpPr>
            <p:spPr bwMode="auto">
              <a:xfrm rot="16200000" flipV="1">
                <a:off x="3299"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08" name="Line 1652">
                <a:extLst>
                  <a:ext uri="{FF2B5EF4-FFF2-40B4-BE49-F238E27FC236}">
                    <a16:creationId xmlns:a16="http://schemas.microsoft.com/office/drawing/2014/main" id="{D3BD6440-D1FB-641F-875B-AA5B53546C8E}"/>
                  </a:ext>
                </a:extLst>
              </p:cNvPr>
              <p:cNvSpPr>
                <a:spLocks noChangeShapeType="1"/>
              </p:cNvSpPr>
              <p:nvPr/>
            </p:nvSpPr>
            <p:spPr bwMode="auto">
              <a:xfrm rot="-5400000" flipH="1" flipV="1">
                <a:off x="3300"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09" name="Line 1653">
                <a:extLst>
                  <a:ext uri="{FF2B5EF4-FFF2-40B4-BE49-F238E27FC236}">
                    <a16:creationId xmlns:a16="http://schemas.microsoft.com/office/drawing/2014/main" id="{CD40EFCE-4BF5-ADDB-25C5-4678EC303F85}"/>
                  </a:ext>
                </a:extLst>
              </p:cNvPr>
              <p:cNvSpPr>
                <a:spLocks noChangeShapeType="1"/>
              </p:cNvSpPr>
              <p:nvPr/>
            </p:nvSpPr>
            <p:spPr bwMode="auto">
              <a:xfrm rot="-5400000" flipH="1" flipV="1">
                <a:off x="2298"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10" name="Line 1654">
                <a:extLst>
                  <a:ext uri="{FF2B5EF4-FFF2-40B4-BE49-F238E27FC236}">
                    <a16:creationId xmlns:a16="http://schemas.microsoft.com/office/drawing/2014/main" id="{CA451D6A-887A-0E3A-304A-5971CE73048A}"/>
                  </a:ext>
                </a:extLst>
              </p:cNvPr>
              <p:cNvSpPr>
                <a:spLocks noChangeShapeType="1"/>
              </p:cNvSpPr>
              <p:nvPr/>
            </p:nvSpPr>
            <p:spPr bwMode="auto">
              <a:xfrm rot="16200000" flipV="1">
                <a:off x="2297"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11" name="Line 1655">
                <a:extLst>
                  <a:ext uri="{FF2B5EF4-FFF2-40B4-BE49-F238E27FC236}">
                    <a16:creationId xmlns:a16="http://schemas.microsoft.com/office/drawing/2014/main" id="{CDAAE714-67E5-60FD-BB27-FAE4F8651266}"/>
                  </a:ext>
                </a:extLst>
              </p:cNvPr>
              <p:cNvSpPr>
                <a:spLocks noChangeShapeType="1"/>
              </p:cNvSpPr>
              <p:nvPr/>
            </p:nvSpPr>
            <p:spPr bwMode="auto">
              <a:xfrm rot="-5400000">
                <a:off x="2201"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12" name="Line 1656">
                <a:extLst>
                  <a:ext uri="{FF2B5EF4-FFF2-40B4-BE49-F238E27FC236}">
                    <a16:creationId xmlns:a16="http://schemas.microsoft.com/office/drawing/2014/main" id="{EE10976C-B672-FDA2-D02E-98801ACE7D57}"/>
                  </a:ext>
                </a:extLst>
              </p:cNvPr>
              <p:cNvSpPr>
                <a:spLocks noChangeShapeType="1"/>
              </p:cNvSpPr>
              <p:nvPr/>
            </p:nvSpPr>
            <p:spPr bwMode="auto">
              <a:xfrm rot="16200000" flipH="1">
                <a:off x="2913"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13" name="Line 1657">
                <a:extLst>
                  <a:ext uri="{FF2B5EF4-FFF2-40B4-BE49-F238E27FC236}">
                    <a16:creationId xmlns:a16="http://schemas.microsoft.com/office/drawing/2014/main" id="{E7767A4C-B805-2B0C-E12A-98B6A47D3ED2}"/>
                  </a:ext>
                </a:extLst>
              </p:cNvPr>
              <p:cNvSpPr>
                <a:spLocks noChangeShapeType="1"/>
              </p:cNvSpPr>
              <p:nvPr/>
            </p:nvSpPr>
            <p:spPr bwMode="auto">
              <a:xfrm rot="-5400000" flipH="1" flipV="1">
                <a:off x="2914"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14" name="Line 1658">
                <a:extLst>
                  <a:ext uri="{FF2B5EF4-FFF2-40B4-BE49-F238E27FC236}">
                    <a16:creationId xmlns:a16="http://schemas.microsoft.com/office/drawing/2014/main" id="{C7AEFFCC-ECEE-0599-998D-9D3E1CED4BA5}"/>
                  </a:ext>
                </a:extLst>
              </p:cNvPr>
              <p:cNvSpPr>
                <a:spLocks noChangeShapeType="1"/>
              </p:cNvSpPr>
              <p:nvPr/>
            </p:nvSpPr>
            <p:spPr bwMode="auto">
              <a:xfrm rot="16200000" flipH="1">
                <a:off x="2671"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15" name="Line 1659">
                <a:extLst>
                  <a:ext uri="{FF2B5EF4-FFF2-40B4-BE49-F238E27FC236}">
                    <a16:creationId xmlns:a16="http://schemas.microsoft.com/office/drawing/2014/main" id="{651662C5-3AC8-4AA9-355F-CB7838968022}"/>
                  </a:ext>
                </a:extLst>
              </p:cNvPr>
              <p:cNvSpPr>
                <a:spLocks noChangeShapeType="1"/>
              </p:cNvSpPr>
              <p:nvPr/>
            </p:nvSpPr>
            <p:spPr bwMode="auto">
              <a:xfrm rot="-5400000" flipH="1" flipV="1">
                <a:off x="2672"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16" name="Line 1660">
                <a:extLst>
                  <a:ext uri="{FF2B5EF4-FFF2-40B4-BE49-F238E27FC236}">
                    <a16:creationId xmlns:a16="http://schemas.microsoft.com/office/drawing/2014/main" id="{3F637BB4-BC22-EDFC-E389-EE92CF4CF3BB}"/>
                  </a:ext>
                </a:extLst>
              </p:cNvPr>
              <p:cNvSpPr>
                <a:spLocks noChangeShapeType="1"/>
              </p:cNvSpPr>
              <p:nvPr/>
            </p:nvSpPr>
            <p:spPr bwMode="auto">
              <a:xfrm rot="16200000" flipV="1">
                <a:off x="2793" y="2746"/>
                <a:ext cx="81"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17" name="Line 1661">
                <a:extLst>
                  <a:ext uri="{FF2B5EF4-FFF2-40B4-BE49-F238E27FC236}">
                    <a16:creationId xmlns:a16="http://schemas.microsoft.com/office/drawing/2014/main" id="{DB9E5E96-4547-F284-2186-2E75A48E537F}"/>
                  </a:ext>
                </a:extLst>
              </p:cNvPr>
              <p:cNvSpPr>
                <a:spLocks noChangeShapeType="1"/>
              </p:cNvSpPr>
              <p:nvPr/>
            </p:nvSpPr>
            <p:spPr bwMode="auto">
              <a:xfrm rot="-5400000" flipH="1" flipV="1">
                <a:off x="2792" y="1651"/>
                <a:ext cx="81"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18" name="Line 1662">
                <a:extLst>
                  <a:ext uri="{FF2B5EF4-FFF2-40B4-BE49-F238E27FC236}">
                    <a16:creationId xmlns:a16="http://schemas.microsoft.com/office/drawing/2014/main" id="{FC23F54A-A73D-90E8-B777-8509B818414A}"/>
                  </a:ext>
                </a:extLst>
              </p:cNvPr>
              <p:cNvSpPr>
                <a:spLocks noChangeShapeType="1"/>
              </p:cNvSpPr>
              <p:nvPr/>
            </p:nvSpPr>
            <p:spPr bwMode="auto">
              <a:xfrm rot="-5400000">
                <a:off x="2449"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19" name="Line 1663">
                <a:extLst>
                  <a:ext uri="{FF2B5EF4-FFF2-40B4-BE49-F238E27FC236}">
                    <a16:creationId xmlns:a16="http://schemas.microsoft.com/office/drawing/2014/main" id="{DFE59D38-0076-7AF0-C073-E1F5A77A80AF}"/>
                  </a:ext>
                </a:extLst>
              </p:cNvPr>
              <p:cNvSpPr>
                <a:spLocks noChangeShapeType="1"/>
              </p:cNvSpPr>
              <p:nvPr/>
            </p:nvSpPr>
            <p:spPr bwMode="auto">
              <a:xfrm rot="-5400000">
                <a:off x="2448"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20" name="Line 1664">
                <a:extLst>
                  <a:ext uri="{FF2B5EF4-FFF2-40B4-BE49-F238E27FC236}">
                    <a16:creationId xmlns:a16="http://schemas.microsoft.com/office/drawing/2014/main" id="{F5381ED9-B59C-430A-E1B8-84387F533127}"/>
                  </a:ext>
                </a:extLst>
              </p:cNvPr>
              <p:cNvSpPr>
                <a:spLocks noChangeShapeType="1"/>
              </p:cNvSpPr>
              <p:nvPr/>
            </p:nvSpPr>
            <p:spPr bwMode="auto">
              <a:xfrm rot="16200000" flipV="1">
                <a:off x="2298"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21" name="Line 1665">
                <a:extLst>
                  <a:ext uri="{FF2B5EF4-FFF2-40B4-BE49-F238E27FC236}">
                    <a16:creationId xmlns:a16="http://schemas.microsoft.com/office/drawing/2014/main" id="{2BE0BB6B-6E42-785D-E9A9-58BC4A5697BF}"/>
                  </a:ext>
                </a:extLst>
              </p:cNvPr>
              <p:cNvSpPr>
                <a:spLocks noChangeShapeType="1"/>
              </p:cNvSpPr>
              <p:nvPr/>
            </p:nvSpPr>
            <p:spPr bwMode="auto">
              <a:xfrm rot="16200000" flipV="1">
                <a:off x="3300"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22" name="Line 1666">
                <a:extLst>
                  <a:ext uri="{FF2B5EF4-FFF2-40B4-BE49-F238E27FC236}">
                    <a16:creationId xmlns:a16="http://schemas.microsoft.com/office/drawing/2014/main" id="{7421A4ED-88AB-6F70-06F1-52AA6085E72F}"/>
                  </a:ext>
                </a:extLst>
              </p:cNvPr>
              <p:cNvSpPr>
                <a:spLocks noChangeShapeType="1"/>
              </p:cNvSpPr>
              <p:nvPr/>
            </p:nvSpPr>
            <p:spPr bwMode="auto">
              <a:xfrm rot="-5400000" flipH="1" flipV="1">
                <a:off x="2297"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23" name="Line 1667">
                <a:extLst>
                  <a:ext uri="{FF2B5EF4-FFF2-40B4-BE49-F238E27FC236}">
                    <a16:creationId xmlns:a16="http://schemas.microsoft.com/office/drawing/2014/main" id="{D0E3DB4F-9D8A-F7BE-000E-9E6CDF8F5935}"/>
                  </a:ext>
                </a:extLst>
              </p:cNvPr>
              <p:cNvSpPr>
                <a:spLocks noChangeShapeType="1"/>
              </p:cNvSpPr>
              <p:nvPr/>
            </p:nvSpPr>
            <p:spPr bwMode="auto">
              <a:xfrm rot="-5400000" flipH="1" flipV="1">
                <a:off x="3299"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24" name="Line 1668">
                <a:extLst>
                  <a:ext uri="{FF2B5EF4-FFF2-40B4-BE49-F238E27FC236}">
                    <a16:creationId xmlns:a16="http://schemas.microsoft.com/office/drawing/2014/main" id="{E5F16839-A129-42F9-C906-4519F2A408BC}"/>
                  </a:ext>
                </a:extLst>
              </p:cNvPr>
              <p:cNvSpPr>
                <a:spLocks noChangeShapeType="1"/>
              </p:cNvSpPr>
              <p:nvPr/>
            </p:nvSpPr>
            <p:spPr bwMode="auto">
              <a:xfrm rot="-5400000" flipH="1" flipV="1">
                <a:off x="3173"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25" name="Line 1669">
                <a:extLst>
                  <a:ext uri="{FF2B5EF4-FFF2-40B4-BE49-F238E27FC236}">
                    <a16:creationId xmlns:a16="http://schemas.microsoft.com/office/drawing/2014/main" id="{896A2B4E-AA17-C50E-34F5-3A292BF58EBB}"/>
                  </a:ext>
                </a:extLst>
              </p:cNvPr>
              <p:cNvSpPr>
                <a:spLocks noChangeShapeType="1"/>
              </p:cNvSpPr>
              <p:nvPr/>
            </p:nvSpPr>
            <p:spPr bwMode="auto">
              <a:xfrm rot="-5400000" flipH="1" flipV="1">
                <a:off x="2424"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26" name="Line 1670">
                <a:extLst>
                  <a:ext uri="{FF2B5EF4-FFF2-40B4-BE49-F238E27FC236}">
                    <a16:creationId xmlns:a16="http://schemas.microsoft.com/office/drawing/2014/main" id="{775CDD0F-675A-FF01-F910-FF857A5235CF}"/>
                  </a:ext>
                </a:extLst>
              </p:cNvPr>
              <p:cNvSpPr>
                <a:spLocks noChangeShapeType="1"/>
              </p:cNvSpPr>
              <p:nvPr/>
            </p:nvSpPr>
            <p:spPr bwMode="auto">
              <a:xfrm rot="16200000" flipH="1">
                <a:off x="2425"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27" name="Line 1671">
                <a:extLst>
                  <a:ext uri="{FF2B5EF4-FFF2-40B4-BE49-F238E27FC236}">
                    <a16:creationId xmlns:a16="http://schemas.microsoft.com/office/drawing/2014/main" id="{660E1037-DE64-B73E-4208-3EF4C04CF8C9}"/>
                  </a:ext>
                </a:extLst>
              </p:cNvPr>
              <p:cNvSpPr>
                <a:spLocks noChangeShapeType="1"/>
              </p:cNvSpPr>
              <p:nvPr/>
            </p:nvSpPr>
            <p:spPr bwMode="auto">
              <a:xfrm rot="16200000" flipH="1">
                <a:off x="3174"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28" name="Line 1672">
                <a:extLst>
                  <a:ext uri="{FF2B5EF4-FFF2-40B4-BE49-F238E27FC236}">
                    <a16:creationId xmlns:a16="http://schemas.microsoft.com/office/drawing/2014/main" id="{59CF0192-76DC-6B48-D940-F65C46980A1B}"/>
                  </a:ext>
                </a:extLst>
              </p:cNvPr>
              <p:cNvSpPr>
                <a:spLocks noChangeShapeType="1"/>
              </p:cNvSpPr>
              <p:nvPr/>
            </p:nvSpPr>
            <p:spPr bwMode="auto">
              <a:xfrm rot="16200000" flipH="1">
                <a:off x="2322"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29" name="Line 1673">
                <a:extLst>
                  <a:ext uri="{FF2B5EF4-FFF2-40B4-BE49-F238E27FC236}">
                    <a16:creationId xmlns:a16="http://schemas.microsoft.com/office/drawing/2014/main" id="{5B29C219-4CF1-121F-3DF1-26292BF3CAEF}"/>
                  </a:ext>
                </a:extLst>
              </p:cNvPr>
              <p:cNvSpPr>
                <a:spLocks noChangeShapeType="1"/>
              </p:cNvSpPr>
              <p:nvPr/>
            </p:nvSpPr>
            <p:spPr bwMode="auto">
              <a:xfrm rot="16200000" flipH="1">
                <a:off x="2321"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30" name="Line 1674">
                <a:extLst>
                  <a:ext uri="{FF2B5EF4-FFF2-40B4-BE49-F238E27FC236}">
                    <a16:creationId xmlns:a16="http://schemas.microsoft.com/office/drawing/2014/main" id="{A1E065CE-1CB6-8DA1-7E74-37D560B9C068}"/>
                  </a:ext>
                </a:extLst>
              </p:cNvPr>
              <p:cNvSpPr>
                <a:spLocks noChangeShapeType="1"/>
              </p:cNvSpPr>
              <p:nvPr/>
            </p:nvSpPr>
            <p:spPr bwMode="auto">
              <a:xfrm rot="-5400000">
                <a:off x="2944"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31" name="Line 1675">
                <a:extLst>
                  <a:ext uri="{FF2B5EF4-FFF2-40B4-BE49-F238E27FC236}">
                    <a16:creationId xmlns:a16="http://schemas.microsoft.com/office/drawing/2014/main" id="{B4EBED0E-CA24-5C3B-4C2C-2A3D64D2C831}"/>
                  </a:ext>
                </a:extLst>
              </p:cNvPr>
              <p:cNvSpPr>
                <a:spLocks noChangeShapeType="1"/>
              </p:cNvSpPr>
              <p:nvPr/>
            </p:nvSpPr>
            <p:spPr bwMode="auto">
              <a:xfrm rot="-5400000">
                <a:off x="2943"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32" name="Line 1676">
                <a:extLst>
                  <a:ext uri="{FF2B5EF4-FFF2-40B4-BE49-F238E27FC236}">
                    <a16:creationId xmlns:a16="http://schemas.microsoft.com/office/drawing/2014/main" id="{35D5514B-F33E-C94F-295C-536EC225545A}"/>
                  </a:ext>
                </a:extLst>
              </p:cNvPr>
              <p:cNvSpPr>
                <a:spLocks noChangeShapeType="1"/>
              </p:cNvSpPr>
              <p:nvPr/>
            </p:nvSpPr>
            <p:spPr bwMode="auto">
              <a:xfrm rot="-5400000">
                <a:off x="2702"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33" name="Line 1677">
                <a:extLst>
                  <a:ext uri="{FF2B5EF4-FFF2-40B4-BE49-F238E27FC236}">
                    <a16:creationId xmlns:a16="http://schemas.microsoft.com/office/drawing/2014/main" id="{2207AA1A-73B8-0D07-B1BD-5E048500AF19}"/>
                  </a:ext>
                </a:extLst>
              </p:cNvPr>
              <p:cNvSpPr>
                <a:spLocks noChangeShapeType="1"/>
              </p:cNvSpPr>
              <p:nvPr/>
            </p:nvSpPr>
            <p:spPr bwMode="auto">
              <a:xfrm rot="-5400000">
                <a:off x="2701"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34" name="Line 1678">
                <a:extLst>
                  <a:ext uri="{FF2B5EF4-FFF2-40B4-BE49-F238E27FC236}">
                    <a16:creationId xmlns:a16="http://schemas.microsoft.com/office/drawing/2014/main" id="{50A9E55E-BCB8-F21C-B6DB-4D128DCDE714}"/>
                  </a:ext>
                </a:extLst>
              </p:cNvPr>
              <p:cNvSpPr>
                <a:spLocks noChangeShapeType="1"/>
              </p:cNvSpPr>
              <p:nvPr/>
            </p:nvSpPr>
            <p:spPr bwMode="auto">
              <a:xfrm rot="-5400000">
                <a:off x="3203"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35" name="Line 1679">
                <a:extLst>
                  <a:ext uri="{FF2B5EF4-FFF2-40B4-BE49-F238E27FC236}">
                    <a16:creationId xmlns:a16="http://schemas.microsoft.com/office/drawing/2014/main" id="{A9D968ED-00C6-890F-079C-5D300129305A}"/>
                  </a:ext>
                </a:extLst>
              </p:cNvPr>
              <p:cNvSpPr>
                <a:spLocks noChangeShapeType="1"/>
              </p:cNvSpPr>
              <p:nvPr/>
            </p:nvSpPr>
            <p:spPr bwMode="auto">
              <a:xfrm rot="-5400000" flipH="1" flipV="1">
                <a:off x="304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36" name="Line 1680">
                <a:extLst>
                  <a:ext uri="{FF2B5EF4-FFF2-40B4-BE49-F238E27FC236}">
                    <a16:creationId xmlns:a16="http://schemas.microsoft.com/office/drawing/2014/main" id="{CB7AEB2D-397D-7F47-4699-345A968BD466}"/>
                  </a:ext>
                </a:extLst>
              </p:cNvPr>
              <p:cNvSpPr>
                <a:spLocks noChangeShapeType="1"/>
              </p:cNvSpPr>
              <p:nvPr/>
            </p:nvSpPr>
            <p:spPr bwMode="auto">
              <a:xfrm rot="16200000" flipV="1">
                <a:off x="304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37" name="Line 1681">
                <a:extLst>
                  <a:ext uri="{FF2B5EF4-FFF2-40B4-BE49-F238E27FC236}">
                    <a16:creationId xmlns:a16="http://schemas.microsoft.com/office/drawing/2014/main" id="{CDDD9A21-673C-7979-709C-92AFF4DFBC99}"/>
                  </a:ext>
                </a:extLst>
              </p:cNvPr>
              <p:cNvSpPr>
                <a:spLocks noChangeShapeType="1"/>
              </p:cNvSpPr>
              <p:nvPr/>
            </p:nvSpPr>
            <p:spPr bwMode="auto">
              <a:xfrm rot="-5400000" flipH="1" flipV="1">
                <a:off x="255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38" name="Line 1682">
                <a:extLst>
                  <a:ext uri="{FF2B5EF4-FFF2-40B4-BE49-F238E27FC236}">
                    <a16:creationId xmlns:a16="http://schemas.microsoft.com/office/drawing/2014/main" id="{9FF07561-518D-7464-2DF7-DA8B8B6ECB50}"/>
                  </a:ext>
                </a:extLst>
              </p:cNvPr>
              <p:cNvSpPr>
                <a:spLocks noChangeShapeType="1"/>
              </p:cNvSpPr>
              <p:nvPr/>
            </p:nvSpPr>
            <p:spPr bwMode="auto">
              <a:xfrm rot="16200000" flipV="1">
                <a:off x="255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39" name="Line 1683">
                <a:extLst>
                  <a:ext uri="{FF2B5EF4-FFF2-40B4-BE49-F238E27FC236}">
                    <a16:creationId xmlns:a16="http://schemas.microsoft.com/office/drawing/2014/main" id="{5A414A2C-D8E0-6C09-16BB-684FE3BF552A}"/>
                  </a:ext>
                </a:extLst>
              </p:cNvPr>
              <p:cNvSpPr>
                <a:spLocks noChangeShapeType="1"/>
              </p:cNvSpPr>
              <p:nvPr/>
            </p:nvSpPr>
            <p:spPr bwMode="auto">
              <a:xfrm rot="-5400000" flipH="1" flipV="1">
                <a:off x="3174"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40" name="Line 1684">
                <a:extLst>
                  <a:ext uri="{FF2B5EF4-FFF2-40B4-BE49-F238E27FC236}">
                    <a16:creationId xmlns:a16="http://schemas.microsoft.com/office/drawing/2014/main" id="{0EF789EE-9F2D-3B76-B3F2-1F2952814DFC}"/>
                  </a:ext>
                </a:extLst>
              </p:cNvPr>
              <p:cNvSpPr>
                <a:spLocks noChangeShapeType="1"/>
              </p:cNvSpPr>
              <p:nvPr/>
            </p:nvSpPr>
            <p:spPr bwMode="auto">
              <a:xfrm rot="-5400000" flipH="1" flipV="1">
                <a:off x="2425"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41" name="Line 1685">
                <a:extLst>
                  <a:ext uri="{FF2B5EF4-FFF2-40B4-BE49-F238E27FC236}">
                    <a16:creationId xmlns:a16="http://schemas.microsoft.com/office/drawing/2014/main" id="{31841C15-8834-9527-14BA-E3DFE140F758}"/>
                  </a:ext>
                </a:extLst>
              </p:cNvPr>
              <p:cNvSpPr>
                <a:spLocks noChangeShapeType="1"/>
              </p:cNvSpPr>
              <p:nvPr/>
            </p:nvSpPr>
            <p:spPr bwMode="auto">
              <a:xfrm rot="16200000" flipH="1">
                <a:off x="2424"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42" name="Line 1686">
                <a:extLst>
                  <a:ext uri="{FF2B5EF4-FFF2-40B4-BE49-F238E27FC236}">
                    <a16:creationId xmlns:a16="http://schemas.microsoft.com/office/drawing/2014/main" id="{12300383-8507-04AF-12A6-8DEF2CBCD28D}"/>
                  </a:ext>
                </a:extLst>
              </p:cNvPr>
              <p:cNvSpPr>
                <a:spLocks noChangeShapeType="1"/>
              </p:cNvSpPr>
              <p:nvPr/>
            </p:nvSpPr>
            <p:spPr bwMode="auto">
              <a:xfrm rot="16200000" flipH="1">
                <a:off x="3173"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43" name="Line 1687">
                <a:extLst>
                  <a:ext uri="{FF2B5EF4-FFF2-40B4-BE49-F238E27FC236}">
                    <a16:creationId xmlns:a16="http://schemas.microsoft.com/office/drawing/2014/main" id="{02D7547B-AC2B-3148-428E-AB377D5812D5}"/>
                  </a:ext>
                </a:extLst>
              </p:cNvPr>
              <p:cNvSpPr>
                <a:spLocks noChangeShapeType="1"/>
              </p:cNvSpPr>
              <p:nvPr/>
            </p:nvSpPr>
            <p:spPr bwMode="auto">
              <a:xfrm rot="16200000" flipH="1">
                <a:off x="3071"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44" name="Line 1688">
                <a:extLst>
                  <a:ext uri="{FF2B5EF4-FFF2-40B4-BE49-F238E27FC236}">
                    <a16:creationId xmlns:a16="http://schemas.microsoft.com/office/drawing/2014/main" id="{9E5F9B0B-A406-C436-4C99-444E683C3CF7}"/>
                  </a:ext>
                </a:extLst>
              </p:cNvPr>
              <p:cNvSpPr>
                <a:spLocks noChangeShapeType="1"/>
              </p:cNvSpPr>
              <p:nvPr/>
            </p:nvSpPr>
            <p:spPr bwMode="auto">
              <a:xfrm rot="16200000" flipH="1">
                <a:off x="3070"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45" name="Line 1689">
                <a:extLst>
                  <a:ext uri="{FF2B5EF4-FFF2-40B4-BE49-F238E27FC236}">
                    <a16:creationId xmlns:a16="http://schemas.microsoft.com/office/drawing/2014/main" id="{2735FF4E-24B2-BC71-D02B-6FBCC45B5597}"/>
                  </a:ext>
                </a:extLst>
              </p:cNvPr>
              <p:cNvSpPr>
                <a:spLocks noChangeShapeType="1"/>
              </p:cNvSpPr>
              <p:nvPr/>
            </p:nvSpPr>
            <p:spPr bwMode="auto">
              <a:xfrm rot="16200000" flipH="1">
                <a:off x="2920"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46" name="Line 1690">
                <a:extLst>
                  <a:ext uri="{FF2B5EF4-FFF2-40B4-BE49-F238E27FC236}">
                    <a16:creationId xmlns:a16="http://schemas.microsoft.com/office/drawing/2014/main" id="{DCC57BBA-C633-8D7D-B442-3D9A8BD396B0}"/>
                  </a:ext>
                </a:extLst>
              </p:cNvPr>
              <p:cNvSpPr>
                <a:spLocks noChangeShapeType="1"/>
              </p:cNvSpPr>
              <p:nvPr/>
            </p:nvSpPr>
            <p:spPr bwMode="auto">
              <a:xfrm rot="-5400000" flipH="1" flipV="1">
                <a:off x="2919"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47" name="Line 1691">
                <a:extLst>
                  <a:ext uri="{FF2B5EF4-FFF2-40B4-BE49-F238E27FC236}">
                    <a16:creationId xmlns:a16="http://schemas.microsoft.com/office/drawing/2014/main" id="{DAFBBD91-6B00-B0D0-FC8E-90964FE70EE0}"/>
                  </a:ext>
                </a:extLst>
              </p:cNvPr>
              <p:cNvSpPr>
                <a:spLocks noChangeShapeType="1"/>
              </p:cNvSpPr>
              <p:nvPr/>
            </p:nvSpPr>
            <p:spPr bwMode="auto">
              <a:xfrm rot="-5400000" flipH="1" flipV="1">
                <a:off x="2677"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48" name="Line 1692">
                <a:extLst>
                  <a:ext uri="{FF2B5EF4-FFF2-40B4-BE49-F238E27FC236}">
                    <a16:creationId xmlns:a16="http://schemas.microsoft.com/office/drawing/2014/main" id="{57E2736B-3A05-96EE-DF94-73A7286CE113}"/>
                  </a:ext>
                </a:extLst>
              </p:cNvPr>
              <p:cNvSpPr>
                <a:spLocks noChangeShapeType="1"/>
              </p:cNvSpPr>
              <p:nvPr/>
            </p:nvSpPr>
            <p:spPr bwMode="auto">
              <a:xfrm rot="16200000" flipH="1">
                <a:off x="2678"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49" name="Line 1693">
                <a:extLst>
                  <a:ext uri="{FF2B5EF4-FFF2-40B4-BE49-F238E27FC236}">
                    <a16:creationId xmlns:a16="http://schemas.microsoft.com/office/drawing/2014/main" id="{00E8BD8E-7715-500A-8804-F948C0FDB7E7}"/>
                  </a:ext>
                </a:extLst>
              </p:cNvPr>
              <p:cNvSpPr>
                <a:spLocks noChangeShapeType="1"/>
              </p:cNvSpPr>
              <p:nvPr/>
            </p:nvSpPr>
            <p:spPr bwMode="auto">
              <a:xfrm rot="16200000" flipV="1">
                <a:off x="2798" y="1876"/>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50" name="Line 1694">
                <a:extLst>
                  <a:ext uri="{FF2B5EF4-FFF2-40B4-BE49-F238E27FC236}">
                    <a16:creationId xmlns:a16="http://schemas.microsoft.com/office/drawing/2014/main" id="{4674E4CC-C970-3A4C-0CCF-A6C6DE4EBE8F}"/>
                  </a:ext>
                </a:extLst>
              </p:cNvPr>
              <p:cNvSpPr>
                <a:spLocks noChangeShapeType="1"/>
              </p:cNvSpPr>
              <p:nvPr/>
            </p:nvSpPr>
            <p:spPr bwMode="auto">
              <a:xfrm rot="-5400000" flipH="1" flipV="1">
                <a:off x="2799" y="2521"/>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51" name="Line 1695">
                <a:extLst>
                  <a:ext uri="{FF2B5EF4-FFF2-40B4-BE49-F238E27FC236}">
                    <a16:creationId xmlns:a16="http://schemas.microsoft.com/office/drawing/2014/main" id="{53058842-3F8A-7B77-D4B4-A1D2B6DAD195}"/>
                  </a:ext>
                </a:extLst>
              </p:cNvPr>
              <p:cNvSpPr>
                <a:spLocks noChangeShapeType="1"/>
              </p:cNvSpPr>
              <p:nvPr/>
            </p:nvSpPr>
            <p:spPr bwMode="auto">
              <a:xfrm rot="-5400000">
                <a:off x="2454"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52" name="Line 1696">
                <a:extLst>
                  <a:ext uri="{FF2B5EF4-FFF2-40B4-BE49-F238E27FC236}">
                    <a16:creationId xmlns:a16="http://schemas.microsoft.com/office/drawing/2014/main" id="{B00A9ED8-FC3D-6BDC-D90B-F4052F188F26}"/>
                  </a:ext>
                </a:extLst>
              </p:cNvPr>
              <p:cNvSpPr>
                <a:spLocks noChangeShapeType="1"/>
              </p:cNvSpPr>
              <p:nvPr/>
            </p:nvSpPr>
            <p:spPr bwMode="auto">
              <a:xfrm rot="16200000" flipH="1">
                <a:off x="2575"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53" name="Line 1697">
                <a:extLst>
                  <a:ext uri="{FF2B5EF4-FFF2-40B4-BE49-F238E27FC236}">
                    <a16:creationId xmlns:a16="http://schemas.microsoft.com/office/drawing/2014/main" id="{E0E202B5-7F86-FA1B-8092-E43C55EC92C3}"/>
                  </a:ext>
                </a:extLst>
              </p:cNvPr>
              <p:cNvSpPr>
                <a:spLocks noChangeShapeType="1"/>
              </p:cNvSpPr>
              <p:nvPr/>
            </p:nvSpPr>
            <p:spPr bwMode="auto">
              <a:xfrm rot="16200000" flipH="1">
                <a:off x="2576"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54" name="Line 1698">
                <a:extLst>
                  <a:ext uri="{FF2B5EF4-FFF2-40B4-BE49-F238E27FC236}">
                    <a16:creationId xmlns:a16="http://schemas.microsoft.com/office/drawing/2014/main" id="{2249534A-0C0D-A7E9-44EF-0CA3F6319C42}"/>
                  </a:ext>
                </a:extLst>
              </p:cNvPr>
              <p:cNvSpPr>
                <a:spLocks noChangeShapeType="1"/>
              </p:cNvSpPr>
              <p:nvPr/>
            </p:nvSpPr>
            <p:spPr bwMode="auto">
              <a:xfrm rot="16200000" flipV="1">
                <a:off x="304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55" name="Line 1699">
                <a:extLst>
                  <a:ext uri="{FF2B5EF4-FFF2-40B4-BE49-F238E27FC236}">
                    <a16:creationId xmlns:a16="http://schemas.microsoft.com/office/drawing/2014/main" id="{BED585C6-7BFC-25E3-D35C-109ACFF1CD57}"/>
                  </a:ext>
                </a:extLst>
              </p:cNvPr>
              <p:cNvSpPr>
                <a:spLocks noChangeShapeType="1"/>
              </p:cNvSpPr>
              <p:nvPr/>
            </p:nvSpPr>
            <p:spPr bwMode="auto">
              <a:xfrm rot="16200000" flipV="1">
                <a:off x="255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56" name="Line 1700">
                <a:extLst>
                  <a:ext uri="{FF2B5EF4-FFF2-40B4-BE49-F238E27FC236}">
                    <a16:creationId xmlns:a16="http://schemas.microsoft.com/office/drawing/2014/main" id="{082D7A9D-BF34-F589-D0E1-0A636911652F}"/>
                  </a:ext>
                </a:extLst>
              </p:cNvPr>
              <p:cNvSpPr>
                <a:spLocks noChangeShapeType="1"/>
              </p:cNvSpPr>
              <p:nvPr/>
            </p:nvSpPr>
            <p:spPr bwMode="auto">
              <a:xfrm rot="-5400000" flipH="1" flipV="1">
                <a:off x="304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57" name="Line 1701">
                <a:extLst>
                  <a:ext uri="{FF2B5EF4-FFF2-40B4-BE49-F238E27FC236}">
                    <a16:creationId xmlns:a16="http://schemas.microsoft.com/office/drawing/2014/main" id="{B97C9D23-A6C5-5E2E-2D67-898D8BE1F3BD}"/>
                  </a:ext>
                </a:extLst>
              </p:cNvPr>
              <p:cNvSpPr>
                <a:spLocks noChangeShapeType="1"/>
              </p:cNvSpPr>
              <p:nvPr/>
            </p:nvSpPr>
            <p:spPr bwMode="auto">
              <a:xfrm rot="-5400000" flipH="1" flipV="1">
                <a:off x="255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58" name="Line 1702">
                <a:extLst>
                  <a:ext uri="{FF2B5EF4-FFF2-40B4-BE49-F238E27FC236}">
                    <a16:creationId xmlns:a16="http://schemas.microsoft.com/office/drawing/2014/main" id="{8FD598AA-F138-7EC3-ACFF-41DE7F184150}"/>
                  </a:ext>
                </a:extLst>
              </p:cNvPr>
              <p:cNvSpPr>
                <a:spLocks noChangeShapeType="1"/>
              </p:cNvSpPr>
              <p:nvPr/>
            </p:nvSpPr>
            <p:spPr bwMode="auto">
              <a:xfrm rot="16200000" flipH="1">
                <a:off x="2818"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59" name="Line 1703">
                <a:extLst>
                  <a:ext uri="{FF2B5EF4-FFF2-40B4-BE49-F238E27FC236}">
                    <a16:creationId xmlns:a16="http://schemas.microsoft.com/office/drawing/2014/main" id="{09696786-AFCC-190B-F339-B0B014F29719}"/>
                  </a:ext>
                </a:extLst>
              </p:cNvPr>
              <p:cNvSpPr>
                <a:spLocks noChangeShapeType="1"/>
              </p:cNvSpPr>
              <p:nvPr/>
            </p:nvSpPr>
            <p:spPr bwMode="auto">
              <a:xfrm rot="16200000" flipH="1">
                <a:off x="2817"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60" name="Line 1704">
                <a:extLst>
                  <a:ext uri="{FF2B5EF4-FFF2-40B4-BE49-F238E27FC236}">
                    <a16:creationId xmlns:a16="http://schemas.microsoft.com/office/drawing/2014/main" id="{FD6069E7-3088-A0CA-6C3A-25C3E44F9323}"/>
                  </a:ext>
                </a:extLst>
              </p:cNvPr>
              <p:cNvSpPr>
                <a:spLocks noChangeShapeType="1"/>
              </p:cNvSpPr>
              <p:nvPr/>
            </p:nvSpPr>
            <p:spPr bwMode="auto">
              <a:xfrm rot="-5400000">
                <a:off x="2949"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61" name="Line 1705">
                <a:extLst>
                  <a:ext uri="{FF2B5EF4-FFF2-40B4-BE49-F238E27FC236}">
                    <a16:creationId xmlns:a16="http://schemas.microsoft.com/office/drawing/2014/main" id="{26FE8548-F0AD-ABCA-3886-406BD27F9198}"/>
                  </a:ext>
                </a:extLst>
              </p:cNvPr>
              <p:cNvSpPr>
                <a:spLocks noChangeShapeType="1"/>
              </p:cNvSpPr>
              <p:nvPr/>
            </p:nvSpPr>
            <p:spPr bwMode="auto">
              <a:xfrm rot="-5400000" flipH="1" flipV="1">
                <a:off x="2678"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62" name="Line 1706">
                <a:extLst>
                  <a:ext uri="{FF2B5EF4-FFF2-40B4-BE49-F238E27FC236}">
                    <a16:creationId xmlns:a16="http://schemas.microsoft.com/office/drawing/2014/main" id="{C6024568-E7F0-563A-D607-E329B1AB710D}"/>
                  </a:ext>
                </a:extLst>
              </p:cNvPr>
              <p:cNvSpPr>
                <a:spLocks noChangeShapeType="1"/>
              </p:cNvSpPr>
              <p:nvPr/>
            </p:nvSpPr>
            <p:spPr bwMode="auto">
              <a:xfrm rot="-5400000" flipH="1" flipV="1">
                <a:off x="2920"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63" name="Line 1707">
                <a:extLst>
                  <a:ext uri="{FF2B5EF4-FFF2-40B4-BE49-F238E27FC236}">
                    <a16:creationId xmlns:a16="http://schemas.microsoft.com/office/drawing/2014/main" id="{E72D94EF-A0CA-E8B6-3E70-F1F7E438E7F4}"/>
                  </a:ext>
                </a:extLst>
              </p:cNvPr>
              <p:cNvSpPr>
                <a:spLocks noChangeShapeType="1"/>
              </p:cNvSpPr>
              <p:nvPr/>
            </p:nvSpPr>
            <p:spPr bwMode="auto">
              <a:xfrm rot="16200000" flipH="1">
                <a:off x="2919"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64" name="Line 1708">
                <a:extLst>
                  <a:ext uri="{FF2B5EF4-FFF2-40B4-BE49-F238E27FC236}">
                    <a16:creationId xmlns:a16="http://schemas.microsoft.com/office/drawing/2014/main" id="{0BB86AA8-2AD0-A234-5416-7FC4EF5ED3A5}"/>
                  </a:ext>
                </a:extLst>
              </p:cNvPr>
              <p:cNvSpPr>
                <a:spLocks noChangeShapeType="1"/>
              </p:cNvSpPr>
              <p:nvPr/>
            </p:nvSpPr>
            <p:spPr bwMode="auto">
              <a:xfrm rot="16200000" flipH="1">
                <a:off x="2677"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65" name="Line 1709">
                <a:extLst>
                  <a:ext uri="{FF2B5EF4-FFF2-40B4-BE49-F238E27FC236}">
                    <a16:creationId xmlns:a16="http://schemas.microsoft.com/office/drawing/2014/main" id="{1F369E3F-758F-BEFE-3034-0D5F7A618199}"/>
                  </a:ext>
                </a:extLst>
              </p:cNvPr>
              <p:cNvSpPr>
                <a:spLocks noChangeShapeType="1"/>
              </p:cNvSpPr>
              <p:nvPr/>
            </p:nvSpPr>
            <p:spPr bwMode="auto">
              <a:xfrm rot="16200000" flipV="1">
                <a:off x="2799" y="2302"/>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66" name="Line 1710">
                <a:extLst>
                  <a:ext uri="{FF2B5EF4-FFF2-40B4-BE49-F238E27FC236}">
                    <a16:creationId xmlns:a16="http://schemas.microsoft.com/office/drawing/2014/main" id="{D80936C2-1CAB-D108-5114-92564443F49C}"/>
                  </a:ext>
                </a:extLst>
              </p:cNvPr>
              <p:cNvSpPr>
                <a:spLocks noChangeShapeType="1"/>
              </p:cNvSpPr>
              <p:nvPr/>
            </p:nvSpPr>
            <p:spPr bwMode="auto">
              <a:xfrm rot="-5400000" flipH="1" flipV="1">
                <a:off x="2798" y="2095"/>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967" name="Line 1711">
                <a:extLst>
                  <a:ext uri="{FF2B5EF4-FFF2-40B4-BE49-F238E27FC236}">
                    <a16:creationId xmlns:a16="http://schemas.microsoft.com/office/drawing/2014/main" id="{BD4F2D45-2138-D1CE-6CA7-15FA864944B6}"/>
                  </a:ext>
                </a:extLst>
              </p:cNvPr>
              <p:cNvSpPr>
                <a:spLocks noChangeShapeType="1"/>
              </p:cNvSpPr>
              <p:nvPr/>
            </p:nvSpPr>
            <p:spPr bwMode="auto">
              <a:xfrm rot="-5400000">
                <a:off x="2707"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1121968" name="Text Box 1712">
            <a:extLst>
              <a:ext uri="{FF2B5EF4-FFF2-40B4-BE49-F238E27FC236}">
                <a16:creationId xmlns:a16="http://schemas.microsoft.com/office/drawing/2014/main" id="{F84E0C3F-58E7-298D-B7CB-17A473448994}"/>
              </a:ext>
            </a:extLst>
          </p:cNvPr>
          <p:cNvSpPr txBox="1">
            <a:spLocks noChangeArrowheads="1"/>
          </p:cNvSpPr>
          <p:nvPr/>
        </p:nvSpPr>
        <p:spPr bwMode="auto">
          <a:xfrm>
            <a:off x="2927351" y="1989138"/>
            <a:ext cx="659155" cy="369332"/>
          </a:xfrm>
          <a:prstGeom prst="rect">
            <a:avLst/>
          </a:prstGeom>
          <a:solidFill>
            <a:srgbClr val="F8F6A6"/>
          </a:solidFill>
          <a:ln>
            <a:noFill/>
          </a:ln>
          <a:effectLst/>
          <a:extLs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a:latin typeface="Arial" panose="020B0604020202020204" pitchFamily="34" charset="0"/>
              </a:rPr>
              <a:t>(0,0)</a:t>
            </a:r>
          </a:p>
        </p:txBody>
      </p:sp>
      <p:sp>
        <p:nvSpPr>
          <p:cNvPr id="1121969" name="Oval 1713">
            <a:extLst>
              <a:ext uri="{FF2B5EF4-FFF2-40B4-BE49-F238E27FC236}">
                <a16:creationId xmlns:a16="http://schemas.microsoft.com/office/drawing/2014/main" id="{EA19A225-1B89-D374-59FC-E2944B3265F7}"/>
              </a:ext>
            </a:extLst>
          </p:cNvPr>
          <p:cNvSpPr>
            <a:spLocks noChangeArrowheads="1"/>
          </p:cNvSpPr>
          <p:nvPr/>
        </p:nvSpPr>
        <p:spPr bwMode="auto">
          <a:xfrm>
            <a:off x="7032626" y="3573464"/>
            <a:ext cx="219075" cy="219075"/>
          </a:xfrm>
          <a:prstGeom prst="ellipse">
            <a:avLst/>
          </a:prstGeom>
          <a:noFill/>
          <a:ln w="9525">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1970" name="Text Box 1714">
            <a:extLst>
              <a:ext uri="{FF2B5EF4-FFF2-40B4-BE49-F238E27FC236}">
                <a16:creationId xmlns:a16="http://schemas.microsoft.com/office/drawing/2014/main" id="{E403E65A-C253-6E19-1177-5786F463F2E5}"/>
              </a:ext>
            </a:extLst>
          </p:cNvPr>
          <p:cNvSpPr txBox="1">
            <a:spLocks noChangeArrowheads="1"/>
          </p:cNvSpPr>
          <p:nvPr/>
        </p:nvSpPr>
        <p:spPr bwMode="auto">
          <a:xfrm>
            <a:off x="7446963" y="3500438"/>
            <a:ext cx="1173162" cy="336550"/>
          </a:xfrm>
          <a:prstGeom prst="rect">
            <a:avLst/>
          </a:prstGeom>
          <a:solidFill>
            <a:srgbClr val="F8F6A6"/>
          </a:solidFill>
          <a:ln>
            <a:noFill/>
          </a:ln>
          <a:effectLst/>
          <a:extLs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600">
                <a:latin typeface="Arial" panose="020B0604020202020204" pitchFamily="34" charset="0"/>
              </a:rPr>
              <a:t>C</a:t>
            </a:r>
            <a:r>
              <a:rPr lang="en-US" altLang="ja-JP" sz="1600" baseline="-25000">
                <a:latin typeface="Arial" panose="020B0604020202020204" pitchFamily="34" charset="0"/>
              </a:rPr>
              <a:t>h</a:t>
            </a:r>
            <a:r>
              <a:rPr lang="en-US" altLang="ja-JP" sz="1600">
                <a:latin typeface="Arial" panose="020B0604020202020204" pitchFamily="34" charset="0"/>
              </a:rPr>
              <a:t> = (10,5)</a:t>
            </a:r>
          </a:p>
        </p:txBody>
      </p:sp>
      <p:sp>
        <p:nvSpPr>
          <p:cNvPr id="1121971" name="Rectangle 1715">
            <a:extLst>
              <a:ext uri="{FF2B5EF4-FFF2-40B4-BE49-F238E27FC236}">
                <a16:creationId xmlns:a16="http://schemas.microsoft.com/office/drawing/2014/main" id="{F89F2BE2-F656-E7BF-E1FC-DF709BE628B8}"/>
              </a:ext>
            </a:extLst>
          </p:cNvPr>
          <p:cNvSpPr>
            <a:spLocks noGrp="1" noChangeArrowheads="1"/>
          </p:cNvSpPr>
          <p:nvPr>
            <p:ph type="ctrTitle"/>
          </p:nvPr>
        </p:nvSpPr>
        <p:spPr>
          <a:xfrm>
            <a:off x="2711450" y="260350"/>
            <a:ext cx="6624638" cy="647700"/>
          </a:xfrm>
          <a:ln/>
        </p:spPr>
        <p:txBody>
          <a:bodyPr anchor="ctr"/>
          <a:lstStyle/>
          <a:p>
            <a:r>
              <a:rPr lang="en-US" altLang="ja-JP" sz="3200"/>
              <a:t>Wrapping (10,5) SWNT (chiral)</a:t>
            </a:r>
          </a:p>
        </p:txBody>
      </p:sp>
      <p:grpSp>
        <p:nvGrpSpPr>
          <p:cNvPr id="1121972" name="Group 1716">
            <a:extLst>
              <a:ext uri="{FF2B5EF4-FFF2-40B4-BE49-F238E27FC236}">
                <a16:creationId xmlns:a16="http://schemas.microsoft.com/office/drawing/2014/main" id="{906119DD-5F6E-F640-BB4B-5E7188CFDE68}"/>
              </a:ext>
            </a:extLst>
          </p:cNvPr>
          <p:cNvGrpSpPr>
            <a:grpSpLocks/>
          </p:cNvGrpSpPr>
          <p:nvPr/>
        </p:nvGrpSpPr>
        <p:grpSpPr bwMode="auto">
          <a:xfrm>
            <a:off x="2754315" y="5122864"/>
            <a:ext cx="1252585" cy="1124847"/>
            <a:chOff x="2982" y="958"/>
            <a:chExt cx="1132" cy="1016"/>
          </a:xfrm>
        </p:grpSpPr>
        <p:sp>
          <p:nvSpPr>
            <p:cNvPr id="1121973" name="Line 1717">
              <a:extLst>
                <a:ext uri="{FF2B5EF4-FFF2-40B4-BE49-F238E27FC236}">
                  <a16:creationId xmlns:a16="http://schemas.microsoft.com/office/drawing/2014/main" id="{50A750F7-E006-6D4A-6C39-3EE44C7191CE}"/>
                </a:ext>
              </a:extLst>
            </p:cNvPr>
            <p:cNvSpPr>
              <a:spLocks noChangeShapeType="1"/>
            </p:cNvSpPr>
            <p:nvPr/>
          </p:nvSpPr>
          <p:spPr bwMode="auto">
            <a:xfrm>
              <a:off x="3130" y="1402"/>
              <a:ext cx="252"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1974" name="Line 1718">
              <a:extLst>
                <a:ext uri="{FF2B5EF4-FFF2-40B4-BE49-F238E27FC236}">
                  <a16:creationId xmlns:a16="http://schemas.microsoft.com/office/drawing/2014/main" id="{47AC8667-FF0B-53F1-C4D3-4DB06C08BF2B}"/>
                </a:ext>
              </a:extLst>
            </p:cNvPr>
            <p:cNvSpPr>
              <a:spLocks noChangeShapeType="1"/>
            </p:cNvSpPr>
            <p:nvPr/>
          </p:nvSpPr>
          <p:spPr bwMode="auto">
            <a:xfrm>
              <a:off x="3130" y="1396"/>
              <a:ext cx="132" cy="21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1975" name="Text Box 1719">
              <a:extLst>
                <a:ext uri="{FF2B5EF4-FFF2-40B4-BE49-F238E27FC236}">
                  <a16:creationId xmlns:a16="http://schemas.microsoft.com/office/drawing/2014/main" id="{A099D99B-D74F-9FB3-2FCD-332C1A36D029}"/>
                </a:ext>
              </a:extLst>
            </p:cNvPr>
            <p:cNvSpPr txBox="1">
              <a:spLocks noChangeArrowheads="1"/>
            </p:cNvSpPr>
            <p:nvPr/>
          </p:nvSpPr>
          <p:spPr bwMode="auto">
            <a:xfrm>
              <a:off x="3174" y="1091"/>
              <a:ext cx="422" cy="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en-US" altLang="ja-JP" sz="2400">
                  <a:latin typeface="Arial" panose="020B0604020202020204" pitchFamily="34" charset="0"/>
                </a:rPr>
                <a:t>a</a:t>
              </a:r>
              <a:r>
                <a:rPr lang="en-US" altLang="ja-JP" sz="2400" baseline="-25000">
                  <a:latin typeface="Arial" panose="020B0604020202020204" pitchFamily="34" charset="0"/>
                </a:rPr>
                <a:t>1</a:t>
              </a:r>
            </a:p>
          </p:txBody>
        </p:sp>
        <p:sp>
          <p:nvSpPr>
            <p:cNvPr id="1121976" name="Text Box 1720">
              <a:extLst>
                <a:ext uri="{FF2B5EF4-FFF2-40B4-BE49-F238E27FC236}">
                  <a16:creationId xmlns:a16="http://schemas.microsoft.com/office/drawing/2014/main" id="{95339E0F-63C6-64B3-F097-25C29DDADCBF}"/>
                </a:ext>
              </a:extLst>
            </p:cNvPr>
            <p:cNvSpPr txBox="1">
              <a:spLocks noChangeArrowheads="1"/>
            </p:cNvSpPr>
            <p:nvPr/>
          </p:nvSpPr>
          <p:spPr bwMode="auto">
            <a:xfrm>
              <a:off x="2982" y="1378"/>
              <a:ext cx="422" cy="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en-US" altLang="ja-JP" sz="2400">
                  <a:latin typeface="Arial" panose="020B0604020202020204" pitchFamily="34" charset="0"/>
                </a:rPr>
                <a:t>a</a:t>
              </a:r>
              <a:r>
                <a:rPr lang="en-US" altLang="ja-JP" sz="2400" baseline="-25000">
                  <a:latin typeface="Arial" panose="020B0604020202020204" pitchFamily="34" charset="0"/>
                </a:rPr>
                <a:t>2</a:t>
              </a:r>
            </a:p>
          </p:txBody>
        </p:sp>
        <p:sp>
          <p:nvSpPr>
            <p:cNvPr id="1121977" name="Line 1721">
              <a:extLst>
                <a:ext uri="{FF2B5EF4-FFF2-40B4-BE49-F238E27FC236}">
                  <a16:creationId xmlns:a16="http://schemas.microsoft.com/office/drawing/2014/main" id="{C0848C8A-662F-86CA-6F0D-7C18FE7D6176}"/>
                </a:ext>
              </a:extLst>
            </p:cNvPr>
            <p:cNvSpPr>
              <a:spLocks noChangeShapeType="1"/>
            </p:cNvSpPr>
            <p:nvPr/>
          </p:nvSpPr>
          <p:spPr bwMode="auto">
            <a:xfrm>
              <a:off x="3534" y="1614"/>
              <a:ext cx="384" cy="23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1978" name="Line 1722">
              <a:extLst>
                <a:ext uri="{FF2B5EF4-FFF2-40B4-BE49-F238E27FC236}">
                  <a16:creationId xmlns:a16="http://schemas.microsoft.com/office/drawing/2014/main" id="{958E7476-5791-774B-093E-1C9CEDA564B0}"/>
                </a:ext>
              </a:extLst>
            </p:cNvPr>
            <p:cNvSpPr>
              <a:spLocks noChangeShapeType="1"/>
            </p:cNvSpPr>
            <p:nvPr/>
          </p:nvSpPr>
          <p:spPr bwMode="auto">
            <a:xfrm flipV="1">
              <a:off x="3534" y="1182"/>
              <a:ext cx="258" cy="43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1979" name="Text Box 1723">
              <a:extLst>
                <a:ext uri="{FF2B5EF4-FFF2-40B4-BE49-F238E27FC236}">
                  <a16:creationId xmlns:a16="http://schemas.microsoft.com/office/drawing/2014/main" id="{93B82503-7243-BE3A-7723-34A1B88FD0CF}"/>
                </a:ext>
              </a:extLst>
            </p:cNvPr>
            <p:cNvSpPr txBox="1">
              <a:spLocks noChangeArrowheads="1"/>
            </p:cNvSpPr>
            <p:nvPr/>
          </p:nvSpPr>
          <p:spPr bwMode="auto">
            <a:xfrm>
              <a:off x="3843" y="1640"/>
              <a:ext cx="271" cy="33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a:latin typeface="Arial" panose="020B0604020202020204" pitchFamily="34" charset="0"/>
                </a:rPr>
                <a:t>x</a:t>
              </a:r>
            </a:p>
          </p:txBody>
        </p:sp>
        <p:sp>
          <p:nvSpPr>
            <p:cNvPr id="1121980" name="Text Box 1724">
              <a:extLst>
                <a:ext uri="{FF2B5EF4-FFF2-40B4-BE49-F238E27FC236}">
                  <a16:creationId xmlns:a16="http://schemas.microsoft.com/office/drawing/2014/main" id="{C43E5064-7408-4C24-7EAE-B1F5E3F7BED4}"/>
                </a:ext>
              </a:extLst>
            </p:cNvPr>
            <p:cNvSpPr txBox="1">
              <a:spLocks noChangeArrowheads="1"/>
            </p:cNvSpPr>
            <p:nvPr/>
          </p:nvSpPr>
          <p:spPr bwMode="auto">
            <a:xfrm>
              <a:off x="3750" y="958"/>
              <a:ext cx="271" cy="33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a:latin typeface="Arial" panose="020B0604020202020204" pitchFamily="34" charset="0"/>
                </a:rPr>
                <a:t>y</a:t>
              </a:r>
            </a:p>
          </p:txBody>
        </p:sp>
      </p:grpSp>
      <p:pic>
        <p:nvPicPr>
          <p:cNvPr id="1121985" name="Picture 1729">
            <a:extLst>
              <a:ext uri="{FF2B5EF4-FFF2-40B4-BE49-F238E27FC236}">
                <a16:creationId xmlns:a16="http://schemas.microsoft.com/office/drawing/2014/main" id="{4BF1A9F0-36A1-1591-B20E-9351DB848A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8601" y="962026"/>
            <a:ext cx="5153025" cy="5133975"/>
          </a:xfrm>
          <a:prstGeom prst="rect">
            <a:avLst/>
          </a:prstGeom>
          <a:noFill/>
          <a:extLst>
            <a:ext uri="{909E8E84-426E-40DD-AFC4-6F175D3DCCD1}">
              <a14:hiddenFill xmlns:a14="http://schemas.microsoft.com/office/drawing/2010/main">
                <a:solidFill>
                  <a:srgbClr val="FFFFFF"/>
                </a:solidFill>
              </a14:hiddenFill>
            </a:ext>
          </a:extLst>
        </p:spPr>
      </p:pic>
      <p:sp>
        <p:nvSpPr>
          <p:cNvPr id="1121981" name="Line 1725">
            <a:extLst>
              <a:ext uri="{FF2B5EF4-FFF2-40B4-BE49-F238E27FC236}">
                <a16:creationId xmlns:a16="http://schemas.microsoft.com/office/drawing/2014/main" id="{9C99BEB8-D766-B4C0-340D-EF2AA4E9796E}"/>
              </a:ext>
            </a:extLst>
          </p:cNvPr>
          <p:cNvSpPr>
            <a:spLocks noChangeShapeType="1"/>
          </p:cNvSpPr>
          <p:nvPr/>
        </p:nvSpPr>
        <p:spPr bwMode="auto">
          <a:xfrm>
            <a:off x="3648076" y="2492376"/>
            <a:ext cx="3522663" cy="1192213"/>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1982" name="Oval 1726">
            <a:extLst>
              <a:ext uri="{FF2B5EF4-FFF2-40B4-BE49-F238E27FC236}">
                <a16:creationId xmlns:a16="http://schemas.microsoft.com/office/drawing/2014/main" id="{53B0392E-62D5-339B-A974-05091EE7F482}"/>
              </a:ext>
            </a:extLst>
          </p:cNvPr>
          <p:cNvSpPr>
            <a:spLocks noChangeArrowheads="1"/>
          </p:cNvSpPr>
          <p:nvPr/>
        </p:nvSpPr>
        <p:spPr bwMode="auto">
          <a:xfrm>
            <a:off x="3525838" y="2368551"/>
            <a:ext cx="201612" cy="201613"/>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1983" name="Line 1727">
            <a:extLst>
              <a:ext uri="{FF2B5EF4-FFF2-40B4-BE49-F238E27FC236}">
                <a16:creationId xmlns:a16="http://schemas.microsoft.com/office/drawing/2014/main" id="{26A96FF1-8427-AC2D-5C99-A8C64F87819A}"/>
              </a:ext>
            </a:extLst>
          </p:cNvPr>
          <p:cNvSpPr>
            <a:spLocks noChangeShapeType="1"/>
          </p:cNvSpPr>
          <p:nvPr/>
        </p:nvSpPr>
        <p:spPr bwMode="auto">
          <a:xfrm>
            <a:off x="6423026" y="2460626"/>
            <a:ext cx="752475" cy="125571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1984" name="Line 1728">
            <a:extLst>
              <a:ext uri="{FF2B5EF4-FFF2-40B4-BE49-F238E27FC236}">
                <a16:creationId xmlns:a16="http://schemas.microsoft.com/office/drawing/2014/main" id="{679A9C52-590A-AF4B-0CC2-679D5D1EC9AB}"/>
              </a:ext>
            </a:extLst>
          </p:cNvPr>
          <p:cNvSpPr>
            <a:spLocks noChangeShapeType="1"/>
          </p:cNvSpPr>
          <p:nvPr/>
        </p:nvSpPr>
        <p:spPr bwMode="auto">
          <a:xfrm flipV="1">
            <a:off x="3648075" y="2470151"/>
            <a:ext cx="2787650" cy="222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overrideClrMapping bg1="lt1" tx1="dk1" bg2="lt2" tx2="dk2" accent1="accent1" accent2="accent2" accent3="accent3" accent4="accent4" accent5="accent5" accent6="accent6" hlink="hlink" folHlink="folHlink"/>
  </p:clrMapOvr>
  <p:transition spd="med">
    <p:dissolve/>
    <p:sndAc>
      <p:stSnd>
        <p:snd r:embed="rId4"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21985"/>
                                        </p:tgtEl>
                                        <p:attrNameLst>
                                          <p:attrName>style.visibility</p:attrName>
                                        </p:attrNameLst>
                                      </p:cBhvr>
                                      <p:to>
                                        <p:strVal val="visible"/>
                                      </p:to>
                                    </p:set>
                                    <p:animEffect transition="in" filter="checkerboard(across)">
                                      <p:cBhvr>
                                        <p:cTn id="7" dur="500"/>
                                        <p:tgtEl>
                                          <p:spTgt spid="11219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FFCC"/>
            </a:gs>
            <a:gs pos="50000">
              <a:srgbClr val="CCFFCC">
                <a:gamma/>
                <a:tint val="0"/>
                <a:invGamma/>
              </a:srgbClr>
            </a:gs>
            <a:gs pos="100000">
              <a:srgbClr val="CCFFCC"/>
            </a:gs>
          </a:gsLst>
          <a:lin ang="5400000" scaled="1"/>
        </a:gra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122306" name="Text Box 2">
            <a:hlinkClick r:id="rId4" action="ppaction://program"/>
            <a:extLst>
              <a:ext uri="{FF2B5EF4-FFF2-40B4-BE49-F238E27FC236}">
                <a16:creationId xmlns:a16="http://schemas.microsoft.com/office/drawing/2014/main" id="{2CAEF7A0-796D-41E5-17A4-3489D9D036A5}"/>
              </a:ext>
            </a:extLst>
          </p:cNvPr>
          <p:cNvSpPr txBox="1">
            <a:spLocks noChangeArrowheads="1"/>
          </p:cNvSpPr>
          <p:nvPr/>
        </p:nvSpPr>
        <p:spPr bwMode="auto">
          <a:xfrm>
            <a:off x="4495801" y="4197350"/>
            <a:ext cx="184731" cy="369332"/>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endParaRPr lang="en-US" altLang="en-US"/>
          </a:p>
        </p:txBody>
      </p:sp>
      <p:grpSp>
        <p:nvGrpSpPr>
          <p:cNvPr id="1122307" name="Group 3">
            <a:extLst>
              <a:ext uri="{FF2B5EF4-FFF2-40B4-BE49-F238E27FC236}">
                <a16:creationId xmlns:a16="http://schemas.microsoft.com/office/drawing/2014/main" id="{0F665461-3E3C-D316-C450-6C1B88AC69E8}"/>
              </a:ext>
            </a:extLst>
          </p:cNvPr>
          <p:cNvGrpSpPr>
            <a:grpSpLocks/>
          </p:cNvGrpSpPr>
          <p:nvPr/>
        </p:nvGrpSpPr>
        <p:grpSpPr bwMode="auto">
          <a:xfrm>
            <a:off x="2495550" y="1243014"/>
            <a:ext cx="6769100" cy="5195887"/>
            <a:chOff x="323" y="385"/>
            <a:chExt cx="6116" cy="4696"/>
          </a:xfrm>
        </p:grpSpPr>
        <p:grpSp>
          <p:nvGrpSpPr>
            <p:cNvPr id="1122308" name="Group 4">
              <a:extLst>
                <a:ext uri="{FF2B5EF4-FFF2-40B4-BE49-F238E27FC236}">
                  <a16:creationId xmlns:a16="http://schemas.microsoft.com/office/drawing/2014/main" id="{B7D7B4CD-7EB3-95F5-014F-D711F974F590}"/>
                </a:ext>
              </a:extLst>
            </p:cNvPr>
            <p:cNvGrpSpPr>
              <a:grpSpLocks/>
            </p:cNvGrpSpPr>
            <p:nvPr/>
          </p:nvGrpSpPr>
          <p:grpSpPr bwMode="auto">
            <a:xfrm>
              <a:off x="323" y="385"/>
              <a:ext cx="3056" cy="2489"/>
              <a:chOff x="1369" y="1011"/>
              <a:chExt cx="3056" cy="2489"/>
            </a:xfrm>
          </p:grpSpPr>
          <p:sp>
            <p:nvSpPr>
              <p:cNvPr id="1122309" name="Line 5">
                <a:extLst>
                  <a:ext uri="{FF2B5EF4-FFF2-40B4-BE49-F238E27FC236}">
                    <a16:creationId xmlns:a16="http://schemas.microsoft.com/office/drawing/2014/main" id="{2DDC477B-EE2E-E988-49B3-67098EE7A3AF}"/>
                  </a:ext>
                </a:extLst>
              </p:cNvPr>
              <p:cNvSpPr>
                <a:spLocks noChangeShapeType="1"/>
              </p:cNvSpPr>
              <p:nvPr/>
            </p:nvSpPr>
            <p:spPr bwMode="auto">
              <a:xfrm rot="16200000" flipV="1">
                <a:off x="4325"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10" name="Line 6">
                <a:extLst>
                  <a:ext uri="{FF2B5EF4-FFF2-40B4-BE49-F238E27FC236}">
                    <a16:creationId xmlns:a16="http://schemas.microsoft.com/office/drawing/2014/main" id="{04AC2F7F-5091-CBAA-2EFC-D0228825FE6C}"/>
                  </a:ext>
                </a:extLst>
              </p:cNvPr>
              <p:cNvSpPr>
                <a:spLocks noChangeShapeType="1"/>
              </p:cNvSpPr>
              <p:nvPr/>
            </p:nvSpPr>
            <p:spPr bwMode="auto">
              <a:xfrm rot="-5400000" flipH="1" flipV="1">
                <a:off x="4326"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11" name="Line 7">
                <a:extLst>
                  <a:ext uri="{FF2B5EF4-FFF2-40B4-BE49-F238E27FC236}">
                    <a16:creationId xmlns:a16="http://schemas.microsoft.com/office/drawing/2014/main" id="{0623E7C2-26B7-09F6-84FD-7621FD57091A}"/>
                  </a:ext>
                </a:extLst>
              </p:cNvPr>
              <p:cNvSpPr>
                <a:spLocks noChangeShapeType="1"/>
              </p:cNvSpPr>
              <p:nvPr/>
            </p:nvSpPr>
            <p:spPr bwMode="auto">
              <a:xfrm rot="16200000" flipH="1">
                <a:off x="4350"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12" name="Line 8">
                <a:extLst>
                  <a:ext uri="{FF2B5EF4-FFF2-40B4-BE49-F238E27FC236}">
                    <a16:creationId xmlns:a16="http://schemas.microsoft.com/office/drawing/2014/main" id="{9751FB84-66D9-63E6-7B47-BA949DA1AB2B}"/>
                  </a:ext>
                </a:extLst>
              </p:cNvPr>
              <p:cNvSpPr>
                <a:spLocks noChangeShapeType="1"/>
              </p:cNvSpPr>
              <p:nvPr/>
            </p:nvSpPr>
            <p:spPr bwMode="auto">
              <a:xfrm rot="16200000" flipH="1">
                <a:off x="4349"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13" name="Line 9">
                <a:extLst>
                  <a:ext uri="{FF2B5EF4-FFF2-40B4-BE49-F238E27FC236}">
                    <a16:creationId xmlns:a16="http://schemas.microsoft.com/office/drawing/2014/main" id="{0C428AA2-D6C1-CBEE-358C-A4D1584A09D0}"/>
                  </a:ext>
                </a:extLst>
              </p:cNvPr>
              <p:cNvSpPr>
                <a:spLocks noChangeShapeType="1"/>
              </p:cNvSpPr>
              <p:nvPr/>
            </p:nvSpPr>
            <p:spPr bwMode="auto">
              <a:xfrm rot="16200000" flipH="1">
                <a:off x="1400"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14" name="Line 10">
                <a:extLst>
                  <a:ext uri="{FF2B5EF4-FFF2-40B4-BE49-F238E27FC236}">
                    <a16:creationId xmlns:a16="http://schemas.microsoft.com/office/drawing/2014/main" id="{86A5C2BA-3558-FABF-4892-D7B8A5A8439F}"/>
                  </a:ext>
                </a:extLst>
              </p:cNvPr>
              <p:cNvSpPr>
                <a:spLocks noChangeShapeType="1"/>
              </p:cNvSpPr>
              <p:nvPr/>
            </p:nvSpPr>
            <p:spPr bwMode="auto">
              <a:xfrm rot="-5400000" flipH="1" flipV="1">
                <a:off x="1399"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15" name="Line 11">
                <a:extLst>
                  <a:ext uri="{FF2B5EF4-FFF2-40B4-BE49-F238E27FC236}">
                    <a16:creationId xmlns:a16="http://schemas.microsoft.com/office/drawing/2014/main" id="{23AC9C40-CB91-3E40-8AA0-1BB3861B7E7E}"/>
                  </a:ext>
                </a:extLst>
              </p:cNvPr>
              <p:cNvSpPr>
                <a:spLocks noChangeShapeType="1"/>
              </p:cNvSpPr>
              <p:nvPr/>
            </p:nvSpPr>
            <p:spPr bwMode="auto">
              <a:xfrm rot="16200000" flipH="1">
                <a:off x="4199"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16" name="Line 12">
                <a:extLst>
                  <a:ext uri="{FF2B5EF4-FFF2-40B4-BE49-F238E27FC236}">
                    <a16:creationId xmlns:a16="http://schemas.microsoft.com/office/drawing/2014/main" id="{1B70C898-E8A5-397E-C508-D45B24C117E4}"/>
                  </a:ext>
                </a:extLst>
              </p:cNvPr>
              <p:cNvSpPr>
                <a:spLocks noChangeShapeType="1"/>
              </p:cNvSpPr>
              <p:nvPr/>
            </p:nvSpPr>
            <p:spPr bwMode="auto">
              <a:xfrm rot="-5400000" flipH="1" flipV="1">
                <a:off x="4198"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17" name="Line 13">
                <a:extLst>
                  <a:ext uri="{FF2B5EF4-FFF2-40B4-BE49-F238E27FC236}">
                    <a16:creationId xmlns:a16="http://schemas.microsoft.com/office/drawing/2014/main" id="{590A91BF-98D5-7D73-DD08-55C81497C333}"/>
                  </a:ext>
                </a:extLst>
              </p:cNvPr>
              <p:cNvSpPr>
                <a:spLocks noChangeShapeType="1"/>
              </p:cNvSpPr>
              <p:nvPr/>
            </p:nvSpPr>
            <p:spPr bwMode="auto">
              <a:xfrm rot="16200000" flipH="1">
                <a:off x="1297"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18" name="Line 14">
                <a:extLst>
                  <a:ext uri="{FF2B5EF4-FFF2-40B4-BE49-F238E27FC236}">
                    <a16:creationId xmlns:a16="http://schemas.microsoft.com/office/drawing/2014/main" id="{C9BE8741-9B85-FEA4-C95C-0D16ED1A40A1}"/>
                  </a:ext>
                </a:extLst>
              </p:cNvPr>
              <p:cNvSpPr>
                <a:spLocks noChangeShapeType="1"/>
              </p:cNvSpPr>
              <p:nvPr/>
            </p:nvSpPr>
            <p:spPr bwMode="auto">
              <a:xfrm rot="16200000" flipH="1">
                <a:off x="1296"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19" name="Line 15">
                <a:extLst>
                  <a:ext uri="{FF2B5EF4-FFF2-40B4-BE49-F238E27FC236}">
                    <a16:creationId xmlns:a16="http://schemas.microsoft.com/office/drawing/2014/main" id="{0546CEF5-6924-C611-B25E-82A7095187FD}"/>
                  </a:ext>
                </a:extLst>
              </p:cNvPr>
              <p:cNvSpPr>
                <a:spLocks noChangeShapeType="1"/>
              </p:cNvSpPr>
              <p:nvPr/>
            </p:nvSpPr>
            <p:spPr bwMode="auto">
              <a:xfrm rot="16200000" flipV="1">
                <a:off x="4326"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20" name="Line 16">
                <a:extLst>
                  <a:ext uri="{FF2B5EF4-FFF2-40B4-BE49-F238E27FC236}">
                    <a16:creationId xmlns:a16="http://schemas.microsoft.com/office/drawing/2014/main" id="{9EC585CB-A29F-BD25-6A73-DD06D5985B32}"/>
                  </a:ext>
                </a:extLst>
              </p:cNvPr>
              <p:cNvSpPr>
                <a:spLocks noChangeShapeType="1"/>
              </p:cNvSpPr>
              <p:nvPr/>
            </p:nvSpPr>
            <p:spPr bwMode="auto">
              <a:xfrm rot="-5400000" flipH="1" flipV="1">
                <a:off x="4325"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21" name="Line 17">
                <a:extLst>
                  <a:ext uri="{FF2B5EF4-FFF2-40B4-BE49-F238E27FC236}">
                    <a16:creationId xmlns:a16="http://schemas.microsoft.com/office/drawing/2014/main" id="{66486CF6-0B02-3635-515C-D7594EAF0E62}"/>
                  </a:ext>
                </a:extLst>
              </p:cNvPr>
              <p:cNvSpPr>
                <a:spLocks noChangeShapeType="1"/>
              </p:cNvSpPr>
              <p:nvPr/>
            </p:nvSpPr>
            <p:spPr bwMode="auto">
              <a:xfrm rot="-5400000" flipH="1" flipV="1">
                <a:off x="1526"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22" name="Line 18">
                <a:extLst>
                  <a:ext uri="{FF2B5EF4-FFF2-40B4-BE49-F238E27FC236}">
                    <a16:creationId xmlns:a16="http://schemas.microsoft.com/office/drawing/2014/main" id="{978FF831-5D71-E9DD-38E2-C59AC31A1BE6}"/>
                  </a:ext>
                </a:extLst>
              </p:cNvPr>
              <p:cNvSpPr>
                <a:spLocks noChangeShapeType="1"/>
              </p:cNvSpPr>
              <p:nvPr/>
            </p:nvSpPr>
            <p:spPr bwMode="auto">
              <a:xfrm rot="16200000" flipV="1">
                <a:off x="1525"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23" name="Line 19">
                <a:extLst>
                  <a:ext uri="{FF2B5EF4-FFF2-40B4-BE49-F238E27FC236}">
                    <a16:creationId xmlns:a16="http://schemas.microsoft.com/office/drawing/2014/main" id="{AEA38655-C678-49ED-4063-8C0F75EB31FE}"/>
                  </a:ext>
                </a:extLst>
              </p:cNvPr>
              <p:cNvSpPr>
                <a:spLocks noChangeShapeType="1"/>
              </p:cNvSpPr>
              <p:nvPr/>
            </p:nvSpPr>
            <p:spPr bwMode="auto">
              <a:xfrm rot="16200000" flipV="1">
                <a:off x="4071"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24" name="Line 20">
                <a:extLst>
                  <a:ext uri="{FF2B5EF4-FFF2-40B4-BE49-F238E27FC236}">
                    <a16:creationId xmlns:a16="http://schemas.microsoft.com/office/drawing/2014/main" id="{3812C5C8-0C55-5AFB-E892-20E3C3157C25}"/>
                  </a:ext>
                </a:extLst>
              </p:cNvPr>
              <p:cNvSpPr>
                <a:spLocks noChangeShapeType="1"/>
              </p:cNvSpPr>
              <p:nvPr/>
            </p:nvSpPr>
            <p:spPr bwMode="auto">
              <a:xfrm rot="-5400000" flipH="1" flipV="1">
                <a:off x="4072"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25" name="Line 21">
                <a:extLst>
                  <a:ext uri="{FF2B5EF4-FFF2-40B4-BE49-F238E27FC236}">
                    <a16:creationId xmlns:a16="http://schemas.microsoft.com/office/drawing/2014/main" id="{F72843E5-578D-AFDD-5A39-6DA0BFE658BC}"/>
                  </a:ext>
                </a:extLst>
              </p:cNvPr>
              <p:cNvSpPr>
                <a:spLocks noChangeShapeType="1"/>
              </p:cNvSpPr>
              <p:nvPr/>
            </p:nvSpPr>
            <p:spPr bwMode="auto">
              <a:xfrm rot="16200000" flipH="1">
                <a:off x="4096"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26" name="Line 22">
                <a:extLst>
                  <a:ext uri="{FF2B5EF4-FFF2-40B4-BE49-F238E27FC236}">
                    <a16:creationId xmlns:a16="http://schemas.microsoft.com/office/drawing/2014/main" id="{80656AB4-312B-65D4-FF5F-8F42DCD323B6}"/>
                  </a:ext>
                </a:extLst>
              </p:cNvPr>
              <p:cNvSpPr>
                <a:spLocks noChangeShapeType="1"/>
              </p:cNvSpPr>
              <p:nvPr/>
            </p:nvSpPr>
            <p:spPr bwMode="auto">
              <a:xfrm rot="16200000" flipH="1">
                <a:off x="4095"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27" name="Line 23">
                <a:extLst>
                  <a:ext uri="{FF2B5EF4-FFF2-40B4-BE49-F238E27FC236}">
                    <a16:creationId xmlns:a16="http://schemas.microsoft.com/office/drawing/2014/main" id="{5399F547-F20C-AD06-5FF2-0DCF04C78A41}"/>
                  </a:ext>
                </a:extLst>
              </p:cNvPr>
              <p:cNvSpPr>
                <a:spLocks noChangeShapeType="1"/>
              </p:cNvSpPr>
              <p:nvPr/>
            </p:nvSpPr>
            <p:spPr bwMode="auto">
              <a:xfrm rot="16200000" flipH="1">
                <a:off x="4350"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28" name="Line 24">
                <a:extLst>
                  <a:ext uri="{FF2B5EF4-FFF2-40B4-BE49-F238E27FC236}">
                    <a16:creationId xmlns:a16="http://schemas.microsoft.com/office/drawing/2014/main" id="{33AAB5EE-77F9-BBFA-FCDF-33A5A1CAC63C}"/>
                  </a:ext>
                </a:extLst>
              </p:cNvPr>
              <p:cNvSpPr>
                <a:spLocks noChangeShapeType="1"/>
              </p:cNvSpPr>
              <p:nvPr/>
            </p:nvSpPr>
            <p:spPr bwMode="auto">
              <a:xfrm rot="16200000" flipH="1">
                <a:off x="4355"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29" name="Line 25">
                <a:extLst>
                  <a:ext uri="{FF2B5EF4-FFF2-40B4-BE49-F238E27FC236}">
                    <a16:creationId xmlns:a16="http://schemas.microsoft.com/office/drawing/2014/main" id="{B8545131-2E99-5E88-C2A8-44625583D7F1}"/>
                  </a:ext>
                </a:extLst>
              </p:cNvPr>
              <p:cNvSpPr>
                <a:spLocks noChangeShapeType="1"/>
              </p:cNvSpPr>
              <p:nvPr/>
            </p:nvSpPr>
            <p:spPr bwMode="auto">
              <a:xfrm rot="-5400000" flipH="1" flipV="1">
                <a:off x="4199"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30" name="Line 26">
                <a:extLst>
                  <a:ext uri="{FF2B5EF4-FFF2-40B4-BE49-F238E27FC236}">
                    <a16:creationId xmlns:a16="http://schemas.microsoft.com/office/drawing/2014/main" id="{73091F6C-A052-138A-0BCF-FDE255087F3D}"/>
                  </a:ext>
                </a:extLst>
              </p:cNvPr>
              <p:cNvSpPr>
                <a:spLocks noChangeShapeType="1"/>
              </p:cNvSpPr>
              <p:nvPr/>
            </p:nvSpPr>
            <p:spPr bwMode="auto">
              <a:xfrm rot="-5400000" flipH="1" flipV="1">
                <a:off x="1400"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31" name="Line 27">
                <a:extLst>
                  <a:ext uri="{FF2B5EF4-FFF2-40B4-BE49-F238E27FC236}">
                    <a16:creationId xmlns:a16="http://schemas.microsoft.com/office/drawing/2014/main" id="{67167937-108B-5AAC-77FF-54537481640D}"/>
                  </a:ext>
                </a:extLst>
              </p:cNvPr>
              <p:cNvSpPr>
                <a:spLocks noChangeShapeType="1"/>
              </p:cNvSpPr>
              <p:nvPr/>
            </p:nvSpPr>
            <p:spPr bwMode="auto">
              <a:xfrm rot="16200000" flipH="1">
                <a:off x="1399"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32" name="Line 28">
                <a:extLst>
                  <a:ext uri="{FF2B5EF4-FFF2-40B4-BE49-F238E27FC236}">
                    <a16:creationId xmlns:a16="http://schemas.microsoft.com/office/drawing/2014/main" id="{97049400-C65A-6226-689A-4BB788FDAEE8}"/>
                  </a:ext>
                </a:extLst>
              </p:cNvPr>
              <p:cNvSpPr>
                <a:spLocks noChangeShapeType="1"/>
              </p:cNvSpPr>
              <p:nvPr/>
            </p:nvSpPr>
            <p:spPr bwMode="auto">
              <a:xfrm rot="16200000" flipH="1">
                <a:off x="4198"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33" name="Line 29">
                <a:extLst>
                  <a:ext uri="{FF2B5EF4-FFF2-40B4-BE49-F238E27FC236}">
                    <a16:creationId xmlns:a16="http://schemas.microsoft.com/office/drawing/2014/main" id="{F3A93A14-F303-80DF-9912-A7B91BA77CE6}"/>
                  </a:ext>
                </a:extLst>
              </p:cNvPr>
              <p:cNvSpPr>
                <a:spLocks noChangeShapeType="1"/>
              </p:cNvSpPr>
              <p:nvPr/>
            </p:nvSpPr>
            <p:spPr bwMode="auto">
              <a:xfrm rot="-5400000" flipH="1" flipV="1">
                <a:off x="4326"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34" name="Line 30">
                <a:extLst>
                  <a:ext uri="{FF2B5EF4-FFF2-40B4-BE49-F238E27FC236}">
                    <a16:creationId xmlns:a16="http://schemas.microsoft.com/office/drawing/2014/main" id="{035C41E6-1CA4-B89F-AAD2-E2092A102BA7}"/>
                  </a:ext>
                </a:extLst>
              </p:cNvPr>
              <p:cNvSpPr>
                <a:spLocks noChangeShapeType="1"/>
              </p:cNvSpPr>
              <p:nvPr/>
            </p:nvSpPr>
            <p:spPr bwMode="auto">
              <a:xfrm rot="16200000" flipV="1">
                <a:off x="4320"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35" name="Line 31">
                <a:extLst>
                  <a:ext uri="{FF2B5EF4-FFF2-40B4-BE49-F238E27FC236}">
                    <a16:creationId xmlns:a16="http://schemas.microsoft.com/office/drawing/2014/main" id="{E3572114-18A7-5CFB-36DE-DF1E868AE145}"/>
                  </a:ext>
                </a:extLst>
              </p:cNvPr>
              <p:cNvSpPr>
                <a:spLocks noChangeShapeType="1"/>
              </p:cNvSpPr>
              <p:nvPr/>
            </p:nvSpPr>
            <p:spPr bwMode="auto">
              <a:xfrm rot="-5400000">
                <a:off x="4222"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36" name="Line 32">
                <a:extLst>
                  <a:ext uri="{FF2B5EF4-FFF2-40B4-BE49-F238E27FC236}">
                    <a16:creationId xmlns:a16="http://schemas.microsoft.com/office/drawing/2014/main" id="{EFBE71E9-DBD3-9898-B121-9176D751AC13}"/>
                  </a:ext>
                </a:extLst>
              </p:cNvPr>
              <p:cNvSpPr>
                <a:spLocks noChangeShapeType="1"/>
              </p:cNvSpPr>
              <p:nvPr/>
            </p:nvSpPr>
            <p:spPr bwMode="auto">
              <a:xfrm rot="-5400000">
                <a:off x="4223"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37" name="Line 33">
                <a:extLst>
                  <a:ext uri="{FF2B5EF4-FFF2-40B4-BE49-F238E27FC236}">
                    <a16:creationId xmlns:a16="http://schemas.microsoft.com/office/drawing/2014/main" id="{A366867A-6B8D-E0BB-68DF-3B51CB551D4B}"/>
                  </a:ext>
                </a:extLst>
              </p:cNvPr>
              <p:cNvSpPr>
                <a:spLocks noChangeShapeType="1"/>
              </p:cNvSpPr>
              <p:nvPr/>
            </p:nvSpPr>
            <p:spPr bwMode="auto">
              <a:xfrm rot="-5400000" flipH="1" flipV="1">
                <a:off x="1652"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38" name="Line 34">
                <a:extLst>
                  <a:ext uri="{FF2B5EF4-FFF2-40B4-BE49-F238E27FC236}">
                    <a16:creationId xmlns:a16="http://schemas.microsoft.com/office/drawing/2014/main" id="{D1036796-B1FF-1DDC-5A31-1C1FDB54961D}"/>
                  </a:ext>
                </a:extLst>
              </p:cNvPr>
              <p:cNvSpPr>
                <a:spLocks noChangeShapeType="1"/>
              </p:cNvSpPr>
              <p:nvPr/>
            </p:nvSpPr>
            <p:spPr bwMode="auto">
              <a:xfrm rot="-5400000" flipH="1" flipV="1">
                <a:off x="3945"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39" name="Line 35">
                <a:extLst>
                  <a:ext uri="{FF2B5EF4-FFF2-40B4-BE49-F238E27FC236}">
                    <a16:creationId xmlns:a16="http://schemas.microsoft.com/office/drawing/2014/main" id="{0EEFDD3F-2B9F-8E08-2BB8-FE278ABF7AAE}"/>
                  </a:ext>
                </a:extLst>
              </p:cNvPr>
              <p:cNvSpPr>
                <a:spLocks noChangeShapeType="1"/>
              </p:cNvSpPr>
              <p:nvPr/>
            </p:nvSpPr>
            <p:spPr bwMode="auto">
              <a:xfrm rot="16200000" flipH="1">
                <a:off x="1653"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40" name="Line 36">
                <a:extLst>
                  <a:ext uri="{FF2B5EF4-FFF2-40B4-BE49-F238E27FC236}">
                    <a16:creationId xmlns:a16="http://schemas.microsoft.com/office/drawing/2014/main" id="{B3BD45D6-EE27-DAC5-3571-204261DDDA81}"/>
                  </a:ext>
                </a:extLst>
              </p:cNvPr>
              <p:cNvSpPr>
                <a:spLocks noChangeShapeType="1"/>
              </p:cNvSpPr>
              <p:nvPr/>
            </p:nvSpPr>
            <p:spPr bwMode="auto">
              <a:xfrm rot="16200000" flipH="1">
                <a:off x="3945"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41" name="Line 37">
                <a:extLst>
                  <a:ext uri="{FF2B5EF4-FFF2-40B4-BE49-F238E27FC236}">
                    <a16:creationId xmlns:a16="http://schemas.microsoft.com/office/drawing/2014/main" id="{B1861F40-8981-D4CE-4E68-B46BBA9E912E}"/>
                  </a:ext>
                </a:extLst>
              </p:cNvPr>
              <p:cNvSpPr>
                <a:spLocks noChangeShapeType="1"/>
              </p:cNvSpPr>
              <p:nvPr/>
            </p:nvSpPr>
            <p:spPr bwMode="auto">
              <a:xfrm rot="16200000" flipH="1">
                <a:off x="1549"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42" name="Line 38">
                <a:extLst>
                  <a:ext uri="{FF2B5EF4-FFF2-40B4-BE49-F238E27FC236}">
                    <a16:creationId xmlns:a16="http://schemas.microsoft.com/office/drawing/2014/main" id="{EB7B6254-7C9E-6DCE-CEBB-28273B273DF8}"/>
                  </a:ext>
                </a:extLst>
              </p:cNvPr>
              <p:cNvSpPr>
                <a:spLocks noChangeShapeType="1"/>
              </p:cNvSpPr>
              <p:nvPr/>
            </p:nvSpPr>
            <p:spPr bwMode="auto">
              <a:xfrm rot="16200000" flipH="1">
                <a:off x="1548"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43" name="Line 39">
                <a:extLst>
                  <a:ext uri="{FF2B5EF4-FFF2-40B4-BE49-F238E27FC236}">
                    <a16:creationId xmlns:a16="http://schemas.microsoft.com/office/drawing/2014/main" id="{FAF5100D-6F38-7428-E3C3-7922DB1C5BFC}"/>
                  </a:ext>
                </a:extLst>
              </p:cNvPr>
              <p:cNvSpPr>
                <a:spLocks noChangeShapeType="1"/>
              </p:cNvSpPr>
              <p:nvPr/>
            </p:nvSpPr>
            <p:spPr bwMode="auto">
              <a:xfrm rot="16200000" flipV="1">
                <a:off x="4319"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44" name="Line 40">
                <a:extLst>
                  <a:ext uri="{FF2B5EF4-FFF2-40B4-BE49-F238E27FC236}">
                    <a16:creationId xmlns:a16="http://schemas.microsoft.com/office/drawing/2014/main" id="{23A42DF0-27E9-00A4-3FCE-D489C2FA7EF8}"/>
                  </a:ext>
                </a:extLst>
              </p:cNvPr>
              <p:cNvSpPr>
                <a:spLocks noChangeShapeType="1"/>
              </p:cNvSpPr>
              <p:nvPr/>
            </p:nvSpPr>
            <p:spPr bwMode="auto">
              <a:xfrm rot="-5400000" flipH="1" flipV="1">
                <a:off x="4318"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45" name="Line 41">
                <a:extLst>
                  <a:ext uri="{FF2B5EF4-FFF2-40B4-BE49-F238E27FC236}">
                    <a16:creationId xmlns:a16="http://schemas.microsoft.com/office/drawing/2014/main" id="{B020BCC1-A88C-7D8A-9C20-EA1E7C2F0A6A}"/>
                  </a:ext>
                </a:extLst>
              </p:cNvPr>
              <p:cNvSpPr>
                <a:spLocks noChangeShapeType="1"/>
              </p:cNvSpPr>
              <p:nvPr/>
            </p:nvSpPr>
            <p:spPr bwMode="auto">
              <a:xfrm rot="16200000" flipV="1">
                <a:off x="4071" y="31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46" name="Line 42">
                <a:extLst>
                  <a:ext uri="{FF2B5EF4-FFF2-40B4-BE49-F238E27FC236}">
                    <a16:creationId xmlns:a16="http://schemas.microsoft.com/office/drawing/2014/main" id="{C97843CB-4D48-D815-970B-15E9775585BD}"/>
                  </a:ext>
                </a:extLst>
              </p:cNvPr>
              <p:cNvSpPr>
                <a:spLocks noChangeShapeType="1"/>
              </p:cNvSpPr>
              <p:nvPr/>
            </p:nvSpPr>
            <p:spPr bwMode="auto">
              <a:xfrm rot="16200000" flipV="1">
                <a:off x="1525" y="31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47" name="Line 43">
                <a:extLst>
                  <a:ext uri="{FF2B5EF4-FFF2-40B4-BE49-F238E27FC236}">
                    <a16:creationId xmlns:a16="http://schemas.microsoft.com/office/drawing/2014/main" id="{5C89B3AA-E597-26FF-6D81-DF17F2DD0A73}"/>
                  </a:ext>
                </a:extLst>
              </p:cNvPr>
              <p:cNvSpPr>
                <a:spLocks noChangeShapeType="1"/>
              </p:cNvSpPr>
              <p:nvPr/>
            </p:nvSpPr>
            <p:spPr bwMode="auto">
              <a:xfrm rot="-5400000" flipH="1" flipV="1">
                <a:off x="1524" y="12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48" name="Line 44">
                <a:extLst>
                  <a:ext uri="{FF2B5EF4-FFF2-40B4-BE49-F238E27FC236}">
                    <a16:creationId xmlns:a16="http://schemas.microsoft.com/office/drawing/2014/main" id="{38BD2256-02F0-A3EE-1415-31145D3FC4D3}"/>
                  </a:ext>
                </a:extLst>
              </p:cNvPr>
              <p:cNvSpPr>
                <a:spLocks noChangeShapeType="1"/>
              </p:cNvSpPr>
              <p:nvPr/>
            </p:nvSpPr>
            <p:spPr bwMode="auto">
              <a:xfrm rot="-5400000" flipH="1" flipV="1">
                <a:off x="4070" y="12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49" name="Line 45">
                <a:extLst>
                  <a:ext uri="{FF2B5EF4-FFF2-40B4-BE49-F238E27FC236}">
                    <a16:creationId xmlns:a16="http://schemas.microsoft.com/office/drawing/2014/main" id="{C8347509-70AE-2E5F-8EF2-FE0C0BA1FE91}"/>
                  </a:ext>
                </a:extLst>
              </p:cNvPr>
              <p:cNvSpPr>
                <a:spLocks noChangeShapeType="1"/>
              </p:cNvSpPr>
              <p:nvPr/>
            </p:nvSpPr>
            <p:spPr bwMode="auto">
              <a:xfrm rot="16200000" flipH="1">
                <a:off x="1296"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50" name="Line 46">
                <a:extLst>
                  <a:ext uri="{FF2B5EF4-FFF2-40B4-BE49-F238E27FC236}">
                    <a16:creationId xmlns:a16="http://schemas.microsoft.com/office/drawing/2014/main" id="{068C35BE-6F66-CF58-82A0-FF4FE9DC9244}"/>
                  </a:ext>
                </a:extLst>
              </p:cNvPr>
              <p:cNvSpPr>
                <a:spLocks noChangeShapeType="1"/>
              </p:cNvSpPr>
              <p:nvPr/>
            </p:nvSpPr>
            <p:spPr bwMode="auto">
              <a:xfrm rot="16200000" flipH="1">
                <a:off x="1301"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51" name="Line 47">
                <a:extLst>
                  <a:ext uri="{FF2B5EF4-FFF2-40B4-BE49-F238E27FC236}">
                    <a16:creationId xmlns:a16="http://schemas.microsoft.com/office/drawing/2014/main" id="{AE58F28B-BC6A-7428-874C-F4B1BE98C63B}"/>
                  </a:ext>
                </a:extLst>
              </p:cNvPr>
              <p:cNvSpPr>
                <a:spLocks noChangeShapeType="1"/>
              </p:cNvSpPr>
              <p:nvPr/>
            </p:nvSpPr>
            <p:spPr bwMode="auto">
              <a:xfrm rot="16200000" flipH="1">
                <a:off x="4349"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52" name="Line 48">
                <a:extLst>
                  <a:ext uri="{FF2B5EF4-FFF2-40B4-BE49-F238E27FC236}">
                    <a16:creationId xmlns:a16="http://schemas.microsoft.com/office/drawing/2014/main" id="{527EFD2D-91E0-9957-E15B-A478727576E4}"/>
                  </a:ext>
                </a:extLst>
              </p:cNvPr>
              <p:cNvSpPr>
                <a:spLocks noChangeShapeType="1"/>
              </p:cNvSpPr>
              <p:nvPr/>
            </p:nvSpPr>
            <p:spPr bwMode="auto">
              <a:xfrm rot="16200000" flipH="1">
                <a:off x="4348"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53" name="Line 49">
                <a:extLst>
                  <a:ext uri="{FF2B5EF4-FFF2-40B4-BE49-F238E27FC236}">
                    <a16:creationId xmlns:a16="http://schemas.microsoft.com/office/drawing/2014/main" id="{5D200125-6B5E-9075-A50A-FE1F507E70BA}"/>
                  </a:ext>
                </a:extLst>
              </p:cNvPr>
              <p:cNvSpPr>
                <a:spLocks noChangeShapeType="1"/>
              </p:cNvSpPr>
              <p:nvPr/>
            </p:nvSpPr>
            <p:spPr bwMode="auto">
              <a:xfrm rot="-5400000">
                <a:off x="1422"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54" name="Line 50">
                <a:extLst>
                  <a:ext uri="{FF2B5EF4-FFF2-40B4-BE49-F238E27FC236}">
                    <a16:creationId xmlns:a16="http://schemas.microsoft.com/office/drawing/2014/main" id="{6C659EA0-C828-4A96-BDA5-CB1EEE0113CA}"/>
                  </a:ext>
                </a:extLst>
              </p:cNvPr>
              <p:cNvSpPr>
                <a:spLocks noChangeShapeType="1"/>
              </p:cNvSpPr>
              <p:nvPr/>
            </p:nvSpPr>
            <p:spPr bwMode="auto">
              <a:xfrm rot="-5400000">
                <a:off x="1423"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55" name="Line 51">
                <a:extLst>
                  <a:ext uri="{FF2B5EF4-FFF2-40B4-BE49-F238E27FC236}">
                    <a16:creationId xmlns:a16="http://schemas.microsoft.com/office/drawing/2014/main" id="{CCF9A1A0-E03C-8274-F001-CC0EBE44238E}"/>
                  </a:ext>
                </a:extLst>
              </p:cNvPr>
              <p:cNvSpPr>
                <a:spLocks noChangeShapeType="1"/>
              </p:cNvSpPr>
              <p:nvPr/>
            </p:nvSpPr>
            <p:spPr bwMode="auto">
              <a:xfrm rot="16200000" flipH="1">
                <a:off x="1399"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56" name="Line 52">
                <a:extLst>
                  <a:ext uri="{FF2B5EF4-FFF2-40B4-BE49-F238E27FC236}">
                    <a16:creationId xmlns:a16="http://schemas.microsoft.com/office/drawing/2014/main" id="{3E6D04FC-2782-CF77-4716-458930BAEB52}"/>
                  </a:ext>
                </a:extLst>
              </p:cNvPr>
              <p:cNvSpPr>
                <a:spLocks noChangeShapeType="1"/>
              </p:cNvSpPr>
              <p:nvPr/>
            </p:nvSpPr>
            <p:spPr bwMode="auto">
              <a:xfrm rot="16200000" flipH="1">
                <a:off x="4198"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57" name="Line 53">
                <a:extLst>
                  <a:ext uri="{FF2B5EF4-FFF2-40B4-BE49-F238E27FC236}">
                    <a16:creationId xmlns:a16="http://schemas.microsoft.com/office/drawing/2014/main" id="{12B36FED-63CD-0F76-8544-087CCD7503F4}"/>
                  </a:ext>
                </a:extLst>
              </p:cNvPr>
              <p:cNvSpPr>
                <a:spLocks noChangeShapeType="1"/>
              </p:cNvSpPr>
              <p:nvPr/>
            </p:nvSpPr>
            <p:spPr bwMode="auto">
              <a:xfrm rot="-5400000" flipH="1" flipV="1">
                <a:off x="4192"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58" name="Line 54">
                <a:extLst>
                  <a:ext uri="{FF2B5EF4-FFF2-40B4-BE49-F238E27FC236}">
                    <a16:creationId xmlns:a16="http://schemas.microsoft.com/office/drawing/2014/main" id="{178F06F4-E588-B961-4E7E-AA2DE32C256C}"/>
                  </a:ext>
                </a:extLst>
              </p:cNvPr>
              <p:cNvSpPr>
                <a:spLocks noChangeShapeType="1"/>
              </p:cNvSpPr>
              <p:nvPr/>
            </p:nvSpPr>
            <p:spPr bwMode="auto">
              <a:xfrm rot="-5400000" flipH="1" flipV="1">
                <a:off x="1393"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59" name="Line 55">
                <a:extLst>
                  <a:ext uri="{FF2B5EF4-FFF2-40B4-BE49-F238E27FC236}">
                    <a16:creationId xmlns:a16="http://schemas.microsoft.com/office/drawing/2014/main" id="{54C8F190-DF30-1DCA-F559-85AEBF8BF399}"/>
                  </a:ext>
                </a:extLst>
              </p:cNvPr>
              <p:cNvSpPr>
                <a:spLocks noChangeShapeType="1"/>
              </p:cNvSpPr>
              <p:nvPr/>
            </p:nvSpPr>
            <p:spPr bwMode="auto">
              <a:xfrm rot="-5400000" flipH="1" flipV="1">
                <a:off x="1779"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60" name="Line 56">
                <a:extLst>
                  <a:ext uri="{FF2B5EF4-FFF2-40B4-BE49-F238E27FC236}">
                    <a16:creationId xmlns:a16="http://schemas.microsoft.com/office/drawing/2014/main" id="{7A9EA046-F088-AF4E-2C4E-0C50182A0AB9}"/>
                  </a:ext>
                </a:extLst>
              </p:cNvPr>
              <p:cNvSpPr>
                <a:spLocks noChangeShapeType="1"/>
              </p:cNvSpPr>
              <p:nvPr/>
            </p:nvSpPr>
            <p:spPr bwMode="auto">
              <a:xfrm rot="16200000" flipV="1">
                <a:off x="3817"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61" name="Line 57">
                <a:extLst>
                  <a:ext uri="{FF2B5EF4-FFF2-40B4-BE49-F238E27FC236}">
                    <a16:creationId xmlns:a16="http://schemas.microsoft.com/office/drawing/2014/main" id="{A0BC05B5-ED73-98AE-A091-CDB0B2D07ADE}"/>
                  </a:ext>
                </a:extLst>
              </p:cNvPr>
              <p:cNvSpPr>
                <a:spLocks noChangeShapeType="1"/>
              </p:cNvSpPr>
              <p:nvPr/>
            </p:nvSpPr>
            <p:spPr bwMode="auto">
              <a:xfrm rot="16200000" flipV="1">
                <a:off x="1778"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62" name="Line 58">
                <a:extLst>
                  <a:ext uri="{FF2B5EF4-FFF2-40B4-BE49-F238E27FC236}">
                    <a16:creationId xmlns:a16="http://schemas.microsoft.com/office/drawing/2014/main" id="{0B48BBD8-F058-4166-8B12-1D9399F38519}"/>
                  </a:ext>
                </a:extLst>
              </p:cNvPr>
              <p:cNvSpPr>
                <a:spLocks noChangeShapeType="1"/>
              </p:cNvSpPr>
              <p:nvPr/>
            </p:nvSpPr>
            <p:spPr bwMode="auto">
              <a:xfrm rot="-5400000" flipH="1" flipV="1">
                <a:off x="3818"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63" name="Line 59">
                <a:extLst>
                  <a:ext uri="{FF2B5EF4-FFF2-40B4-BE49-F238E27FC236}">
                    <a16:creationId xmlns:a16="http://schemas.microsoft.com/office/drawing/2014/main" id="{8E672D5A-9035-13BF-6729-628E4870FCFF}"/>
                  </a:ext>
                </a:extLst>
              </p:cNvPr>
              <p:cNvSpPr>
                <a:spLocks noChangeShapeType="1"/>
              </p:cNvSpPr>
              <p:nvPr/>
            </p:nvSpPr>
            <p:spPr bwMode="auto">
              <a:xfrm rot="-5400000" flipH="1" flipV="1">
                <a:off x="4325"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64" name="Line 60">
                <a:extLst>
                  <a:ext uri="{FF2B5EF4-FFF2-40B4-BE49-F238E27FC236}">
                    <a16:creationId xmlns:a16="http://schemas.microsoft.com/office/drawing/2014/main" id="{B82BE9D0-DBE2-C720-DB60-983157A3F445}"/>
                  </a:ext>
                </a:extLst>
              </p:cNvPr>
              <p:cNvSpPr>
                <a:spLocks noChangeShapeType="1"/>
              </p:cNvSpPr>
              <p:nvPr/>
            </p:nvSpPr>
            <p:spPr bwMode="auto">
              <a:xfrm rot="16200000" flipV="1">
                <a:off x="4324"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65" name="Line 61">
                <a:extLst>
                  <a:ext uri="{FF2B5EF4-FFF2-40B4-BE49-F238E27FC236}">
                    <a16:creationId xmlns:a16="http://schemas.microsoft.com/office/drawing/2014/main" id="{E7DA252A-7566-7F15-CA4A-4619CEE348F1}"/>
                  </a:ext>
                </a:extLst>
              </p:cNvPr>
              <p:cNvSpPr>
                <a:spLocks noChangeShapeType="1"/>
              </p:cNvSpPr>
              <p:nvPr/>
            </p:nvSpPr>
            <p:spPr bwMode="auto">
              <a:xfrm rot="16200000" flipH="1">
                <a:off x="3842"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66" name="Line 62">
                <a:extLst>
                  <a:ext uri="{FF2B5EF4-FFF2-40B4-BE49-F238E27FC236}">
                    <a16:creationId xmlns:a16="http://schemas.microsoft.com/office/drawing/2014/main" id="{CF6407BF-7821-9EEA-C930-DA0E3BDED833}"/>
                  </a:ext>
                </a:extLst>
              </p:cNvPr>
              <p:cNvSpPr>
                <a:spLocks noChangeShapeType="1"/>
              </p:cNvSpPr>
              <p:nvPr/>
            </p:nvSpPr>
            <p:spPr bwMode="auto">
              <a:xfrm rot="16200000" flipH="1">
                <a:off x="3841"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67" name="Line 63">
                <a:extLst>
                  <a:ext uri="{FF2B5EF4-FFF2-40B4-BE49-F238E27FC236}">
                    <a16:creationId xmlns:a16="http://schemas.microsoft.com/office/drawing/2014/main" id="{AD21DAC2-9D32-FB4C-21D3-AC96A731CE5C}"/>
                  </a:ext>
                </a:extLst>
              </p:cNvPr>
              <p:cNvSpPr>
                <a:spLocks noChangeShapeType="1"/>
              </p:cNvSpPr>
              <p:nvPr/>
            </p:nvSpPr>
            <p:spPr bwMode="auto">
              <a:xfrm rot="16200000" flipV="1">
                <a:off x="4325"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68" name="Line 64">
                <a:extLst>
                  <a:ext uri="{FF2B5EF4-FFF2-40B4-BE49-F238E27FC236}">
                    <a16:creationId xmlns:a16="http://schemas.microsoft.com/office/drawing/2014/main" id="{AED0819B-2D63-A3D5-B926-3FFA7139EA63}"/>
                  </a:ext>
                </a:extLst>
              </p:cNvPr>
              <p:cNvSpPr>
                <a:spLocks noChangeShapeType="1"/>
              </p:cNvSpPr>
              <p:nvPr/>
            </p:nvSpPr>
            <p:spPr bwMode="auto">
              <a:xfrm rot="-5400000" flipH="1" flipV="1">
                <a:off x="4324"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69" name="Line 65">
                <a:extLst>
                  <a:ext uri="{FF2B5EF4-FFF2-40B4-BE49-F238E27FC236}">
                    <a16:creationId xmlns:a16="http://schemas.microsoft.com/office/drawing/2014/main" id="{960BE79F-E309-55CA-61AB-F27D5C2B938C}"/>
                  </a:ext>
                </a:extLst>
              </p:cNvPr>
              <p:cNvSpPr>
                <a:spLocks noChangeShapeType="1"/>
              </p:cNvSpPr>
              <p:nvPr/>
            </p:nvSpPr>
            <p:spPr bwMode="auto">
              <a:xfrm rot="-5400000">
                <a:off x="4221"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70" name="Line 66">
                <a:extLst>
                  <a:ext uri="{FF2B5EF4-FFF2-40B4-BE49-F238E27FC236}">
                    <a16:creationId xmlns:a16="http://schemas.microsoft.com/office/drawing/2014/main" id="{DDD25FDE-6C92-3201-F167-64D816C4574B}"/>
                  </a:ext>
                </a:extLst>
              </p:cNvPr>
              <p:cNvSpPr>
                <a:spLocks noChangeShapeType="1"/>
              </p:cNvSpPr>
              <p:nvPr/>
            </p:nvSpPr>
            <p:spPr bwMode="auto">
              <a:xfrm rot="-5400000">
                <a:off x="4222"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71" name="Line 67">
                <a:extLst>
                  <a:ext uri="{FF2B5EF4-FFF2-40B4-BE49-F238E27FC236}">
                    <a16:creationId xmlns:a16="http://schemas.microsoft.com/office/drawing/2014/main" id="{6A47D067-1D39-014F-5354-579F115E2D8E}"/>
                  </a:ext>
                </a:extLst>
              </p:cNvPr>
              <p:cNvSpPr>
                <a:spLocks noChangeShapeType="1"/>
              </p:cNvSpPr>
              <p:nvPr/>
            </p:nvSpPr>
            <p:spPr bwMode="auto">
              <a:xfrm rot="-5400000" flipH="1" flipV="1">
                <a:off x="1652"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72" name="Line 68">
                <a:extLst>
                  <a:ext uri="{FF2B5EF4-FFF2-40B4-BE49-F238E27FC236}">
                    <a16:creationId xmlns:a16="http://schemas.microsoft.com/office/drawing/2014/main" id="{0883AE95-59B5-3648-D854-5BD44DADF2C9}"/>
                  </a:ext>
                </a:extLst>
              </p:cNvPr>
              <p:cNvSpPr>
                <a:spLocks noChangeShapeType="1"/>
              </p:cNvSpPr>
              <p:nvPr/>
            </p:nvSpPr>
            <p:spPr bwMode="auto">
              <a:xfrm rot="-5400000" flipH="1" flipV="1">
                <a:off x="3945"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73" name="Line 69">
                <a:extLst>
                  <a:ext uri="{FF2B5EF4-FFF2-40B4-BE49-F238E27FC236}">
                    <a16:creationId xmlns:a16="http://schemas.microsoft.com/office/drawing/2014/main" id="{F2F15EA3-348F-FDE7-C806-0D4011D9955D}"/>
                  </a:ext>
                </a:extLst>
              </p:cNvPr>
              <p:cNvSpPr>
                <a:spLocks noChangeShapeType="1"/>
              </p:cNvSpPr>
              <p:nvPr/>
            </p:nvSpPr>
            <p:spPr bwMode="auto">
              <a:xfrm rot="16200000" flipH="1">
                <a:off x="1651"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74" name="Line 70">
                <a:extLst>
                  <a:ext uri="{FF2B5EF4-FFF2-40B4-BE49-F238E27FC236}">
                    <a16:creationId xmlns:a16="http://schemas.microsoft.com/office/drawing/2014/main" id="{CDA5ADB5-AEC8-1D28-5FF5-11E06B711DFB}"/>
                  </a:ext>
                </a:extLst>
              </p:cNvPr>
              <p:cNvSpPr>
                <a:spLocks noChangeShapeType="1"/>
              </p:cNvSpPr>
              <p:nvPr/>
            </p:nvSpPr>
            <p:spPr bwMode="auto">
              <a:xfrm rot="16200000" flipH="1">
                <a:off x="3944"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75" name="Line 71">
                <a:extLst>
                  <a:ext uri="{FF2B5EF4-FFF2-40B4-BE49-F238E27FC236}">
                    <a16:creationId xmlns:a16="http://schemas.microsoft.com/office/drawing/2014/main" id="{517D188E-A4F5-82D0-00C0-B3B039BB242D}"/>
                  </a:ext>
                </a:extLst>
              </p:cNvPr>
              <p:cNvSpPr>
                <a:spLocks noChangeShapeType="1"/>
              </p:cNvSpPr>
              <p:nvPr/>
            </p:nvSpPr>
            <p:spPr bwMode="auto">
              <a:xfrm rot="-5400000" flipH="1" flipV="1">
                <a:off x="1393"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76" name="Line 72">
                <a:extLst>
                  <a:ext uri="{FF2B5EF4-FFF2-40B4-BE49-F238E27FC236}">
                    <a16:creationId xmlns:a16="http://schemas.microsoft.com/office/drawing/2014/main" id="{6C02A04B-C04A-577A-EACD-00DA35F7BDF9}"/>
                  </a:ext>
                </a:extLst>
              </p:cNvPr>
              <p:cNvSpPr>
                <a:spLocks noChangeShapeType="1"/>
              </p:cNvSpPr>
              <p:nvPr/>
            </p:nvSpPr>
            <p:spPr bwMode="auto">
              <a:xfrm rot="16200000" flipH="1">
                <a:off x="1392"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77" name="Line 73">
                <a:extLst>
                  <a:ext uri="{FF2B5EF4-FFF2-40B4-BE49-F238E27FC236}">
                    <a16:creationId xmlns:a16="http://schemas.microsoft.com/office/drawing/2014/main" id="{1CA13EB6-B78E-129C-B4D6-9BB710DB9239}"/>
                  </a:ext>
                </a:extLst>
              </p:cNvPr>
              <p:cNvSpPr>
                <a:spLocks noChangeShapeType="1"/>
              </p:cNvSpPr>
              <p:nvPr/>
            </p:nvSpPr>
            <p:spPr bwMode="auto">
              <a:xfrm rot="16200000" flipH="1">
                <a:off x="4191"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78" name="Line 74">
                <a:extLst>
                  <a:ext uri="{FF2B5EF4-FFF2-40B4-BE49-F238E27FC236}">
                    <a16:creationId xmlns:a16="http://schemas.microsoft.com/office/drawing/2014/main" id="{57FBA318-450B-9C67-1E96-BB5CD00B56E4}"/>
                  </a:ext>
                </a:extLst>
              </p:cNvPr>
              <p:cNvSpPr>
                <a:spLocks noChangeShapeType="1"/>
              </p:cNvSpPr>
              <p:nvPr/>
            </p:nvSpPr>
            <p:spPr bwMode="auto">
              <a:xfrm rot="-5400000" flipH="1" flipV="1">
                <a:off x="4192"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79" name="Line 75">
                <a:extLst>
                  <a:ext uri="{FF2B5EF4-FFF2-40B4-BE49-F238E27FC236}">
                    <a16:creationId xmlns:a16="http://schemas.microsoft.com/office/drawing/2014/main" id="{1A478B13-9159-47DC-ABCA-F7714675D610}"/>
                  </a:ext>
                </a:extLst>
              </p:cNvPr>
              <p:cNvSpPr>
                <a:spLocks noChangeShapeType="1"/>
              </p:cNvSpPr>
              <p:nvPr/>
            </p:nvSpPr>
            <p:spPr bwMode="auto">
              <a:xfrm rot="-5400000" flipH="1" flipV="1">
                <a:off x="3690"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80" name="Line 76">
                <a:extLst>
                  <a:ext uri="{FF2B5EF4-FFF2-40B4-BE49-F238E27FC236}">
                    <a16:creationId xmlns:a16="http://schemas.microsoft.com/office/drawing/2014/main" id="{2831E55D-85A7-C71A-87D7-11C9412AE608}"/>
                  </a:ext>
                </a:extLst>
              </p:cNvPr>
              <p:cNvSpPr>
                <a:spLocks noChangeShapeType="1"/>
              </p:cNvSpPr>
              <p:nvPr/>
            </p:nvSpPr>
            <p:spPr bwMode="auto">
              <a:xfrm rot="-5400000" flipH="1" flipV="1">
                <a:off x="1905"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81" name="Line 77">
                <a:extLst>
                  <a:ext uri="{FF2B5EF4-FFF2-40B4-BE49-F238E27FC236}">
                    <a16:creationId xmlns:a16="http://schemas.microsoft.com/office/drawing/2014/main" id="{D5845FE4-57A8-D302-1B32-6D63BE0B35EE}"/>
                  </a:ext>
                </a:extLst>
              </p:cNvPr>
              <p:cNvSpPr>
                <a:spLocks noChangeShapeType="1"/>
              </p:cNvSpPr>
              <p:nvPr/>
            </p:nvSpPr>
            <p:spPr bwMode="auto">
              <a:xfrm rot="16200000" flipH="1">
                <a:off x="3691"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82" name="Line 78">
                <a:extLst>
                  <a:ext uri="{FF2B5EF4-FFF2-40B4-BE49-F238E27FC236}">
                    <a16:creationId xmlns:a16="http://schemas.microsoft.com/office/drawing/2014/main" id="{2638A131-55E8-9269-6E20-5823B2762A3D}"/>
                  </a:ext>
                </a:extLst>
              </p:cNvPr>
              <p:cNvSpPr>
                <a:spLocks noChangeShapeType="1"/>
              </p:cNvSpPr>
              <p:nvPr/>
            </p:nvSpPr>
            <p:spPr bwMode="auto">
              <a:xfrm rot="16200000" flipH="1">
                <a:off x="1906"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83" name="Line 79">
                <a:extLst>
                  <a:ext uri="{FF2B5EF4-FFF2-40B4-BE49-F238E27FC236}">
                    <a16:creationId xmlns:a16="http://schemas.microsoft.com/office/drawing/2014/main" id="{E09E0466-195F-C3FB-EC01-B753707B5B0D}"/>
                  </a:ext>
                </a:extLst>
              </p:cNvPr>
              <p:cNvSpPr>
                <a:spLocks noChangeShapeType="1"/>
              </p:cNvSpPr>
              <p:nvPr/>
            </p:nvSpPr>
            <p:spPr bwMode="auto">
              <a:xfrm rot="-5400000">
                <a:off x="3969"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84" name="Line 80">
                <a:extLst>
                  <a:ext uri="{FF2B5EF4-FFF2-40B4-BE49-F238E27FC236}">
                    <a16:creationId xmlns:a16="http://schemas.microsoft.com/office/drawing/2014/main" id="{392FB03D-FD61-A19B-608A-A63621E8B2D1}"/>
                  </a:ext>
                </a:extLst>
              </p:cNvPr>
              <p:cNvSpPr>
                <a:spLocks noChangeShapeType="1"/>
              </p:cNvSpPr>
              <p:nvPr/>
            </p:nvSpPr>
            <p:spPr bwMode="auto">
              <a:xfrm rot="-5400000">
                <a:off x="3968"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85" name="Line 81">
                <a:extLst>
                  <a:ext uri="{FF2B5EF4-FFF2-40B4-BE49-F238E27FC236}">
                    <a16:creationId xmlns:a16="http://schemas.microsoft.com/office/drawing/2014/main" id="{D9C40603-F4BD-F304-CC8A-AB030F7155D8}"/>
                  </a:ext>
                </a:extLst>
              </p:cNvPr>
              <p:cNvSpPr>
                <a:spLocks noChangeShapeType="1"/>
              </p:cNvSpPr>
              <p:nvPr/>
            </p:nvSpPr>
            <p:spPr bwMode="auto">
              <a:xfrm rot="16200000" flipH="1">
                <a:off x="4095"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86" name="Line 82">
                <a:extLst>
                  <a:ext uri="{FF2B5EF4-FFF2-40B4-BE49-F238E27FC236}">
                    <a16:creationId xmlns:a16="http://schemas.microsoft.com/office/drawing/2014/main" id="{DAD8F545-2E21-FAD2-0C29-5A8A26D9543A}"/>
                  </a:ext>
                </a:extLst>
              </p:cNvPr>
              <p:cNvSpPr>
                <a:spLocks noChangeShapeType="1"/>
              </p:cNvSpPr>
              <p:nvPr/>
            </p:nvSpPr>
            <p:spPr bwMode="auto">
              <a:xfrm rot="16200000" flipH="1">
                <a:off x="4100"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87" name="Line 83">
                <a:extLst>
                  <a:ext uri="{FF2B5EF4-FFF2-40B4-BE49-F238E27FC236}">
                    <a16:creationId xmlns:a16="http://schemas.microsoft.com/office/drawing/2014/main" id="{160062B2-1C9A-AB32-8565-25AE6C54ED10}"/>
                  </a:ext>
                </a:extLst>
              </p:cNvPr>
              <p:cNvSpPr>
                <a:spLocks noChangeShapeType="1"/>
              </p:cNvSpPr>
              <p:nvPr/>
            </p:nvSpPr>
            <p:spPr bwMode="auto">
              <a:xfrm rot="-5400000" flipH="1" flipV="1">
                <a:off x="4071" y="296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88" name="Line 84">
                <a:extLst>
                  <a:ext uri="{FF2B5EF4-FFF2-40B4-BE49-F238E27FC236}">
                    <a16:creationId xmlns:a16="http://schemas.microsoft.com/office/drawing/2014/main" id="{05B6F9C1-B024-50F7-5CE3-7AA3FAFDC9FE}"/>
                  </a:ext>
                </a:extLst>
              </p:cNvPr>
              <p:cNvSpPr>
                <a:spLocks noChangeShapeType="1"/>
              </p:cNvSpPr>
              <p:nvPr/>
            </p:nvSpPr>
            <p:spPr bwMode="auto">
              <a:xfrm rot="-5400000" flipH="1" flipV="1">
                <a:off x="1525" y="296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89" name="Line 85">
                <a:extLst>
                  <a:ext uri="{FF2B5EF4-FFF2-40B4-BE49-F238E27FC236}">
                    <a16:creationId xmlns:a16="http://schemas.microsoft.com/office/drawing/2014/main" id="{5E8BEA80-6E9C-E733-4613-9C648B9E03A4}"/>
                  </a:ext>
                </a:extLst>
              </p:cNvPr>
              <p:cNvSpPr>
                <a:spLocks noChangeShapeType="1"/>
              </p:cNvSpPr>
              <p:nvPr/>
            </p:nvSpPr>
            <p:spPr bwMode="auto">
              <a:xfrm rot="16200000" flipV="1">
                <a:off x="1519" y="1427"/>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90" name="Line 86">
                <a:extLst>
                  <a:ext uri="{FF2B5EF4-FFF2-40B4-BE49-F238E27FC236}">
                    <a16:creationId xmlns:a16="http://schemas.microsoft.com/office/drawing/2014/main" id="{6968599C-F097-756F-56E3-6F3AFB0DF10B}"/>
                  </a:ext>
                </a:extLst>
              </p:cNvPr>
              <p:cNvSpPr>
                <a:spLocks noChangeShapeType="1"/>
              </p:cNvSpPr>
              <p:nvPr/>
            </p:nvSpPr>
            <p:spPr bwMode="auto">
              <a:xfrm rot="16200000" flipV="1">
                <a:off x="4065" y="1427"/>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91" name="Line 87">
                <a:extLst>
                  <a:ext uri="{FF2B5EF4-FFF2-40B4-BE49-F238E27FC236}">
                    <a16:creationId xmlns:a16="http://schemas.microsoft.com/office/drawing/2014/main" id="{1F64C753-99BA-20C3-1506-FDF6FDEF0BDB}"/>
                  </a:ext>
                </a:extLst>
              </p:cNvPr>
              <p:cNvSpPr>
                <a:spLocks noChangeShapeType="1"/>
              </p:cNvSpPr>
              <p:nvPr/>
            </p:nvSpPr>
            <p:spPr bwMode="auto">
              <a:xfrm rot="16200000" flipH="1">
                <a:off x="1296"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92" name="Line 88">
                <a:extLst>
                  <a:ext uri="{FF2B5EF4-FFF2-40B4-BE49-F238E27FC236}">
                    <a16:creationId xmlns:a16="http://schemas.microsoft.com/office/drawing/2014/main" id="{BB376EBB-50EE-C668-ACC0-DC9ED5B7EAB3}"/>
                  </a:ext>
                </a:extLst>
              </p:cNvPr>
              <p:cNvSpPr>
                <a:spLocks noChangeShapeType="1"/>
              </p:cNvSpPr>
              <p:nvPr/>
            </p:nvSpPr>
            <p:spPr bwMode="auto">
              <a:xfrm rot="16200000" flipH="1">
                <a:off x="1295"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93" name="Line 89">
                <a:extLst>
                  <a:ext uri="{FF2B5EF4-FFF2-40B4-BE49-F238E27FC236}">
                    <a16:creationId xmlns:a16="http://schemas.microsoft.com/office/drawing/2014/main" id="{6E2A2748-1A72-1164-25BD-B0C2348327E7}"/>
                  </a:ext>
                </a:extLst>
              </p:cNvPr>
              <p:cNvSpPr>
                <a:spLocks noChangeShapeType="1"/>
              </p:cNvSpPr>
              <p:nvPr/>
            </p:nvSpPr>
            <p:spPr bwMode="auto">
              <a:xfrm rot="-5400000">
                <a:off x="4227" y="2255"/>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94" name="Line 90">
                <a:extLst>
                  <a:ext uri="{FF2B5EF4-FFF2-40B4-BE49-F238E27FC236}">
                    <a16:creationId xmlns:a16="http://schemas.microsoft.com/office/drawing/2014/main" id="{8E8B99B3-53FB-7590-82A8-A2A2B610E2BD}"/>
                  </a:ext>
                </a:extLst>
              </p:cNvPr>
              <p:cNvSpPr>
                <a:spLocks noChangeShapeType="1"/>
              </p:cNvSpPr>
              <p:nvPr/>
            </p:nvSpPr>
            <p:spPr bwMode="auto">
              <a:xfrm rot="16200000" flipH="1">
                <a:off x="1803"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95" name="Line 91">
                <a:extLst>
                  <a:ext uri="{FF2B5EF4-FFF2-40B4-BE49-F238E27FC236}">
                    <a16:creationId xmlns:a16="http://schemas.microsoft.com/office/drawing/2014/main" id="{3F17F3B8-EAA4-EB82-A7E8-7DF6A122C1BC}"/>
                  </a:ext>
                </a:extLst>
              </p:cNvPr>
              <p:cNvSpPr>
                <a:spLocks noChangeShapeType="1"/>
              </p:cNvSpPr>
              <p:nvPr/>
            </p:nvSpPr>
            <p:spPr bwMode="auto">
              <a:xfrm rot="16200000" flipH="1">
                <a:off x="1802"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96" name="Line 92">
                <a:extLst>
                  <a:ext uri="{FF2B5EF4-FFF2-40B4-BE49-F238E27FC236}">
                    <a16:creationId xmlns:a16="http://schemas.microsoft.com/office/drawing/2014/main" id="{D5336CDE-1B57-C753-87F2-F1ACB968AF98}"/>
                  </a:ext>
                </a:extLst>
              </p:cNvPr>
              <p:cNvSpPr>
                <a:spLocks noChangeShapeType="1"/>
              </p:cNvSpPr>
              <p:nvPr/>
            </p:nvSpPr>
            <p:spPr bwMode="auto">
              <a:xfrm rot="-5400000" flipH="1" flipV="1">
                <a:off x="4197"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97" name="Line 93">
                <a:extLst>
                  <a:ext uri="{FF2B5EF4-FFF2-40B4-BE49-F238E27FC236}">
                    <a16:creationId xmlns:a16="http://schemas.microsoft.com/office/drawing/2014/main" id="{39200D07-D32F-C009-79BE-178433F16228}"/>
                  </a:ext>
                </a:extLst>
              </p:cNvPr>
              <p:cNvSpPr>
                <a:spLocks noChangeShapeType="1"/>
              </p:cNvSpPr>
              <p:nvPr/>
            </p:nvSpPr>
            <p:spPr bwMode="auto">
              <a:xfrm rot="16200000" flipH="1">
                <a:off x="4198"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98" name="Line 94">
                <a:extLst>
                  <a:ext uri="{FF2B5EF4-FFF2-40B4-BE49-F238E27FC236}">
                    <a16:creationId xmlns:a16="http://schemas.microsoft.com/office/drawing/2014/main" id="{CDB38736-53B1-EC22-55BE-88FFFCA74304}"/>
                  </a:ext>
                </a:extLst>
              </p:cNvPr>
              <p:cNvSpPr>
                <a:spLocks noChangeShapeType="1"/>
              </p:cNvSpPr>
              <p:nvPr/>
            </p:nvSpPr>
            <p:spPr bwMode="auto">
              <a:xfrm rot="16200000" flipH="1">
                <a:off x="1399"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399" name="Line 95">
                <a:extLst>
                  <a:ext uri="{FF2B5EF4-FFF2-40B4-BE49-F238E27FC236}">
                    <a16:creationId xmlns:a16="http://schemas.microsoft.com/office/drawing/2014/main" id="{B484C6BF-C10F-7247-7D05-2B0C583A205C}"/>
                  </a:ext>
                </a:extLst>
              </p:cNvPr>
              <p:cNvSpPr>
                <a:spLocks noChangeShapeType="1"/>
              </p:cNvSpPr>
              <p:nvPr/>
            </p:nvSpPr>
            <p:spPr bwMode="auto">
              <a:xfrm rot="-5400000" flipH="1" flipV="1">
                <a:off x="1398"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00" name="Line 96">
                <a:extLst>
                  <a:ext uri="{FF2B5EF4-FFF2-40B4-BE49-F238E27FC236}">
                    <a16:creationId xmlns:a16="http://schemas.microsoft.com/office/drawing/2014/main" id="{5149C96E-372E-F9AA-F15D-075C96C134A6}"/>
                  </a:ext>
                </a:extLst>
              </p:cNvPr>
              <p:cNvSpPr>
                <a:spLocks noChangeShapeType="1"/>
              </p:cNvSpPr>
              <p:nvPr/>
            </p:nvSpPr>
            <p:spPr bwMode="auto">
              <a:xfrm rot="16200000" flipV="1">
                <a:off x="2037" y="97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01" name="Line 97">
                <a:extLst>
                  <a:ext uri="{FF2B5EF4-FFF2-40B4-BE49-F238E27FC236}">
                    <a16:creationId xmlns:a16="http://schemas.microsoft.com/office/drawing/2014/main" id="{161A5F98-2525-E414-0877-65AB40B40AA5}"/>
                  </a:ext>
                </a:extLst>
              </p:cNvPr>
              <p:cNvSpPr>
                <a:spLocks noChangeShapeType="1"/>
              </p:cNvSpPr>
              <p:nvPr/>
            </p:nvSpPr>
            <p:spPr bwMode="auto">
              <a:xfrm rot="-5400000" flipH="1" flipV="1">
                <a:off x="2038" y="3396"/>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02" name="Line 98">
                <a:extLst>
                  <a:ext uri="{FF2B5EF4-FFF2-40B4-BE49-F238E27FC236}">
                    <a16:creationId xmlns:a16="http://schemas.microsoft.com/office/drawing/2014/main" id="{C39DC5E8-5715-5318-F406-304C8B15B12E}"/>
                  </a:ext>
                </a:extLst>
              </p:cNvPr>
              <p:cNvSpPr>
                <a:spLocks noChangeShapeType="1"/>
              </p:cNvSpPr>
              <p:nvPr/>
            </p:nvSpPr>
            <p:spPr bwMode="auto">
              <a:xfrm rot="-5400000" flipH="1" flipV="1">
                <a:off x="3558" y="3396"/>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03" name="Line 99">
                <a:extLst>
                  <a:ext uri="{FF2B5EF4-FFF2-40B4-BE49-F238E27FC236}">
                    <a16:creationId xmlns:a16="http://schemas.microsoft.com/office/drawing/2014/main" id="{6C332A92-022A-405F-7765-58F237C26495}"/>
                  </a:ext>
                </a:extLst>
              </p:cNvPr>
              <p:cNvSpPr>
                <a:spLocks noChangeShapeType="1"/>
              </p:cNvSpPr>
              <p:nvPr/>
            </p:nvSpPr>
            <p:spPr bwMode="auto">
              <a:xfrm rot="16200000" flipV="1">
                <a:off x="3557" y="97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04" name="Line 100">
                <a:extLst>
                  <a:ext uri="{FF2B5EF4-FFF2-40B4-BE49-F238E27FC236}">
                    <a16:creationId xmlns:a16="http://schemas.microsoft.com/office/drawing/2014/main" id="{862518DD-9EFC-9060-DFF3-3E8AC7840FFF}"/>
                  </a:ext>
                </a:extLst>
              </p:cNvPr>
              <p:cNvSpPr>
                <a:spLocks noChangeShapeType="1"/>
              </p:cNvSpPr>
              <p:nvPr/>
            </p:nvSpPr>
            <p:spPr bwMode="auto">
              <a:xfrm rot="16200000" flipV="1">
                <a:off x="3818"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05" name="Line 101">
                <a:extLst>
                  <a:ext uri="{FF2B5EF4-FFF2-40B4-BE49-F238E27FC236}">
                    <a16:creationId xmlns:a16="http://schemas.microsoft.com/office/drawing/2014/main" id="{11F49A72-32AF-28ED-3546-EFF27E6C752B}"/>
                  </a:ext>
                </a:extLst>
              </p:cNvPr>
              <p:cNvSpPr>
                <a:spLocks noChangeShapeType="1"/>
              </p:cNvSpPr>
              <p:nvPr/>
            </p:nvSpPr>
            <p:spPr bwMode="auto">
              <a:xfrm rot="16200000" flipV="1">
                <a:off x="1779"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06" name="Line 102">
                <a:extLst>
                  <a:ext uri="{FF2B5EF4-FFF2-40B4-BE49-F238E27FC236}">
                    <a16:creationId xmlns:a16="http://schemas.microsoft.com/office/drawing/2014/main" id="{7BE9B3FE-8F6F-F17A-7AE4-E2061E4FD610}"/>
                  </a:ext>
                </a:extLst>
              </p:cNvPr>
              <p:cNvSpPr>
                <a:spLocks noChangeShapeType="1"/>
              </p:cNvSpPr>
              <p:nvPr/>
            </p:nvSpPr>
            <p:spPr bwMode="auto">
              <a:xfrm rot="-5400000" flipH="1" flipV="1">
                <a:off x="1778"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07" name="Line 103">
                <a:extLst>
                  <a:ext uri="{FF2B5EF4-FFF2-40B4-BE49-F238E27FC236}">
                    <a16:creationId xmlns:a16="http://schemas.microsoft.com/office/drawing/2014/main" id="{38B1E325-29A6-7B9F-69A6-02CF69A06850}"/>
                  </a:ext>
                </a:extLst>
              </p:cNvPr>
              <p:cNvSpPr>
                <a:spLocks noChangeShapeType="1"/>
              </p:cNvSpPr>
              <p:nvPr/>
            </p:nvSpPr>
            <p:spPr bwMode="auto">
              <a:xfrm rot="-5400000" flipH="1" flipV="1">
                <a:off x="3817"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08" name="Line 104">
                <a:extLst>
                  <a:ext uri="{FF2B5EF4-FFF2-40B4-BE49-F238E27FC236}">
                    <a16:creationId xmlns:a16="http://schemas.microsoft.com/office/drawing/2014/main" id="{374F77DD-0AFE-2E4C-2417-02558013787D}"/>
                  </a:ext>
                </a:extLst>
              </p:cNvPr>
              <p:cNvSpPr>
                <a:spLocks noChangeShapeType="1"/>
              </p:cNvSpPr>
              <p:nvPr/>
            </p:nvSpPr>
            <p:spPr bwMode="auto">
              <a:xfrm rot="-5400000">
                <a:off x="1423"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09" name="Line 105">
                <a:extLst>
                  <a:ext uri="{FF2B5EF4-FFF2-40B4-BE49-F238E27FC236}">
                    <a16:creationId xmlns:a16="http://schemas.microsoft.com/office/drawing/2014/main" id="{9CA767FA-68CE-2A8C-C9B7-05682B2BDBCE}"/>
                  </a:ext>
                </a:extLst>
              </p:cNvPr>
              <p:cNvSpPr>
                <a:spLocks noChangeShapeType="1"/>
              </p:cNvSpPr>
              <p:nvPr/>
            </p:nvSpPr>
            <p:spPr bwMode="auto">
              <a:xfrm rot="-5400000">
                <a:off x="1422"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10" name="Line 106">
                <a:extLst>
                  <a:ext uri="{FF2B5EF4-FFF2-40B4-BE49-F238E27FC236}">
                    <a16:creationId xmlns:a16="http://schemas.microsoft.com/office/drawing/2014/main" id="{AF32116A-0682-45E0-6E87-F3B40D517D9C}"/>
                  </a:ext>
                </a:extLst>
              </p:cNvPr>
              <p:cNvSpPr>
                <a:spLocks noChangeShapeType="1"/>
              </p:cNvSpPr>
              <p:nvPr/>
            </p:nvSpPr>
            <p:spPr bwMode="auto">
              <a:xfrm rot="-5400000" flipH="1" flipV="1">
                <a:off x="1399"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11" name="Line 107">
                <a:extLst>
                  <a:ext uri="{FF2B5EF4-FFF2-40B4-BE49-F238E27FC236}">
                    <a16:creationId xmlns:a16="http://schemas.microsoft.com/office/drawing/2014/main" id="{C0360462-842D-BC28-DDB4-BA860D182297}"/>
                  </a:ext>
                </a:extLst>
              </p:cNvPr>
              <p:cNvSpPr>
                <a:spLocks noChangeShapeType="1"/>
              </p:cNvSpPr>
              <p:nvPr/>
            </p:nvSpPr>
            <p:spPr bwMode="auto">
              <a:xfrm rot="-5400000" flipH="1" flipV="1">
                <a:off x="4198"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12" name="Line 108">
                <a:extLst>
                  <a:ext uri="{FF2B5EF4-FFF2-40B4-BE49-F238E27FC236}">
                    <a16:creationId xmlns:a16="http://schemas.microsoft.com/office/drawing/2014/main" id="{346E4F73-2D1B-FE4F-6EF1-39E8E17F8625}"/>
                  </a:ext>
                </a:extLst>
              </p:cNvPr>
              <p:cNvSpPr>
                <a:spLocks noChangeShapeType="1"/>
              </p:cNvSpPr>
              <p:nvPr/>
            </p:nvSpPr>
            <p:spPr bwMode="auto">
              <a:xfrm rot="16200000" flipH="1">
                <a:off x="1398"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13" name="Line 109">
                <a:extLst>
                  <a:ext uri="{FF2B5EF4-FFF2-40B4-BE49-F238E27FC236}">
                    <a16:creationId xmlns:a16="http://schemas.microsoft.com/office/drawing/2014/main" id="{7BB037BC-0614-112C-5BE5-DFD99A905DA5}"/>
                  </a:ext>
                </a:extLst>
              </p:cNvPr>
              <p:cNvSpPr>
                <a:spLocks noChangeShapeType="1"/>
              </p:cNvSpPr>
              <p:nvPr/>
            </p:nvSpPr>
            <p:spPr bwMode="auto">
              <a:xfrm rot="16200000" flipH="1">
                <a:off x="4197"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14" name="Line 110">
                <a:extLst>
                  <a:ext uri="{FF2B5EF4-FFF2-40B4-BE49-F238E27FC236}">
                    <a16:creationId xmlns:a16="http://schemas.microsoft.com/office/drawing/2014/main" id="{0447248A-1384-25CF-6D41-C2EDD1316EA4}"/>
                  </a:ext>
                </a:extLst>
              </p:cNvPr>
              <p:cNvSpPr>
                <a:spLocks noChangeShapeType="1"/>
              </p:cNvSpPr>
              <p:nvPr/>
            </p:nvSpPr>
            <p:spPr bwMode="auto">
              <a:xfrm rot="-5400000">
                <a:off x="1676"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15" name="Line 111">
                <a:extLst>
                  <a:ext uri="{FF2B5EF4-FFF2-40B4-BE49-F238E27FC236}">
                    <a16:creationId xmlns:a16="http://schemas.microsoft.com/office/drawing/2014/main" id="{AB1AE407-BBCE-E0BB-3728-71E62CD93C1A}"/>
                  </a:ext>
                </a:extLst>
              </p:cNvPr>
              <p:cNvSpPr>
                <a:spLocks noChangeShapeType="1"/>
              </p:cNvSpPr>
              <p:nvPr/>
            </p:nvSpPr>
            <p:spPr bwMode="auto">
              <a:xfrm rot="-5400000">
                <a:off x="1675"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16" name="Line 112">
                <a:extLst>
                  <a:ext uri="{FF2B5EF4-FFF2-40B4-BE49-F238E27FC236}">
                    <a16:creationId xmlns:a16="http://schemas.microsoft.com/office/drawing/2014/main" id="{0D8C86D9-763C-BB52-A593-7166C854AE86}"/>
                  </a:ext>
                </a:extLst>
              </p:cNvPr>
              <p:cNvSpPr>
                <a:spLocks noChangeShapeType="1"/>
              </p:cNvSpPr>
              <p:nvPr/>
            </p:nvSpPr>
            <p:spPr bwMode="auto">
              <a:xfrm rot="16200000" flipV="1">
                <a:off x="1519" y="2740"/>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17" name="Line 113">
                <a:extLst>
                  <a:ext uri="{FF2B5EF4-FFF2-40B4-BE49-F238E27FC236}">
                    <a16:creationId xmlns:a16="http://schemas.microsoft.com/office/drawing/2014/main" id="{AB7932CF-2B44-EBF4-1F05-C9D29D1D4313}"/>
                  </a:ext>
                </a:extLst>
              </p:cNvPr>
              <p:cNvSpPr>
                <a:spLocks noChangeShapeType="1"/>
              </p:cNvSpPr>
              <p:nvPr/>
            </p:nvSpPr>
            <p:spPr bwMode="auto">
              <a:xfrm rot="-5400000" flipH="1" flipV="1">
                <a:off x="4064" y="1645"/>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18" name="Line 114">
                <a:extLst>
                  <a:ext uri="{FF2B5EF4-FFF2-40B4-BE49-F238E27FC236}">
                    <a16:creationId xmlns:a16="http://schemas.microsoft.com/office/drawing/2014/main" id="{3D52093E-3F34-B451-BA6D-3F3CFBC1A20D}"/>
                  </a:ext>
                </a:extLst>
              </p:cNvPr>
              <p:cNvSpPr>
                <a:spLocks noChangeShapeType="1"/>
              </p:cNvSpPr>
              <p:nvPr/>
            </p:nvSpPr>
            <p:spPr bwMode="auto">
              <a:xfrm rot="16200000" flipV="1">
                <a:off x="4065" y="2740"/>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19" name="Line 115">
                <a:extLst>
                  <a:ext uri="{FF2B5EF4-FFF2-40B4-BE49-F238E27FC236}">
                    <a16:creationId xmlns:a16="http://schemas.microsoft.com/office/drawing/2014/main" id="{407B4E62-69BB-154A-844C-2817F58ACF8B}"/>
                  </a:ext>
                </a:extLst>
              </p:cNvPr>
              <p:cNvSpPr>
                <a:spLocks noChangeShapeType="1"/>
              </p:cNvSpPr>
              <p:nvPr/>
            </p:nvSpPr>
            <p:spPr bwMode="auto">
              <a:xfrm rot="-5400000" flipH="1" flipV="1">
                <a:off x="1518" y="1645"/>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20" name="Line 116">
                <a:extLst>
                  <a:ext uri="{FF2B5EF4-FFF2-40B4-BE49-F238E27FC236}">
                    <a16:creationId xmlns:a16="http://schemas.microsoft.com/office/drawing/2014/main" id="{C5711FE6-F14B-472D-40C8-0C2E70ED3AA2}"/>
                  </a:ext>
                </a:extLst>
              </p:cNvPr>
              <p:cNvSpPr>
                <a:spLocks noChangeShapeType="1"/>
              </p:cNvSpPr>
              <p:nvPr/>
            </p:nvSpPr>
            <p:spPr bwMode="auto">
              <a:xfrm rot="16200000" flipH="1">
                <a:off x="1652"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21" name="Line 117">
                <a:extLst>
                  <a:ext uri="{FF2B5EF4-FFF2-40B4-BE49-F238E27FC236}">
                    <a16:creationId xmlns:a16="http://schemas.microsoft.com/office/drawing/2014/main" id="{4A74E43D-2A71-6922-87D4-CD7350B59E67}"/>
                  </a:ext>
                </a:extLst>
              </p:cNvPr>
              <p:cNvSpPr>
                <a:spLocks noChangeShapeType="1"/>
              </p:cNvSpPr>
              <p:nvPr/>
            </p:nvSpPr>
            <p:spPr bwMode="auto">
              <a:xfrm rot="16200000" flipH="1">
                <a:off x="3945"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22" name="Line 118">
                <a:extLst>
                  <a:ext uri="{FF2B5EF4-FFF2-40B4-BE49-F238E27FC236}">
                    <a16:creationId xmlns:a16="http://schemas.microsoft.com/office/drawing/2014/main" id="{50959CE1-E6F7-C355-0F23-06F0D073C01D}"/>
                  </a:ext>
                </a:extLst>
              </p:cNvPr>
              <p:cNvSpPr>
                <a:spLocks noChangeShapeType="1"/>
              </p:cNvSpPr>
              <p:nvPr/>
            </p:nvSpPr>
            <p:spPr bwMode="auto">
              <a:xfrm rot="-5400000" flipH="1" flipV="1">
                <a:off x="3939"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23" name="Line 119">
                <a:extLst>
                  <a:ext uri="{FF2B5EF4-FFF2-40B4-BE49-F238E27FC236}">
                    <a16:creationId xmlns:a16="http://schemas.microsoft.com/office/drawing/2014/main" id="{E88C829C-1654-5B4F-CABF-233055BDF294}"/>
                  </a:ext>
                </a:extLst>
              </p:cNvPr>
              <p:cNvSpPr>
                <a:spLocks noChangeShapeType="1"/>
              </p:cNvSpPr>
              <p:nvPr/>
            </p:nvSpPr>
            <p:spPr bwMode="auto">
              <a:xfrm rot="-5400000" flipH="1" flipV="1">
                <a:off x="1646"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24" name="Line 120">
                <a:extLst>
                  <a:ext uri="{FF2B5EF4-FFF2-40B4-BE49-F238E27FC236}">
                    <a16:creationId xmlns:a16="http://schemas.microsoft.com/office/drawing/2014/main" id="{7FB4E7CB-E7B7-3DB0-2251-BF496F1E3321}"/>
                  </a:ext>
                </a:extLst>
              </p:cNvPr>
              <p:cNvSpPr>
                <a:spLocks noChangeShapeType="1"/>
              </p:cNvSpPr>
              <p:nvPr/>
            </p:nvSpPr>
            <p:spPr bwMode="auto">
              <a:xfrm rot="16200000" flipH="1">
                <a:off x="1549"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25" name="Line 121">
                <a:extLst>
                  <a:ext uri="{FF2B5EF4-FFF2-40B4-BE49-F238E27FC236}">
                    <a16:creationId xmlns:a16="http://schemas.microsoft.com/office/drawing/2014/main" id="{43663467-1CB9-AAB2-F45D-3769258577E0}"/>
                  </a:ext>
                </a:extLst>
              </p:cNvPr>
              <p:cNvSpPr>
                <a:spLocks noChangeShapeType="1"/>
              </p:cNvSpPr>
              <p:nvPr/>
            </p:nvSpPr>
            <p:spPr bwMode="auto">
              <a:xfrm rot="16200000" flipH="1">
                <a:off x="1554"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26" name="Line 122">
                <a:extLst>
                  <a:ext uri="{FF2B5EF4-FFF2-40B4-BE49-F238E27FC236}">
                    <a16:creationId xmlns:a16="http://schemas.microsoft.com/office/drawing/2014/main" id="{DD5D3C54-51BC-D7D8-5420-398FFD445711}"/>
                  </a:ext>
                </a:extLst>
              </p:cNvPr>
              <p:cNvSpPr>
                <a:spLocks noChangeShapeType="1"/>
              </p:cNvSpPr>
              <p:nvPr/>
            </p:nvSpPr>
            <p:spPr bwMode="auto">
              <a:xfrm rot="16200000" flipH="1">
                <a:off x="3588"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27" name="Line 123">
                <a:extLst>
                  <a:ext uri="{FF2B5EF4-FFF2-40B4-BE49-F238E27FC236}">
                    <a16:creationId xmlns:a16="http://schemas.microsoft.com/office/drawing/2014/main" id="{1DC70239-F3CA-C06B-1835-9C5704F99B98}"/>
                  </a:ext>
                </a:extLst>
              </p:cNvPr>
              <p:cNvSpPr>
                <a:spLocks noChangeShapeType="1"/>
              </p:cNvSpPr>
              <p:nvPr/>
            </p:nvSpPr>
            <p:spPr bwMode="auto">
              <a:xfrm rot="16200000" flipH="1">
                <a:off x="3587"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28" name="Line 124">
                <a:extLst>
                  <a:ext uri="{FF2B5EF4-FFF2-40B4-BE49-F238E27FC236}">
                    <a16:creationId xmlns:a16="http://schemas.microsoft.com/office/drawing/2014/main" id="{176B546C-F7F8-83BD-7444-AF5052E8D16C}"/>
                  </a:ext>
                </a:extLst>
              </p:cNvPr>
              <p:cNvSpPr>
                <a:spLocks noChangeShapeType="1"/>
              </p:cNvSpPr>
              <p:nvPr/>
            </p:nvSpPr>
            <p:spPr bwMode="auto">
              <a:xfrm rot="16200000" flipH="1">
                <a:off x="2171"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29" name="Line 125">
                <a:extLst>
                  <a:ext uri="{FF2B5EF4-FFF2-40B4-BE49-F238E27FC236}">
                    <a16:creationId xmlns:a16="http://schemas.microsoft.com/office/drawing/2014/main" id="{81AB95E6-ED61-AD52-C694-872A21EB4851}"/>
                  </a:ext>
                </a:extLst>
              </p:cNvPr>
              <p:cNvSpPr>
                <a:spLocks noChangeShapeType="1"/>
              </p:cNvSpPr>
              <p:nvPr/>
            </p:nvSpPr>
            <p:spPr bwMode="auto">
              <a:xfrm rot="-5400000" flipH="1" flipV="1">
                <a:off x="3425"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30" name="Line 126">
                <a:extLst>
                  <a:ext uri="{FF2B5EF4-FFF2-40B4-BE49-F238E27FC236}">
                    <a16:creationId xmlns:a16="http://schemas.microsoft.com/office/drawing/2014/main" id="{82E4F6DD-6744-D09A-160B-7713C16F435E}"/>
                  </a:ext>
                </a:extLst>
              </p:cNvPr>
              <p:cNvSpPr>
                <a:spLocks noChangeShapeType="1"/>
              </p:cNvSpPr>
              <p:nvPr/>
            </p:nvSpPr>
            <p:spPr bwMode="auto">
              <a:xfrm rot="16200000" flipH="1">
                <a:off x="3426"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31" name="Line 127">
                <a:extLst>
                  <a:ext uri="{FF2B5EF4-FFF2-40B4-BE49-F238E27FC236}">
                    <a16:creationId xmlns:a16="http://schemas.microsoft.com/office/drawing/2014/main" id="{343C6A6F-BF6F-6BC7-CE45-6C58E01638A1}"/>
                  </a:ext>
                </a:extLst>
              </p:cNvPr>
              <p:cNvSpPr>
                <a:spLocks noChangeShapeType="1"/>
              </p:cNvSpPr>
              <p:nvPr/>
            </p:nvSpPr>
            <p:spPr bwMode="auto">
              <a:xfrm rot="-5400000" flipH="1" flipV="1">
                <a:off x="2170"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32" name="Line 128">
                <a:extLst>
                  <a:ext uri="{FF2B5EF4-FFF2-40B4-BE49-F238E27FC236}">
                    <a16:creationId xmlns:a16="http://schemas.microsoft.com/office/drawing/2014/main" id="{E6C2B487-F3B6-C52A-DA63-22A7E5426A0E}"/>
                  </a:ext>
                </a:extLst>
              </p:cNvPr>
              <p:cNvSpPr>
                <a:spLocks noChangeShapeType="1"/>
              </p:cNvSpPr>
              <p:nvPr/>
            </p:nvSpPr>
            <p:spPr bwMode="auto">
              <a:xfrm rot="16200000" flipH="1">
                <a:off x="4095"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33" name="Line 129">
                <a:extLst>
                  <a:ext uri="{FF2B5EF4-FFF2-40B4-BE49-F238E27FC236}">
                    <a16:creationId xmlns:a16="http://schemas.microsoft.com/office/drawing/2014/main" id="{6E2699DC-9491-1258-89A0-9A11AFDEA58A}"/>
                  </a:ext>
                </a:extLst>
              </p:cNvPr>
              <p:cNvSpPr>
                <a:spLocks noChangeShapeType="1"/>
              </p:cNvSpPr>
              <p:nvPr/>
            </p:nvSpPr>
            <p:spPr bwMode="auto">
              <a:xfrm rot="16200000" flipH="1">
                <a:off x="4094"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34" name="Line 130">
                <a:extLst>
                  <a:ext uri="{FF2B5EF4-FFF2-40B4-BE49-F238E27FC236}">
                    <a16:creationId xmlns:a16="http://schemas.microsoft.com/office/drawing/2014/main" id="{156B6405-A334-C56E-D919-AB4367125EF4}"/>
                  </a:ext>
                </a:extLst>
              </p:cNvPr>
              <p:cNvSpPr>
                <a:spLocks noChangeShapeType="1"/>
              </p:cNvSpPr>
              <p:nvPr/>
            </p:nvSpPr>
            <p:spPr bwMode="auto">
              <a:xfrm rot="-5400000">
                <a:off x="1428" y="2255"/>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35" name="Line 131">
                <a:extLst>
                  <a:ext uri="{FF2B5EF4-FFF2-40B4-BE49-F238E27FC236}">
                    <a16:creationId xmlns:a16="http://schemas.microsoft.com/office/drawing/2014/main" id="{07D470B3-9D0A-7286-76AE-726734C38567}"/>
                  </a:ext>
                </a:extLst>
              </p:cNvPr>
              <p:cNvSpPr>
                <a:spLocks noChangeShapeType="1"/>
              </p:cNvSpPr>
              <p:nvPr/>
            </p:nvSpPr>
            <p:spPr bwMode="auto">
              <a:xfrm rot="-5400000" flipH="1" flipV="1">
                <a:off x="3691"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36" name="Line 132">
                <a:extLst>
                  <a:ext uri="{FF2B5EF4-FFF2-40B4-BE49-F238E27FC236}">
                    <a16:creationId xmlns:a16="http://schemas.microsoft.com/office/drawing/2014/main" id="{CB38047F-A7A0-56CB-D61F-811005842AF2}"/>
                  </a:ext>
                </a:extLst>
              </p:cNvPr>
              <p:cNvSpPr>
                <a:spLocks noChangeShapeType="1"/>
              </p:cNvSpPr>
              <p:nvPr/>
            </p:nvSpPr>
            <p:spPr bwMode="auto">
              <a:xfrm rot="-5400000" flipH="1" flipV="1">
                <a:off x="1906"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37" name="Line 133">
                <a:extLst>
                  <a:ext uri="{FF2B5EF4-FFF2-40B4-BE49-F238E27FC236}">
                    <a16:creationId xmlns:a16="http://schemas.microsoft.com/office/drawing/2014/main" id="{43713D73-AFFE-C303-2692-709157645F6F}"/>
                  </a:ext>
                </a:extLst>
              </p:cNvPr>
              <p:cNvSpPr>
                <a:spLocks noChangeShapeType="1"/>
              </p:cNvSpPr>
              <p:nvPr/>
            </p:nvSpPr>
            <p:spPr bwMode="auto">
              <a:xfrm rot="16200000" flipH="1">
                <a:off x="1905"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38" name="Line 134">
                <a:extLst>
                  <a:ext uri="{FF2B5EF4-FFF2-40B4-BE49-F238E27FC236}">
                    <a16:creationId xmlns:a16="http://schemas.microsoft.com/office/drawing/2014/main" id="{9952BA6E-DEB5-6D28-094D-9A7A9908993F}"/>
                  </a:ext>
                </a:extLst>
              </p:cNvPr>
              <p:cNvSpPr>
                <a:spLocks noChangeShapeType="1"/>
              </p:cNvSpPr>
              <p:nvPr/>
            </p:nvSpPr>
            <p:spPr bwMode="auto">
              <a:xfrm rot="16200000" flipH="1">
                <a:off x="3690"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39" name="Line 135">
                <a:extLst>
                  <a:ext uri="{FF2B5EF4-FFF2-40B4-BE49-F238E27FC236}">
                    <a16:creationId xmlns:a16="http://schemas.microsoft.com/office/drawing/2014/main" id="{C06B6E8B-0A8C-60FC-3DB6-B5BA58AE16BD}"/>
                  </a:ext>
                </a:extLst>
              </p:cNvPr>
              <p:cNvSpPr>
                <a:spLocks noChangeShapeType="1"/>
              </p:cNvSpPr>
              <p:nvPr/>
            </p:nvSpPr>
            <p:spPr bwMode="auto">
              <a:xfrm rot="-5400000" flipH="1" flipV="1">
                <a:off x="4071" y="251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40" name="Line 136">
                <a:extLst>
                  <a:ext uri="{FF2B5EF4-FFF2-40B4-BE49-F238E27FC236}">
                    <a16:creationId xmlns:a16="http://schemas.microsoft.com/office/drawing/2014/main" id="{4A70A6B1-8A37-9F66-901B-962FB2735BC5}"/>
                  </a:ext>
                </a:extLst>
              </p:cNvPr>
              <p:cNvSpPr>
                <a:spLocks noChangeShapeType="1"/>
              </p:cNvSpPr>
              <p:nvPr/>
            </p:nvSpPr>
            <p:spPr bwMode="auto">
              <a:xfrm rot="16200000" flipV="1">
                <a:off x="1524" y="187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41" name="Line 137">
                <a:extLst>
                  <a:ext uri="{FF2B5EF4-FFF2-40B4-BE49-F238E27FC236}">
                    <a16:creationId xmlns:a16="http://schemas.microsoft.com/office/drawing/2014/main" id="{E37EB0B7-D7BF-69A9-50DB-BAA9ABAAF1D5}"/>
                  </a:ext>
                </a:extLst>
              </p:cNvPr>
              <p:cNvSpPr>
                <a:spLocks noChangeShapeType="1"/>
              </p:cNvSpPr>
              <p:nvPr/>
            </p:nvSpPr>
            <p:spPr bwMode="auto">
              <a:xfrm rot="-5400000" flipH="1" flipV="1">
                <a:off x="1525" y="251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42" name="Line 138">
                <a:extLst>
                  <a:ext uri="{FF2B5EF4-FFF2-40B4-BE49-F238E27FC236}">
                    <a16:creationId xmlns:a16="http://schemas.microsoft.com/office/drawing/2014/main" id="{1083137E-8939-A8BF-32AD-7303FD72E2C6}"/>
                  </a:ext>
                </a:extLst>
              </p:cNvPr>
              <p:cNvSpPr>
                <a:spLocks noChangeShapeType="1"/>
              </p:cNvSpPr>
              <p:nvPr/>
            </p:nvSpPr>
            <p:spPr bwMode="auto">
              <a:xfrm rot="16200000" flipV="1">
                <a:off x="4070" y="187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43" name="Line 139">
                <a:extLst>
                  <a:ext uri="{FF2B5EF4-FFF2-40B4-BE49-F238E27FC236}">
                    <a16:creationId xmlns:a16="http://schemas.microsoft.com/office/drawing/2014/main" id="{AAC7A633-D47A-6298-FA6A-E9889F00665C}"/>
                  </a:ext>
                </a:extLst>
              </p:cNvPr>
              <p:cNvSpPr>
                <a:spLocks noChangeShapeType="1"/>
              </p:cNvSpPr>
              <p:nvPr/>
            </p:nvSpPr>
            <p:spPr bwMode="auto">
              <a:xfrm rot="16200000" flipV="1">
                <a:off x="2296" y="9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44" name="Line 140">
                <a:extLst>
                  <a:ext uri="{FF2B5EF4-FFF2-40B4-BE49-F238E27FC236}">
                    <a16:creationId xmlns:a16="http://schemas.microsoft.com/office/drawing/2014/main" id="{4F1E79E1-F17B-5BBA-A644-9B6C91B1E562}"/>
                  </a:ext>
                </a:extLst>
              </p:cNvPr>
              <p:cNvSpPr>
                <a:spLocks noChangeShapeType="1"/>
              </p:cNvSpPr>
              <p:nvPr/>
            </p:nvSpPr>
            <p:spPr bwMode="auto">
              <a:xfrm rot="-5400000" flipH="1" flipV="1">
                <a:off x="3299" y="34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45" name="Line 141">
                <a:extLst>
                  <a:ext uri="{FF2B5EF4-FFF2-40B4-BE49-F238E27FC236}">
                    <a16:creationId xmlns:a16="http://schemas.microsoft.com/office/drawing/2014/main" id="{2D00C11E-BD27-CEBD-C7D2-321D86C3BEBD}"/>
                  </a:ext>
                </a:extLst>
              </p:cNvPr>
              <p:cNvSpPr>
                <a:spLocks noChangeShapeType="1"/>
              </p:cNvSpPr>
              <p:nvPr/>
            </p:nvSpPr>
            <p:spPr bwMode="auto">
              <a:xfrm rot="16200000" flipV="1">
                <a:off x="3298" y="9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46" name="Line 142">
                <a:extLst>
                  <a:ext uri="{FF2B5EF4-FFF2-40B4-BE49-F238E27FC236}">
                    <a16:creationId xmlns:a16="http://schemas.microsoft.com/office/drawing/2014/main" id="{125A227C-6951-60A1-7AB5-AFB039B54B6B}"/>
                  </a:ext>
                </a:extLst>
              </p:cNvPr>
              <p:cNvSpPr>
                <a:spLocks noChangeShapeType="1"/>
              </p:cNvSpPr>
              <p:nvPr/>
            </p:nvSpPr>
            <p:spPr bwMode="auto">
              <a:xfrm rot="-5400000" flipH="1" flipV="1">
                <a:off x="2297" y="34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47" name="Line 143">
                <a:extLst>
                  <a:ext uri="{FF2B5EF4-FFF2-40B4-BE49-F238E27FC236}">
                    <a16:creationId xmlns:a16="http://schemas.microsoft.com/office/drawing/2014/main" id="{DF494547-00A8-6F6B-40C4-CFB937ECA101}"/>
                  </a:ext>
                </a:extLst>
              </p:cNvPr>
              <p:cNvSpPr>
                <a:spLocks noChangeShapeType="1"/>
              </p:cNvSpPr>
              <p:nvPr/>
            </p:nvSpPr>
            <p:spPr bwMode="auto">
              <a:xfrm rot="16200000" flipH="1">
                <a:off x="2068"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48" name="Line 144">
                <a:extLst>
                  <a:ext uri="{FF2B5EF4-FFF2-40B4-BE49-F238E27FC236}">
                    <a16:creationId xmlns:a16="http://schemas.microsoft.com/office/drawing/2014/main" id="{406F93CF-2FDD-AE9D-0CFB-E5F55ACF63A1}"/>
                  </a:ext>
                </a:extLst>
              </p:cNvPr>
              <p:cNvSpPr>
                <a:spLocks noChangeShapeType="1"/>
              </p:cNvSpPr>
              <p:nvPr/>
            </p:nvSpPr>
            <p:spPr bwMode="auto">
              <a:xfrm rot="16200000" flipH="1">
                <a:off x="2067"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49" name="Line 145">
                <a:extLst>
                  <a:ext uri="{FF2B5EF4-FFF2-40B4-BE49-F238E27FC236}">
                    <a16:creationId xmlns:a16="http://schemas.microsoft.com/office/drawing/2014/main" id="{4E00FC38-2F4F-D180-38B7-AE0DDA5506E6}"/>
                  </a:ext>
                </a:extLst>
              </p:cNvPr>
              <p:cNvSpPr>
                <a:spLocks noChangeShapeType="1"/>
              </p:cNvSpPr>
              <p:nvPr/>
            </p:nvSpPr>
            <p:spPr bwMode="auto">
              <a:xfrm rot="-5400000">
                <a:off x="3714"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50" name="Line 146">
                <a:extLst>
                  <a:ext uri="{FF2B5EF4-FFF2-40B4-BE49-F238E27FC236}">
                    <a16:creationId xmlns:a16="http://schemas.microsoft.com/office/drawing/2014/main" id="{9EF3C6C3-2425-DB65-AB06-150E18F66F36}"/>
                  </a:ext>
                </a:extLst>
              </p:cNvPr>
              <p:cNvSpPr>
                <a:spLocks noChangeShapeType="1"/>
              </p:cNvSpPr>
              <p:nvPr/>
            </p:nvSpPr>
            <p:spPr bwMode="auto">
              <a:xfrm rot="-5400000">
                <a:off x="3715"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51" name="Line 147">
                <a:extLst>
                  <a:ext uri="{FF2B5EF4-FFF2-40B4-BE49-F238E27FC236}">
                    <a16:creationId xmlns:a16="http://schemas.microsoft.com/office/drawing/2014/main" id="{1E3AA689-CB5B-87C4-7B70-015340FCC221}"/>
                  </a:ext>
                </a:extLst>
              </p:cNvPr>
              <p:cNvSpPr>
                <a:spLocks noChangeShapeType="1"/>
              </p:cNvSpPr>
              <p:nvPr/>
            </p:nvSpPr>
            <p:spPr bwMode="auto">
              <a:xfrm rot="-5400000">
                <a:off x="3968"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52" name="Line 148">
                <a:extLst>
                  <a:ext uri="{FF2B5EF4-FFF2-40B4-BE49-F238E27FC236}">
                    <a16:creationId xmlns:a16="http://schemas.microsoft.com/office/drawing/2014/main" id="{FEA57DE6-5BAB-0E52-C212-E35CEB0F89F8}"/>
                  </a:ext>
                </a:extLst>
              </p:cNvPr>
              <p:cNvSpPr>
                <a:spLocks noChangeShapeType="1"/>
              </p:cNvSpPr>
              <p:nvPr/>
            </p:nvSpPr>
            <p:spPr bwMode="auto">
              <a:xfrm rot="-5400000">
                <a:off x="3969"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53" name="Line 149">
                <a:extLst>
                  <a:ext uri="{FF2B5EF4-FFF2-40B4-BE49-F238E27FC236}">
                    <a16:creationId xmlns:a16="http://schemas.microsoft.com/office/drawing/2014/main" id="{A676ED39-5739-2FE3-5EE5-169D7F9789EB}"/>
                  </a:ext>
                </a:extLst>
              </p:cNvPr>
              <p:cNvSpPr>
                <a:spLocks noChangeShapeType="1"/>
              </p:cNvSpPr>
              <p:nvPr/>
            </p:nvSpPr>
            <p:spPr bwMode="auto">
              <a:xfrm rot="-5400000" flipH="1" flipV="1">
                <a:off x="1779"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54" name="Line 150">
                <a:extLst>
                  <a:ext uri="{FF2B5EF4-FFF2-40B4-BE49-F238E27FC236}">
                    <a16:creationId xmlns:a16="http://schemas.microsoft.com/office/drawing/2014/main" id="{4501453E-17AA-F9FF-4290-7002C307CDE5}"/>
                  </a:ext>
                </a:extLst>
              </p:cNvPr>
              <p:cNvSpPr>
                <a:spLocks noChangeShapeType="1"/>
              </p:cNvSpPr>
              <p:nvPr/>
            </p:nvSpPr>
            <p:spPr bwMode="auto">
              <a:xfrm rot="-5400000" flipH="1" flipV="1">
                <a:off x="3818"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55" name="Line 151">
                <a:extLst>
                  <a:ext uri="{FF2B5EF4-FFF2-40B4-BE49-F238E27FC236}">
                    <a16:creationId xmlns:a16="http://schemas.microsoft.com/office/drawing/2014/main" id="{BB62B069-DFD5-6621-E418-FD70AFD30FCF}"/>
                  </a:ext>
                </a:extLst>
              </p:cNvPr>
              <p:cNvSpPr>
                <a:spLocks noChangeShapeType="1"/>
              </p:cNvSpPr>
              <p:nvPr/>
            </p:nvSpPr>
            <p:spPr bwMode="auto">
              <a:xfrm rot="16200000" flipV="1">
                <a:off x="1773"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56" name="Line 152">
                <a:extLst>
                  <a:ext uri="{FF2B5EF4-FFF2-40B4-BE49-F238E27FC236}">
                    <a16:creationId xmlns:a16="http://schemas.microsoft.com/office/drawing/2014/main" id="{98A090BA-6DCE-C8EB-098F-7EF1DDCBD6CF}"/>
                  </a:ext>
                </a:extLst>
              </p:cNvPr>
              <p:cNvSpPr>
                <a:spLocks noChangeShapeType="1"/>
              </p:cNvSpPr>
              <p:nvPr/>
            </p:nvSpPr>
            <p:spPr bwMode="auto">
              <a:xfrm rot="16200000" flipV="1">
                <a:off x="3812"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57" name="Line 153">
                <a:extLst>
                  <a:ext uri="{FF2B5EF4-FFF2-40B4-BE49-F238E27FC236}">
                    <a16:creationId xmlns:a16="http://schemas.microsoft.com/office/drawing/2014/main" id="{EF6E1D35-7761-9A61-6535-04262000BE83}"/>
                  </a:ext>
                </a:extLst>
              </p:cNvPr>
              <p:cNvSpPr>
                <a:spLocks noChangeShapeType="1"/>
              </p:cNvSpPr>
              <p:nvPr/>
            </p:nvSpPr>
            <p:spPr bwMode="auto">
              <a:xfrm rot="16200000" flipV="1">
                <a:off x="1525" y="229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58" name="Line 154">
                <a:extLst>
                  <a:ext uri="{FF2B5EF4-FFF2-40B4-BE49-F238E27FC236}">
                    <a16:creationId xmlns:a16="http://schemas.microsoft.com/office/drawing/2014/main" id="{9B118652-F903-9AB1-D99A-9F75A0D1888D}"/>
                  </a:ext>
                </a:extLst>
              </p:cNvPr>
              <p:cNvSpPr>
                <a:spLocks noChangeShapeType="1"/>
              </p:cNvSpPr>
              <p:nvPr/>
            </p:nvSpPr>
            <p:spPr bwMode="auto">
              <a:xfrm rot="16200000" flipV="1">
                <a:off x="4071" y="229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59" name="Line 155">
                <a:extLst>
                  <a:ext uri="{FF2B5EF4-FFF2-40B4-BE49-F238E27FC236}">
                    <a16:creationId xmlns:a16="http://schemas.microsoft.com/office/drawing/2014/main" id="{981424A9-6737-8B21-308E-712D02AD0A9A}"/>
                  </a:ext>
                </a:extLst>
              </p:cNvPr>
              <p:cNvSpPr>
                <a:spLocks noChangeShapeType="1"/>
              </p:cNvSpPr>
              <p:nvPr/>
            </p:nvSpPr>
            <p:spPr bwMode="auto">
              <a:xfrm rot="-5400000" flipH="1" flipV="1">
                <a:off x="4070" y="2089"/>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60" name="Line 156">
                <a:extLst>
                  <a:ext uri="{FF2B5EF4-FFF2-40B4-BE49-F238E27FC236}">
                    <a16:creationId xmlns:a16="http://schemas.microsoft.com/office/drawing/2014/main" id="{02AAE8E3-E8D4-E29C-4068-8710254E9389}"/>
                  </a:ext>
                </a:extLst>
              </p:cNvPr>
              <p:cNvSpPr>
                <a:spLocks noChangeShapeType="1"/>
              </p:cNvSpPr>
              <p:nvPr/>
            </p:nvSpPr>
            <p:spPr bwMode="auto">
              <a:xfrm rot="-5400000" flipH="1" flipV="1">
                <a:off x="1524" y="2089"/>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61" name="Line 157">
                <a:extLst>
                  <a:ext uri="{FF2B5EF4-FFF2-40B4-BE49-F238E27FC236}">
                    <a16:creationId xmlns:a16="http://schemas.microsoft.com/office/drawing/2014/main" id="{E8536D88-A574-4564-FF0D-9D18311B00F6}"/>
                  </a:ext>
                </a:extLst>
              </p:cNvPr>
              <p:cNvSpPr>
                <a:spLocks noChangeShapeType="1"/>
              </p:cNvSpPr>
              <p:nvPr/>
            </p:nvSpPr>
            <p:spPr bwMode="auto">
              <a:xfrm rot="-5400000" flipH="1" flipV="1">
                <a:off x="3939"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62" name="Line 158">
                <a:extLst>
                  <a:ext uri="{FF2B5EF4-FFF2-40B4-BE49-F238E27FC236}">
                    <a16:creationId xmlns:a16="http://schemas.microsoft.com/office/drawing/2014/main" id="{8E6DB516-AAA8-7C24-4B1D-E15817DDE3E0}"/>
                  </a:ext>
                </a:extLst>
              </p:cNvPr>
              <p:cNvSpPr>
                <a:spLocks noChangeShapeType="1"/>
              </p:cNvSpPr>
              <p:nvPr/>
            </p:nvSpPr>
            <p:spPr bwMode="auto">
              <a:xfrm rot="16200000" flipH="1">
                <a:off x="1645"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63" name="Line 159">
                <a:extLst>
                  <a:ext uri="{FF2B5EF4-FFF2-40B4-BE49-F238E27FC236}">
                    <a16:creationId xmlns:a16="http://schemas.microsoft.com/office/drawing/2014/main" id="{E2FA42D9-FDDA-A539-E479-E729F6A91CB5}"/>
                  </a:ext>
                </a:extLst>
              </p:cNvPr>
              <p:cNvSpPr>
                <a:spLocks noChangeShapeType="1"/>
              </p:cNvSpPr>
              <p:nvPr/>
            </p:nvSpPr>
            <p:spPr bwMode="auto">
              <a:xfrm rot="-5400000" flipH="1" flipV="1">
                <a:off x="1646"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64" name="Line 160">
                <a:extLst>
                  <a:ext uri="{FF2B5EF4-FFF2-40B4-BE49-F238E27FC236}">
                    <a16:creationId xmlns:a16="http://schemas.microsoft.com/office/drawing/2014/main" id="{3583C473-A96D-527A-82E6-321FB17792B6}"/>
                  </a:ext>
                </a:extLst>
              </p:cNvPr>
              <p:cNvSpPr>
                <a:spLocks noChangeShapeType="1"/>
              </p:cNvSpPr>
              <p:nvPr/>
            </p:nvSpPr>
            <p:spPr bwMode="auto">
              <a:xfrm rot="16200000" flipH="1">
                <a:off x="3938"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65" name="Line 161">
                <a:extLst>
                  <a:ext uri="{FF2B5EF4-FFF2-40B4-BE49-F238E27FC236}">
                    <a16:creationId xmlns:a16="http://schemas.microsoft.com/office/drawing/2014/main" id="{C502D05C-73B4-14F3-C40B-CB9A881E22E6}"/>
                  </a:ext>
                </a:extLst>
              </p:cNvPr>
              <p:cNvSpPr>
                <a:spLocks noChangeShapeType="1"/>
              </p:cNvSpPr>
              <p:nvPr/>
            </p:nvSpPr>
            <p:spPr bwMode="auto">
              <a:xfrm rot="-5400000" flipH="1" flipV="1">
                <a:off x="3172"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66" name="Line 162">
                <a:extLst>
                  <a:ext uri="{FF2B5EF4-FFF2-40B4-BE49-F238E27FC236}">
                    <a16:creationId xmlns:a16="http://schemas.microsoft.com/office/drawing/2014/main" id="{308BBB34-34EB-52AB-4F5A-F10FE2DC50A0}"/>
                  </a:ext>
                </a:extLst>
              </p:cNvPr>
              <p:cNvSpPr>
                <a:spLocks noChangeShapeType="1"/>
              </p:cNvSpPr>
              <p:nvPr/>
            </p:nvSpPr>
            <p:spPr bwMode="auto">
              <a:xfrm rot="16200000" flipH="1">
                <a:off x="3173"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67" name="Line 163">
                <a:extLst>
                  <a:ext uri="{FF2B5EF4-FFF2-40B4-BE49-F238E27FC236}">
                    <a16:creationId xmlns:a16="http://schemas.microsoft.com/office/drawing/2014/main" id="{2C33C146-20E6-8C02-AA1B-4A3F9172FCC7}"/>
                  </a:ext>
                </a:extLst>
              </p:cNvPr>
              <p:cNvSpPr>
                <a:spLocks noChangeShapeType="1"/>
              </p:cNvSpPr>
              <p:nvPr/>
            </p:nvSpPr>
            <p:spPr bwMode="auto">
              <a:xfrm rot="16200000" flipH="1">
                <a:off x="2424"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68" name="Line 164">
                <a:extLst>
                  <a:ext uri="{FF2B5EF4-FFF2-40B4-BE49-F238E27FC236}">
                    <a16:creationId xmlns:a16="http://schemas.microsoft.com/office/drawing/2014/main" id="{E69D1A34-05A1-A81C-E762-4366347B823E}"/>
                  </a:ext>
                </a:extLst>
              </p:cNvPr>
              <p:cNvSpPr>
                <a:spLocks noChangeShapeType="1"/>
              </p:cNvSpPr>
              <p:nvPr/>
            </p:nvSpPr>
            <p:spPr bwMode="auto">
              <a:xfrm rot="-5400000" flipH="1" flipV="1">
                <a:off x="2423"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69" name="Line 165">
                <a:extLst>
                  <a:ext uri="{FF2B5EF4-FFF2-40B4-BE49-F238E27FC236}">
                    <a16:creationId xmlns:a16="http://schemas.microsoft.com/office/drawing/2014/main" id="{9B95A693-48BC-92B1-31BF-4C875D1B7F13}"/>
                  </a:ext>
                </a:extLst>
              </p:cNvPr>
              <p:cNvSpPr>
                <a:spLocks noChangeShapeType="1"/>
              </p:cNvSpPr>
              <p:nvPr/>
            </p:nvSpPr>
            <p:spPr bwMode="auto">
              <a:xfrm rot="16200000" flipH="1">
                <a:off x="3843"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70" name="Line 166">
                <a:extLst>
                  <a:ext uri="{FF2B5EF4-FFF2-40B4-BE49-F238E27FC236}">
                    <a16:creationId xmlns:a16="http://schemas.microsoft.com/office/drawing/2014/main" id="{2BD32023-616F-AFF2-7135-37A281B8F95B}"/>
                  </a:ext>
                </a:extLst>
              </p:cNvPr>
              <p:cNvSpPr>
                <a:spLocks noChangeShapeType="1"/>
              </p:cNvSpPr>
              <p:nvPr/>
            </p:nvSpPr>
            <p:spPr bwMode="auto">
              <a:xfrm rot="16200000" flipH="1">
                <a:off x="3848"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71" name="Line 167">
                <a:extLst>
                  <a:ext uri="{FF2B5EF4-FFF2-40B4-BE49-F238E27FC236}">
                    <a16:creationId xmlns:a16="http://schemas.microsoft.com/office/drawing/2014/main" id="{9FAC5684-DFE8-DE9A-F1BD-D3BCE75F9EF5}"/>
                  </a:ext>
                </a:extLst>
              </p:cNvPr>
              <p:cNvSpPr>
                <a:spLocks noChangeShapeType="1"/>
              </p:cNvSpPr>
              <p:nvPr/>
            </p:nvSpPr>
            <p:spPr bwMode="auto">
              <a:xfrm rot="16200000" flipV="1">
                <a:off x="3559" y="3178"/>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72" name="Line 168">
                <a:extLst>
                  <a:ext uri="{FF2B5EF4-FFF2-40B4-BE49-F238E27FC236}">
                    <a16:creationId xmlns:a16="http://schemas.microsoft.com/office/drawing/2014/main" id="{B0D8640E-DDE1-45AE-A15D-C0D547CDEC05}"/>
                  </a:ext>
                </a:extLst>
              </p:cNvPr>
              <p:cNvSpPr>
                <a:spLocks noChangeShapeType="1"/>
              </p:cNvSpPr>
              <p:nvPr/>
            </p:nvSpPr>
            <p:spPr bwMode="auto">
              <a:xfrm rot="16200000" flipV="1">
                <a:off x="2039" y="3178"/>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73" name="Line 169">
                <a:extLst>
                  <a:ext uri="{FF2B5EF4-FFF2-40B4-BE49-F238E27FC236}">
                    <a16:creationId xmlns:a16="http://schemas.microsoft.com/office/drawing/2014/main" id="{6C034BB6-D870-C21D-01C3-D7885067F58A}"/>
                  </a:ext>
                </a:extLst>
              </p:cNvPr>
              <p:cNvSpPr>
                <a:spLocks noChangeShapeType="1"/>
              </p:cNvSpPr>
              <p:nvPr/>
            </p:nvSpPr>
            <p:spPr bwMode="auto">
              <a:xfrm rot="-5400000" flipH="1" flipV="1">
                <a:off x="2038" y="119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74" name="Line 170">
                <a:extLst>
                  <a:ext uri="{FF2B5EF4-FFF2-40B4-BE49-F238E27FC236}">
                    <a16:creationId xmlns:a16="http://schemas.microsoft.com/office/drawing/2014/main" id="{0384EB81-6F39-0ACD-3B3C-39038F7218C2}"/>
                  </a:ext>
                </a:extLst>
              </p:cNvPr>
              <p:cNvSpPr>
                <a:spLocks noChangeShapeType="1"/>
              </p:cNvSpPr>
              <p:nvPr/>
            </p:nvSpPr>
            <p:spPr bwMode="auto">
              <a:xfrm rot="-5400000" flipH="1" flipV="1">
                <a:off x="3558" y="119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75" name="Line 171">
                <a:extLst>
                  <a:ext uri="{FF2B5EF4-FFF2-40B4-BE49-F238E27FC236}">
                    <a16:creationId xmlns:a16="http://schemas.microsoft.com/office/drawing/2014/main" id="{B4058A74-0FCD-2C71-59DA-DA0D68B2A385}"/>
                  </a:ext>
                </a:extLst>
              </p:cNvPr>
              <p:cNvSpPr>
                <a:spLocks noChangeShapeType="1"/>
              </p:cNvSpPr>
              <p:nvPr/>
            </p:nvSpPr>
            <p:spPr bwMode="auto">
              <a:xfrm rot="16200000" flipH="1">
                <a:off x="3324"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76" name="Line 172">
                <a:extLst>
                  <a:ext uri="{FF2B5EF4-FFF2-40B4-BE49-F238E27FC236}">
                    <a16:creationId xmlns:a16="http://schemas.microsoft.com/office/drawing/2014/main" id="{96EC0750-FF4A-A98C-BC18-8DE9C1C86B3E}"/>
                  </a:ext>
                </a:extLst>
              </p:cNvPr>
              <p:cNvSpPr>
                <a:spLocks noChangeShapeType="1"/>
              </p:cNvSpPr>
              <p:nvPr/>
            </p:nvSpPr>
            <p:spPr bwMode="auto">
              <a:xfrm rot="16200000" flipH="1">
                <a:off x="3323"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77" name="Line 173">
                <a:extLst>
                  <a:ext uri="{FF2B5EF4-FFF2-40B4-BE49-F238E27FC236}">
                    <a16:creationId xmlns:a16="http://schemas.microsoft.com/office/drawing/2014/main" id="{E55052F0-1059-5FCE-1EBC-312903D7D572}"/>
                  </a:ext>
                </a:extLst>
              </p:cNvPr>
              <p:cNvSpPr>
                <a:spLocks noChangeShapeType="1"/>
              </p:cNvSpPr>
              <p:nvPr/>
            </p:nvSpPr>
            <p:spPr bwMode="auto">
              <a:xfrm rot="-5400000" flipH="1" flipV="1">
                <a:off x="3047"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78" name="Line 174">
                <a:extLst>
                  <a:ext uri="{FF2B5EF4-FFF2-40B4-BE49-F238E27FC236}">
                    <a16:creationId xmlns:a16="http://schemas.microsoft.com/office/drawing/2014/main" id="{9DF29CF3-4AFA-A838-439A-FAE8A3E71E9C}"/>
                  </a:ext>
                </a:extLst>
              </p:cNvPr>
              <p:cNvSpPr>
                <a:spLocks noChangeShapeType="1"/>
              </p:cNvSpPr>
              <p:nvPr/>
            </p:nvSpPr>
            <p:spPr bwMode="auto">
              <a:xfrm rot="16200000" flipV="1">
                <a:off x="2551"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79" name="Line 175">
                <a:extLst>
                  <a:ext uri="{FF2B5EF4-FFF2-40B4-BE49-F238E27FC236}">
                    <a16:creationId xmlns:a16="http://schemas.microsoft.com/office/drawing/2014/main" id="{5C8A449F-DF2C-6C90-B89A-209430272596}"/>
                  </a:ext>
                </a:extLst>
              </p:cNvPr>
              <p:cNvSpPr>
                <a:spLocks noChangeShapeType="1"/>
              </p:cNvSpPr>
              <p:nvPr/>
            </p:nvSpPr>
            <p:spPr bwMode="auto">
              <a:xfrm rot="16200000" flipV="1">
                <a:off x="3046"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80" name="Line 176">
                <a:extLst>
                  <a:ext uri="{FF2B5EF4-FFF2-40B4-BE49-F238E27FC236}">
                    <a16:creationId xmlns:a16="http://schemas.microsoft.com/office/drawing/2014/main" id="{07E89BDE-0CBF-1A9E-AD2C-BA48604860D7}"/>
                  </a:ext>
                </a:extLst>
              </p:cNvPr>
              <p:cNvSpPr>
                <a:spLocks noChangeShapeType="1"/>
              </p:cNvSpPr>
              <p:nvPr/>
            </p:nvSpPr>
            <p:spPr bwMode="auto">
              <a:xfrm rot="-5400000" flipH="1" flipV="1">
                <a:off x="2552"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81" name="Line 177">
                <a:extLst>
                  <a:ext uri="{FF2B5EF4-FFF2-40B4-BE49-F238E27FC236}">
                    <a16:creationId xmlns:a16="http://schemas.microsoft.com/office/drawing/2014/main" id="{C7B7BB12-1C7F-3A71-1D4E-5DF92D4A7BA5}"/>
                  </a:ext>
                </a:extLst>
              </p:cNvPr>
              <p:cNvSpPr>
                <a:spLocks noChangeShapeType="1"/>
              </p:cNvSpPr>
              <p:nvPr/>
            </p:nvSpPr>
            <p:spPr bwMode="auto">
              <a:xfrm rot="16200000" flipH="1">
                <a:off x="1550"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82" name="Line 178">
                <a:extLst>
                  <a:ext uri="{FF2B5EF4-FFF2-40B4-BE49-F238E27FC236}">
                    <a16:creationId xmlns:a16="http://schemas.microsoft.com/office/drawing/2014/main" id="{05978543-C0F5-E9DB-ED8E-9D8B708DDAFE}"/>
                  </a:ext>
                </a:extLst>
              </p:cNvPr>
              <p:cNvSpPr>
                <a:spLocks noChangeShapeType="1"/>
              </p:cNvSpPr>
              <p:nvPr/>
            </p:nvSpPr>
            <p:spPr bwMode="auto">
              <a:xfrm rot="16200000" flipH="1">
                <a:off x="1549"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83" name="Line 179">
                <a:extLst>
                  <a:ext uri="{FF2B5EF4-FFF2-40B4-BE49-F238E27FC236}">
                    <a16:creationId xmlns:a16="http://schemas.microsoft.com/office/drawing/2014/main" id="{5BFE0C11-4576-CD38-60AA-146E0181FF60}"/>
                  </a:ext>
                </a:extLst>
              </p:cNvPr>
              <p:cNvSpPr>
                <a:spLocks noChangeShapeType="1"/>
              </p:cNvSpPr>
              <p:nvPr/>
            </p:nvSpPr>
            <p:spPr bwMode="auto">
              <a:xfrm rot="-5400000" flipH="1" flipV="1">
                <a:off x="2677"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84" name="Line 180">
                <a:extLst>
                  <a:ext uri="{FF2B5EF4-FFF2-40B4-BE49-F238E27FC236}">
                    <a16:creationId xmlns:a16="http://schemas.microsoft.com/office/drawing/2014/main" id="{A8F872E5-2585-A11F-63DA-88B1222AD867}"/>
                  </a:ext>
                </a:extLst>
              </p:cNvPr>
              <p:cNvSpPr>
                <a:spLocks noChangeShapeType="1"/>
              </p:cNvSpPr>
              <p:nvPr/>
            </p:nvSpPr>
            <p:spPr bwMode="auto">
              <a:xfrm rot="16200000" flipH="1">
                <a:off x="2920"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85" name="Line 181">
                <a:extLst>
                  <a:ext uri="{FF2B5EF4-FFF2-40B4-BE49-F238E27FC236}">
                    <a16:creationId xmlns:a16="http://schemas.microsoft.com/office/drawing/2014/main" id="{F03AD254-B02B-166A-4042-951A6D6E4473}"/>
                  </a:ext>
                </a:extLst>
              </p:cNvPr>
              <p:cNvSpPr>
                <a:spLocks noChangeShapeType="1"/>
              </p:cNvSpPr>
              <p:nvPr/>
            </p:nvSpPr>
            <p:spPr bwMode="auto">
              <a:xfrm rot="16200000" flipH="1">
                <a:off x="2678"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86" name="Line 182">
                <a:extLst>
                  <a:ext uri="{FF2B5EF4-FFF2-40B4-BE49-F238E27FC236}">
                    <a16:creationId xmlns:a16="http://schemas.microsoft.com/office/drawing/2014/main" id="{627469E9-90F6-4782-0E70-6A1507FF19FA}"/>
                  </a:ext>
                </a:extLst>
              </p:cNvPr>
              <p:cNvSpPr>
                <a:spLocks noChangeShapeType="1"/>
              </p:cNvSpPr>
              <p:nvPr/>
            </p:nvSpPr>
            <p:spPr bwMode="auto">
              <a:xfrm rot="-5400000" flipH="1" flipV="1">
                <a:off x="2919"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87" name="Line 183">
                <a:extLst>
                  <a:ext uri="{FF2B5EF4-FFF2-40B4-BE49-F238E27FC236}">
                    <a16:creationId xmlns:a16="http://schemas.microsoft.com/office/drawing/2014/main" id="{D80E20CA-380C-C9E9-8E77-00E357E6E3F8}"/>
                  </a:ext>
                </a:extLst>
              </p:cNvPr>
              <p:cNvSpPr>
                <a:spLocks noChangeShapeType="1"/>
              </p:cNvSpPr>
              <p:nvPr/>
            </p:nvSpPr>
            <p:spPr bwMode="auto">
              <a:xfrm rot="-5400000" flipH="1" flipV="1">
                <a:off x="2799" y="3408"/>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88" name="Line 184">
                <a:extLst>
                  <a:ext uri="{FF2B5EF4-FFF2-40B4-BE49-F238E27FC236}">
                    <a16:creationId xmlns:a16="http://schemas.microsoft.com/office/drawing/2014/main" id="{46B927D0-477F-DD51-4810-E44E72DA222A}"/>
                  </a:ext>
                </a:extLst>
              </p:cNvPr>
              <p:cNvSpPr>
                <a:spLocks noChangeShapeType="1"/>
              </p:cNvSpPr>
              <p:nvPr/>
            </p:nvSpPr>
            <p:spPr bwMode="auto">
              <a:xfrm rot="16200000" flipV="1">
                <a:off x="2798" y="989"/>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89" name="Line 185">
                <a:extLst>
                  <a:ext uri="{FF2B5EF4-FFF2-40B4-BE49-F238E27FC236}">
                    <a16:creationId xmlns:a16="http://schemas.microsoft.com/office/drawing/2014/main" id="{FBFABB01-DC26-05BC-D943-4B423F6CCD42}"/>
                  </a:ext>
                </a:extLst>
              </p:cNvPr>
              <p:cNvSpPr>
                <a:spLocks noChangeShapeType="1"/>
              </p:cNvSpPr>
              <p:nvPr/>
            </p:nvSpPr>
            <p:spPr bwMode="auto">
              <a:xfrm rot="-5400000">
                <a:off x="3975"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90" name="Line 186">
                <a:extLst>
                  <a:ext uri="{FF2B5EF4-FFF2-40B4-BE49-F238E27FC236}">
                    <a16:creationId xmlns:a16="http://schemas.microsoft.com/office/drawing/2014/main" id="{9DDD64E5-2081-E85E-5FA6-2086FFFD29E0}"/>
                  </a:ext>
                </a:extLst>
              </p:cNvPr>
              <p:cNvSpPr>
                <a:spLocks noChangeShapeType="1"/>
              </p:cNvSpPr>
              <p:nvPr/>
            </p:nvSpPr>
            <p:spPr bwMode="auto">
              <a:xfrm rot="-5400000">
                <a:off x="1931"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91" name="Line 187">
                <a:extLst>
                  <a:ext uri="{FF2B5EF4-FFF2-40B4-BE49-F238E27FC236}">
                    <a16:creationId xmlns:a16="http://schemas.microsoft.com/office/drawing/2014/main" id="{631EBE1E-E105-CB46-A4D1-2C99D765BCDA}"/>
                  </a:ext>
                </a:extLst>
              </p:cNvPr>
              <p:cNvSpPr>
                <a:spLocks noChangeShapeType="1"/>
              </p:cNvSpPr>
              <p:nvPr/>
            </p:nvSpPr>
            <p:spPr bwMode="auto">
              <a:xfrm rot="-5400000">
                <a:off x="1930"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92" name="Line 188">
                <a:extLst>
                  <a:ext uri="{FF2B5EF4-FFF2-40B4-BE49-F238E27FC236}">
                    <a16:creationId xmlns:a16="http://schemas.microsoft.com/office/drawing/2014/main" id="{16C3E15B-1316-82A2-76E0-A5130C231111}"/>
                  </a:ext>
                </a:extLst>
              </p:cNvPr>
              <p:cNvSpPr>
                <a:spLocks noChangeShapeType="1"/>
              </p:cNvSpPr>
              <p:nvPr/>
            </p:nvSpPr>
            <p:spPr bwMode="auto">
              <a:xfrm rot="-5400000" flipH="1" flipV="1">
                <a:off x="3945"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93" name="Line 189">
                <a:extLst>
                  <a:ext uri="{FF2B5EF4-FFF2-40B4-BE49-F238E27FC236}">
                    <a16:creationId xmlns:a16="http://schemas.microsoft.com/office/drawing/2014/main" id="{3E61A6E2-9956-CDEC-3D07-A2A9E6F747FC}"/>
                  </a:ext>
                </a:extLst>
              </p:cNvPr>
              <p:cNvSpPr>
                <a:spLocks noChangeShapeType="1"/>
              </p:cNvSpPr>
              <p:nvPr/>
            </p:nvSpPr>
            <p:spPr bwMode="auto">
              <a:xfrm rot="16200000" flipH="1">
                <a:off x="3946"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94" name="Line 190">
                <a:extLst>
                  <a:ext uri="{FF2B5EF4-FFF2-40B4-BE49-F238E27FC236}">
                    <a16:creationId xmlns:a16="http://schemas.microsoft.com/office/drawing/2014/main" id="{C5BC1B6F-F2D0-C587-2478-4319683F0381}"/>
                  </a:ext>
                </a:extLst>
              </p:cNvPr>
              <p:cNvSpPr>
                <a:spLocks noChangeShapeType="1"/>
              </p:cNvSpPr>
              <p:nvPr/>
            </p:nvSpPr>
            <p:spPr bwMode="auto">
              <a:xfrm rot="-5400000" flipH="1" flipV="1">
                <a:off x="1652"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95" name="Line 191">
                <a:extLst>
                  <a:ext uri="{FF2B5EF4-FFF2-40B4-BE49-F238E27FC236}">
                    <a16:creationId xmlns:a16="http://schemas.microsoft.com/office/drawing/2014/main" id="{D775ED29-9754-2AEA-42DB-198A493DCAB6}"/>
                  </a:ext>
                </a:extLst>
              </p:cNvPr>
              <p:cNvSpPr>
                <a:spLocks noChangeShapeType="1"/>
              </p:cNvSpPr>
              <p:nvPr/>
            </p:nvSpPr>
            <p:spPr bwMode="auto">
              <a:xfrm rot="16200000" flipH="1">
                <a:off x="1653"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96" name="Line 192">
                <a:extLst>
                  <a:ext uri="{FF2B5EF4-FFF2-40B4-BE49-F238E27FC236}">
                    <a16:creationId xmlns:a16="http://schemas.microsoft.com/office/drawing/2014/main" id="{9F87B22D-4B1B-20A8-468B-BAA7D824631B}"/>
                  </a:ext>
                </a:extLst>
              </p:cNvPr>
              <p:cNvSpPr>
                <a:spLocks noChangeShapeType="1"/>
              </p:cNvSpPr>
              <p:nvPr/>
            </p:nvSpPr>
            <p:spPr bwMode="auto">
              <a:xfrm rot="16200000" flipH="1">
                <a:off x="2322"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97" name="Line 193">
                <a:extLst>
                  <a:ext uri="{FF2B5EF4-FFF2-40B4-BE49-F238E27FC236}">
                    <a16:creationId xmlns:a16="http://schemas.microsoft.com/office/drawing/2014/main" id="{C061D597-A96A-7BD2-7069-426AF15554B3}"/>
                  </a:ext>
                </a:extLst>
              </p:cNvPr>
              <p:cNvSpPr>
                <a:spLocks noChangeShapeType="1"/>
              </p:cNvSpPr>
              <p:nvPr/>
            </p:nvSpPr>
            <p:spPr bwMode="auto">
              <a:xfrm rot="16200000" flipH="1">
                <a:off x="2321"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98" name="Line 194">
                <a:extLst>
                  <a:ext uri="{FF2B5EF4-FFF2-40B4-BE49-F238E27FC236}">
                    <a16:creationId xmlns:a16="http://schemas.microsoft.com/office/drawing/2014/main" id="{D68C6607-C11D-6755-5143-118D967F2FBA}"/>
                  </a:ext>
                </a:extLst>
              </p:cNvPr>
              <p:cNvSpPr>
                <a:spLocks noChangeShapeType="1"/>
              </p:cNvSpPr>
              <p:nvPr/>
            </p:nvSpPr>
            <p:spPr bwMode="auto">
              <a:xfrm rot="16200000" flipH="1">
                <a:off x="369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499" name="Line 195">
                <a:extLst>
                  <a:ext uri="{FF2B5EF4-FFF2-40B4-BE49-F238E27FC236}">
                    <a16:creationId xmlns:a16="http://schemas.microsoft.com/office/drawing/2014/main" id="{F8719699-50E5-D9F1-14FF-E15060CE092C}"/>
                  </a:ext>
                </a:extLst>
              </p:cNvPr>
              <p:cNvSpPr>
                <a:spLocks noChangeShapeType="1"/>
              </p:cNvSpPr>
              <p:nvPr/>
            </p:nvSpPr>
            <p:spPr bwMode="auto">
              <a:xfrm rot="16200000" flipH="1">
                <a:off x="190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00" name="Line 196">
                <a:extLst>
                  <a:ext uri="{FF2B5EF4-FFF2-40B4-BE49-F238E27FC236}">
                    <a16:creationId xmlns:a16="http://schemas.microsoft.com/office/drawing/2014/main" id="{6B755E54-FBAC-6515-94C4-2AF0AA3FCB64}"/>
                  </a:ext>
                </a:extLst>
              </p:cNvPr>
              <p:cNvSpPr>
                <a:spLocks noChangeShapeType="1"/>
              </p:cNvSpPr>
              <p:nvPr/>
            </p:nvSpPr>
            <p:spPr bwMode="auto">
              <a:xfrm rot="-5400000" flipH="1" flipV="1">
                <a:off x="2172"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01" name="Line 197">
                <a:extLst>
                  <a:ext uri="{FF2B5EF4-FFF2-40B4-BE49-F238E27FC236}">
                    <a16:creationId xmlns:a16="http://schemas.microsoft.com/office/drawing/2014/main" id="{9C42E26E-047B-55DE-ABE1-11019DD803C5}"/>
                  </a:ext>
                </a:extLst>
              </p:cNvPr>
              <p:cNvSpPr>
                <a:spLocks noChangeShapeType="1"/>
              </p:cNvSpPr>
              <p:nvPr/>
            </p:nvSpPr>
            <p:spPr bwMode="auto">
              <a:xfrm rot="-5400000" flipH="1" flipV="1">
                <a:off x="3427"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02" name="Line 198">
                <a:extLst>
                  <a:ext uri="{FF2B5EF4-FFF2-40B4-BE49-F238E27FC236}">
                    <a16:creationId xmlns:a16="http://schemas.microsoft.com/office/drawing/2014/main" id="{D978D6C4-F503-AAC0-B4C1-F0616D87B407}"/>
                  </a:ext>
                </a:extLst>
              </p:cNvPr>
              <p:cNvSpPr>
                <a:spLocks noChangeShapeType="1"/>
              </p:cNvSpPr>
              <p:nvPr/>
            </p:nvSpPr>
            <p:spPr bwMode="auto">
              <a:xfrm rot="-5400000" flipH="1" flipV="1">
                <a:off x="190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03" name="Line 199">
                <a:extLst>
                  <a:ext uri="{FF2B5EF4-FFF2-40B4-BE49-F238E27FC236}">
                    <a16:creationId xmlns:a16="http://schemas.microsoft.com/office/drawing/2014/main" id="{30C143BD-785C-18EB-7B71-FFFA34A2A59B}"/>
                  </a:ext>
                </a:extLst>
              </p:cNvPr>
              <p:cNvSpPr>
                <a:spLocks noChangeShapeType="1"/>
              </p:cNvSpPr>
              <p:nvPr/>
            </p:nvSpPr>
            <p:spPr bwMode="auto">
              <a:xfrm rot="-5400000" flipH="1" flipV="1">
                <a:off x="368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04" name="Line 200">
                <a:extLst>
                  <a:ext uri="{FF2B5EF4-FFF2-40B4-BE49-F238E27FC236}">
                    <a16:creationId xmlns:a16="http://schemas.microsoft.com/office/drawing/2014/main" id="{5980864E-6B19-9D33-6C94-245B63B75B8A}"/>
                  </a:ext>
                </a:extLst>
              </p:cNvPr>
              <p:cNvSpPr>
                <a:spLocks noChangeShapeType="1"/>
              </p:cNvSpPr>
              <p:nvPr/>
            </p:nvSpPr>
            <p:spPr bwMode="auto">
              <a:xfrm rot="16200000" flipH="1">
                <a:off x="3426"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05" name="Line 201">
                <a:extLst>
                  <a:ext uri="{FF2B5EF4-FFF2-40B4-BE49-F238E27FC236}">
                    <a16:creationId xmlns:a16="http://schemas.microsoft.com/office/drawing/2014/main" id="{B1F6F180-D210-40BF-566E-6F84D5098C1B}"/>
                  </a:ext>
                </a:extLst>
              </p:cNvPr>
              <p:cNvSpPr>
                <a:spLocks noChangeShapeType="1"/>
              </p:cNvSpPr>
              <p:nvPr/>
            </p:nvSpPr>
            <p:spPr bwMode="auto">
              <a:xfrm rot="16200000" flipH="1">
                <a:off x="2171"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06" name="Line 202">
                <a:extLst>
                  <a:ext uri="{FF2B5EF4-FFF2-40B4-BE49-F238E27FC236}">
                    <a16:creationId xmlns:a16="http://schemas.microsoft.com/office/drawing/2014/main" id="{C4863286-FD70-9DA4-7677-7FA78BF1E1FA}"/>
                  </a:ext>
                </a:extLst>
              </p:cNvPr>
              <p:cNvSpPr>
                <a:spLocks noChangeShapeType="1"/>
              </p:cNvSpPr>
              <p:nvPr/>
            </p:nvSpPr>
            <p:spPr bwMode="auto">
              <a:xfrm rot="-5400000">
                <a:off x="1676"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07" name="Line 203">
                <a:extLst>
                  <a:ext uri="{FF2B5EF4-FFF2-40B4-BE49-F238E27FC236}">
                    <a16:creationId xmlns:a16="http://schemas.microsoft.com/office/drawing/2014/main" id="{7206FD61-27B4-0429-1C73-BA1908750115}"/>
                  </a:ext>
                </a:extLst>
              </p:cNvPr>
              <p:cNvSpPr>
                <a:spLocks noChangeShapeType="1"/>
              </p:cNvSpPr>
              <p:nvPr/>
            </p:nvSpPr>
            <p:spPr bwMode="auto">
              <a:xfrm rot="-5400000">
                <a:off x="1677"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08" name="Line 204">
                <a:extLst>
                  <a:ext uri="{FF2B5EF4-FFF2-40B4-BE49-F238E27FC236}">
                    <a16:creationId xmlns:a16="http://schemas.microsoft.com/office/drawing/2014/main" id="{99E00835-7BC4-0038-873F-AD07DD90273A}"/>
                  </a:ext>
                </a:extLst>
              </p:cNvPr>
              <p:cNvSpPr>
                <a:spLocks noChangeShapeType="1"/>
              </p:cNvSpPr>
              <p:nvPr/>
            </p:nvSpPr>
            <p:spPr bwMode="auto">
              <a:xfrm rot="16200000" flipH="1">
                <a:off x="1804"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09" name="Line 205">
                <a:extLst>
                  <a:ext uri="{FF2B5EF4-FFF2-40B4-BE49-F238E27FC236}">
                    <a16:creationId xmlns:a16="http://schemas.microsoft.com/office/drawing/2014/main" id="{E1E7E514-D9EE-0F2A-3B47-03926ECCD6B7}"/>
                  </a:ext>
                </a:extLst>
              </p:cNvPr>
              <p:cNvSpPr>
                <a:spLocks noChangeShapeType="1"/>
              </p:cNvSpPr>
              <p:nvPr/>
            </p:nvSpPr>
            <p:spPr bwMode="auto">
              <a:xfrm rot="16200000" flipH="1">
                <a:off x="1809"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10" name="Line 206">
                <a:extLst>
                  <a:ext uri="{FF2B5EF4-FFF2-40B4-BE49-F238E27FC236}">
                    <a16:creationId xmlns:a16="http://schemas.microsoft.com/office/drawing/2014/main" id="{1FD1D29F-5A94-1140-E53F-5F7313F2333C}"/>
                  </a:ext>
                </a:extLst>
              </p:cNvPr>
              <p:cNvSpPr>
                <a:spLocks noChangeShapeType="1"/>
              </p:cNvSpPr>
              <p:nvPr/>
            </p:nvSpPr>
            <p:spPr bwMode="auto">
              <a:xfrm rot="-5400000" flipH="1" flipV="1">
                <a:off x="3812"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11" name="Line 207">
                <a:extLst>
                  <a:ext uri="{FF2B5EF4-FFF2-40B4-BE49-F238E27FC236}">
                    <a16:creationId xmlns:a16="http://schemas.microsoft.com/office/drawing/2014/main" id="{012AEF67-5363-D8B8-5155-617926E980BD}"/>
                  </a:ext>
                </a:extLst>
              </p:cNvPr>
              <p:cNvSpPr>
                <a:spLocks noChangeShapeType="1"/>
              </p:cNvSpPr>
              <p:nvPr/>
            </p:nvSpPr>
            <p:spPr bwMode="auto">
              <a:xfrm rot="-5400000" flipH="1" flipV="1">
                <a:off x="1773"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12" name="Line 208">
                <a:extLst>
                  <a:ext uri="{FF2B5EF4-FFF2-40B4-BE49-F238E27FC236}">
                    <a16:creationId xmlns:a16="http://schemas.microsoft.com/office/drawing/2014/main" id="{01D2F23F-D1B6-03FF-26FD-B4A80D55C26D}"/>
                  </a:ext>
                </a:extLst>
              </p:cNvPr>
              <p:cNvSpPr>
                <a:spLocks noChangeShapeType="1"/>
              </p:cNvSpPr>
              <p:nvPr/>
            </p:nvSpPr>
            <p:spPr bwMode="auto">
              <a:xfrm rot="16200000" flipV="1">
                <a:off x="3813"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13" name="Line 209">
                <a:extLst>
                  <a:ext uri="{FF2B5EF4-FFF2-40B4-BE49-F238E27FC236}">
                    <a16:creationId xmlns:a16="http://schemas.microsoft.com/office/drawing/2014/main" id="{0F99A7CC-7D88-7354-FB36-2A9D0341918B}"/>
                  </a:ext>
                </a:extLst>
              </p:cNvPr>
              <p:cNvSpPr>
                <a:spLocks noChangeShapeType="1"/>
              </p:cNvSpPr>
              <p:nvPr/>
            </p:nvSpPr>
            <p:spPr bwMode="auto">
              <a:xfrm rot="16200000" flipV="1">
                <a:off x="1774"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14" name="Line 210">
                <a:extLst>
                  <a:ext uri="{FF2B5EF4-FFF2-40B4-BE49-F238E27FC236}">
                    <a16:creationId xmlns:a16="http://schemas.microsoft.com/office/drawing/2014/main" id="{6EB771EB-398B-4688-7886-06917D7DB325}"/>
                  </a:ext>
                </a:extLst>
              </p:cNvPr>
              <p:cNvSpPr>
                <a:spLocks noChangeShapeType="1"/>
              </p:cNvSpPr>
              <p:nvPr/>
            </p:nvSpPr>
            <p:spPr bwMode="auto">
              <a:xfrm rot="-5400000" flipH="1" flipV="1">
                <a:off x="3946"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15" name="Line 211">
                <a:extLst>
                  <a:ext uri="{FF2B5EF4-FFF2-40B4-BE49-F238E27FC236}">
                    <a16:creationId xmlns:a16="http://schemas.microsoft.com/office/drawing/2014/main" id="{1B3549AB-F378-C8FA-88BF-8C7C7EC59C4B}"/>
                  </a:ext>
                </a:extLst>
              </p:cNvPr>
              <p:cNvSpPr>
                <a:spLocks noChangeShapeType="1"/>
              </p:cNvSpPr>
              <p:nvPr/>
            </p:nvSpPr>
            <p:spPr bwMode="auto">
              <a:xfrm rot="-5400000" flipH="1" flipV="1">
                <a:off x="1653"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16" name="Line 212">
                <a:extLst>
                  <a:ext uri="{FF2B5EF4-FFF2-40B4-BE49-F238E27FC236}">
                    <a16:creationId xmlns:a16="http://schemas.microsoft.com/office/drawing/2014/main" id="{3D350D03-C751-816B-183D-9503EAB829F2}"/>
                  </a:ext>
                </a:extLst>
              </p:cNvPr>
              <p:cNvSpPr>
                <a:spLocks noChangeShapeType="1"/>
              </p:cNvSpPr>
              <p:nvPr/>
            </p:nvSpPr>
            <p:spPr bwMode="auto">
              <a:xfrm rot="16200000" flipH="1">
                <a:off x="1652"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17" name="Line 213">
                <a:extLst>
                  <a:ext uri="{FF2B5EF4-FFF2-40B4-BE49-F238E27FC236}">
                    <a16:creationId xmlns:a16="http://schemas.microsoft.com/office/drawing/2014/main" id="{3D51DD4E-8B4F-8456-C752-B21FB7265703}"/>
                  </a:ext>
                </a:extLst>
              </p:cNvPr>
              <p:cNvSpPr>
                <a:spLocks noChangeShapeType="1"/>
              </p:cNvSpPr>
              <p:nvPr/>
            </p:nvSpPr>
            <p:spPr bwMode="auto">
              <a:xfrm rot="16200000" flipH="1">
                <a:off x="3945"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18" name="Line 214">
                <a:extLst>
                  <a:ext uri="{FF2B5EF4-FFF2-40B4-BE49-F238E27FC236}">
                    <a16:creationId xmlns:a16="http://schemas.microsoft.com/office/drawing/2014/main" id="{696FF10F-E9BC-F8AF-6756-8A208105EF64}"/>
                  </a:ext>
                </a:extLst>
              </p:cNvPr>
              <p:cNvSpPr>
                <a:spLocks noChangeShapeType="1"/>
              </p:cNvSpPr>
              <p:nvPr/>
            </p:nvSpPr>
            <p:spPr bwMode="auto">
              <a:xfrm rot="16200000" flipH="1">
                <a:off x="3071"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19" name="Line 215">
                <a:extLst>
                  <a:ext uri="{FF2B5EF4-FFF2-40B4-BE49-F238E27FC236}">
                    <a16:creationId xmlns:a16="http://schemas.microsoft.com/office/drawing/2014/main" id="{171273E6-9776-B237-14EF-D6523C467F86}"/>
                  </a:ext>
                </a:extLst>
              </p:cNvPr>
              <p:cNvSpPr>
                <a:spLocks noChangeShapeType="1"/>
              </p:cNvSpPr>
              <p:nvPr/>
            </p:nvSpPr>
            <p:spPr bwMode="auto">
              <a:xfrm rot="16200000" flipH="1">
                <a:off x="3070"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20" name="Line 216">
                <a:extLst>
                  <a:ext uri="{FF2B5EF4-FFF2-40B4-BE49-F238E27FC236}">
                    <a16:creationId xmlns:a16="http://schemas.microsoft.com/office/drawing/2014/main" id="{43C09ABC-AB27-D1F8-82B6-5F88A3524961}"/>
                  </a:ext>
                </a:extLst>
              </p:cNvPr>
              <p:cNvSpPr>
                <a:spLocks noChangeShapeType="1"/>
              </p:cNvSpPr>
              <p:nvPr/>
            </p:nvSpPr>
            <p:spPr bwMode="auto">
              <a:xfrm rot="-5400000">
                <a:off x="3451"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21" name="Line 217">
                <a:extLst>
                  <a:ext uri="{FF2B5EF4-FFF2-40B4-BE49-F238E27FC236}">
                    <a16:creationId xmlns:a16="http://schemas.microsoft.com/office/drawing/2014/main" id="{34182DA0-BC61-8B05-B6FB-1B5515D40460}"/>
                  </a:ext>
                </a:extLst>
              </p:cNvPr>
              <p:cNvSpPr>
                <a:spLocks noChangeShapeType="1"/>
              </p:cNvSpPr>
              <p:nvPr/>
            </p:nvSpPr>
            <p:spPr bwMode="auto">
              <a:xfrm rot="-5400000">
                <a:off x="3450"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22" name="Line 218">
                <a:extLst>
                  <a:ext uri="{FF2B5EF4-FFF2-40B4-BE49-F238E27FC236}">
                    <a16:creationId xmlns:a16="http://schemas.microsoft.com/office/drawing/2014/main" id="{1ECAD586-A1C7-E34D-C1E7-69DA95E5562B}"/>
                  </a:ext>
                </a:extLst>
              </p:cNvPr>
              <p:cNvSpPr>
                <a:spLocks noChangeShapeType="1"/>
              </p:cNvSpPr>
              <p:nvPr/>
            </p:nvSpPr>
            <p:spPr bwMode="auto">
              <a:xfrm rot="16200000" flipH="1">
                <a:off x="2576"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23" name="Line 219">
                <a:extLst>
                  <a:ext uri="{FF2B5EF4-FFF2-40B4-BE49-F238E27FC236}">
                    <a16:creationId xmlns:a16="http://schemas.microsoft.com/office/drawing/2014/main" id="{CAF42476-E8A6-C201-E5BC-33D32ADBC44D}"/>
                  </a:ext>
                </a:extLst>
              </p:cNvPr>
              <p:cNvSpPr>
                <a:spLocks noChangeShapeType="1"/>
              </p:cNvSpPr>
              <p:nvPr/>
            </p:nvSpPr>
            <p:spPr bwMode="auto">
              <a:xfrm rot="16200000" flipH="1">
                <a:off x="2575"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24" name="Line 220">
                <a:extLst>
                  <a:ext uri="{FF2B5EF4-FFF2-40B4-BE49-F238E27FC236}">
                    <a16:creationId xmlns:a16="http://schemas.microsoft.com/office/drawing/2014/main" id="{77E6719D-0517-02AA-6D41-BF5D3E6C101F}"/>
                  </a:ext>
                </a:extLst>
              </p:cNvPr>
              <p:cNvSpPr>
                <a:spLocks noChangeShapeType="1"/>
              </p:cNvSpPr>
              <p:nvPr/>
            </p:nvSpPr>
            <p:spPr bwMode="auto">
              <a:xfrm rot="16200000" flipV="1">
                <a:off x="3300"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25" name="Line 221">
                <a:extLst>
                  <a:ext uri="{FF2B5EF4-FFF2-40B4-BE49-F238E27FC236}">
                    <a16:creationId xmlns:a16="http://schemas.microsoft.com/office/drawing/2014/main" id="{8D292E70-6277-186C-BB5D-31AFC91CA02E}"/>
                  </a:ext>
                </a:extLst>
              </p:cNvPr>
              <p:cNvSpPr>
                <a:spLocks noChangeShapeType="1"/>
              </p:cNvSpPr>
              <p:nvPr/>
            </p:nvSpPr>
            <p:spPr bwMode="auto">
              <a:xfrm rot="16200000" flipV="1">
                <a:off x="2298"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26" name="Line 222">
                <a:extLst>
                  <a:ext uri="{FF2B5EF4-FFF2-40B4-BE49-F238E27FC236}">
                    <a16:creationId xmlns:a16="http://schemas.microsoft.com/office/drawing/2014/main" id="{525EDB81-CAAA-6961-7168-9021F7CC2492}"/>
                  </a:ext>
                </a:extLst>
              </p:cNvPr>
              <p:cNvSpPr>
                <a:spLocks noChangeShapeType="1"/>
              </p:cNvSpPr>
              <p:nvPr/>
            </p:nvSpPr>
            <p:spPr bwMode="auto">
              <a:xfrm rot="-5400000" flipH="1" flipV="1">
                <a:off x="2297"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27" name="Line 223">
                <a:extLst>
                  <a:ext uri="{FF2B5EF4-FFF2-40B4-BE49-F238E27FC236}">
                    <a16:creationId xmlns:a16="http://schemas.microsoft.com/office/drawing/2014/main" id="{5136785C-6762-4E64-5339-7E58EE33C2A2}"/>
                  </a:ext>
                </a:extLst>
              </p:cNvPr>
              <p:cNvSpPr>
                <a:spLocks noChangeShapeType="1"/>
              </p:cNvSpPr>
              <p:nvPr/>
            </p:nvSpPr>
            <p:spPr bwMode="auto">
              <a:xfrm rot="-5400000" flipH="1" flipV="1">
                <a:off x="3299"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28" name="Line 224">
                <a:extLst>
                  <a:ext uri="{FF2B5EF4-FFF2-40B4-BE49-F238E27FC236}">
                    <a16:creationId xmlns:a16="http://schemas.microsoft.com/office/drawing/2014/main" id="{09ADC866-F735-4E65-30BE-DD7795F97A0F}"/>
                  </a:ext>
                </a:extLst>
              </p:cNvPr>
              <p:cNvSpPr>
                <a:spLocks noChangeShapeType="1"/>
              </p:cNvSpPr>
              <p:nvPr/>
            </p:nvSpPr>
            <p:spPr bwMode="auto">
              <a:xfrm rot="16200000" flipH="1">
                <a:off x="3843"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29" name="Line 225">
                <a:extLst>
                  <a:ext uri="{FF2B5EF4-FFF2-40B4-BE49-F238E27FC236}">
                    <a16:creationId xmlns:a16="http://schemas.microsoft.com/office/drawing/2014/main" id="{9CDAF5A8-C08C-B729-999C-35AF70CA1E81}"/>
                  </a:ext>
                </a:extLst>
              </p:cNvPr>
              <p:cNvSpPr>
                <a:spLocks noChangeShapeType="1"/>
              </p:cNvSpPr>
              <p:nvPr/>
            </p:nvSpPr>
            <p:spPr bwMode="auto">
              <a:xfrm rot="16200000" flipH="1">
                <a:off x="2818"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30" name="Line 226">
                <a:extLst>
                  <a:ext uri="{FF2B5EF4-FFF2-40B4-BE49-F238E27FC236}">
                    <a16:creationId xmlns:a16="http://schemas.microsoft.com/office/drawing/2014/main" id="{A595E0F0-B4D4-D9D8-5137-4E149B375EB2}"/>
                  </a:ext>
                </a:extLst>
              </p:cNvPr>
              <p:cNvSpPr>
                <a:spLocks noChangeShapeType="1"/>
              </p:cNvSpPr>
              <p:nvPr/>
            </p:nvSpPr>
            <p:spPr bwMode="auto">
              <a:xfrm rot="16200000" flipH="1">
                <a:off x="3842"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31" name="Line 227">
                <a:extLst>
                  <a:ext uri="{FF2B5EF4-FFF2-40B4-BE49-F238E27FC236}">
                    <a16:creationId xmlns:a16="http://schemas.microsoft.com/office/drawing/2014/main" id="{24A656E6-70B9-1239-354F-6CA4E666D0F0}"/>
                  </a:ext>
                </a:extLst>
              </p:cNvPr>
              <p:cNvSpPr>
                <a:spLocks noChangeShapeType="1"/>
              </p:cNvSpPr>
              <p:nvPr/>
            </p:nvSpPr>
            <p:spPr bwMode="auto">
              <a:xfrm rot="16200000" flipH="1">
                <a:off x="2817"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32" name="Line 228">
                <a:extLst>
                  <a:ext uri="{FF2B5EF4-FFF2-40B4-BE49-F238E27FC236}">
                    <a16:creationId xmlns:a16="http://schemas.microsoft.com/office/drawing/2014/main" id="{61DBDEAD-CA13-3E0C-EE43-98D66C883772}"/>
                  </a:ext>
                </a:extLst>
              </p:cNvPr>
              <p:cNvSpPr>
                <a:spLocks noChangeShapeType="1"/>
              </p:cNvSpPr>
              <p:nvPr/>
            </p:nvSpPr>
            <p:spPr bwMode="auto">
              <a:xfrm rot="-5400000" flipH="1" flipV="1">
                <a:off x="2039" y="2959"/>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33" name="Line 229">
                <a:extLst>
                  <a:ext uri="{FF2B5EF4-FFF2-40B4-BE49-F238E27FC236}">
                    <a16:creationId xmlns:a16="http://schemas.microsoft.com/office/drawing/2014/main" id="{E8BD155B-EB1A-950C-81B5-B082D154FA75}"/>
                  </a:ext>
                </a:extLst>
              </p:cNvPr>
              <p:cNvSpPr>
                <a:spLocks noChangeShapeType="1"/>
              </p:cNvSpPr>
              <p:nvPr/>
            </p:nvSpPr>
            <p:spPr bwMode="auto">
              <a:xfrm rot="-5400000" flipH="1" flipV="1">
                <a:off x="3559" y="2959"/>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34" name="Line 230">
                <a:extLst>
                  <a:ext uri="{FF2B5EF4-FFF2-40B4-BE49-F238E27FC236}">
                    <a16:creationId xmlns:a16="http://schemas.microsoft.com/office/drawing/2014/main" id="{76E445CE-8DBC-B9B3-5A11-2F21BAB9A42D}"/>
                  </a:ext>
                </a:extLst>
              </p:cNvPr>
              <p:cNvSpPr>
                <a:spLocks noChangeShapeType="1"/>
              </p:cNvSpPr>
              <p:nvPr/>
            </p:nvSpPr>
            <p:spPr bwMode="auto">
              <a:xfrm rot="16200000" flipV="1">
                <a:off x="2033" y="1422"/>
                <a:ext cx="80"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35" name="Line 231">
                <a:extLst>
                  <a:ext uri="{FF2B5EF4-FFF2-40B4-BE49-F238E27FC236}">
                    <a16:creationId xmlns:a16="http://schemas.microsoft.com/office/drawing/2014/main" id="{5683AE68-C769-1CCB-8101-8B030D746373}"/>
                  </a:ext>
                </a:extLst>
              </p:cNvPr>
              <p:cNvSpPr>
                <a:spLocks noChangeShapeType="1"/>
              </p:cNvSpPr>
              <p:nvPr/>
            </p:nvSpPr>
            <p:spPr bwMode="auto">
              <a:xfrm rot="16200000" flipV="1">
                <a:off x="3553" y="1422"/>
                <a:ext cx="80"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36" name="Line 232">
                <a:extLst>
                  <a:ext uri="{FF2B5EF4-FFF2-40B4-BE49-F238E27FC236}">
                    <a16:creationId xmlns:a16="http://schemas.microsoft.com/office/drawing/2014/main" id="{14A8FD12-86CD-C1EC-7BA4-2889DC3A4B2E}"/>
                  </a:ext>
                </a:extLst>
              </p:cNvPr>
              <p:cNvSpPr>
                <a:spLocks noChangeShapeType="1"/>
              </p:cNvSpPr>
              <p:nvPr/>
            </p:nvSpPr>
            <p:spPr bwMode="auto">
              <a:xfrm rot="-5400000">
                <a:off x="1682"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37" name="Line 233">
                <a:extLst>
                  <a:ext uri="{FF2B5EF4-FFF2-40B4-BE49-F238E27FC236}">
                    <a16:creationId xmlns:a16="http://schemas.microsoft.com/office/drawing/2014/main" id="{32DFFA84-3B85-93EA-F4B5-CE4E47F84D9A}"/>
                  </a:ext>
                </a:extLst>
              </p:cNvPr>
              <p:cNvSpPr>
                <a:spLocks noChangeShapeType="1"/>
              </p:cNvSpPr>
              <p:nvPr/>
            </p:nvSpPr>
            <p:spPr bwMode="auto">
              <a:xfrm rot="-5400000" flipH="1" flipV="1">
                <a:off x="1780"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38" name="Line 234">
                <a:extLst>
                  <a:ext uri="{FF2B5EF4-FFF2-40B4-BE49-F238E27FC236}">
                    <a16:creationId xmlns:a16="http://schemas.microsoft.com/office/drawing/2014/main" id="{E9480CAF-EDB0-9B09-C787-AA786BCBA854}"/>
                  </a:ext>
                </a:extLst>
              </p:cNvPr>
              <p:cNvSpPr>
                <a:spLocks noChangeShapeType="1"/>
              </p:cNvSpPr>
              <p:nvPr/>
            </p:nvSpPr>
            <p:spPr bwMode="auto">
              <a:xfrm rot="16200000" flipV="1">
                <a:off x="3818"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39" name="Line 235">
                <a:extLst>
                  <a:ext uri="{FF2B5EF4-FFF2-40B4-BE49-F238E27FC236}">
                    <a16:creationId xmlns:a16="http://schemas.microsoft.com/office/drawing/2014/main" id="{B3B323AF-76C9-2B44-0057-394376323AF1}"/>
                  </a:ext>
                </a:extLst>
              </p:cNvPr>
              <p:cNvSpPr>
                <a:spLocks noChangeShapeType="1"/>
              </p:cNvSpPr>
              <p:nvPr/>
            </p:nvSpPr>
            <p:spPr bwMode="auto">
              <a:xfrm rot="-5400000" flipH="1" flipV="1">
                <a:off x="3819"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40" name="Line 236">
                <a:extLst>
                  <a:ext uri="{FF2B5EF4-FFF2-40B4-BE49-F238E27FC236}">
                    <a16:creationId xmlns:a16="http://schemas.microsoft.com/office/drawing/2014/main" id="{94BBB5E1-9694-9A24-AECF-59B9534603F8}"/>
                  </a:ext>
                </a:extLst>
              </p:cNvPr>
              <p:cNvSpPr>
                <a:spLocks noChangeShapeType="1"/>
              </p:cNvSpPr>
              <p:nvPr/>
            </p:nvSpPr>
            <p:spPr bwMode="auto">
              <a:xfrm rot="16200000" flipV="1">
                <a:off x="1779"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41" name="Line 237">
                <a:extLst>
                  <a:ext uri="{FF2B5EF4-FFF2-40B4-BE49-F238E27FC236}">
                    <a16:creationId xmlns:a16="http://schemas.microsoft.com/office/drawing/2014/main" id="{16FF63CC-F274-F39A-C292-AD16EBC577B7}"/>
                  </a:ext>
                </a:extLst>
              </p:cNvPr>
              <p:cNvSpPr>
                <a:spLocks noChangeShapeType="1"/>
              </p:cNvSpPr>
              <p:nvPr/>
            </p:nvSpPr>
            <p:spPr bwMode="auto">
              <a:xfrm rot="-5400000" flipH="1" flipV="1">
                <a:off x="2425"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42" name="Line 238">
                <a:extLst>
                  <a:ext uri="{FF2B5EF4-FFF2-40B4-BE49-F238E27FC236}">
                    <a16:creationId xmlns:a16="http://schemas.microsoft.com/office/drawing/2014/main" id="{CC8EE2E7-9E9D-7A74-943F-13BFF654755A}"/>
                  </a:ext>
                </a:extLst>
              </p:cNvPr>
              <p:cNvSpPr>
                <a:spLocks noChangeShapeType="1"/>
              </p:cNvSpPr>
              <p:nvPr/>
            </p:nvSpPr>
            <p:spPr bwMode="auto">
              <a:xfrm rot="-5400000" flipH="1" flipV="1">
                <a:off x="3174"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43" name="Line 239">
                <a:extLst>
                  <a:ext uri="{FF2B5EF4-FFF2-40B4-BE49-F238E27FC236}">
                    <a16:creationId xmlns:a16="http://schemas.microsoft.com/office/drawing/2014/main" id="{17A73BDD-385C-F375-9970-6101F340E18B}"/>
                  </a:ext>
                </a:extLst>
              </p:cNvPr>
              <p:cNvSpPr>
                <a:spLocks noChangeShapeType="1"/>
              </p:cNvSpPr>
              <p:nvPr/>
            </p:nvSpPr>
            <p:spPr bwMode="auto">
              <a:xfrm rot="16200000" flipH="1">
                <a:off x="2424"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44" name="Line 240">
                <a:extLst>
                  <a:ext uri="{FF2B5EF4-FFF2-40B4-BE49-F238E27FC236}">
                    <a16:creationId xmlns:a16="http://schemas.microsoft.com/office/drawing/2014/main" id="{436CCCBA-5FF5-23DA-F898-75F95A6939A1}"/>
                  </a:ext>
                </a:extLst>
              </p:cNvPr>
              <p:cNvSpPr>
                <a:spLocks noChangeShapeType="1"/>
              </p:cNvSpPr>
              <p:nvPr/>
            </p:nvSpPr>
            <p:spPr bwMode="auto">
              <a:xfrm rot="16200000" flipH="1">
                <a:off x="3173"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45" name="Line 241">
                <a:extLst>
                  <a:ext uri="{FF2B5EF4-FFF2-40B4-BE49-F238E27FC236}">
                    <a16:creationId xmlns:a16="http://schemas.microsoft.com/office/drawing/2014/main" id="{41F8E3F7-3A5C-50D2-F332-77C21264862C}"/>
                  </a:ext>
                </a:extLst>
              </p:cNvPr>
              <p:cNvSpPr>
                <a:spLocks noChangeShapeType="1"/>
              </p:cNvSpPr>
              <p:nvPr/>
            </p:nvSpPr>
            <p:spPr bwMode="auto">
              <a:xfrm rot="16200000" flipH="1">
                <a:off x="3589"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46" name="Line 242">
                <a:extLst>
                  <a:ext uri="{FF2B5EF4-FFF2-40B4-BE49-F238E27FC236}">
                    <a16:creationId xmlns:a16="http://schemas.microsoft.com/office/drawing/2014/main" id="{D612275B-E806-8588-593C-6EDD8A86F5F9}"/>
                  </a:ext>
                </a:extLst>
              </p:cNvPr>
              <p:cNvSpPr>
                <a:spLocks noChangeShapeType="1"/>
              </p:cNvSpPr>
              <p:nvPr/>
            </p:nvSpPr>
            <p:spPr bwMode="auto">
              <a:xfrm rot="16200000" flipH="1">
                <a:off x="3594"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47" name="Line 243">
                <a:extLst>
                  <a:ext uri="{FF2B5EF4-FFF2-40B4-BE49-F238E27FC236}">
                    <a16:creationId xmlns:a16="http://schemas.microsoft.com/office/drawing/2014/main" id="{330FCF72-1F15-FA9F-18D3-DFB47E7297C9}"/>
                  </a:ext>
                </a:extLst>
              </p:cNvPr>
              <p:cNvSpPr>
                <a:spLocks noChangeShapeType="1"/>
              </p:cNvSpPr>
              <p:nvPr/>
            </p:nvSpPr>
            <p:spPr bwMode="auto">
              <a:xfrm rot="-5400000">
                <a:off x="3716"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48" name="Line 244">
                <a:extLst>
                  <a:ext uri="{FF2B5EF4-FFF2-40B4-BE49-F238E27FC236}">
                    <a16:creationId xmlns:a16="http://schemas.microsoft.com/office/drawing/2014/main" id="{24CD546A-721C-D0E2-8462-7359B6D2638F}"/>
                  </a:ext>
                </a:extLst>
              </p:cNvPr>
              <p:cNvSpPr>
                <a:spLocks noChangeShapeType="1"/>
              </p:cNvSpPr>
              <p:nvPr/>
            </p:nvSpPr>
            <p:spPr bwMode="auto">
              <a:xfrm rot="-5400000">
                <a:off x="3715"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49" name="Line 245">
                <a:extLst>
                  <a:ext uri="{FF2B5EF4-FFF2-40B4-BE49-F238E27FC236}">
                    <a16:creationId xmlns:a16="http://schemas.microsoft.com/office/drawing/2014/main" id="{BF22DF33-6D84-44C3-6793-6AABF9373CDC}"/>
                  </a:ext>
                </a:extLst>
              </p:cNvPr>
              <p:cNvSpPr>
                <a:spLocks noChangeShapeType="1"/>
              </p:cNvSpPr>
              <p:nvPr/>
            </p:nvSpPr>
            <p:spPr bwMode="auto">
              <a:xfrm rot="-5400000">
                <a:off x="2195"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50" name="Line 246">
                <a:extLst>
                  <a:ext uri="{FF2B5EF4-FFF2-40B4-BE49-F238E27FC236}">
                    <a16:creationId xmlns:a16="http://schemas.microsoft.com/office/drawing/2014/main" id="{53BDEBC9-E6D4-0DE4-E24D-FE7119356022}"/>
                  </a:ext>
                </a:extLst>
              </p:cNvPr>
              <p:cNvSpPr>
                <a:spLocks noChangeShapeType="1"/>
              </p:cNvSpPr>
              <p:nvPr/>
            </p:nvSpPr>
            <p:spPr bwMode="auto">
              <a:xfrm rot="-5400000">
                <a:off x="2196"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51" name="Line 247">
                <a:extLst>
                  <a:ext uri="{FF2B5EF4-FFF2-40B4-BE49-F238E27FC236}">
                    <a16:creationId xmlns:a16="http://schemas.microsoft.com/office/drawing/2014/main" id="{5423668D-22FD-4C80-FAAB-9FE20104550E}"/>
                  </a:ext>
                </a:extLst>
              </p:cNvPr>
              <p:cNvSpPr>
                <a:spLocks noChangeShapeType="1"/>
              </p:cNvSpPr>
              <p:nvPr/>
            </p:nvSpPr>
            <p:spPr bwMode="auto">
              <a:xfrm rot="-5400000" flipH="1" flipV="1">
                <a:off x="368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52" name="Line 248">
                <a:extLst>
                  <a:ext uri="{FF2B5EF4-FFF2-40B4-BE49-F238E27FC236}">
                    <a16:creationId xmlns:a16="http://schemas.microsoft.com/office/drawing/2014/main" id="{95E94EE9-8F4D-C885-4331-CCAA4B2F2117}"/>
                  </a:ext>
                </a:extLst>
              </p:cNvPr>
              <p:cNvSpPr>
                <a:spLocks noChangeShapeType="1"/>
              </p:cNvSpPr>
              <p:nvPr/>
            </p:nvSpPr>
            <p:spPr bwMode="auto">
              <a:xfrm rot="16200000" flipH="1">
                <a:off x="368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53" name="Line 249">
                <a:extLst>
                  <a:ext uri="{FF2B5EF4-FFF2-40B4-BE49-F238E27FC236}">
                    <a16:creationId xmlns:a16="http://schemas.microsoft.com/office/drawing/2014/main" id="{50583812-86C7-3C3C-358D-6D9F0F535C94}"/>
                  </a:ext>
                </a:extLst>
              </p:cNvPr>
              <p:cNvSpPr>
                <a:spLocks noChangeShapeType="1"/>
              </p:cNvSpPr>
              <p:nvPr/>
            </p:nvSpPr>
            <p:spPr bwMode="auto">
              <a:xfrm rot="-5400000" flipH="1" flipV="1">
                <a:off x="190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54" name="Line 250">
                <a:extLst>
                  <a:ext uri="{FF2B5EF4-FFF2-40B4-BE49-F238E27FC236}">
                    <a16:creationId xmlns:a16="http://schemas.microsoft.com/office/drawing/2014/main" id="{79E21CC6-BB47-A5B1-8A62-5A8B19C28CA9}"/>
                  </a:ext>
                </a:extLst>
              </p:cNvPr>
              <p:cNvSpPr>
                <a:spLocks noChangeShapeType="1"/>
              </p:cNvSpPr>
              <p:nvPr/>
            </p:nvSpPr>
            <p:spPr bwMode="auto">
              <a:xfrm rot="16200000" flipH="1">
                <a:off x="190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55" name="Line 251">
                <a:extLst>
                  <a:ext uri="{FF2B5EF4-FFF2-40B4-BE49-F238E27FC236}">
                    <a16:creationId xmlns:a16="http://schemas.microsoft.com/office/drawing/2014/main" id="{45B86979-8CCE-ADAA-7BAA-C8975281CF9B}"/>
                  </a:ext>
                </a:extLst>
              </p:cNvPr>
              <p:cNvSpPr>
                <a:spLocks noChangeShapeType="1"/>
              </p:cNvSpPr>
              <p:nvPr/>
            </p:nvSpPr>
            <p:spPr bwMode="auto">
              <a:xfrm rot="16200000" flipV="1">
                <a:off x="3819"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56" name="Line 252">
                <a:extLst>
                  <a:ext uri="{FF2B5EF4-FFF2-40B4-BE49-F238E27FC236}">
                    <a16:creationId xmlns:a16="http://schemas.microsoft.com/office/drawing/2014/main" id="{5022A1AD-1463-26C5-D60D-95D14734B6A3}"/>
                  </a:ext>
                </a:extLst>
              </p:cNvPr>
              <p:cNvSpPr>
                <a:spLocks noChangeShapeType="1"/>
              </p:cNvSpPr>
              <p:nvPr/>
            </p:nvSpPr>
            <p:spPr bwMode="auto">
              <a:xfrm rot="16200000" flipV="1">
                <a:off x="1780"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57" name="Line 253">
                <a:extLst>
                  <a:ext uri="{FF2B5EF4-FFF2-40B4-BE49-F238E27FC236}">
                    <a16:creationId xmlns:a16="http://schemas.microsoft.com/office/drawing/2014/main" id="{A3613EC2-AE67-E5A6-DB1B-568D05333840}"/>
                  </a:ext>
                </a:extLst>
              </p:cNvPr>
              <p:cNvSpPr>
                <a:spLocks noChangeShapeType="1"/>
              </p:cNvSpPr>
              <p:nvPr/>
            </p:nvSpPr>
            <p:spPr bwMode="auto">
              <a:xfrm rot="-5400000" flipH="1" flipV="1">
                <a:off x="1779"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58" name="Line 254">
                <a:extLst>
                  <a:ext uri="{FF2B5EF4-FFF2-40B4-BE49-F238E27FC236}">
                    <a16:creationId xmlns:a16="http://schemas.microsoft.com/office/drawing/2014/main" id="{4578FD0B-DA81-9BEB-2D40-F927DEDE620A}"/>
                  </a:ext>
                </a:extLst>
              </p:cNvPr>
              <p:cNvSpPr>
                <a:spLocks noChangeShapeType="1"/>
              </p:cNvSpPr>
              <p:nvPr/>
            </p:nvSpPr>
            <p:spPr bwMode="auto">
              <a:xfrm rot="-5400000" flipH="1" flipV="1">
                <a:off x="3818"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59" name="Line 255">
                <a:extLst>
                  <a:ext uri="{FF2B5EF4-FFF2-40B4-BE49-F238E27FC236}">
                    <a16:creationId xmlns:a16="http://schemas.microsoft.com/office/drawing/2014/main" id="{5EA91944-1B3F-B9F8-1AE0-7526CC821C90}"/>
                  </a:ext>
                </a:extLst>
              </p:cNvPr>
              <p:cNvSpPr>
                <a:spLocks noChangeShapeType="1"/>
              </p:cNvSpPr>
              <p:nvPr/>
            </p:nvSpPr>
            <p:spPr bwMode="auto">
              <a:xfrm rot="16200000" flipV="1">
                <a:off x="2552"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60" name="Line 256">
                <a:extLst>
                  <a:ext uri="{FF2B5EF4-FFF2-40B4-BE49-F238E27FC236}">
                    <a16:creationId xmlns:a16="http://schemas.microsoft.com/office/drawing/2014/main" id="{BE69481B-BCCB-4E8A-C3C8-3B6422F9C066}"/>
                  </a:ext>
                </a:extLst>
              </p:cNvPr>
              <p:cNvSpPr>
                <a:spLocks noChangeShapeType="1"/>
              </p:cNvSpPr>
              <p:nvPr/>
            </p:nvSpPr>
            <p:spPr bwMode="auto">
              <a:xfrm rot="16200000" flipV="1">
                <a:off x="3047"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61" name="Line 257">
                <a:extLst>
                  <a:ext uri="{FF2B5EF4-FFF2-40B4-BE49-F238E27FC236}">
                    <a16:creationId xmlns:a16="http://schemas.microsoft.com/office/drawing/2014/main" id="{520C1AE1-FDAE-7DA8-B619-73C6D75F0344}"/>
                  </a:ext>
                </a:extLst>
              </p:cNvPr>
              <p:cNvSpPr>
                <a:spLocks noChangeShapeType="1"/>
              </p:cNvSpPr>
              <p:nvPr/>
            </p:nvSpPr>
            <p:spPr bwMode="auto">
              <a:xfrm rot="-5400000" flipH="1" flipV="1">
                <a:off x="3046"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62" name="Line 258">
                <a:extLst>
                  <a:ext uri="{FF2B5EF4-FFF2-40B4-BE49-F238E27FC236}">
                    <a16:creationId xmlns:a16="http://schemas.microsoft.com/office/drawing/2014/main" id="{E34E3FE3-CA2D-ABA8-91B1-A999F2EB1717}"/>
                  </a:ext>
                </a:extLst>
              </p:cNvPr>
              <p:cNvSpPr>
                <a:spLocks noChangeShapeType="1"/>
              </p:cNvSpPr>
              <p:nvPr/>
            </p:nvSpPr>
            <p:spPr bwMode="auto">
              <a:xfrm rot="-5400000" flipH="1" flipV="1">
                <a:off x="2551"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63" name="Line 259">
                <a:extLst>
                  <a:ext uri="{FF2B5EF4-FFF2-40B4-BE49-F238E27FC236}">
                    <a16:creationId xmlns:a16="http://schemas.microsoft.com/office/drawing/2014/main" id="{CDEF0C12-6990-B5CC-A8AC-34F5A5D80922}"/>
                  </a:ext>
                </a:extLst>
              </p:cNvPr>
              <p:cNvSpPr>
                <a:spLocks noChangeShapeType="1"/>
              </p:cNvSpPr>
              <p:nvPr/>
            </p:nvSpPr>
            <p:spPr bwMode="auto">
              <a:xfrm rot="-5400000" flipH="1" flipV="1">
                <a:off x="2920"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64" name="Line 260">
                <a:extLst>
                  <a:ext uri="{FF2B5EF4-FFF2-40B4-BE49-F238E27FC236}">
                    <a16:creationId xmlns:a16="http://schemas.microsoft.com/office/drawing/2014/main" id="{D805B6C7-B1E8-829E-9FF3-B99AEF571415}"/>
                  </a:ext>
                </a:extLst>
              </p:cNvPr>
              <p:cNvSpPr>
                <a:spLocks noChangeShapeType="1"/>
              </p:cNvSpPr>
              <p:nvPr/>
            </p:nvSpPr>
            <p:spPr bwMode="auto">
              <a:xfrm rot="-5400000" flipH="1" flipV="1">
                <a:off x="2678"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65" name="Line 261">
                <a:extLst>
                  <a:ext uri="{FF2B5EF4-FFF2-40B4-BE49-F238E27FC236}">
                    <a16:creationId xmlns:a16="http://schemas.microsoft.com/office/drawing/2014/main" id="{C116702E-275F-786E-E70F-1BC03D2C5D8B}"/>
                  </a:ext>
                </a:extLst>
              </p:cNvPr>
              <p:cNvSpPr>
                <a:spLocks noChangeShapeType="1"/>
              </p:cNvSpPr>
              <p:nvPr/>
            </p:nvSpPr>
            <p:spPr bwMode="auto">
              <a:xfrm rot="16200000" flipH="1">
                <a:off x="342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66" name="Line 262">
                <a:extLst>
                  <a:ext uri="{FF2B5EF4-FFF2-40B4-BE49-F238E27FC236}">
                    <a16:creationId xmlns:a16="http://schemas.microsoft.com/office/drawing/2014/main" id="{D73285E6-425A-87EF-85E1-F37A79BE9C7F}"/>
                  </a:ext>
                </a:extLst>
              </p:cNvPr>
              <p:cNvSpPr>
                <a:spLocks noChangeShapeType="1"/>
              </p:cNvSpPr>
              <p:nvPr/>
            </p:nvSpPr>
            <p:spPr bwMode="auto">
              <a:xfrm rot="16200000" flipH="1">
                <a:off x="217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67" name="Line 263">
                <a:extLst>
                  <a:ext uri="{FF2B5EF4-FFF2-40B4-BE49-F238E27FC236}">
                    <a16:creationId xmlns:a16="http://schemas.microsoft.com/office/drawing/2014/main" id="{FFB14BB6-FCD9-4A07-18DF-E89999DB1E0F}"/>
                  </a:ext>
                </a:extLst>
              </p:cNvPr>
              <p:cNvSpPr>
                <a:spLocks noChangeShapeType="1"/>
              </p:cNvSpPr>
              <p:nvPr/>
            </p:nvSpPr>
            <p:spPr bwMode="auto">
              <a:xfrm rot="-5400000" flipH="1" flipV="1">
                <a:off x="342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68" name="Line 264">
                <a:extLst>
                  <a:ext uri="{FF2B5EF4-FFF2-40B4-BE49-F238E27FC236}">
                    <a16:creationId xmlns:a16="http://schemas.microsoft.com/office/drawing/2014/main" id="{4F3C95AA-CE54-A525-FBDB-330842DD2E9E}"/>
                  </a:ext>
                </a:extLst>
              </p:cNvPr>
              <p:cNvSpPr>
                <a:spLocks noChangeShapeType="1"/>
              </p:cNvSpPr>
              <p:nvPr/>
            </p:nvSpPr>
            <p:spPr bwMode="auto">
              <a:xfrm rot="-5400000" flipH="1" flipV="1">
                <a:off x="216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69" name="Line 265">
                <a:extLst>
                  <a:ext uri="{FF2B5EF4-FFF2-40B4-BE49-F238E27FC236}">
                    <a16:creationId xmlns:a16="http://schemas.microsoft.com/office/drawing/2014/main" id="{F6C05D0E-03D2-7C3D-BB23-9FF086216313}"/>
                  </a:ext>
                </a:extLst>
              </p:cNvPr>
              <p:cNvSpPr>
                <a:spLocks noChangeShapeType="1"/>
              </p:cNvSpPr>
              <p:nvPr/>
            </p:nvSpPr>
            <p:spPr bwMode="auto">
              <a:xfrm rot="16200000" flipH="1">
                <a:off x="2677"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70" name="Line 266">
                <a:extLst>
                  <a:ext uri="{FF2B5EF4-FFF2-40B4-BE49-F238E27FC236}">
                    <a16:creationId xmlns:a16="http://schemas.microsoft.com/office/drawing/2014/main" id="{4F911F31-3293-C566-AB68-7A9ECDF389E6}"/>
                  </a:ext>
                </a:extLst>
              </p:cNvPr>
              <p:cNvSpPr>
                <a:spLocks noChangeShapeType="1"/>
              </p:cNvSpPr>
              <p:nvPr/>
            </p:nvSpPr>
            <p:spPr bwMode="auto">
              <a:xfrm rot="16200000" flipH="1">
                <a:off x="2919"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71" name="Line 267">
                <a:extLst>
                  <a:ext uri="{FF2B5EF4-FFF2-40B4-BE49-F238E27FC236}">
                    <a16:creationId xmlns:a16="http://schemas.microsoft.com/office/drawing/2014/main" id="{249DCAB0-5B43-AC97-B7D8-4365B0F8B109}"/>
                  </a:ext>
                </a:extLst>
              </p:cNvPr>
              <p:cNvSpPr>
                <a:spLocks noChangeShapeType="1"/>
              </p:cNvSpPr>
              <p:nvPr/>
            </p:nvSpPr>
            <p:spPr bwMode="auto">
              <a:xfrm rot="16200000" flipV="1">
                <a:off x="2799" y="3189"/>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72" name="Line 268">
                <a:extLst>
                  <a:ext uri="{FF2B5EF4-FFF2-40B4-BE49-F238E27FC236}">
                    <a16:creationId xmlns:a16="http://schemas.microsoft.com/office/drawing/2014/main" id="{B5050B2E-F293-38E5-836B-896B9686ECA6}"/>
                  </a:ext>
                </a:extLst>
              </p:cNvPr>
              <p:cNvSpPr>
                <a:spLocks noChangeShapeType="1"/>
              </p:cNvSpPr>
              <p:nvPr/>
            </p:nvSpPr>
            <p:spPr bwMode="auto">
              <a:xfrm rot="-5400000" flipH="1" flipV="1">
                <a:off x="2798" y="1208"/>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73" name="Line 269">
                <a:extLst>
                  <a:ext uri="{FF2B5EF4-FFF2-40B4-BE49-F238E27FC236}">
                    <a16:creationId xmlns:a16="http://schemas.microsoft.com/office/drawing/2014/main" id="{30C2E826-A29F-E703-3F1E-28E0C875CFA4}"/>
                  </a:ext>
                </a:extLst>
              </p:cNvPr>
              <p:cNvSpPr>
                <a:spLocks noChangeShapeType="1"/>
              </p:cNvSpPr>
              <p:nvPr/>
            </p:nvSpPr>
            <p:spPr bwMode="auto">
              <a:xfrm rot="-5400000">
                <a:off x="3197"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74" name="Line 270">
                <a:extLst>
                  <a:ext uri="{FF2B5EF4-FFF2-40B4-BE49-F238E27FC236}">
                    <a16:creationId xmlns:a16="http://schemas.microsoft.com/office/drawing/2014/main" id="{2D3365FF-62ED-0E35-96A4-D58B7F728CDC}"/>
                  </a:ext>
                </a:extLst>
              </p:cNvPr>
              <p:cNvSpPr>
                <a:spLocks noChangeShapeType="1"/>
              </p:cNvSpPr>
              <p:nvPr/>
            </p:nvSpPr>
            <p:spPr bwMode="auto">
              <a:xfrm rot="-5400000">
                <a:off x="3198"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75" name="Line 271">
                <a:extLst>
                  <a:ext uri="{FF2B5EF4-FFF2-40B4-BE49-F238E27FC236}">
                    <a16:creationId xmlns:a16="http://schemas.microsoft.com/office/drawing/2014/main" id="{DAEBD609-A056-4519-3C5E-47F4287DEA5D}"/>
                  </a:ext>
                </a:extLst>
              </p:cNvPr>
              <p:cNvSpPr>
                <a:spLocks noChangeShapeType="1"/>
              </p:cNvSpPr>
              <p:nvPr/>
            </p:nvSpPr>
            <p:spPr bwMode="auto">
              <a:xfrm rot="16200000" flipH="1">
                <a:off x="1804"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76" name="Line 272">
                <a:extLst>
                  <a:ext uri="{FF2B5EF4-FFF2-40B4-BE49-F238E27FC236}">
                    <a16:creationId xmlns:a16="http://schemas.microsoft.com/office/drawing/2014/main" id="{584B512A-A815-E31C-5A75-F114B18D9F94}"/>
                  </a:ext>
                </a:extLst>
              </p:cNvPr>
              <p:cNvSpPr>
                <a:spLocks noChangeShapeType="1"/>
              </p:cNvSpPr>
              <p:nvPr/>
            </p:nvSpPr>
            <p:spPr bwMode="auto">
              <a:xfrm rot="16200000" flipH="1">
                <a:off x="1803"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77" name="Line 273">
                <a:extLst>
                  <a:ext uri="{FF2B5EF4-FFF2-40B4-BE49-F238E27FC236}">
                    <a16:creationId xmlns:a16="http://schemas.microsoft.com/office/drawing/2014/main" id="{FBFD2DBA-C513-FC15-D7C2-B875CA3069DF}"/>
                  </a:ext>
                </a:extLst>
              </p:cNvPr>
              <p:cNvSpPr>
                <a:spLocks noChangeShapeType="1"/>
              </p:cNvSpPr>
              <p:nvPr/>
            </p:nvSpPr>
            <p:spPr bwMode="auto">
              <a:xfrm rot="16200000" flipH="1">
                <a:off x="2069"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78" name="Line 274">
                <a:extLst>
                  <a:ext uri="{FF2B5EF4-FFF2-40B4-BE49-F238E27FC236}">
                    <a16:creationId xmlns:a16="http://schemas.microsoft.com/office/drawing/2014/main" id="{95B451F6-1FCB-D56C-DBD7-C00FA1994444}"/>
                  </a:ext>
                </a:extLst>
              </p:cNvPr>
              <p:cNvSpPr>
                <a:spLocks noChangeShapeType="1"/>
              </p:cNvSpPr>
              <p:nvPr/>
            </p:nvSpPr>
            <p:spPr bwMode="auto">
              <a:xfrm rot="16200000" flipH="1">
                <a:off x="2074"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79" name="Line 275">
                <a:extLst>
                  <a:ext uri="{FF2B5EF4-FFF2-40B4-BE49-F238E27FC236}">
                    <a16:creationId xmlns:a16="http://schemas.microsoft.com/office/drawing/2014/main" id="{7DD692D1-568D-3D54-4135-26113D034351}"/>
                  </a:ext>
                </a:extLst>
              </p:cNvPr>
              <p:cNvSpPr>
                <a:spLocks noChangeShapeType="1"/>
              </p:cNvSpPr>
              <p:nvPr/>
            </p:nvSpPr>
            <p:spPr bwMode="auto">
              <a:xfrm rot="-5400000">
                <a:off x="3721"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80" name="Line 276">
                <a:extLst>
                  <a:ext uri="{FF2B5EF4-FFF2-40B4-BE49-F238E27FC236}">
                    <a16:creationId xmlns:a16="http://schemas.microsoft.com/office/drawing/2014/main" id="{DEBCD313-2D6B-726E-ED95-E93975A26749}"/>
                  </a:ext>
                </a:extLst>
              </p:cNvPr>
              <p:cNvSpPr>
                <a:spLocks noChangeShapeType="1"/>
              </p:cNvSpPr>
              <p:nvPr/>
            </p:nvSpPr>
            <p:spPr bwMode="auto">
              <a:xfrm rot="16200000" flipH="1">
                <a:off x="369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81" name="Line 277">
                <a:extLst>
                  <a:ext uri="{FF2B5EF4-FFF2-40B4-BE49-F238E27FC236}">
                    <a16:creationId xmlns:a16="http://schemas.microsoft.com/office/drawing/2014/main" id="{8F9809B2-2D32-DA32-AE24-BA1DBCDB40F1}"/>
                  </a:ext>
                </a:extLst>
              </p:cNvPr>
              <p:cNvSpPr>
                <a:spLocks noChangeShapeType="1"/>
              </p:cNvSpPr>
              <p:nvPr/>
            </p:nvSpPr>
            <p:spPr bwMode="auto">
              <a:xfrm rot="-5400000" flipH="1" flipV="1">
                <a:off x="190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82" name="Line 278">
                <a:extLst>
                  <a:ext uri="{FF2B5EF4-FFF2-40B4-BE49-F238E27FC236}">
                    <a16:creationId xmlns:a16="http://schemas.microsoft.com/office/drawing/2014/main" id="{DC598719-A2F0-966D-AAAC-1F2839A52B10}"/>
                  </a:ext>
                </a:extLst>
              </p:cNvPr>
              <p:cNvSpPr>
                <a:spLocks noChangeShapeType="1"/>
              </p:cNvSpPr>
              <p:nvPr/>
            </p:nvSpPr>
            <p:spPr bwMode="auto">
              <a:xfrm rot="-5400000" flipH="1" flipV="1">
                <a:off x="369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83" name="Line 279">
                <a:extLst>
                  <a:ext uri="{FF2B5EF4-FFF2-40B4-BE49-F238E27FC236}">
                    <a16:creationId xmlns:a16="http://schemas.microsoft.com/office/drawing/2014/main" id="{E6D3CEA2-F56D-51D6-1EA3-4F51ECA610F8}"/>
                  </a:ext>
                </a:extLst>
              </p:cNvPr>
              <p:cNvSpPr>
                <a:spLocks noChangeShapeType="1"/>
              </p:cNvSpPr>
              <p:nvPr/>
            </p:nvSpPr>
            <p:spPr bwMode="auto">
              <a:xfrm rot="16200000" flipH="1">
                <a:off x="190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84" name="Line 280">
                <a:extLst>
                  <a:ext uri="{FF2B5EF4-FFF2-40B4-BE49-F238E27FC236}">
                    <a16:creationId xmlns:a16="http://schemas.microsoft.com/office/drawing/2014/main" id="{2576BDBC-FDE9-2B35-AFA5-062A8E93CC30}"/>
                  </a:ext>
                </a:extLst>
              </p:cNvPr>
              <p:cNvSpPr>
                <a:spLocks noChangeShapeType="1"/>
              </p:cNvSpPr>
              <p:nvPr/>
            </p:nvSpPr>
            <p:spPr bwMode="auto">
              <a:xfrm rot="16200000" flipV="1">
                <a:off x="3553" y="2735"/>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85" name="Line 281">
                <a:extLst>
                  <a:ext uri="{FF2B5EF4-FFF2-40B4-BE49-F238E27FC236}">
                    <a16:creationId xmlns:a16="http://schemas.microsoft.com/office/drawing/2014/main" id="{2099139A-7F22-23C9-E654-34BC0C7289E8}"/>
                  </a:ext>
                </a:extLst>
              </p:cNvPr>
              <p:cNvSpPr>
                <a:spLocks noChangeShapeType="1"/>
              </p:cNvSpPr>
              <p:nvPr/>
            </p:nvSpPr>
            <p:spPr bwMode="auto">
              <a:xfrm rot="-5400000" flipH="1" flipV="1">
                <a:off x="2032" y="1640"/>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86" name="Line 282">
                <a:extLst>
                  <a:ext uri="{FF2B5EF4-FFF2-40B4-BE49-F238E27FC236}">
                    <a16:creationId xmlns:a16="http://schemas.microsoft.com/office/drawing/2014/main" id="{9EDB44FE-C73C-2A32-B08C-A05B25BC7825}"/>
                  </a:ext>
                </a:extLst>
              </p:cNvPr>
              <p:cNvSpPr>
                <a:spLocks noChangeShapeType="1"/>
              </p:cNvSpPr>
              <p:nvPr/>
            </p:nvSpPr>
            <p:spPr bwMode="auto">
              <a:xfrm rot="-5400000" flipH="1" flipV="1">
                <a:off x="3552" y="1640"/>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87" name="Line 283">
                <a:extLst>
                  <a:ext uri="{FF2B5EF4-FFF2-40B4-BE49-F238E27FC236}">
                    <a16:creationId xmlns:a16="http://schemas.microsoft.com/office/drawing/2014/main" id="{A5F0D9BE-83A2-D816-199D-23A1DB678F8F}"/>
                  </a:ext>
                </a:extLst>
              </p:cNvPr>
              <p:cNvSpPr>
                <a:spLocks noChangeShapeType="1"/>
              </p:cNvSpPr>
              <p:nvPr/>
            </p:nvSpPr>
            <p:spPr bwMode="auto">
              <a:xfrm rot="16200000" flipV="1">
                <a:off x="2033" y="2735"/>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88" name="Line 284">
                <a:extLst>
                  <a:ext uri="{FF2B5EF4-FFF2-40B4-BE49-F238E27FC236}">
                    <a16:creationId xmlns:a16="http://schemas.microsoft.com/office/drawing/2014/main" id="{3A194B9A-CD84-B391-2FF8-6BEFCDDE29A0}"/>
                  </a:ext>
                </a:extLst>
              </p:cNvPr>
              <p:cNvSpPr>
                <a:spLocks noChangeShapeType="1"/>
              </p:cNvSpPr>
              <p:nvPr/>
            </p:nvSpPr>
            <p:spPr bwMode="auto">
              <a:xfrm rot="-5400000">
                <a:off x="2448"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89" name="Line 285">
                <a:extLst>
                  <a:ext uri="{FF2B5EF4-FFF2-40B4-BE49-F238E27FC236}">
                    <a16:creationId xmlns:a16="http://schemas.microsoft.com/office/drawing/2014/main" id="{3A81AD5F-C8F2-C87C-6D39-DD3872B8E9BF}"/>
                  </a:ext>
                </a:extLst>
              </p:cNvPr>
              <p:cNvSpPr>
                <a:spLocks noChangeShapeType="1"/>
              </p:cNvSpPr>
              <p:nvPr/>
            </p:nvSpPr>
            <p:spPr bwMode="auto">
              <a:xfrm rot="-5400000">
                <a:off x="2449"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90" name="Line 286">
                <a:extLst>
                  <a:ext uri="{FF2B5EF4-FFF2-40B4-BE49-F238E27FC236}">
                    <a16:creationId xmlns:a16="http://schemas.microsoft.com/office/drawing/2014/main" id="{B7D08299-5A0C-835D-FEF9-BEF88A8E7C50}"/>
                  </a:ext>
                </a:extLst>
              </p:cNvPr>
              <p:cNvSpPr>
                <a:spLocks noChangeShapeType="1"/>
              </p:cNvSpPr>
              <p:nvPr/>
            </p:nvSpPr>
            <p:spPr bwMode="auto">
              <a:xfrm rot="-5400000">
                <a:off x="1930"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91" name="Line 287">
                <a:extLst>
                  <a:ext uri="{FF2B5EF4-FFF2-40B4-BE49-F238E27FC236}">
                    <a16:creationId xmlns:a16="http://schemas.microsoft.com/office/drawing/2014/main" id="{5B2087B8-AE54-4FF1-B324-4EA8B52660C5}"/>
                  </a:ext>
                </a:extLst>
              </p:cNvPr>
              <p:cNvSpPr>
                <a:spLocks noChangeShapeType="1"/>
              </p:cNvSpPr>
              <p:nvPr/>
            </p:nvSpPr>
            <p:spPr bwMode="auto">
              <a:xfrm rot="-5400000">
                <a:off x="1931"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92" name="Line 288">
                <a:extLst>
                  <a:ext uri="{FF2B5EF4-FFF2-40B4-BE49-F238E27FC236}">
                    <a16:creationId xmlns:a16="http://schemas.microsoft.com/office/drawing/2014/main" id="{CC2520FD-D76A-1EFE-32A2-E5A7CC4D70D2}"/>
                  </a:ext>
                </a:extLst>
              </p:cNvPr>
              <p:cNvSpPr>
                <a:spLocks noChangeShapeType="1"/>
              </p:cNvSpPr>
              <p:nvPr/>
            </p:nvSpPr>
            <p:spPr bwMode="auto">
              <a:xfrm rot="-5400000" flipH="1" flipV="1">
                <a:off x="3300"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93" name="Line 289">
                <a:extLst>
                  <a:ext uri="{FF2B5EF4-FFF2-40B4-BE49-F238E27FC236}">
                    <a16:creationId xmlns:a16="http://schemas.microsoft.com/office/drawing/2014/main" id="{92D2CE16-2248-862F-B008-C2B1358AA934}"/>
                  </a:ext>
                </a:extLst>
              </p:cNvPr>
              <p:cNvSpPr>
                <a:spLocks noChangeShapeType="1"/>
              </p:cNvSpPr>
              <p:nvPr/>
            </p:nvSpPr>
            <p:spPr bwMode="auto">
              <a:xfrm rot="-5400000" flipH="1" flipV="1">
                <a:off x="2298"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94" name="Line 290">
                <a:extLst>
                  <a:ext uri="{FF2B5EF4-FFF2-40B4-BE49-F238E27FC236}">
                    <a16:creationId xmlns:a16="http://schemas.microsoft.com/office/drawing/2014/main" id="{10C42685-7B03-324D-7BC1-724DB06332A5}"/>
                  </a:ext>
                </a:extLst>
              </p:cNvPr>
              <p:cNvSpPr>
                <a:spLocks noChangeShapeType="1"/>
              </p:cNvSpPr>
              <p:nvPr/>
            </p:nvSpPr>
            <p:spPr bwMode="auto">
              <a:xfrm rot="16200000" flipV="1">
                <a:off x="3294"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95" name="Line 291">
                <a:extLst>
                  <a:ext uri="{FF2B5EF4-FFF2-40B4-BE49-F238E27FC236}">
                    <a16:creationId xmlns:a16="http://schemas.microsoft.com/office/drawing/2014/main" id="{282DCD20-8FB6-2723-5DB8-FB97FF880DF2}"/>
                  </a:ext>
                </a:extLst>
              </p:cNvPr>
              <p:cNvSpPr>
                <a:spLocks noChangeShapeType="1"/>
              </p:cNvSpPr>
              <p:nvPr/>
            </p:nvSpPr>
            <p:spPr bwMode="auto">
              <a:xfrm rot="16200000" flipV="1">
                <a:off x="2292"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96" name="Line 292">
                <a:extLst>
                  <a:ext uri="{FF2B5EF4-FFF2-40B4-BE49-F238E27FC236}">
                    <a16:creationId xmlns:a16="http://schemas.microsoft.com/office/drawing/2014/main" id="{FB5F440C-99C3-ACE8-1B48-9EDD9FDE1AAF}"/>
                  </a:ext>
                </a:extLst>
              </p:cNvPr>
              <p:cNvSpPr>
                <a:spLocks noChangeShapeType="1"/>
              </p:cNvSpPr>
              <p:nvPr/>
            </p:nvSpPr>
            <p:spPr bwMode="auto">
              <a:xfrm rot="-5400000">
                <a:off x="2944"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97" name="Line 293">
                <a:extLst>
                  <a:ext uri="{FF2B5EF4-FFF2-40B4-BE49-F238E27FC236}">
                    <a16:creationId xmlns:a16="http://schemas.microsoft.com/office/drawing/2014/main" id="{A8DCF49F-F74F-5767-CEF8-CC1EE5BF2222}"/>
                  </a:ext>
                </a:extLst>
              </p:cNvPr>
              <p:cNvSpPr>
                <a:spLocks noChangeShapeType="1"/>
              </p:cNvSpPr>
              <p:nvPr/>
            </p:nvSpPr>
            <p:spPr bwMode="auto">
              <a:xfrm rot="-5400000">
                <a:off x="2943"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98" name="Line 294">
                <a:extLst>
                  <a:ext uri="{FF2B5EF4-FFF2-40B4-BE49-F238E27FC236}">
                    <a16:creationId xmlns:a16="http://schemas.microsoft.com/office/drawing/2014/main" id="{3834DAED-71CF-5648-621E-B86E9A5289A3}"/>
                  </a:ext>
                </a:extLst>
              </p:cNvPr>
              <p:cNvSpPr>
                <a:spLocks noChangeShapeType="1"/>
              </p:cNvSpPr>
              <p:nvPr/>
            </p:nvSpPr>
            <p:spPr bwMode="auto">
              <a:xfrm rot="-5400000" flipH="1" flipV="1">
                <a:off x="369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599" name="Line 295">
                <a:extLst>
                  <a:ext uri="{FF2B5EF4-FFF2-40B4-BE49-F238E27FC236}">
                    <a16:creationId xmlns:a16="http://schemas.microsoft.com/office/drawing/2014/main" id="{128629D8-E190-E9FA-EEE2-A716AAEE07BB}"/>
                  </a:ext>
                </a:extLst>
              </p:cNvPr>
              <p:cNvSpPr>
                <a:spLocks noChangeShapeType="1"/>
              </p:cNvSpPr>
              <p:nvPr/>
            </p:nvSpPr>
            <p:spPr bwMode="auto">
              <a:xfrm rot="16200000" flipH="1">
                <a:off x="369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00" name="Line 296">
                <a:extLst>
                  <a:ext uri="{FF2B5EF4-FFF2-40B4-BE49-F238E27FC236}">
                    <a16:creationId xmlns:a16="http://schemas.microsoft.com/office/drawing/2014/main" id="{61757C27-0EB7-22C8-D89E-43378BC7C1EF}"/>
                  </a:ext>
                </a:extLst>
              </p:cNvPr>
              <p:cNvSpPr>
                <a:spLocks noChangeShapeType="1"/>
              </p:cNvSpPr>
              <p:nvPr/>
            </p:nvSpPr>
            <p:spPr bwMode="auto">
              <a:xfrm rot="-5400000" flipH="1" flipV="1">
                <a:off x="190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01" name="Line 297">
                <a:extLst>
                  <a:ext uri="{FF2B5EF4-FFF2-40B4-BE49-F238E27FC236}">
                    <a16:creationId xmlns:a16="http://schemas.microsoft.com/office/drawing/2014/main" id="{C35EA5A8-853E-95DA-0073-CAE254769CDF}"/>
                  </a:ext>
                </a:extLst>
              </p:cNvPr>
              <p:cNvSpPr>
                <a:spLocks noChangeShapeType="1"/>
              </p:cNvSpPr>
              <p:nvPr/>
            </p:nvSpPr>
            <p:spPr bwMode="auto">
              <a:xfrm rot="16200000" flipH="1">
                <a:off x="190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02" name="Line 298">
                <a:extLst>
                  <a:ext uri="{FF2B5EF4-FFF2-40B4-BE49-F238E27FC236}">
                    <a16:creationId xmlns:a16="http://schemas.microsoft.com/office/drawing/2014/main" id="{3B16D8DD-A2CA-390C-DABB-AEABB22E1376}"/>
                  </a:ext>
                </a:extLst>
              </p:cNvPr>
              <p:cNvSpPr>
                <a:spLocks noChangeShapeType="1"/>
              </p:cNvSpPr>
              <p:nvPr/>
            </p:nvSpPr>
            <p:spPr bwMode="auto">
              <a:xfrm rot="-5400000">
                <a:off x="2701"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03" name="Line 299">
                <a:extLst>
                  <a:ext uri="{FF2B5EF4-FFF2-40B4-BE49-F238E27FC236}">
                    <a16:creationId xmlns:a16="http://schemas.microsoft.com/office/drawing/2014/main" id="{77FC0BC2-62DF-A6F5-A256-5FE7E68B0988}"/>
                  </a:ext>
                </a:extLst>
              </p:cNvPr>
              <p:cNvSpPr>
                <a:spLocks noChangeShapeType="1"/>
              </p:cNvSpPr>
              <p:nvPr/>
            </p:nvSpPr>
            <p:spPr bwMode="auto">
              <a:xfrm rot="-5400000">
                <a:off x="2702"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04" name="Line 300">
                <a:extLst>
                  <a:ext uri="{FF2B5EF4-FFF2-40B4-BE49-F238E27FC236}">
                    <a16:creationId xmlns:a16="http://schemas.microsoft.com/office/drawing/2014/main" id="{0FDCD654-9B38-1593-D0A9-9B58EB61FD50}"/>
                  </a:ext>
                </a:extLst>
              </p:cNvPr>
              <p:cNvSpPr>
                <a:spLocks noChangeShapeType="1"/>
              </p:cNvSpPr>
              <p:nvPr/>
            </p:nvSpPr>
            <p:spPr bwMode="auto">
              <a:xfrm rot="16200000" flipH="1">
                <a:off x="3324"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05" name="Line 301">
                <a:extLst>
                  <a:ext uri="{FF2B5EF4-FFF2-40B4-BE49-F238E27FC236}">
                    <a16:creationId xmlns:a16="http://schemas.microsoft.com/office/drawing/2014/main" id="{CDE70774-1616-FEBF-8E1A-BB8EC1F57256}"/>
                  </a:ext>
                </a:extLst>
              </p:cNvPr>
              <p:cNvSpPr>
                <a:spLocks noChangeShapeType="1"/>
              </p:cNvSpPr>
              <p:nvPr/>
            </p:nvSpPr>
            <p:spPr bwMode="auto">
              <a:xfrm rot="16200000" flipH="1">
                <a:off x="3329"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06" name="Line 302">
                <a:extLst>
                  <a:ext uri="{FF2B5EF4-FFF2-40B4-BE49-F238E27FC236}">
                    <a16:creationId xmlns:a16="http://schemas.microsoft.com/office/drawing/2014/main" id="{09719B4D-FBCF-C2FE-7B64-2C12D313CC5B}"/>
                  </a:ext>
                </a:extLst>
              </p:cNvPr>
              <p:cNvSpPr>
                <a:spLocks noChangeShapeType="1"/>
              </p:cNvSpPr>
              <p:nvPr/>
            </p:nvSpPr>
            <p:spPr bwMode="auto">
              <a:xfrm rot="16200000" flipH="1">
                <a:off x="2425"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07" name="Line 303">
                <a:extLst>
                  <a:ext uri="{FF2B5EF4-FFF2-40B4-BE49-F238E27FC236}">
                    <a16:creationId xmlns:a16="http://schemas.microsoft.com/office/drawing/2014/main" id="{D793C8C8-D1E0-D96B-66CD-75CC83ACD7FE}"/>
                  </a:ext>
                </a:extLst>
              </p:cNvPr>
              <p:cNvSpPr>
                <a:spLocks noChangeShapeType="1"/>
              </p:cNvSpPr>
              <p:nvPr/>
            </p:nvSpPr>
            <p:spPr bwMode="auto">
              <a:xfrm rot="16200000" flipH="1">
                <a:off x="3174"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08" name="Line 304">
                <a:extLst>
                  <a:ext uri="{FF2B5EF4-FFF2-40B4-BE49-F238E27FC236}">
                    <a16:creationId xmlns:a16="http://schemas.microsoft.com/office/drawing/2014/main" id="{78CD1197-4418-4BB7-0353-9A919D93A41A}"/>
                  </a:ext>
                </a:extLst>
              </p:cNvPr>
              <p:cNvSpPr>
                <a:spLocks noChangeShapeType="1"/>
              </p:cNvSpPr>
              <p:nvPr/>
            </p:nvSpPr>
            <p:spPr bwMode="auto">
              <a:xfrm rot="-5400000" flipH="1" flipV="1">
                <a:off x="2419"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09" name="Line 305">
                <a:extLst>
                  <a:ext uri="{FF2B5EF4-FFF2-40B4-BE49-F238E27FC236}">
                    <a16:creationId xmlns:a16="http://schemas.microsoft.com/office/drawing/2014/main" id="{03CF2342-3A64-3CD3-51C1-AEA3A5DB9EF5}"/>
                  </a:ext>
                </a:extLst>
              </p:cNvPr>
              <p:cNvSpPr>
                <a:spLocks noChangeShapeType="1"/>
              </p:cNvSpPr>
              <p:nvPr/>
            </p:nvSpPr>
            <p:spPr bwMode="auto">
              <a:xfrm rot="-5400000" flipH="1" flipV="1">
                <a:off x="3168"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10" name="Line 306">
                <a:extLst>
                  <a:ext uri="{FF2B5EF4-FFF2-40B4-BE49-F238E27FC236}">
                    <a16:creationId xmlns:a16="http://schemas.microsoft.com/office/drawing/2014/main" id="{25D1E92F-BDAB-0BF7-B4FC-FBD5C10926E2}"/>
                  </a:ext>
                </a:extLst>
              </p:cNvPr>
              <p:cNvSpPr>
                <a:spLocks noChangeShapeType="1"/>
              </p:cNvSpPr>
              <p:nvPr/>
            </p:nvSpPr>
            <p:spPr bwMode="auto">
              <a:xfrm rot="16200000" flipH="1">
                <a:off x="3589"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11" name="Line 307">
                <a:extLst>
                  <a:ext uri="{FF2B5EF4-FFF2-40B4-BE49-F238E27FC236}">
                    <a16:creationId xmlns:a16="http://schemas.microsoft.com/office/drawing/2014/main" id="{5E61155D-E245-93D6-4802-03534CCEE9D5}"/>
                  </a:ext>
                </a:extLst>
              </p:cNvPr>
              <p:cNvSpPr>
                <a:spLocks noChangeShapeType="1"/>
              </p:cNvSpPr>
              <p:nvPr/>
            </p:nvSpPr>
            <p:spPr bwMode="auto">
              <a:xfrm rot="16200000" flipH="1">
                <a:off x="3588"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12" name="Line 308">
                <a:extLst>
                  <a:ext uri="{FF2B5EF4-FFF2-40B4-BE49-F238E27FC236}">
                    <a16:creationId xmlns:a16="http://schemas.microsoft.com/office/drawing/2014/main" id="{F761CAE2-B941-2857-F589-1B5D5D42EDD0}"/>
                  </a:ext>
                </a:extLst>
              </p:cNvPr>
              <p:cNvSpPr>
                <a:spLocks noChangeShapeType="1"/>
              </p:cNvSpPr>
              <p:nvPr/>
            </p:nvSpPr>
            <p:spPr bwMode="auto">
              <a:xfrm rot="16200000" flipH="1">
                <a:off x="216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13" name="Line 309">
                <a:extLst>
                  <a:ext uri="{FF2B5EF4-FFF2-40B4-BE49-F238E27FC236}">
                    <a16:creationId xmlns:a16="http://schemas.microsoft.com/office/drawing/2014/main" id="{139BD825-8527-375C-690B-EDFCB7BEFFC6}"/>
                  </a:ext>
                </a:extLst>
              </p:cNvPr>
              <p:cNvSpPr>
                <a:spLocks noChangeShapeType="1"/>
              </p:cNvSpPr>
              <p:nvPr/>
            </p:nvSpPr>
            <p:spPr bwMode="auto">
              <a:xfrm rot="-5400000" flipH="1" flipV="1">
                <a:off x="342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14" name="Line 310">
                <a:extLst>
                  <a:ext uri="{FF2B5EF4-FFF2-40B4-BE49-F238E27FC236}">
                    <a16:creationId xmlns:a16="http://schemas.microsoft.com/office/drawing/2014/main" id="{9B45571D-95B9-D070-4CC1-9137F362B636}"/>
                  </a:ext>
                </a:extLst>
              </p:cNvPr>
              <p:cNvSpPr>
                <a:spLocks noChangeShapeType="1"/>
              </p:cNvSpPr>
              <p:nvPr/>
            </p:nvSpPr>
            <p:spPr bwMode="auto">
              <a:xfrm rot="16200000" flipH="1">
                <a:off x="342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15" name="Line 311">
                <a:extLst>
                  <a:ext uri="{FF2B5EF4-FFF2-40B4-BE49-F238E27FC236}">
                    <a16:creationId xmlns:a16="http://schemas.microsoft.com/office/drawing/2014/main" id="{61065B6C-FFD9-B9D2-76D9-362A133A269E}"/>
                  </a:ext>
                </a:extLst>
              </p:cNvPr>
              <p:cNvSpPr>
                <a:spLocks noChangeShapeType="1"/>
              </p:cNvSpPr>
              <p:nvPr/>
            </p:nvSpPr>
            <p:spPr bwMode="auto">
              <a:xfrm rot="-5400000" flipH="1" flipV="1">
                <a:off x="216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16" name="Line 312">
                <a:extLst>
                  <a:ext uri="{FF2B5EF4-FFF2-40B4-BE49-F238E27FC236}">
                    <a16:creationId xmlns:a16="http://schemas.microsoft.com/office/drawing/2014/main" id="{FCF11458-D89D-6331-22E5-FAEFC8845409}"/>
                  </a:ext>
                </a:extLst>
              </p:cNvPr>
              <p:cNvSpPr>
                <a:spLocks noChangeShapeType="1"/>
              </p:cNvSpPr>
              <p:nvPr/>
            </p:nvSpPr>
            <p:spPr bwMode="auto">
              <a:xfrm rot="16200000" flipV="1">
                <a:off x="2038" y="1865"/>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17" name="Line 313">
                <a:extLst>
                  <a:ext uri="{FF2B5EF4-FFF2-40B4-BE49-F238E27FC236}">
                    <a16:creationId xmlns:a16="http://schemas.microsoft.com/office/drawing/2014/main" id="{8989F7D5-0836-03B9-D5F0-7785986EFC34}"/>
                  </a:ext>
                </a:extLst>
              </p:cNvPr>
              <p:cNvSpPr>
                <a:spLocks noChangeShapeType="1"/>
              </p:cNvSpPr>
              <p:nvPr/>
            </p:nvSpPr>
            <p:spPr bwMode="auto">
              <a:xfrm rot="16200000" flipV="1">
                <a:off x="3558" y="1865"/>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18" name="Line 314">
                <a:extLst>
                  <a:ext uri="{FF2B5EF4-FFF2-40B4-BE49-F238E27FC236}">
                    <a16:creationId xmlns:a16="http://schemas.microsoft.com/office/drawing/2014/main" id="{59AF4662-D43F-7B1C-5DC6-FFEFBFC12FA3}"/>
                  </a:ext>
                </a:extLst>
              </p:cNvPr>
              <p:cNvSpPr>
                <a:spLocks noChangeShapeType="1"/>
              </p:cNvSpPr>
              <p:nvPr/>
            </p:nvSpPr>
            <p:spPr bwMode="auto">
              <a:xfrm rot="-5400000" flipH="1" flipV="1">
                <a:off x="2039" y="2510"/>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19" name="Line 315">
                <a:extLst>
                  <a:ext uri="{FF2B5EF4-FFF2-40B4-BE49-F238E27FC236}">
                    <a16:creationId xmlns:a16="http://schemas.microsoft.com/office/drawing/2014/main" id="{42F92C60-4816-7AD9-8166-4B2E15FDEB4E}"/>
                  </a:ext>
                </a:extLst>
              </p:cNvPr>
              <p:cNvSpPr>
                <a:spLocks noChangeShapeType="1"/>
              </p:cNvSpPr>
              <p:nvPr/>
            </p:nvSpPr>
            <p:spPr bwMode="auto">
              <a:xfrm rot="-5400000" flipH="1" flipV="1">
                <a:off x="3559" y="2510"/>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20" name="Line 316">
                <a:extLst>
                  <a:ext uri="{FF2B5EF4-FFF2-40B4-BE49-F238E27FC236}">
                    <a16:creationId xmlns:a16="http://schemas.microsoft.com/office/drawing/2014/main" id="{41A46174-358F-337F-90DD-030A5404C02B}"/>
                  </a:ext>
                </a:extLst>
              </p:cNvPr>
              <p:cNvSpPr>
                <a:spLocks noChangeShapeType="1"/>
              </p:cNvSpPr>
              <p:nvPr/>
            </p:nvSpPr>
            <p:spPr bwMode="auto">
              <a:xfrm rot="-5400000">
                <a:off x="3451"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21" name="Line 317">
                <a:extLst>
                  <a:ext uri="{FF2B5EF4-FFF2-40B4-BE49-F238E27FC236}">
                    <a16:creationId xmlns:a16="http://schemas.microsoft.com/office/drawing/2014/main" id="{A2CCE334-2657-5C07-98BE-1A48129D1FBC}"/>
                  </a:ext>
                </a:extLst>
              </p:cNvPr>
              <p:cNvSpPr>
                <a:spLocks noChangeShapeType="1"/>
              </p:cNvSpPr>
              <p:nvPr/>
            </p:nvSpPr>
            <p:spPr bwMode="auto">
              <a:xfrm rot="-5400000">
                <a:off x="3450"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22" name="Line 318">
                <a:extLst>
                  <a:ext uri="{FF2B5EF4-FFF2-40B4-BE49-F238E27FC236}">
                    <a16:creationId xmlns:a16="http://schemas.microsoft.com/office/drawing/2014/main" id="{DD5DA982-3102-BCB6-454F-673337DDBEF7}"/>
                  </a:ext>
                </a:extLst>
              </p:cNvPr>
              <p:cNvSpPr>
                <a:spLocks noChangeShapeType="1"/>
              </p:cNvSpPr>
              <p:nvPr/>
            </p:nvSpPr>
            <p:spPr bwMode="auto">
              <a:xfrm rot="-5400000">
                <a:off x="1936"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23" name="Line 319">
                <a:extLst>
                  <a:ext uri="{FF2B5EF4-FFF2-40B4-BE49-F238E27FC236}">
                    <a16:creationId xmlns:a16="http://schemas.microsoft.com/office/drawing/2014/main" id="{7554C12A-025B-8BFC-5DC2-20AF0ED92DBD}"/>
                  </a:ext>
                </a:extLst>
              </p:cNvPr>
              <p:cNvSpPr>
                <a:spLocks noChangeShapeType="1"/>
              </p:cNvSpPr>
              <p:nvPr/>
            </p:nvSpPr>
            <p:spPr bwMode="auto">
              <a:xfrm rot="-5400000" flipH="1" flipV="1">
                <a:off x="304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24" name="Line 320">
                <a:extLst>
                  <a:ext uri="{FF2B5EF4-FFF2-40B4-BE49-F238E27FC236}">
                    <a16:creationId xmlns:a16="http://schemas.microsoft.com/office/drawing/2014/main" id="{545FB1BB-49A5-2823-7DB1-52FD670621F5}"/>
                  </a:ext>
                </a:extLst>
              </p:cNvPr>
              <p:cNvSpPr>
                <a:spLocks noChangeShapeType="1"/>
              </p:cNvSpPr>
              <p:nvPr/>
            </p:nvSpPr>
            <p:spPr bwMode="auto">
              <a:xfrm rot="-5400000" flipH="1" flipV="1">
                <a:off x="255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25" name="Line 321">
                <a:extLst>
                  <a:ext uri="{FF2B5EF4-FFF2-40B4-BE49-F238E27FC236}">
                    <a16:creationId xmlns:a16="http://schemas.microsoft.com/office/drawing/2014/main" id="{AF3E865C-F739-F523-F341-3B8156198B09}"/>
                  </a:ext>
                </a:extLst>
              </p:cNvPr>
              <p:cNvSpPr>
                <a:spLocks noChangeShapeType="1"/>
              </p:cNvSpPr>
              <p:nvPr/>
            </p:nvSpPr>
            <p:spPr bwMode="auto">
              <a:xfrm rot="16200000" flipV="1">
                <a:off x="254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26" name="Line 322">
                <a:extLst>
                  <a:ext uri="{FF2B5EF4-FFF2-40B4-BE49-F238E27FC236}">
                    <a16:creationId xmlns:a16="http://schemas.microsoft.com/office/drawing/2014/main" id="{64AA49D4-35B4-9865-1B2C-8009BFD2B29E}"/>
                  </a:ext>
                </a:extLst>
              </p:cNvPr>
              <p:cNvSpPr>
                <a:spLocks noChangeShapeType="1"/>
              </p:cNvSpPr>
              <p:nvPr/>
            </p:nvSpPr>
            <p:spPr bwMode="auto">
              <a:xfrm rot="16200000" flipV="1">
                <a:off x="304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27" name="Line 323">
                <a:extLst>
                  <a:ext uri="{FF2B5EF4-FFF2-40B4-BE49-F238E27FC236}">
                    <a16:creationId xmlns:a16="http://schemas.microsoft.com/office/drawing/2014/main" id="{C4505E73-14F1-A12A-A031-3E7E21F9535A}"/>
                  </a:ext>
                </a:extLst>
              </p:cNvPr>
              <p:cNvSpPr>
                <a:spLocks noChangeShapeType="1"/>
              </p:cNvSpPr>
              <p:nvPr/>
            </p:nvSpPr>
            <p:spPr bwMode="auto">
              <a:xfrm rot="16200000" flipH="1">
                <a:off x="2322"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28" name="Line 324">
                <a:extLst>
                  <a:ext uri="{FF2B5EF4-FFF2-40B4-BE49-F238E27FC236}">
                    <a16:creationId xmlns:a16="http://schemas.microsoft.com/office/drawing/2014/main" id="{E2A7FC00-1A3C-4DC6-C80D-C4F8AE4A6AF3}"/>
                  </a:ext>
                </a:extLst>
              </p:cNvPr>
              <p:cNvSpPr>
                <a:spLocks noChangeShapeType="1"/>
              </p:cNvSpPr>
              <p:nvPr/>
            </p:nvSpPr>
            <p:spPr bwMode="auto">
              <a:xfrm rot="16200000" flipH="1">
                <a:off x="2327"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29" name="Line 325">
                <a:extLst>
                  <a:ext uri="{FF2B5EF4-FFF2-40B4-BE49-F238E27FC236}">
                    <a16:creationId xmlns:a16="http://schemas.microsoft.com/office/drawing/2014/main" id="{E6816156-3C19-DDDA-8BA5-5B2FFF985748}"/>
                  </a:ext>
                </a:extLst>
              </p:cNvPr>
              <p:cNvSpPr>
                <a:spLocks noChangeShapeType="1"/>
              </p:cNvSpPr>
              <p:nvPr/>
            </p:nvSpPr>
            <p:spPr bwMode="auto">
              <a:xfrm rot="16200000" flipH="1">
                <a:off x="2678"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30" name="Line 326">
                <a:extLst>
                  <a:ext uri="{FF2B5EF4-FFF2-40B4-BE49-F238E27FC236}">
                    <a16:creationId xmlns:a16="http://schemas.microsoft.com/office/drawing/2014/main" id="{5FDB67CF-E33B-DEF7-2D34-17F9DBEC465E}"/>
                  </a:ext>
                </a:extLst>
              </p:cNvPr>
              <p:cNvSpPr>
                <a:spLocks noChangeShapeType="1"/>
              </p:cNvSpPr>
              <p:nvPr/>
            </p:nvSpPr>
            <p:spPr bwMode="auto">
              <a:xfrm rot="16200000" flipH="1">
                <a:off x="2920"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31" name="Line 327">
                <a:extLst>
                  <a:ext uri="{FF2B5EF4-FFF2-40B4-BE49-F238E27FC236}">
                    <a16:creationId xmlns:a16="http://schemas.microsoft.com/office/drawing/2014/main" id="{768F3E2A-0ED7-64E5-46A6-1E09F40F2DF7}"/>
                  </a:ext>
                </a:extLst>
              </p:cNvPr>
              <p:cNvSpPr>
                <a:spLocks noChangeShapeType="1"/>
              </p:cNvSpPr>
              <p:nvPr/>
            </p:nvSpPr>
            <p:spPr bwMode="auto">
              <a:xfrm rot="-5400000" flipH="1" flipV="1">
                <a:off x="2672"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32" name="Line 328">
                <a:extLst>
                  <a:ext uri="{FF2B5EF4-FFF2-40B4-BE49-F238E27FC236}">
                    <a16:creationId xmlns:a16="http://schemas.microsoft.com/office/drawing/2014/main" id="{EE78B222-A6B3-A9E2-9E25-3F98E2442EF7}"/>
                  </a:ext>
                </a:extLst>
              </p:cNvPr>
              <p:cNvSpPr>
                <a:spLocks noChangeShapeType="1"/>
              </p:cNvSpPr>
              <p:nvPr/>
            </p:nvSpPr>
            <p:spPr bwMode="auto">
              <a:xfrm rot="-5400000" flipH="1" flipV="1">
                <a:off x="2914"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33" name="Line 329">
                <a:extLst>
                  <a:ext uri="{FF2B5EF4-FFF2-40B4-BE49-F238E27FC236}">
                    <a16:creationId xmlns:a16="http://schemas.microsoft.com/office/drawing/2014/main" id="{E78AFCBB-5856-0284-B0F7-9555C3AE30A5}"/>
                  </a:ext>
                </a:extLst>
              </p:cNvPr>
              <p:cNvSpPr>
                <a:spLocks noChangeShapeType="1"/>
              </p:cNvSpPr>
              <p:nvPr/>
            </p:nvSpPr>
            <p:spPr bwMode="auto">
              <a:xfrm rot="-5400000" flipH="1" flipV="1">
                <a:off x="2799" y="2970"/>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34" name="Line 330">
                <a:extLst>
                  <a:ext uri="{FF2B5EF4-FFF2-40B4-BE49-F238E27FC236}">
                    <a16:creationId xmlns:a16="http://schemas.microsoft.com/office/drawing/2014/main" id="{5D6E2EF1-2403-CE19-235C-D2F210F1EB9D}"/>
                  </a:ext>
                </a:extLst>
              </p:cNvPr>
              <p:cNvSpPr>
                <a:spLocks noChangeShapeType="1"/>
              </p:cNvSpPr>
              <p:nvPr/>
            </p:nvSpPr>
            <p:spPr bwMode="auto">
              <a:xfrm rot="16200000" flipV="1">
                <a:off x="2793" y="1433"/>
                <a:ext cx="80"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35" name="Line 331">
                <a:extLst>
                  <a:ext uri="{FF2B5EF4-FFF2-40B4-BE49-F238E27FC236}">
                    <a16:creationId xmlns:a16="http://schemas.microsoft.com/office/drawing/2014/main" id="{B660862A-F120-8FE8-5AC6-B25EE2B35DDB}"/>
                  </a:ext>
                </a:extLst>
              </p:cNvPr>
              <p:cNvSpPr>
                <a:spLocks noChangeShapeType="1"/>
              </p:cNvSpPr>
              <p:nvPr/>
            </p:nvSpPr>
            <p:spPr bwMode="auto">
              <a:xfrm rot="16200000" flipV="1">
                <a:off x="3559" y="2291"/>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36" name="Line 332">
                <a:extLst>
                  <a:ext uri="{FF2B5EF4-FFF2-40B4-BE49-F238E27FC236}">
                    <a16:creationId xmlns:a16="http://schemas.microsoft.com/office/drawing/2014/main" id="{83C8D0FD-F392-496F-35D5-6F45BFE351C2}"/>
                  </a:ext>
                </a:extLst>
              </p:cNvPr>
              <p:cNvSpPr>
                <a:spLocks noChangeShapeType="1"/>
              </p:cNvSpPr>
              <p:nvPr/>
            </p:nvSpPr>
            <p:spPr bwMode="auto">
              <a:xfrm rot="16200000" flipV="1">
                <a:off x="2039" y="2291"/>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37" name="Line 333">
                <a:extLst>
                  <a:ext uri="{FF2B5EF4-FFF2-40B4-BE49-F238E27FC236}">
                    <a16:creationId xmlns:a16="http://schemas.microsoft.com/office/drawing/2014/main" id="{674DC63F-F025-E04F-83CB-D7CF04B2C888}"/>
                  </a:ext>
                </a:extLst>
              </p:cNvPr>
              <p:cNvSpPr>
                <a:spLocks noChangeShapeType="1"/>
              </p:cNvSpPr>
              <p:nvPr/>
            </p:nvSpPr>
            <p:spPr bwMode="auto">
              <a:xfrm rot="-5400000" flipH="1" flipV="1">
                <a:off x="2038" y="2084"/>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38" name="Line 334">
                <a:extLst>
                  <a:ext uri="{FF2B5EF4-FFF2-40B4-BE49-F238E27FC236}">
                    <a16:creationId xmlns:a16="http://schemas.microsoft.com/office/drawing/2014/main" id="{B7E2EEA5-E110-E934-A9D5-A69366BD1299}"/>
                  </a:ext>
                </a:extLst>
              </p:cNvPr>
              <p:cNvSpPr>
                <a:spLocks noChangeShapeType="1"/>
              </p:cNvSpPr>
              <p:nvPr/>
            </p:nvSpPr>
            <p:spPr bwMode="auto">
              <a:xfrm rot="-5400000" flipH="1" flipV="1">
                <a:off x="3558" y="2084"/>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39" name="Line 335">
                <a:extLst>
                  <a:ext uri="{FF2B5EF4-FFF2-40B4-BE49-F238E27FC236}">
                    <a16:creationId xmlns:a16="http://schemas.microsoft.com/office/drawing/2014/main" id="{A9D90852-7249-FBA1-18AD-B4D1FE78FD35}"/>
                  </a:ext>
                </a:extLst>
              </p:cNvPr>
              <p:cNvSpPr>
                <a:spLocks noChangeShapeType="1"/>
              </p:cNvSpPr>
              <p:nvPr/>
            </p:nvSpPr>
            <p:spPr bwMode="auto">
              <a:xfrm rot="16200000" flipV="1">
                <a:off x="2292"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40" name="Line 336">
                <a:extLst>
                  <a:ext uri="{FF2B5EF4-FFF2-40B4-BE49-F238E27FC236}">
                    <a16:creationId xmlns:a16="http://schemas.microsoft.com/office/drawing/2014/main" id="{11E2111B-B3D1-E9C6-A82D-2BFEDD8ACAD8}"/>
                  </a:ext>
                </a:extLst>
              </p:cNvPr>
              <p:cNvSpPr>
                <a:spLocks noChangeShapeType="1"/>
              </p:cNvSpPr>
              <p:nvPr/>
            </p:nvSpPr>
            <p:spPr bwMode="auto">
              <a:xfrm rot="-5400000" flipH="1" flipV="1">
                <a:off x="2291"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41" name="Line 337">
                <a:extLst>
                  <a:ext uri="{FF2B5EF4-FFF2-40B4-BE49-F238E27FC236}">
                    <a16:creationId xmlns:a16="http://schemas.microsoft.com/office/drawing/2014/main" id="{B1AAE536-0AFE-D5E0-0688-7956C65047A0}"/>
                  </a:ext>
                </a:extLst>
              </p:cNvPr>
              <p:cNvSpPr>
                <a:spLocks noChangeShapeType="1"/>
              </p:cNvSpPr>
              <p:nvPr/>
            </p:nvSpPr>
            <p:spPr bwMode="auto">
              <a:xfrm rot="16200000" flipV="1">
                <a:off x="3294"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42" name="Line 338">
                <a:extLst>
                  <a:ext uri="{FF2B5EF4-FFF2-40B4-BE49-F238E27FC236}">
                    <a16:creationId xmlns:a16="http://schemas.microsoft.com/office/drawing/2014/main" id="{CDDF9494-3D90-B963-02D5-B939FF07865C}"/>
                  </a:ext>
                </a:extLst>
              </p:cNvPr>
              <p:cNvSpPr>
                <a:spLocks noChangeShapeType="1"/>
              </p:cNvSpPr>
              <p:nvPr/>
            </p:nvSpPr>
            <p:spPr bwMode="auto">
              <a:xfrm rot="-5400000" flipH="1" flipV="1">
                <a:off x="3293"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43" name="Line 339">
                <a:extLst>
                  <a:ext uri="{FF2B5EF4-FFF2-40B4-BE49-F238E27FC236}">
                    <a16:creationId xmlns:a16="http://schemas.microsoft.com/office/drawing/2014/main" id="{F835F202-49B7-A3A3-A121-7018B84601D3}"/>
                  </a:ext>
                </a:extLst>
              </p:cNvPr>
              <p:cNvSpPr>
                <a:spLocks noChangeShapeType="1"/>
              </p:cNvSpPr>
              <p:nvPr/>
            </p:nvSpPr>
            <p:spPr bwMode="auto">
              <a:xfrm rot="16200000" flipH="1">
                <a:off x="3071"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44" name="Line 340">
                <a:extLst>
                  <a:ext uri="{FF2B5EF4-FFF2-40B4-BE49-F238E27FC236}">
                    <a16:creationId xmlns:a16="http://schemas.microsoft.com/office/drawing/2014/main" id="{5B879031-C2E5-D032-F5FD-BF2D8E8EFA1A}"/>
                  </a:ext>
                </a:extLst>
              </p:cNvPr>
              <p:cNvSpPr>
                <a:spLocks noChangeShapeType="1"/>
              </p:cNvSpPr>
              <p:nvPr/>
            </p:nvSpPr>
            <p:spPr bwMode="auto">
              <a:xfrm rot="16200000" flipH="1">
                <a:off x="2069"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45" name="Line 341">
                <a:extLst>
                  <a:ext uri="{FF2B5EF4-FFF2-40B4-BE49-F238E27FC236}">
                    <a16:creationId xmlns:a16="http://schemas.microsoft.com/office/drawing/2014/main" id="{25794329-03B0-ADA7-7201-FD8A9CCF00BF}"/>
                  </a:ext>
                </a:extLst>
              </p:cNvPr>
              <p:cNvSpPr>
                <a:spLocks noChangeShapeType="1"/>
              </p:cNvSpPr>
              <p:nvPr/>
            </p:nvSpPr>
            <p:spPr bwMode="auto">
              <a:xfrm rot="16200000" flipH="1">
                <a:off x="2068"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46" name="Line 342">
                <a:extLst>
                  <a:ext uri="{FF2B5EF4-FFF2-40B4-BE49-F238E27FC236}">
                    <a16:creationId xmlns:a16="http://schemas.microsoft.com/office/drawing/2014/main" id="{0E55B03C-3FB7-E0FC-7C5C-3C4778AF668F}"/>
                  </a:ext>
                </a:extLst>
              </p:cNvPr>
              <p:cNvSpPr>
                <a:spLocks noChangeShapeType="1"/>
              </p:cNvSpPr>
              <p:nvPr/>
            </p:nvSpPr>
            <p:spPr bwMode="auto">
              <a:xfrm rot="16200000" flipH="1">
                <a:off x="3076"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47" name="Line 343">
                <a:extLst>
                  <a:ext uri="{FF2B5EF4-FFF2-40B4-BE49-F238E27FC236}">
                    <a16:creationId xmlns:a16="http://schemas.microsoft.com/office/drawing/2014/main" id="{26567922-6800-FE07-F805-058E54308A54}"/>
                  </a:ext>
                </a:extLst>
              </p:cNvPr>
              <p:cNvSpPr>
                <a:spLocks noChangeShapeType="1"/>
              </p:cNvSpPr>
              <p:nvPr/>
            </p:nvSpPr>
            <p:spPr bwMode="auto">
              <a:xfrm rot="-5400000">
                <a:off x="2195"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48" name="Line 344">
                <a:extLst>
                  <a:ext uri="{FF2B5EF4-FFF2-40B4-BE49-F238E27FC236}">
                    <a16:creationId xmlns:a16="http://schemas.microsoft.com/office/drawing/2014/main" id="{30CFE75E-1AE5-12B4-D3B8-2CFC45915BC8}"/>
                  </a:ext>
                </a:extLst>
              </p:cNvPr>
              <p:cNvSpPr>
                <a:spLocks noChangeShapeType="1"/>
              </p:cNvSpPr>
              <p:nvPr/>
            </p:nvSpPr>
            <p:spPr bwMode="auto">
              <a:xfrm rot="-5400000">
                <a:off x="2196"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49" name="Line 345">
                <a:extLst>
                  <a:ext uri="{FF2B5EF4-FFF2-40B4-BE49-F238E27FC236}">
                    <a16:creationId xmlns:a16="http://schemas.microsoft.com/office/drawing/2014/main" id="{B0454E0F-B47A-D60A-1752-6F64DC9C8969}"/>
                  </a:ext>
                </a:extLst>
              </p:cNvPr>
              <p:cNvSpPr>
                <a:spLocks noChangeShapeType="1"/>
              </p:cNvSpPr>
              <p:nvPr/>
            </p:nvSpPr>
            <p:spPr bwMode="auto">
              <a:xfrm rot="-5400000" flipH="1" flipV="1">
                <a:off x="342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50" name="Line 346">
                <a:extLst>
                  <a:ext uri="{FF2B5EF4-FFF2-40B4-BE49-F238E27FC236}">
                    <a16:creationId xmlns:a16="http://schemas.microsoft.com/office/drawing/2014/main" id="{43BC34C9-BF64-EF08-8469-8961793BF436}"/>
                  </a:ext>
                </a:extLst>
              </p:cNvPr>
              <p:cNvSpPr>
                <a:spLocks noChangeShapeType="1"/>
              </p:cNvSpPr>
              <p:nvPr/>
            </p:nvSpPr>
            <p:spPr bwMode="auto">
              <a:xfrm rot="-5400000" flipH="1" flipV="1">
                <a:off x="217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51" name="Line 347">
                <a:extLst>
                  <a:ext uri="{FF2B5EF4-FFF2-40B4-BE49-F238E27FC236}">
                    <a16:creationId xmlns:a16="http://schemas.microsoft.com/office/drawing/2014/main" id="{2F6BEA41-9BF3-C9E7-51D5-280CE061A309}"/>
                  </a:ext>
                </a:extLst>
              </p:cNvPr>
              <p:cNvSpPr>
                <a:spLocks noChangeShapeType="1"/>
              </p:cNvSpPr>
              <p:nvPr/>
            </p:nvSpPr>
            <p:spPr bwMode="auto">
              <a:xfrm rot="16200000" flipH="1">
                <a:off x="217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52" name="Line 348">
                <a:extLst>
                  <a:ext uri="{FF2B5EF4-FFF2-40B4-BE49-F238E27FC236}">
                    <a16:creationId xmlns:a16="http://schemas.microsoft.com/office/drawing/2014/main" id="{C643A159-E06F-8F66-5B2C-CD5AEF2F4756}"/>
                  </a:ext>
                </a:extLst>
              </p:cNvPr>
              <p:cNvSpPr>
                <a:spLocks noChangeShapeType="1"/>
              </p:cNvSpPr>
              <p:nvPr/>
            </p:nvSpPr>
            <p:spPr bwMode="auto">
              <a:xfrm rot="16200000" flipH="1">
                <a:off x="342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53" name="Line 349">
                <a:extLst>
                  <a:ext uri="{FF2B5EF4-FFF2-40B4-BE49-F238E27FC236}">
                    <a16:creationId xmlns:a16="http://schemas.microsoft.com/office/drawing/2014/main" id="{DDC7D2FA-A3B6-B980-4357-2C9B7239A418}"/>
                  </a:ext>
                </a:extLst>
              </p:cNvPr>
              <p:cNvSpPr>
                <a:spLocks noChangeShapeType="1"/>
              </p:cNvSpPr>
              <p:nvPr/>
            </p:nvSpPr>
            <p:spPr bwMode="auto">
              <a:xfrm rot="-5400000">
                <a:off x="3456"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54" name="Line 350">
                <a:extLst>
                  <a:ext uri="{FF2B5EF4-FFF2-40B4-BE49-F238E27FC236}">
                    <a16:creationId xmlns:a16="http://schemas.microsoft.com/office/drawing/2014/main" id="{139EE80C-5EFF-68F0-6AB1-3607DAFCB7DC}"/>
                  </a:ext>
                </a:extLst>
              </p:cNvPr>
              <p:cNvSpPr>
                <a:spLocks noChangeShapeType="1"/>
              </p:cNvSpPr>
              <p:nvPr/>
            </p:nvSpPr>
            <p:spPr bwMode="auto">
              <a:xfrm rot="16200000" flipH="1">
                <a:off x="2576"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55" name="Line 351">
                <a:extLst>
                  <a:ext uri="{FF2B5EF4-FFF2-40B4-BE49-F238E27FC236}">
                    <a16:creationId xmlns:a16="http://schemas.microsoft.com/office/drawing/2014/main" id="{C25A4129-E3AA-78F1-D988-4864FB7F16DC}"/>
                  </a:ext>
                </a:extLst>
              </p:cNvPr>
              <p:cNvSpPr>
                <a:spLocks noChangeShapeType="1"/>
              </p:cNvSpPr>
              <p:nvPr/>
            </p:nvSpPr>
            <p:spPr bwMode="auto">
              <a:xfrm rot="16200000" flipH="1">
                <a:off x="2581"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56" name="Line 352">
                <a:extLst>
                  <a:ext uri="{FF2B5EF4-FFF2-40B4-BE49-F238E27FC236}">
                    <a16:creationId xmlns:a16="http://schemas.microsoft.com/office/drawing/2014/main" id="{CB5C5617-FDFE-C79B-C76E-7766C45A95E4}"/>
                  </a:ext>
                </a:extLst>
              </p:cNvPr>
              <p:cNvSpPr>
                <a:spLocks noChangeShapeType="1"/>
              </p:cNvSpPr>
              <p:nvPr/>
            </p:nvSpPr>
            <p:spPr bwMode="auto">
              <a:xfrm rot="16200000" flipH="1">
                <a:off x="2418"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57" name="Line 353">
                <a:extLst>
                  <a:ext uri="{FF2B5EF4-FFF2-40B4-BE49-F238E27FC236}">
                    <a16:creationId xmlns:a16="http://schemas.microsoft.com/office/drawing/2014/main" id="{E19A973D-792F-0980-4A3F-C2AFD8AF217E}"/>
                  </a:ext>
                </a:extLst>
              </p:cNvPr>
              <p:cNvSpPr>
                <a:spLocks noChangeShapeType="1"/>
              </p:cNvSpPr>
              <p:nvPr/>
            </p:nvSpPr>
            <p:spPr bwMode="auto">
              <a:xfrm rot="-5400000" flipH="1" flipV="1">
                <a:off x="2419"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58" name="Line 354">
                <a:extLst>
                  <a:ext uri="{FF2B5EF4-FFF2-40B4-BE49-F238E27FC236}">
                    <a16:creationId xmlns:a16="http://schemas.microsoft.com/office/drawing/2014/main" id="{A44AEE37-5DE2-2377-E22F-FABBF35B0614}"/>
                  </a:ext>
                </a:extLst>
              </p:cNvPr>
              <p:cNvSpPr>
                <a:spLocks noChangeShapeType="1"/>
              </p:cNvSpPr>
              <p:nvPr/>
            </p:nvSpPr>
            <p:spPr bwMode="auto">
              <a:xfrm rot="16200000" flipH="1">
                <a:off x="3167"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59" name="Line 355">
                <a:extLst>
                  <a:ext uri="{FF2B5EF4-FFF2-40B4-BE49-F238E27FC236}">
                    <a16:creationId xmlns:a16="http://schemas.microsoft.com/office/drawing/2014/main" id="{11E0ACD2-C2FC-21C6-4BAA-C06958FB8672}"/>
                  </a:ext>
                </a:extLst>
              </p:cNvPr>
              <p:cNvSpPr>
                <a:spLocks noChangeShapeType="1"/>
              </p:cNvSpPr>
              <p:nvPr/>
            </p:nvSpPr>
            <p:spPr bwMode="auto">
              <a:xfrm rot="-5400000" flipH="1" flipV="1">
                <a:off x="3168"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60" name="Line 356">
                <a:extLst>
                  <a:ext uri="{FF2B5EF4-FFF2-40B4-BE49-F238E27FC236}">
                    <a16:creationId xmlns:a16="http://schemas.microsoft.com/office/drawing/2014/main" id="{514EE85C-6DB3-92A6-3FC4-10958F448E50}"/>
                  </a:ext>
                </a:extLst>
              </p:cNvPr>
              <p:cNvSpPr>
                <a:spLocks noChangeShapeType="1"/>
              </p:cNvSpPr>
              <p:nvPr/>
            </p:nvSpPr>
            <p:spPr bwMode="auto">
              <a:xfrm rot="16200000" flipH="1">
                <a:off x="2818"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61" name="Line 357">
                <a:extLst>
                  <a:ext uri="{FF2B5EF4-FFF2-40B4-BE49-F238E27FC236}">
                    <a16:creationId xmlns:a16="http://schemas.microsoft.com/office/drawing/2014/main" id="{A701BE79-8D74-EA62-6FBA-246998F14A03}"/>
                  </a:ext>
                </a:extLst>
              </p:cNvPr>
              <p:cNvSpPr>
                <a:spLocks noChangeShapeType="1"/>
              </p:cNvSpPr>
              <p:nvPr/>
            </p:nvSpPr>
            <p:spPr bwMode="auto">
              <a:xfrm rot="16200000" flipH="1">
                <a:off x="2823"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62" name="Line 358">
                <a:extLst>
                  <a:ext uri="{FF2B5EF4-FFF2-40B4-BE49-F238E27FC236}">
                    <a16:creationId xmlns:a16="http://schemas.microsoft.com/office/drawing/2014/main" id="{A0170F0E-9B66-F0FE-8DF4-C47F3CCC72CD}"/>
                  </a:ext>
                </a:extLst>
              </p:cNvPr>
              <p:cNvSpPr>
                <a:spLocks noChangeShapeType="1"/>
              </p:cNvSpPr>
              <p:nvPr/>
            </p:nvSpPr>
            <p:spPr bwMode="auto">
              <a:xfrm rot="-5400000" flipH="1" flipV="1">
                <a:off x="217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63" name="Line 359">
                <a:extLst>
                  <a:ext uri="{FF2B5EF4-FFF2-40B4-BE49-F238E27FC236}">
                    <a16:creationId xmlns:a16="http://schemas.microsoft.com/office/drawing/2014/main" id="{6D192444-F6F2-E5A2-B77D-8FB8251DA149}"/>
                  </a:ext>
                </a:extLst>
              </p:cNvPr>
              <p:cNvSpPr>
                <a:spLocks noChangeShapeType="1"/>
              </p:cNvSpPr>
              <p:nvPr/>
            </p:nvSpPr>
            <p:spPr bwMode="auto">
              <a:xfrm rot="-5400000" flipH="1" flipV="1">
                <a:off x="342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64" name="Line 360">
                <a:extLst>
                  <a:ext uri="{FF2B5EF4-FFF2-40B4-BE49-F238E27FC236}">
                    <a16:creationId xmlns:a16="http://schemas.microsoft.com/office/drawing/2014/main" id="{2D137A81-467F-E28D-D4B0-72A9B565AD5D}"/>
                  </a:ext>
                </a:extLst>
              </p:cNvPr>
              <p:cNvSpPr>
                <a:spLocks noChangeShapeType="1"/>
              </p:cNvSpPr>
              <p:nvPr/>
            </p:nvSpPr>
            <p:spPr bwMode="auto">
              <a:xfrm rot="16200000" flipH="1">
                <a:off x="217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65" name="Line 361">
                <a:extLst>
                  <a:ext uri="{FF2B5EF4-FFF2-40B4-BE49-F238E27FC236}">
                    <a16:creationId xmlns:a16="http://schemas.microsoft.com/office/drawing/2014/main" id="{9DF01125-10DF-879D-2ACB-0D82EFC218B4}"/>
                  </a:ext>
                </a:extLst>
              </p:cNvPr>
              <p:cNvSpPr>
                <a:spLocks noChangeShapeType="1"/>
              </p:cNvSpPr>
              <p:nvPr/>
            </p:nvSpPr>
            <p:spPr bwMode="auto">
              <a:xfrm rot="16200000" flipH="1">
                <a:off x="342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66" name="Line 362">
                <a:extLst>
                  <a:ext uri="{FF2B5EF4-FFF2-40B4-BE49-F238E27FC236}">
                    <a16:creationId xmlns:a16="http://schemas.microsoft.com/office/drawing/2014/main" id="{9856F444-080C-A05C-60E5-AF71E17310C1}"/>
                  </a:ext>
                </a:extLst>
              </p:cNvPr>
              <p:cNvSpPr>
                <a:spLocks noChangeShapeType="1"/>
              </p:cNvSpPr>
              <p:nvPr/>
            </p:nvSpPr>
            <p:spPr bwMode="auto">
              <a:xfrm rot="-5400000">
                <a:off x="3197"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67" name="Line 363">
                <a:extLst>
                  <a:ext uri="{FF2B5EF4-FFF2-40B4-BE49-F238E27FC236}">
                    <a16:creationId xmlns:a16="http://schemas.microsoft.com/office/drawing/2014/main" id="{B5AD8260-852A-34A8-7318-EE7B4888EB72}"/>
                  </a:ext>
                </a:extLst>
              </p:cNvPr>
              <p:cNvSpPr>
                <a:spLocks noChangeShapeType="1"/>
              </p:cNvSpPr>
              <p:nvPr/>
            </p:nvSpPr>
            <p:spPr bwMode="auto">
              <a:xfrm rot="-5400000">
                <a:off x="3198"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68" name="Line 364">
                <a:extLst>
                  <a:ext uri="{FF2B5EF4-FFF2-40B4-BE49-F238E27FC236}">
                    <a16:creationId xmlns:a16="http://schemas.microsoft.com/office/drawing/2014/main" id="{14A6C5AD-4B59-15C5-D13B-A0271B36DB11}"/>
                  </a:ext>
                </a:extLst>
              </p:cNvPr>
              <p:cNvSpPr>
                <a:spLocks noChangeShapeType="1"/>
              </p:cNvSpPr>
              <p:nvPr/>
            </p:nvSpPr>
            <p:spPr bwMode="auto">
              <a:xfrm rot="16200000" flipH="1">
                <a:off x="3324"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69" name="Line 365">
                <a:extLst>
                  <a:ext uri="{FF2B5EF4-FFF2-40B4-BE49-F238E27FC236}">
                    <a16:creationId xmlns:a16="http://schemas.microsoft.com/office/drawing/2014/main" id="{88324671-5698-D453-C8E2-5EC052D06D50}"/>
                  </a:ext>
                </a:extLst>
              </p:cNvPr>
              <p:cNvSpPr>
                <a:spLocks noChangeShapeType="1"/>
              </p:cNvSpPr>
              <p:nvPr/>
            </p:nvSpPr>
            <p:spPr bwMode="auto">
              <a:xfrm rot="16200000" flipH="1">
                <a:off x="3323"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70" name="Line 366">
                <a:extLst>
                  <a:ext uri="{FF2B5EF4-FFF2-40B4-BE49-F238E27FC236}">
                    <a16:creationId xmlns:a16="http://schemas.microsoft.com/office/drawing/2014/main" id="{4C6A4A0D-67A3-32EF-753D-1E4BADE218BB}"/>
                  </a:ext>
                </a:extLst>
              </p:cNvPr>
              <p:cNvSpPr>
                <a:spLocks noChangeShapeType="1"/>
              </p:cNvSpPr>
              <p:nvPr/>
            </p:nvSpPr>
            <p:spPr bwMode="auto">
              <a:xfrm rot="-5400000" flipH="1" flipV="1">
                <a:off x="254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71" name="Line 367">
                <a:extLst>
                  <a:ext uri="{FF2B5EF4-FFF2-40B4-BE49-F238E27FC236}">
                    <a16:creationId xmlns:a16="http://schemas.microsoft.com/office/drawing/2014/main" id="{B2B6AF7F-36A2-C1E2-72A2-8F97CDBC7F27}"/>
                  </a:ext>
                </a:extLst>
              </p:cNvPr>
              <p:cNvSpPr>
                <a:spLocks noChangeShapeType="1"/>
              </p:cNvSpPr>
              <p:nvPr/>
            </p:nvSpPr>
            <p:spPr bwMode="auto">
              <a:xfrm rot="16200000" flipV="1">
                <a:off x="254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72" name="Line 368">
                <a:extLst>
                  <a:ext uri="{FF2B5EF4-FFF2-40B4-BE49-F238E27FC236}">
                    <a16:creationId xmlns:a16="http://schemas.microsoft.com/office/drawing/2014/main" id="{9D48B5D6-95F2-2554-3688-04162C9A3469}"/>
                  </a:ext>
                </a:extLst>
              </p:cNvPr>
              <p:cNvSpPr>
                <a:spLocks noChangeShapeType="1"/>
              </p:cNvSpPr>
              <p:nvPr/>
            </p:nvSpPr>
            <p:spPr bwMode="auto">
              <a:xfrm rot="-5400000" flipH="1" flipV="1">
                <a:off x="304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73" name="Line 369">
                <a:extLst>
                  <a:ext uri="{FF2B5EF4-FFF2-40B4-BE49-F238E27FC236}">
                    <a16:creationId xmlns:a16="http://schemas.microsoft.com/office/drawing/2014/main" id="{22E01AFC-823D-1164-6D72-E9584E74E7A4}"/>
                  </a:ext>
                </a:extLst>
              </p:cNvPr>
              <p:cNvSpPr>
                <a:spLocks noChangeShapeType="1"/>
              </p:cNvSpPr>
              <p:nvPr/>
            </p:nvSpPr>
            <p:spPr bwMode="auto">
              <a:xfrm rot="16200000" flipV="1">
                <a:off x="304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74" name="Line 370">
                <a:extLst>
                  <a:ext uri="{FF2B5EF4-FFF2-40B4-BE49-F238E27FC236}">
                    <a16:creationId xmlns:a16="http://schemas.microsoft.com/office/drawing/2014/main" id="{803920B3-F87C-C196-2816-E44936823A8E}"/>
                  </a:ext>
                </a:extLst>
              </p:cNvPr>
              <p:cNvSpPr>
                <a:spLocks noChangeShapeType="1"/>
              </p:cNvSpPr>
              <p:nvPr/>
            </p:nvSpPr>
            <p:spPr bwMode="auto">
              <a:xfrm rot="16200000" flipV="1">
                <a:off x="3299"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75" name="Line 371">
                <a:extLst>
                  <a:ext uri="{FF2B5EF4-FFF2-40B4-BE49-F238E27FC236}">
                    <a16:creationId xmlns:a16="http://schemas.microsoft.com/office/drawing/2014/main" id="{6943E283-80CF-91AB-B500-54D1BBC2D8D0}"/>
                  </a:ext>
                </a:extLst>
              </p:cNvPr>
              <p:cNvSpPr>
                <a:spLocks noChangeShapeType="1"/>
              </p:cNvSpPr>
              <p:nvPr/>
            </p:nvSpPr>
            <p:spPr bwMode="auto">
              <a:xfrm rot="-5400000" flipH="1" flipV="1">
                <a:off x="3300"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76" name="Line 372">
                <a:extLst>
                  <a:ext uri="{FF2B5EF4-FFF2-40B4-BE49-F238E27FC236}">
                    <a16:creationId xmlns:a16="http://schemas.microsoft.com/office/drawing/2014/main" id="{797975B9-89F0-1240-E0B4-3721FD704DA5}"/>
                  </a:ext>
                </a:extLst>
              </p:cNvPr>
              <p:cNvSpPr>
                <a:spLocks noChangeShapeType="1"/>
              </p:cNvSpPr>
              <p:nvPr/>
            </p:nvSpPr>
            <p:spPr bwMode="auto">
              <a:xfrm rot="-5400000" flipH="1" flipV="1">
                <a:off x="2298"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77" name="Line 373">
                <a:extLst>
                  <a:ext uri="{FF2B5EF4-FFF2-40B4-BE49-F238E27FC236}">
                    <a16:creationId xmlns:a16="http://schemas.microsoft.com/office/drawing/2014/main" id="{28C57957-4298-C38C-3B21-C09C070A1C23}"/>
                  </a:ext>
                </a:extLst>
              </p:cNvPr>
              <p:cNvSpPr>
                <a:spLocks noChangeShapeType="1"/>
              </p:cNvSpPr>
              <p:nvPr/>
            </p:nvSpPr>
            <p:spPr bwMode="auto">
              <a:xfrm rot="16200000" flipV="1">
                <a:off x="2297"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78" name="Line 374">
                <a:extLst>
                  <a:ext uri="{FF2B5EF4-FFF2-40B4-BE49-F238E27FC236}">
                    <a16:creationId xmlns:a16="http://schemas.microsoft.com/office/drawing/2014/main" id="{E2AA4F34-9F90-FD01-D4D4-ADCE926F98CC}"/>
                  </a:ext>
                </a:extLst>
              </p:cNvPr>
              <p:cNvSpPr>
                <a:spLocks noChangeShapeType="1"/>
              </p:cNvSpPr>
              <p:nvPr/>
            </p:nvSpPr>
            <p:spPr bwMode="auto">
              <a:xfrm rot="-5400000">
                <a:off x="2201"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79" name="Line 375">
                <a:extLst>
                  <a:ext uri="{FF2B5EF4-FFF2-40B4-BE49-F238E27FC236}">
                    <a16:creationId xmlns:a16="http://schemas.microsoft.com/office/drawing/2014/main" id="{D62F549E-BFDB-AEC7-A492-E6D1074FE309}"/>
                  </a:ext>
                </a:extLst>
              </p:cNvPr>
              <p:cNvSpPr>
                <a:spLocks noChangeShapeType="1"/>
              </p:cNvSpPr>
              <p:nvPr/>
            </p:nvSpPr>
            <p:spPr bwMode="auto">
              <a:xfrm rot="16200000" flipH="1">
                <a:off x="2913"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80" name="Line 376">
                <a:extLst>
                  <a:ext uri="{FF2B5EF4-FFF2-40B4-BE49-F238E27FC236}">
                    <a16:creationId xmlns:a16="http://schemas.microsoft.com/office/drawing/2014/main" id="{2B760784-7C2A-24B4-2FF0-B3FC3FFE0481}"/>
                  </a:ext>
                </a:extLst>
              </p:cNvPr>
              <p:cNvSpPr>
                <a:spLocks noChangeShapeType="1"/>
              </p:cNvSpPr>
              <p:nvPr/>
            </p:nvSpPr>
            <p:spPr bwMode="auto">
              <a:xfrm rot="-5400000" flipH="1" flipV="1">
                <a:off x="2914"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81" name="Line 377">
                <a:extLst>
                  <a:ext uri="{FF2B5EF4-FFF2-40B4-BE49-F238E27FC236}">
                    <a16:creationId xmlns:a16="http://schemas.microsoft.com/office/drawing/2014/main" id="{DE01507D-622A-7F05-818C-32DE640AA42B}"/>
                  </a:ext>
                </a:extLst>
              </p:cNvPr>
              <p:cNvSpPr>
                <a:spLocks noChangeShapeType="1"/>
              </p:cNvSpPr>
              <p:nvPr/>
            </p:nvSpPr>
            <p:spPr bwMode="auto">
              <a:xfrm rot="16200000" flipH="1">
                <a:off x="2671"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82" name="Line 378">
                <a:extLst>
                  <a:ext uri="{FF2B5EF4-FFF2-40B4-BE49-F238E27FC236}">
                    <a16:creationId xmlns:a16="http://schemas.microsoft.com/office/drawing/2014/main" id="{6AF5A596-4ADF-5065-6E34-A9E68EF5F7D5}"/>
                  </a:ext>
                </a:extLst>
              </p:cNvPr>
              <p:cNvSpPr>
                <a:spLocks noChangeShapeType="1"/>
              </p:cNvSpPr>
              <p:nvPr/>
            </p:nvSpPr>
            <p:spPr bwMode="auto">
              <a:xfrm rot="-5400000" flipH="1" flipV="1">
                <a:off x="2672"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83" name="Line 379">
                <a:extLst>
                  <a:ext uri="{FF2B5EF4-FFF2-40B4-BE49-F238E27FC236}">
                    <a16:creationId xmlns:a16="http://schemas.microsoft.com/office/drawing/2014/main" id="{FD8ADD73-91C9-3544-70EA-AB18918E3C03}"/>
                  </a:ext>
                </a:extLst>
              </p:cNvPr>
              <p:cNvSpPr>
                <a:spLocks noChangeShapeType="1"/>
              </p:cNvSpPr>
              <p:nvPr/>
            </p:nvSpPr>
            <p:spPr bwMode="auto">
              <a:xfrm rot="16200000" flipV="1">
                <a:off x="2793" y="2746"/>
                <a:ext cx="81"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84" name="Line 380">
                <a:extLst>
                  <a:ext uri="{FF2B5EF4-FFF2-40B4-BE49-F238E27FC236}">
                    <a16:creationId xmlns:a16="http://schemas.microsoft.com/office/drawing/2014/main" id="{6D90F58B-6473-9422-6A9F-30AFDCD5F0A7}"/>
                  </a:ext>
                </a:extLst>
              </p:cNvPr>
              <p:cNvSpPr>
                <a:spLocks noChangeShapeType="1"/>
              </p:cNvSpPr>
              <p:nvPr/>
            </p:nvSpPr>
            <p:spPr bwMode="auto">
              <a:xfrm rot="-5400000" flipH="1" flipV="1">
                <a:off x="2792" y="1651"/>
                <a:ext cx="81"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85" name="Line 381">
                <a:extLst>
                  <a:ext uri="{FF2B5EF4-FFF2-40B4-BE49-F238E27FC236}">
                    <a16:creationId xmlns:a16="http://schemas.microsoft.com/office/drawing/2014/main" id="{0816BF2D-D5AF-2C4B-E4FA-9990042F055F}"/>
                  </a:ext>
                </a:extLst>
              </p:cNvPr>
              <p:cNvSpPr>
                <a:spLocks noChangeShapeType="1"/>
              </p:cNvSpPr>
              <p:nvPr/>
            </p:nvSpPr>
            <p:spPr bwMode="auto">
              <a:xfrm rot="-5400000">
                <a:off x="2449"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86" name="Line 382">
                <a:extLst>
                  <a:ext uri="{FF2B5EF4-FFF2-40B4-BE49-F238E27FC236}">
                    <a16:creationId xmlns:a16="http://schemas.microsoft.com/office/drawing/2014/main" id="{2298543E-4717-018F-6FB1-7A52FAA41FE1}"/>
                  </a:ext>
                </a:extLst>
              </p:cNvPr>
              <p:cNvSpPr>
                <a:spLocks noChangeShapeType="1"/>
              </p:cNvSpPr>
              <p:nvPr/>
            </p:nvSpPr>
            <p:spPr bwMode="auto">
              <a:xfrm rot="-5400000">
                <a:off x="2448"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87" name="Line 383">
                <a:extLst>
                  <a:ext uri="{FF2B5EF4-FFF2-40B4-BE49-F238E27FC236}">
                    <a16:creationId xmlns:a16="http://schemas.microsoft.com/office/drawing/2014/main" id="{49B6A04D-7977-995E-9330-7A0388AC74F3}"/>
                  </a:ext>
                </a:extLst>
              </p:cNvPr>
              <p:cNvSpPr>
                <a:spLocks noChangeShapeType="1"/>
              </p:cNvSpPr>
              <p:nvPr/>
            </p:nvSpPr>
            <p:spPr bwMode="auto">
              <a:xfrm rot="16200000" flipV="1">
                <a:off x="2298"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88" name="Line 384">
                <a:extLst>
                  <a:ext uri="{FF2B5EF4-FFF2-40B4-BE49-F238E27FC236}">
                    <a16:creationId xmlns:a16="http://schemas.microsoft.com/office/drawing/2014/main" id="{4049C6D7-7A7A-78F5-0F29-3B9574109907}"/>
                  </a:ext>
                </a:extLst>
              </p:cNvPr>
              <p:cNvSpPr>
                <a:spLocks noChangeShapeType="1"/>
              </p:cNvSpPr>
              <p:nvPr/>
            </p:nvSpPr>
            <p:spPr bwMode="auto">
              <a:xfrm rot="16200000" flipV="1">
                <a:off x="3300"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89" name="Line 385">
                <a:extLst>
                  <a:ext uri="{FF2B5EF4-FFF2-40B4-BE49-F238E27FC236}">
                    <a16:creationId xmlns:a16="http://schemas.microsoft.com/office/drawing/2014/main" id="{8F3FB293-2141-79EA-7FCC-EC36B3937935}"/>
                  </a:ext>
                </a:extLst>
              </p:cNvPr>
              <p:cNvSpPr>
                <a:spLocks noChangeShapeType="1"/>
              </p:cNvSpPr>
              <p:nvPr/>
            </p:nvSpPr>
            <p:spPr bwMode="auto">
              <a:xfrm rot="-5400000" flipH="1" flipV="1">
                <a:off x="2297"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90" name="Line 386">
                <a:extLst>
                  <a:ext uri="{FF2B5EF4-FFF2-40B4-BE49-F238E27FC236}">
                    <a16:creationId xmlns:a16="http://schemas.microsoft.com/office/drawing/2014/main" id="{76619D69-8F56-CD1D-F525-F0D6ECD2A2B5}"/>
                  </a:ext>
                </a:extLst>
              </p:cNvPr>
              <p:cNvSpPr>
                <a:spLocks noChangeShapeType="1"/>
              </p:cNvSpPr>
              <p:nvPr/>
            </p:nvSpPr>
            <p:spPr bwMode="auto">
              <a:xfrm rot="-5400000" flipH="1" flipV="1">
                <a:off x="3299"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91" name="Line 387">
                <a:extLst>
                  <a:ext uri="{FF2B5EF4-FFF2-40B4-BE49-F238E27FC236}">
                    <a16:creationId xmlns:a16="http://schemas.microsoft.com/office/drawing/2014/main" id="{CEE33EB1-83BC-18AE-58BD-CBEF5D647716}"/>
                  </a:ext>
                </a:extLst>
              </p:cNvPr>
              <p:cNvSpPr>
                <a:spLocks noChangeShapeType="1"/>
              </p:cNvSpPr>
              <p:nvPr/>
            </p:nvSpPr>
            <p:spPr bwMode="auto">
              <a:xfrm rot="-5400000" flipH="1" flipV="1">
                <a:off x="3173"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92" name="Line 388">
                <a:extLst>
                  <a:ext uri="{FF2B5EF4-FFF2-40B4-BE49-F238E27FC236}">
                    <a16:creationId xmlns:a16="http://schemas.microsoft.com/office/drawing/2014/main" id="{51A30DA6-0849-A2DF-96EE-07B5A63406BB}"/>
                  </a:ext>
                </a:extLst>
              </p:cNvPr>
              <p:cNvSpPr>
                <a:spLocks noChangeShapeType="1"/>
              </p:cNvSpPr>
              <p:nvPr/>
            </p:nvSpPr>
            <p:spPr bwMode="auto">
              <a:xfrm rot="-5400000" flipH="1" flipV="1">
                <a:off x="2424"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93" name="Line 389">
                <a:extLst>
                  <a:ext uri="{FF2B5EF4-FFF2-40B4-BE49-F238E27FC236}">
                    <a16:creationId xmlns:a16="http://schemas.microsoft.com/office/drawing/2014/main" id="{4ECD12B9-1728-8697-581E-9ABF3C332DCC}"/>
                  </a:ext>
                </a:extLst>
              </p:cNvPr>
              <p:cNvSpPr>
                <a:spLocks noChangeShapeType="1"/>
              </p:cNvSpPr>
              <p:nvPr/>
            </p:nvSpPr>
            <p:spPr bwMode="auto">
              <a:xfrm rot="16200000" flipH="1">
                <a:off x="2425"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94" name="Line 390">
                <a:extLst>
                  <a:ext uri="{FF2B5EF4-FFF2-40B4-BE49-F238E27FC236}">
                    <a16:creationId xmlns:a16="http://schemas.microsoft.com/office/drawing/2014/main" id="{85F43CEF-29E4-3400-4169-B3FE0B499D34}"/>
                  </a:ext>
                </a:extLst>
              </p:cNvPr>
              <p:cNvSpPr>
                <a:spLocks noChangeShapeType="1"/>
              </p:cNvSpPr>
              <p:nvPr/>
            </p:nvSpPr>
            <p:spPr bwMode="auto">
              <a:xfrm rot="16200000" flipH="1">
                <a:off x="3174"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95" name="Line 391">
                <a:extLst>
                  <a:ext uri="{FF2B5EF4-FFF2-40B4-BE49-F238E27FC236}">
                    <a16:creationId xmlns:a16="http://schemas.microsoft.com/office/drawing/2014/main" id="{242B6F6F-C37F-9D1B-1246-24D1F74A7A0B}"/>
                  </a:ext>
                </a:extLst>
              </p:cNvPr>
              <p:cNvSpPr>
                <a:spLocks noChangeShapeType="1"/>
              </p:cNvSpPr>
              <p:nvPr/>
            </p:nvSpPr>
            <p:spPr bwMode="auto">
              <a:xfrm rot="16200000" flipH="1">
                <a:off x="2322"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96" name="Line 392">
                <a:extLst>
                  <a:ext uri="{FF2B5EF4-FFF2-40B4-BE49-F238E27FC236}">
                    <a16:creationId xmlns:a16="http://schemas.microsoft.com/office/drawing/2014/main" id="{D41D3901-78E6-51A7-2460-7CB431F3693B}"/>
                  </a:ext>
                </a:extLst>
              </p:cNvPr>
              <p:cNvSpPr>
                <a:spLocks noChangeShapeType="1"/>
              </p:cNvSpPr>
              <p:nvPr/>
            </p:nvSpPr>
            <p:spPr bwMode="auto">
              <a:xfrm rot="16200000" flipH="1">
                <a:off x="2321"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97" name="Line 393">
                <a:extLst>
                  <a:ext uri="{FF2B5EF4-FFF2-40B4-BE49-F238E27FC236}">
                    <a16:creationId xmlns:a16="http://schemas.microsoft.com/office/drawing/2014/main" id="{09913011-8721-F2F6-50FE-7B04F33F85AA}"/>
                  </a:ext>
                </a:extLst>
              </p:cNvPr>
              <p:cNvSpPr>
                <a:spLocks noChangeShapeType="1"/>
              </p:cNvSpPr>
              <p:nvPr/>
            </p:nvSpPr>
            <p:spPr bwMode="auto">
              <a:xfrm rot="-5400000">
                <a:off x="2944"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98" name="Line 394">
                <a:extLst>
                  <a:ext uri="{FF2B5EF4-FFF2-40B4-BE49-F238E27FC236}">
                    <a16:creationId xmlns:a16="http://schemas.microsoft.com/office/drawing/2014/main" id="{897CC51E-1A17-54CC-C1CF-6713FA6D12FD}"/>
                  </a:ext>
                </a:extLst>
              </p:cNvPr>
              <p:cNvSpPr>
                <a:spLocks noChangeShapeType="1"/>
              </p:cNvSpPr>
              <p:nvPr/>
            </p:nvSpPr>
            <p:spPr bwMode="auto">
              <a:xfrm rot="-5400000">
                <a:off x="2943"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699" name="Line 395">
                <a:extLst>
                  <a:ext uri="{FF2B5EF4-FFF2-40B4-BE49-F238E27FC236}">
                    <a16:creationId xmlns:a16="http://schemas.microsoft.com/office/drawing/2014/main" id="{1FEE6010-1063-B844-58D3-B2E234DA1335}"/>
                  </a:ext>
                </a:extLst>
              </p:cNvPr>
              <p:cNvSpPr>
                <a:spLocks noChangeShapeType="1"/>
              </p:cNvSpPr>
              <p:nvPr/>
            </p:nvSpPr>
            <p:spPr bwMode="auto">
              <a:xfrm rot="-5400000">
                <a:off x="2702"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00" name="Line 396">
                <a:extLst>
                  <a:ext uri="{FF2B5EF4-FFF2-40B4-BE49-F238E27FC236}">
                    <a16:creationId xmlns:a16="http://schemas.microsoft.com/office/drawing/2014/main" id="{94266D37-6417-0A1F-7EAD-E2165A80D9E4}"/>
                  </a:ext>
                </a:extLst>
              </p:cNvPr>
              <p:cNvSpPr>
                <a:spLocks noChangeShapeType="1"/>
              </p:cNvSpPr>
              <p:nvPr/>
            </p:nvSpPr>
            <p:spPr bwMode="auto">
              <a:xfrm rot="-5400000">
                <a:off x="2701"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01" name="Line 397">
                <a:extLst>
                  <a:ext uri="{FF2B5EF4-FFF2-40B4-BE49-F238E27FC236}">
                    <a16:creationId xmlns:a16="http://schemas.microsoft.com/office/drawing/2014/main" id="{BC7769BF-F963-5319-3611-E4BFA74BC56B}"/>
                  </a:ext>
                </a:extLst>
              </p:cNvPr>
              <p:cNvSpPr>
                <a:spLocks noChangeShapeType="1"/>
              </p:cNvSpPr>
              <p:nvPr/>
            </p:nvSpPr>
            <p:spPr bwMode="auto">
              <a:xfrm rot="-5400000">
                <a:off x="3203"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02" name="Line 398">
                <a:extLst>
                  <a:ext uri="{FF2B5EF4-FFF2-40B4-BE49-F238E27FC236}">
                    <a16:creationId xmlns:a16="http://schemas.microsoft.com/office/drawing/2014/main" id="{086A5C64-E151-AA11-3558-228D08A0D1E9}"/>
                  </a:ext>
                </a:extLst>
              </p:cNvPr>
              <p:cNvSpPr>
                <a:spLocks noChangeShapeType="1"/>
              </p:cNvSpPr>
              <p:nvPr/>
            </p:nvSpPr>
            <p:spPr bwMode="auto">
              <a:xfrm rot="-5400000" flipH="1" flipV="1">
                <a:off x="304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03" name="Line 399">
                <a:extLst>
                  <a:ext uri="{FF2B5EF4-FFF2-40B4-BE49-F238E27FC236}">
                    <a16:creationId xmlns:a16="http://schemas.microsoft.com/office/drawing/2014/main" id="{D1A4BE8A-3D87-1359-E209-DE0CA13F8774}"/>
                  </a:ext>
                </a:extLst>
              </p:cNvPr>
              <p:cNvSpPr>
                <a:spLocks noChangeShapeType="1"/>
              </p:cNvSpPr>
              <p:nvPr/>
            </p:nvSpPr>
            <p:spPr bwMode="auto">
              <a:xfrm rot="16200000" flipV="1">
                <a:off x="304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04" name="Line 400">
                <a:extLst>
                  <a:ext uri="{FF2B5EF4-FFF2-40B4-BE49-F238E27FC236}">
                    <a16:creationId xmlns:a16="http://schemas.microsoft.com/office/drawing/2014/main" id="{4AC40680-F9F6-09DF-3DCF-261D8FEE6C59}"/>
                  </a:ext>
                </a:extLst>
              </p:cNvPr>
              <p:cNvSpPr>
                <a:spLocks noChangeShapeType="1"/>
              </p:cNvSpPr>
              <p:nvPr/>
            </p:nvSpPr>
            <p:spPr bwMode="auto">
              <a:xfrm rot="-5400000" flipH="1" flipV="1">
                <a:off x="255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05" name="Line 401">
                <a:extLst>
                  <a:ext uri="{FF2B5EF4-FFF2-40B4-BE49-F238E27FC236}">
                    <a16:creationId xmlns:a16="http://schemas.microsoft.com/office/drawing/2014/main" id="{081EFE43-F77B-5402-0F73-202952675644}"/>
                  </a:ext>
                </a:extLst>
              </p:cNvPr>
              <p:cNvSpPr>
                <a:spLocks noChangeShapeType="1"/>
              </p:cNvSpPr>
              <p:nvPr/>
            </p:nvSpPr>
            <p:spPr bwMode="auto">
              <a:xfrm rot="16200000" flipV="1">
                <a:off x="255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06" name="Line 402">
                <a:extLst>
                  <a:ext uri="{FF2B5EF4-FFF2-40B4-BE49-F238E27FC236}">
                    <a16:creationId xmlns:a16="http://schemas.microsoft.com/office/drawing/2014/main" id="{168066EB-B2D0-734D-2734-3FAC23CBB396}"/>
                  </a:ext>
                </a:extLst>
              </p:cNvPr>
              <p:cNvSpPr>
                <a:spLocks noChangeShapeType="1"/>
              </p:cNvSpPr>
              <p:nvPr/>
            </p:nvSpPr>
            <p:spPr bwMode="auto">
              <a:xfrm rot="-5400000" flipH="1" flipV="1">
                <a:off x="3174"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07" name="Line 403">
                <a:extLst>
                  <a:ext uri="{FF2B5EF4-FFF2-40B4-BE49-F238E27FC236}">
                    <a16:creationId xmlns:a16="http://schemas.microsoft.com/office/drawing/2014/main" id="{636EFB90-8B1D-E78B-27E2-819E49ADD644}"/>
                  </a:ext>
                </a:extLst>
              </p:cNvPr>
              <p:cNvSpPr>
                <a:spLocks noChangeShapeType="1"/>
              </p:cNvSpPr>
              <p:nvPr/>
            </p:nvSpPr>
            <p:spPr bwMode="auto">
              <a:xfrm rot="-5400000" flipH="1" flipV="1">
                <a:off x="2425"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08" name="Line 404">
                <a:extLst>
                  <a:ext uri="{FF2B5EF4-FFF2-40B4-BE49-F238E27FC236}">
                    <a16:creationId xmlns:a16="http://schemas.microsoft.com/office/drawing/2014/main" id="{F97FED44-059F-9286-A08F-77F8201D3439}"/>
                  </a:ext>
                </a:extLst>
              </p:cNvPr>
              <p:cNvSpPr>
                <a:spLocks noChangeShapeType="1"/>
              </p:cNvSpPr>
              <p:nvPr/>
            </p:nvSpPr>
            <p:spPr bwMode="auto">
              <a:xfrm rot="16200000" flipH="1">
                <a:off x="2424"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09" name="Line 405">
                <a:extLst>
                  <a:ext uri="{FF2B5EF4-FFF2-40B4-BE49-F238E27FC236}">
                    <a16:creationId xmlns:a16="http://schemas.microsoft.com/office/drawing/2014/main" id="{37D41C69-562A-5A19-350F-ACF11032EEEA}"/>
                  </a:ext>
                </a:extLst>
              </p:cNvPr>
              <p:cNvSpPr>
                <a:spLocks noChangeShapeType="1"/>
              </p:cNvSpPr>
              <p:nvPr/>
            </p:nvSpPr>
            <p:spPr bwMode="auto">
              <a:xfrm rot="16200000" flipH="1">
                <a:off x="3173"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10" name="Line 406">
                <a:extLst>
                  <a:ext uri="{FF2B5EF4-FFF2-40B4-BE49-F238E27FC236}">
                    <a16:creationId xmlns:a16="http://schemas.microsoft.com/office/drawing/2014/main" id="{73908D57-375B-3C0A-4D22-904F816DA893}"/>
                  </a:ext>
                </a:extLst>
              </p:cNvPr>
              <p:cNvSpPr>
                <a:spLocks noChangeShapeType="1"/>
              </p:cNvSpPr>
              <p:nvPr/>
            </p:nvSpPr>
            <p:spPr bwMode="auto">
              <a:xfrm rot="16200000" flipH="1">
                <a:off x="3071"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11" name="Line 407">
                <a:extLst>
                  <a:ext uri="{FF2B5EF4-FFF2-40B4-BE49-F238E27FC236}">
                    <a16:creationId xmlns:a16="http://schemas.microsoft.com/office/drawing/2014/main" id="{0ED2764C-BFEF-EC29-2C4B-11C712C72A51}"/>
                  </a:ext>
                </a:extLst>
              </p:cNvPr>
              <p:cNvSpPr>
                <a:spLocks noChangeShapeType="1"/>
              </p:cNvSpPr>
              <p:nvPr/>
            </p:nvSpPr>
            <p:spPr bwMode="auto">
              <a:xfrm rot="16200000" flipH="1">
                <a:off x="3070"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12" name="Line 408">
                <a:extLst>
                  <a:ext uri="{FF2B5EF4-FFF2-40B4-BE49-F238E27FC236}">
                    <a16:creationId xmlns:a16="http://schemas.microsoft.com/office/drawing/2014/main" id="{96D99EBA-01C1-01E3-421F-7F41D732FD54}"/>
                  </a:ext>
                </a:extLst>
              </p:cNvPr>
              <p:cNvSpPr>
                <a:spLocks noChangeShapeType="1"/>
              </p:cNvSpPr>
              <p:nvPr/>
            </p:nvSpPr>
            <p:spPr bwMode="auto">
              <a:xfrm rot="16200000" flipH="1">
                <a:off x="2920"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13" name="Line 409">
                <a:extLst>
                  <a:ext uri="{FF2B5EF4-FFF2-40B4-BE49-F238E27FC236}">
                    <a16:creationId xmlns:a16="http://schemas.microsoft.com/office/drawing/2014/main" id="{7A36F251-DCC9-9E05-E54B-EE6D8B275AC5}"/>
                  </a:ext>
                </a:extLst>
              </p:cNvPr>
              <p:cNvSpPr>
                <a:spLocks noChangeShapeType="1"/>
              </p:cNvSpPr>
              <p:nvPr/>
            </p:nvSpPr>
            <p:spPr bwMode="auto">
              <a:xfrm rot="-5400000" flipH="1" flipV="1">
                <a:off x="2919"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14" name="Line 410">
                <a:extLst>
                  <a:ext uri="{FF2B5EF4-FFF2-40B4-BE49-F238E27FC236}">
                    <a16:creationId xmlns:a16="http://schemas.microsoft.com/office/drawing/2014/main" id="{D0128450-5C8F-B5D3-C9BC-5E49224C0268}"/>
                  </a:ext>
                </a:extLst>
              </p:cNvPr>
              <p:cNvSpPr>
                <a:spLocks noChangeShapeType="1"/>
              </p:cNvSpPr>
              <p:nvPr/>
            </p:nvSpPr>
            <p:spPr bwMode="auto">
              <a:xfrm rot="-5400000" flipH="1" flipV="1">
                <a:off x="2677"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15" name="Line 411">
                <a:extLst>
                  <a:ext uri="{FF2B5EF4-FFF2-40B4-BE49-F238E27FC236}">
                    <a16:creationId xmlns:a16="http://schemas.microsoft.com/office/drawing/2014/main" id="{AF0763E5-EAC6-CA28-9B13-EC35895E6C5B}"/>
                  </a:ext>
                </a:extLst>
              </p:cNvPr>
              <p:cNvSpPr>
                <a:spLocks noChangeShapeType="1"/>
              </p:cNvSpPr>
              <p:nvPr/>
            </p:nvSpPr>
            <p:spPr bwMode="auto">
              <a:xfrm rot="16200000" flipH="1">
                <a:off x="2678"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16" name="Line 412">
                <a:extLst>
                  <a:ext uri="{FF2B5EF4-FFF2-40B4-BE49-F238E27FC236}">
                    <a16:creationId xmlns:a16="http://schemas.microsoft.com/office/drawing/2014/main" id="{CAD0B239-E637-6F8D-0B6A-A6665AF398CD}"/>
                  </a:ext>
                </a:extLst>
              </p:cNvPr>
              <p:cNvSpPr>
                <a:spLocks noChangeShapeType="1"/>
              </p:cNvSpPr>
              <p:nvPr/>
            </p:nvSpPr>
            <p:spPr bwMode="auto">
              <a:xfrm rot="16200000" flipV="1">
                <a:off x="2798" y="1876"/>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17" name="Line 413">
                <a:extLst>
                  <a:ext uri="{FF2B5EF4-FFF2-40B4-BE49-F238E27FC236}">
                    <a16:creationId xmlns:a16="http://schemas.microsoft.com/office/drawing/2014/main" id="{CCEE1C7E-0C7B-C392-73AE-777F4D785EEE}"/>
                  </a:ext>
                </a:extLst>
              </p:cNvPr>
              <p:cNvSpPr>
                <a:spLocks noChangeShapeType="1"/>
              </p:cNvSpPr>
              <p:nvPr/>
            </p:nvSpPr>
            <p:spPr bwMode="auto">
              <a:xfrm rot="-5400000" flipH="1" flipV="1">
                <a:off x="2799" y="2521"/>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18" name="Line 414">
                <a:extLst>
                  <a:ext uri="{FF2B5EF4-FFF2-40B4-BE49-F238E27FC236}">
                    <a16:creationId xmlns:a16="http://schemas.microsoft.com/office/drawing/2014/main" id="{D2CC333D-6B9E-C212-7704-A8850BFD639D}"/>
                  </a:ext>
                </a:extLst>
              </p:cNvPr>
              <p:cNvSpPr>
                <a:spLocks noChangeShapeType="1"/>
              </p:cNvSpPr>
              <p:nvPr/>
            </p:nvSpPr>
            <p:spPr bwMode="auto">
              <a:xfrm rot="-5400000">
                <a:off x="2454"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19" name="Line 415">
                <a:extLst>
                  <a:ext uri="{FF2B5EF4-FFF2-40B4-BE49-F238E27FC236}">
                    <a16:creationId xmlns:a16="http://schemas.microsoft.com/office/drawing/2014/main" id="{089874C4-6ACB-A571-C9DC-B5D28F3B040F}"/>
                  </a:ext>
                </a:extLst>
              </p:cNvPr>
              <p:cNvSpPr>
                <a:spLocks noChangeShapeType="1"/>
              </p:cNvSpPr>
              <p:nvPr/>
            </p:nvSpPr>
            <p:spPr bwMode="auto">
              <a:xfrm rot="16200000" flipH="1">
                <a:off x="2575"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20" name="Line 416">
                <a:extLst>
                  <a:ext uri="{FF2B5EF4-FFF2-40B4-BE49-F238E27FC236}">
                    <a16:creationId xmlns:a16="http://schemas.microsoft.com/office/drawing/2014/main" id="{FAA6749E-E4AE-11AA-D882-07721115F7F8}"/>
                  </a:ext>
                </a:extLst>
              </p:cNvPr>
              <p:cNvSpPr>
                <a:spLocks noChangeShapeType="1"/>
              </p:cNvSpPr>
              <p:nvPr/>
            </p:nvSpPr>
            <p:spPr bwMode="auto">
              <a:xfrm rot="16200000" flipH="1">
                <a:off x="2576"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21" name="Line 417">
                <a:extLst>
                  <a:ext uri="{FF2B5EF4-FFF2-40B4-BE49-F238E27FC236}">
                    <a16:creationId xmlns:a16="http://schemas.microsoft.com/office/drawing/2014/main" id="{85C85349-D99B-549D-7B7B-656B09EE7047}"/>
                  </a:ext>
                </a:extLst>
              </p:cNvPr>
              <p:cNvSpPr>
                <a:spLocks noChangeShapeType="1"/>
              </p:cNvSpPr>
              <p:nvPr/>
            </p:nvSpPr>
            <p:spPr bwMode="auto">
              <a:xfrm rot="16200000" flipV="1">
                <a:off x="304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22" name="Line 418">
                <a:extLst>
                  <a:ext uri="{FF2B5EF4-FFF2-40B4-BE49-F238E27FC236}">
                    <a16:creationId xmlns:a16="http://schemas.microsoft.com/office/drawing/2014/main" id="{21DB8CFF-F4C6-9FA2-62EE-3566DA5AB224}"/>
                  </a:ext>
                </a:extLst>
              </p:cNvPr>
              <p:cNvSpPr>
                <a:spLocks noChangeShapeType="1"/>
              </p:cNvSpPr>
              <p:nvPr/>
            </p:nvSpPr>
            <p:spPr bwMode="auto">
              <a:xfrm rot="16200000" flipV="1">
                <a:off x="255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23" name="Line 419">
                <a:extLst>
                  <a:ext uri="{FF2B5EF4-FFF2-40B4-BE49-F238E27FC236}">
                    <a16:creationId xmlns:a16="http://schemas.microsoft.com/office/drawing/2014/main" id="{58E9A717-75EB-4935-1A4A-53CA1B67317B}"/>
                  </a:ext>
                </a:extLst>
              </p:cNvPr>
              <p:cNvSpPr>
                <a:spLocks noChangeShapeType="1"/>
              </p:cNvSpPr>
              <p:nvPr/>
            </p:nvSpPr>
            <p:spPr bwMode="auto">
              <a:xfrm rot="-5400000" flipH="1" flipV="1">
                <a:off x="304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24" name="Line 420">
                <a:extLst>
                  <a:ext uri="{FF2B5EF4-FFF2-40B4-BE49-F238E27FC236}">
                    <a16:creationId xmlns:a16="http://schemas.microsoft.com/office/drawing/2014/main" id="{654887FC-5F98-F760-0EC5-1ED3C12BF075}"/>
                  </a:ext>
                </a:extLst>
              </p:cNvPr>
              <p:cNvSpPr>
                <a:spLocks noChangeShapeType="1"/>
              </p:cNvSpPr>
              <p:nvPr/>
            </p:nvSpPr>
            <p:spPr bwMode="auto">
              <a:xfrm rot="-5400000" flipH="1" flipV="1">
                <a:off x="255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25" name="Line 421">
                <a:extLst>
                  <a:ext uri="{FF2B5EF4-FFF2-40B4-BE49-F238E27FC236}">
                    <a16:creationId xmlns:a16="http://schemas.microsoft.com/office/drawing/2014/main" id="{09DC8606-86EC-718D-6878-D57C1854588C}"/>
                  </a:ext>
                </a:extLst>
              </p:cNvPr>
              <p:cNvSpPr>
                <a:spLocks noChangeShapeType="1"/>
              </p:cNvSpPr>
              <p:nvPr/>
            </p:nvSpPr>
            <p:spPr bwMode="auto">
              <a:xfrm rot="16200000" flipH="1">
                <a:off x="2818"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26" name="Line 422">
                <a:extLst>
                  <a:ext uri="{FF2B5EF4-FFF2-40B4-BE49-F238E27FC236}">
                    <a16:creationId xmlns:a16="http://schemas.microsoft.com/office/drawing/2014/main" id="{2B1EC8B3-9FCD-95D2-2E41-CAA9A5A1DEE4}"/>
                  </a:ext>
                </a:extLst>
              </p:cNvPr>
              <p:cNvSpPr>
                <a:spLocks noChangeShapeType="1"/>
              </p:cNvSpPr>
              <p:nvPr/>
            </p:nvSpPr>
            <p:spPr bwMode="auto">
              <a:xfrm rot="16200000" flipH="1">
                <a:off x="2817"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27" name="Line 423">
                <a:extLst>
                  <a:ext uri="{FF2B5EF4-FFF2-40B4-BE49-F238E27FC236}">
                    <a16:creationId xmlns:a16="http://schemas.microsoft.com/office/drawing/2014/main" id="{8CBC45E1-1B3D-6869-DA32-84CC48E8ED85}"/>
                  </a:ext>
                </a:extLst>
              </p:cNvPr>
              <p:cNvSpPr>
                <a:spLocks noChangeShapeType="1"/>
              </p:cNvSpPr>
              <p:nvPr/>
            </p:nvSpPr>
            <p:spPr bwMode="auto">
              <a:xfrm rot="-5400000">
                <a:off x="2949"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28" name="Line 424">
                <a:extLst>
                  <a:ext uri="{FF2B5EF4-FFF2-40B4-BE49-F238E27FC236}">
                    <a16:creationId xmlns:a16="http://schemas.microsoft.com/office/drawing/2014/main" id="{C0276EBF-578F-CB0A-E149-81077ECDA7BB}"/>
                  </a:ext>
                </a:extLst>
              </p:cNvPr>
              <p:cNvSpPr>
                <a:spLocks noChangeShapeType="1"/>
              </p:cNvSpPr>
              <p:nvPr/>
            </p:nvSpPr>
            <p:spPr bwMode="auto">
              <a:xfrm rot="-5400000" flipH="1" flipV="1">
                <a:off x="2678"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29" name="Line 425">
                <a:extLst>
                  <a:ext uri="{FF2B5EF4-FFF2-40B4-BE49-F238E27FC236}">
                    <a16:creationId xmlns:a16="http://schemas.microsoft.com/office/drawing/2014/main" id="{041C3B13-7CE3-1402-FC68-0A9BA3D283A0}"/>
                  </a:ext>
                </a:extLst>
              </p:cNvPr>
              <p:cNvSpPr>
                <a:spLocks noChangeShapeType="1"/>
              </p:cNvSpPr>
              <p:nvPr/>
            </p:nvSpPr>
            <p:spPr bwMode="auto">
              <a:xfrm rot="-5400000" flipH="1" flipV="1">
                <a:off x="2920"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30" name="Line 426">
                <a:extLst>
                  <a:ext uri="{FF2B5EF4-FFF2-40B4-BE49-F238E27FC236}">
                    <a16:creationId xmlns:a16="http://schemas.microsoft.com/office/drawing/2014/main" id="{B82493BE-CAFE-2CC3-2AAD-5825A766CA39}"/>
                  </a:ext>
                </a:extLst>
              </p:cNvPr>
              <p:cNvSpPr>
                <a:spLocks noChangeShapeType="1"/>
              </p:cNvSpPr>
              <p:nvPr/>
            </p:nvSpPr>
            <p:spPr bwMode="auto">
              <a:xfrm rot="16200000" flipH="1">
                <a:off x="2919"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31" name="Line 427">
                <a:extLst>
                  <a:ext uri="{FF2B5EF4-FFF2-40B4-BE49-F238E27FC236}">
                    <a16:creationId xmlns:a16="http://schemas.microsoft.com/office/drawing/2014/main" id="{FA163CFB-977D-9E4E-8774-CD066F98CB83}"/>
                  </a:ext>
                </a:extLst>
              </p:cNvPr>
              <p:cNvSpPr>
                <a:spLocks noChangeShapeType="1"/>
              </p:cNvSpPr>
              <p:nvPr/>
            </p:nvSpPr>
            <p:spPr bwMode="auto">
              <a:xfrm rot="16200000" flipH="1">
                <a:off x="2677"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32" name="Line 428">
                <a:extLst>
                  <a:ext uri="{FF2B5EF4-FFF2-40B4-BE49-F238E27FC236}">
                    <a16:creationId xmlns:a16="http://schemas.microsoft.com/office/drawing/2014/main" id="{2BEA6766-E80C-48F1-547A-CE2C99C3F0D1}"/>
                  </a:ext>
                </a:extLst>
              </p:cNvPr>
              <p:cNvSpPr>
                <a:spLocks noChangeShapeType="1"/>
              </p:cNvSpPr>
              <p:nvPr/>
            </p:nvSpPr>
            <p:spPr bwMode="auto">
              <a:xfrm rot="16200000" flipV="1">
                <a:off x="2799" y="2302"/>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33" name="Line 429">
                <a:extLst>
                  <a:ext uri="{FF2B5EF4-FFF2-40B4-BE49-F238E27FC236}">
                    <a16:creationId xmlns:a16="http://schemas.microsoft.com/office/drawing/2014/main" id="{77A9652B-6CF8-E617-F1A5-DD4EEF1BBD52}"/>
                  </a:ext>
                </a:extLst>
              </p:cNvPr>
              <p:cNvSpPr>
                <a:spLocks noChangeShapeType="1"/>
              </p:cNvSpPr>
              <p:nvPr/>
            </p:nvSpPr>
            <p:spPr bwMode="auto">
              <a:xfrm rot="-5400000" flipH="1" flipV="1">
                <a:off x="2798" y="2095"/>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34" name="Line 430">
                <a:extLst>
                  <a:ext uri="{FF2B5EF4-FFF2-40B4-BE49-F238E27FC236}">
                    <a16:creationId xmlns:a16="http://schemas.microsoft.com/office/drawing/2014/main" id="{C4F09634-0D51-4FAA-17B7-87BD1230018F}"/>
                  </a:ext>
                </a:extLst>
              </p:cNvPr>
              <p:cNvSpPr>
                <a:spLocks noChangeShapeType="1"/>
              </p:cNvSpPr>
              <p:nvPr/>
            </p:nvSpPr>
            <p:spPr bwMode="auto">
              <a:xfrm rot="-5400000">
                <a:off x="2707"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22735" name="Group 431">
              <a:extLst>
                <a:ext uri="{FF2B5EF4-FFF2-40B4-BE49-F238E27FC236}">
                  <a16:creationId xmlns:a16="http://schemas.microsoft.com/office/drawing/2014/main" id="{9FBD0A15-4E4C-77E4-9B9C-E21DE7F2346A}"/>
                </a:ext>
              </a:extLst>
            </p:cNvPr>
            <p:cNvGrpSpPr>
              <a:grpSpLocks/>
            </p:cNvGrpSpPr>
            <p:nvPr/>
          </p:nvGrpSpPr>
          <p:grpSpPr bwMode="auto">
            <a:xfrm>
              <a:off x="3379" y="391"/>
              <a:ext cx="3056" cy="2489"/>
              <a:chOff x="1369" y="1011"/>
              <a:chExt cx="3056" cy="2489"/>
            </a:xfrm>
          </p:grpSpPr>
          <p:sp>
            <p:nvSpPr>
              <p:cNvPr id="1122736" name="Line 432">
                <a:extLst>
                  <a:ext uri="{FF2B5EF4-FFF2-40B4-BE49-F238E27FC236}">
                    <a16:creationId xmlns:a16="http://schemas.microsoft.com/office/drawing/2014/main" id="{2187B4D1-55EC-AB0A-9D41-905E0BFB012E}"/>
                  </a:ext>
                </a:extLst>
              </p:cNvPr>
              <p:cNvSpPr>
                <a:spLocks noChangeShapeType="1"/>
              </p:cNvSpPr>
              <p:nvPr/>
            </p:nvSpPr>
            <p:spPr bwMode="auto">
              <a:xfrm rot="16200000" flipV="1">
                <a:off x="4325"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37" name="Line 433">
                <a:extLst>
                  <a:ext uri="{FF2B5EF4-FFF2-40B4-BE49-F238E27FC236}">
                    <a16:creationId xmlns:a16="http://schemas.microsoft.com/office/drawing/2014/main" id="{59F65F38-FB9E-4DEB-4BE8-12365CF3B9D1}"/>
                  </a:ext>
                </a:extLst>
              </p:cNvPr>
              <p:cNvSpPr>
                <a:spLocks noChangeShapeType="1"/>
              </p:cNvSpPr>
              <p:nvPr/>
            </p:nvSpPr>
            <p:spPr bwMode="auto">
              <a:xfrm rot="-5400000" flipH="1" flipV="1">
                <a:off x="4326"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38" name="Line 434">
                <a:extLst>
                  <a:ext uri="{FF2B5EF4-FFF2-40B4-BE49-F238E27FC236}">
                    <a16:creationId xmlns:a16="http://schemas.microsoft.com/office/drawing/2014/main" id="{88BCAFC9-AB74-2E72-64A4-80E712532BA3}"/>
                  </a:ext>
                </a:extLst>
              </p:cNvPr>
              <p:cNvSpPr>
                <a:spLocks noChangeShapeType="1"/>
              </p:cNvSpPr>
              <p:nvPr/>
            </p:nvSpPr>
            <p:spPr bwMode="auto">
              <a:xfrm rot="16200000" flipH="1">
                <a:off x="4350"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39" name="Line 435">
                <a:extLst>
                  <a:ext uri="{FF2B5EF4-FFF2-40B4-BE49-F238E27FC236}">
                    <a16:creationId xmlns:a16="http://schemas.microsoft.com/office/drawing/2014/main" id="{6825F457-805A-CFAC-11D8-F7C80AA594B4}"/>
                  </a:ext>
                </a:extLst>
              </p:cNvPr>
              <p:cNvSpPr>
                <a:spLocks noChangeShapeType="1"/>
              </p:cNvSpPr>
              <p:nvPr/>
            </p:nvSpPr>
            <p:spPr bwMode="auto">
              <a:xfrm rot="16200000" flipH="1">
                <a:off x="4349"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40" name="Line 436">
                <a:extLst>
                  <a:ext uri="{FF2B5EF4-FFF2-40B4-BE49-F238E27FC236}">
                    <a16:creationId xmlns:a16="http://schemas.microsoft.com/office/drawing/2014/main" id="{22DDA259-1DF1-39A5-31BC-C8219489C1FE}"/>
                  </a:ext>
                </a:extLst>
              </p:cNvPr>
              <p:cNvSpPr>
                <a:spLocks noChangeShapeType="1"/>
              </p:cNvSpPr>
              <p:nvPr/>
            </p:nvSpPr>
            <p:spPr bwMode="auto">
              <a:xfrm rot="16200000" flipH="1">
                <a:off x="1400"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41" name="Line 437">
                <a:extLst>
                  <a:ext uri="{FF2B5EF4-FFF2-40B4-BE49-F238E27FC236}">
                    <a16:creationId xmlns:a16="http://schemas.microsoft.com/office/drawing/2014/main" id="{AC602936-356A-3487-7CE8-7563795B54E7}"/>
                  </a:ext>
                </a:extLst>
              </p:cNvPr>
              <p:cNvSpPr>
                <a:spLocks noChangeShapeType="1"/>
              </p:cNvSpPr>
              <p:nvPr/>
            </p:nvSpPr>
            <p:spPr bwMode="auto">
              <a:xfrm rot="-5400000" flipH="1" flipV="1">
                <a:off x="1399"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42" name="Line 438">
                <a:extLst>
                  <a:ext uri="{FF2B5EF4-FFF2-40B4-BE49-F238E27FC236}">
                    <a16:creationId xmlns:a16="http://schemas.microsoft.com/office/drawing/2014/main" id="{B245CD1F-6154-7560-AC68-C7F04BEB51C8}"/>
                  </a:ext>
                </a:extLst>
              </p:cNvPr>
              <p:cNvSpPr>
                <a:spLocks noChangeShapeType="1"/>
              </p:cNvSpPr>
              <p:nvPr/>
            </p:nvSpPr>
            <p:spPr bwMode="auto">
              <a:xfrm rot="16200000" flipH="1">
                <a:off x="4199"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43" name="Line 439">
                <a:extLst>
                  <a:ext uri="{FF2B5EF4-FFF2-40B4-BE49-F238E27FC236}">
                    <a16:creationId xmlns:a16="http://schemas.microsoft.com/office/drawing/2014/main" id="{DF26AC01-7C59-F775-4B4A-9D206B7BA01E}"/>
                  </a:ext>
                </a:extLst>
              </p:cNvPr>
              <p:cNvSpPr>
                <a:spLocks noChangeShapeType="1"/>
              </p:cNvSpPr>
              <p:nvPr/>
            </p:nvSpPr>
            <p:spPr bwMode="auto">
              <a:xfrm rot="-5400000" flipH="1" flipV="1">
                <a:off x="4198"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44" name="Line 440">
                <a:extLst>
                  <a:ext uri="{FF2B5EF4-FFF2-40B4-BE49-F238E27FC236}">
                    <a16:creationId xmlns:a16="http://schemas.microsoft.com/office/drawing/2014/main" id="{2635BCC3-80CC-EBD0-9E79-B737781E44E3}"/>
                  </a:ext>
                </a:extLst>
              </p:cNvPr>
              <p:cNvSpPr>
                <a:spLocks noChangeShapeType="1"/>
              </p:cNvSpPr>
              <p:nvPr/>
            </p:nvSpPr>
            <p:spPr bwMode="auto">
              <a:xfrm rot="16200000" flipH="1">
                <a:off x="1297"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45" name="Line 441">
                <a:extLst>
                  <a:ext uri="{FF2B5EF4-FFF2-40B4-BE49-F238E27FC236}">
                    <a16:creationId xmlns:a16="http://schemas.microsoft.com/office/drawing/2014/main" id="{D6A4FE13-75AA-EDF7-2254-FA8701358BA9}"/>
                  </a:ext>
                </a:extLst>
              </p:cNvPr>
              <p:cNvSpPr>
                <a:spLocks noChangeShapeType="1"/>
              </p:cNvSpPr>
              <p:nvPr/>
            </p:nvSpPr>
            <p:spPr bwMode="auto">
              <a:xfrm rot="16200000" flipH="1">
                <a:off x="1296"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46" name="Line 442">
                <a:extLst>
                  <a:ext uri="{FF2B5EF4-FFF2-40B4-BE49-F238E27FC236}">
                    <a16:creationId xmlns:a16="http://schemas.microsoft.com/office/drawing/2014/main" id="{A4E1589A-968C-3B08-AFD3-392D5AFAE7FA}"/>
                  </a:ext>
                </a:extLst>
              </p:cNvPr>
              <p:cNvSpPr>
                <a:spLocks noChangeShapeType="1"/>
              </p:cNvSpPr>
              <p:nvPr/>
            </p:nvSpPr>
            <p:spPr bwMode="auto">
              <a:xfrm rot="16200000" flipV="1">
                <a:off x="4326"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47" name="Line 443">
                <a:extLst>
                  <a:ext uri="{FF2B5EF4-FFF2-40B4-BE49-F238E27FC236}">
                    <a16:creationId xmlns:a16="http://schemas.microsoft.com/office/drawing/2014/main" id="{FD7531AA-DC5C-C6D7-6029-2814C65085A6}"/>
                  </a:ext>
                </a:extLst>
              </p:cNvPr>
              <p:cNvSpPr>
                <a:spLocks noChangeShapeType="1"/>
              </p:cNvSpPr>
              <p:nvPr/>
            </p:nvSpPr>
            <p:spPr bwMode="auto">
              <a:xfrm rot="-5400000" flipH="1" flipV="1">
                <a:off x="4325"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48" name="Line 444">
                <a:extLst>
                  <a:ext uri="{FF2B5EF4-FFF2-40B4-BE49-F238E27FC236}">
                    <a16:creationId xmlns:a16="http://schemas.microsoft.com/office/drawing/2014/main" id="{A2521286-0785-6F82-C08C-8BA1732C0A36}"/>
                  </a:ext>
                </a:extLst>
              </p:cNvPr>
              <p:cNvSpPr>
                <a:spLocks noChangeShapeType="1"/>
              </p:cNvSpPr>
              <p:nvPr/>
            </p:nvSpPr>
            <p:spPr bwMode="auto">
              <a:xfrm rot="-5400000" flipH="1" flipV="1">
                <a:off x="1526"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49" name="Line 445">
                <a:extLst>
                  <a:ext uri="{FF2B5EF4-FFF2-40B4-BE49-F238E27FC236}">
                    <a16:creationId xmlns:a16="http://schemas.microsoft.com/office/drawing/2014/main" id="{22F6A519-5E69-C326-5908-D6867D9CD3C3}"/>
                  </a:ext>
                </a:extLst>
              </p:cNvPr>
              <p:cNvSpPr>
                <a:spLocks noChangeShapeType="1"/>
              </p:cNvSpPr>
              <p:nvPr/>
            </p:nvSpPr>
            <p:spPr bwMode="auto">
              <a:xfrm rot="16200000" flipV="1">
                <a:off x="1525"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50" name="Line 446">
                <a:extLst>
                  <a:ext uri="{FF2B5EF4-FFF2-40B4-BE49-F238E27FC236}">
                    <a16:creationId xmlns:a16="http://schemas.microsoft.com/office/drawing/2014/main" id="{65E81FA5-BC53-8062-76AD-A73B72D5CBDD}"/>
                  </a:ext>
                </a:extLst>
              </p:cNvPr>
              <p:cNvSpPr>
                <a:spLocks noChangeShapeType="1"/>
              </p:cNvSpPr>
              <p:nvPr/>
            </p:nvSpPr>
            <p:spPr bwMode="auto">
              <a:xfrm rot="16200000" flipV="1">
                <a:off x="4071"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51" name="Line 447">
                <a:extLst>
                  <a:ext uri="{FF2B5EF4-FFF2-40B4-BE49-F238E27FC236}">
                    <a16:creationId xmlns:a16="http://schemas.microsoft.com/office/drawing/2014/main" id="{D82542EB-807F-277B-C0DD-4C081FE3D282}"/>
                  </a:ext>
                </a:extLst>
              </p:cNvPr>
              <p:cNvSpPr>
                <a:spLocks noChangeShapeType="1"/>
              </p:cNvSpPr>
              <p:nvPr/>
            </p:nvSpPr>
            <p:spPr bwMode="auto">
              <a:xfrm rot="-5400000" flipH="1" flipV="1">
                <a:off x="4072"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52" name="Line 448">
                <a:extLst>
                  <a:ext uri="{FF2B5EF4-FFF2-40B4-BE49-F238E27FC236}">
                    <a16:creationId xmlns:a16="http://schemas.microsoft.com/office/drawing/2014/main" id="{66805912-FB99-DEAA-F3A8-956751C2E940}"/>
                  </a:ext>
                </a:extLst>
              </p:cNvPr>
              <p:cNvSpPr>
                <a:spLocks noChangeShapeType="1"/>
              </p:cNvSpPr>
              <p:nvPr/>
            </p:nvSpPr>
            <p:spPr bwMode="auto">
              <a:xfrm rot="16200000" flipH="1">
                <a:off x="4096"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53" name="Line 449">
                <a:extLst>
                  <a:ext uri="{FF2B5EF4-FFF2-40B4-BE49-F238E27FC236}">
                    <a16:creationId xmlns:a16="http://schemas.microsoft.com/office/drawing/2014/main" id="{17CDD0A7-701C-99B3-FD01-CD9993BAC8F8}"/>
                  </a:ext>
                </a:extLst>
              </p:cNvPr>
              <p:cNvSpPr>
                <a:spLocks noChangeShapeType="1"/>
              </p:cNvSpPr>
              <p:nvPr/>
            </p:nvSpPr>
            <p:spPr bwMode="auto">
              <a:xfrm rot="16200000" flipH="1">
                <a:off x="4095"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54" name="Line 450">
                <a:extLst>
                  <a:ext uri="{FF2B5EF4-FFF2-40B4-BE49-F238E27FC236}">
                    <a16:creationId xmlns:a16="http://schemas.microsoft.com/office/drawing/2014/main" id="{38AF1913-7361-E411-3064-BAD7F4E77284}"/>
                  </a:ext>
                </a:extLst>
              </p:cNvPr>
              <p:cNvSpPr>
                <a:spLocks noChangeShapeType="1"/>
              </p:cNvSpPr>
              <p:nvPr/>
            </p:nvSpPr>
            <p:spPr bwMode="auto">
              <a:xfrm rot="16200000" flipH="1">
                <a:off x="4350"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55" name="Line 451">
                <a:extLst>
                  <a:ext uri="{FF2B5EF4-FFF2-40B4-BE49-F238E27FC236}">
                    <a16:creationId xmlns:a16="http://schemas.microsoft.com/office/drawing/2014/main" id="{A6E97302-5475-2542-F3D2-6594E5F7EBE0}"/>
                  </a:ext>
                </a:extLst>
              </p:cNvPr>
              <p:cNvSpPr>
                <a:spLocks noChangeShapeType="1"/>
              </p:cNvSpPr>
              <p:nvPr/>
            </p:nvSpPr>
            <p:spPr bwMode="auto">
              <a:xfrm rot="16200000" flipH="1">
                <a:off x="4355"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56" name="Line 452">
                <a:extLst>
                  <a:ext uri="{FF2B5EF4-FFF2-40B4-BE49-F238E27FC236}">
                    <a16:creationId xmlns:a16="http://schemas.microsoft.com/office/drawing/2014/main" id="{E69ED95E-1B68-5E77-EFDA-896000BD17B8}"/>
                  </a:ext>
                </a:extLst>
              </p:cNvPr>
              <p:cNvSpPr>
                <a:spLocks noChangeShapeType="1"/>
              </p:cNvSpPr>
              <p:nvPr/>
            </p:nvSpPr>
            <p:spPr bwMode="auto">
              <a:xfrm rot="-5400000" flipH="1" flipV="1">
                <a:off x="4199"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57" name="Line 453">
                <a:extLst>
                  <a:ext uri="{FF2B5EF4-FFF2-40B4-BE49-F238E27FC236}">
                    <a16:creationId xmlns:a16="http://schemas.microsoft.com/office/drawing/2014/main" id="{12A47877-EA1F-807B-CCB6-CBD4DD21F37E}"/>
                  </a:ext>
                </a:extLst>
              </p:cNvPr>
              <p:cNvSpPr>
                <a:spLocks noChangeShapeType="1"/>
              </p:cNvSpPr>
              <p:nvPr/>
            </p:nvSpPr>
            <p:spPr bwMode="auto">
              <a:xfrm rot="-5400000" flipH="1" flipV="1">
                <a:off x="1400"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58" name="Line 454">
                <a:extLst>
                  <a:ext uri="{FF2B5EF4-FFF2-40B4-BE49-F238E27FC236}">
                    <a16:creationId xmlns:a16="http://schemas.microsoft.com/office/drawing/2014/main" id="{D1D3E4FF-CC50-01BD-4BDB-705F704EF10E}"/>
                  </a:ext>
                </a:extLst>
              </p:cNvPr>
              <p:cNvSpPr>
                <a:spLocks noChangeShapeType="1"/>
              </p:cNvSpPr>
              <p:nvPr/>
            </p:nvSpPr>
            <p:spPr bwMode="auto">
              <a:xfrm rot="16200000" flipH="1">
                <a:off x="1399"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59" name="Line 455">
                <a:extLst>
                  <a:ext uri="{FF2B5EF4-FFF2-40B4-BE49-F238E27FC236}">
                    <a16:creationId xmlns:a16="http://schemas.microsoft.com/office/drawing/2014/main" id="{A7B92236-F1CE-9C6A-357A-020F815575E2}"/>
                  </a:ext>
                </a:extLst>
              </p:cNvPr>
              <p:cNvSpPr>
                <a:spLocks noChangeShapeType="1"/>
              </p:cNvSpPr>
              <p:nvPr/>
            </p:nvSpPr>
            <p:spPr bwMode="auto">
              <a:xfrm rot="16200000" flipH="1">
                <a:off x="4198"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60" name="Line 456">
                <a:extLst>
                  <a:ext uri="{FF2B5EF4-FFF2-40B4-BE49-F238E27FC236}">
                    <a16:creationId xmlns:a16="http://schemas.microsoft.com/office/drawing/2014/main" id="{8D30B1AB-A9A2-DDAB-D7E7-515F734C65B1}"/>
                  </a:ext>
                </a:extLst>
              </p:cNvPr>
              <p:cNvSpPr>
                <a:spLocks noChangeShapeType="1"/>
              </p:cNvSpPr>
              <p:nvPr/>
            </p:nvSpPr>
            <p:spPr bwMode="auto">
              <a:xfrm rot="-5400000" flipH="1" flipV="1">
                <a:off x="4326"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61" name="Line 457">
                <a:extLst>
                  <a:ext uri="{FF2B5EF4-FFF2-40B4-BE49-F238E27FC236}">
                    <a16:creationId xmlns:a16="http://schemas.microsoft.com/office/drawing/2014/main" id="{E8734D80-38AF-05CB-7BB6-A2277DA8892D}"/>
                  </a:ext>
                </a:extLst>
              </p:cNvPr>
              <p:cNvSpPr>
                <a:spLocks noChangeShapeType="1"/>
              </p:cNvSpPr>
              <p:nvPr/>
            </p:nvSpPr>
            <p:spPr bwMode="auto">
              <a:xfrm rot="16200000" flipV="1">
                <a:off x="4320"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62" name="Line 458">
                <a:extLst>
                  <a:ext uri="{FF2B5EF4-FFF2-40B4-BE49-F238E27FC236}">
                    <a16:creationId xmlns:a16="http://schemas.microsoft.com/office/drawing/2014/main" id="{A13701F2-C5D3-9971-35AF-0FAE543541CE}"/>
                  </a:ext>
                </a:extLst>
              </p:cNvPr>
              <p:cNvSpPr>
                <a:spLocks noChangeShapeType="1"/>
              </p:cNvSpPr>
              <p:nvPr/>
            </p:nvSpPr>
            <p:spPr bwMode="auto">
              <a:xfrm rot="-5400000">
                <a:off x="4222"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63" name="Line 459">
                <a:extLst>
                  <a:ext uri="{FF2B5EF4-FFF2-40B4-BE49-F238E27FC236}">
                    <a16:creationId xmlns:a16="http://schemas.microsoft.com/office/drawing/2014/main" id="{D4C2D028-9C8A-0C7C-4CE8-ECBCA8EFCAC1}"/>
                  </a:ext>
                </a:extLst>
              </p:cNvPr>
              <p:cNvSpPr>
                <a:spLocks noChangeShapeType="1"/>
              </p:cNvSpPr>
              <p:nvPr/>
            </p:nvSpPr>
            <p:spPr bwMode="auto">
              <a:xfrm rot="-5400000">
                <a:off x="4223"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64" name="Line 460">
                <a:extLst>
                  <a:ext uri="{FF2B5EF4-FFF2-40B4-BE49-F238E27FC236}">
                    <a16:creationId xmlns:a16="http://schemas.microsoft.com/office/drawing/2014/main" id="{5C75B6C1-77FA-3F42-A7C5-BF75BECC4160}"/>
                  </a:ext>
                </a:extLst>
              </p:cNvPr>
              <p:cNvSpPr>
                <a:spLocks noChangeShapeType="1"/>
              </p:cNvSpPr>
              <p:nvPr/>
            </p:nvSpPr>
            <p:spPr bwMode="auto">
              <a:xfrm rot="-5400000" flipH="1" flipV="1">
                <a:off x="1652"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65" name="Line 461">
                <a:extLst>
                  <a:ext uri="{FF2B5EF4-FFF2-40B4-BE49-F238E27FC236}">
                    <a16:creationId xmlns:a16="http://schemas.microsoft.com/office/drawing/2014/main" id="{8A0B9864-BD6E-88A1-0FB2-2F7A55EC408D}"/>
                  </a:ext>
                </a:extLst>
              </p:cNvPr>
              <p:cNvSpPr>
                <a:spLocks noChangeShapeType="1"/>
              </p:cNvSpPr>
              <p:nvPr/>
            </p:nvSpPr>
            <p:spPr bwMode="auto">
              <a:xfrm rot="-5400000" flipH="1" flipV="1">
                <a:off x="3945"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66" name="Line 462">
                <a:extLst>
                  <a:ext uri="{FF2B5EF4-FFF2-40B4-BE49-F238E27FC236}">
                    <a16:creationId xmlns:a16="http://schemas.microsoft.com/office/drawing/2014/main" id="{2C1F0DB3-50EF-EE54-C2DD-62065FDA53BB}"/>
                  </a:ext>
                </a:extLst>
              </p:cNvPr>
              <p:cNvSpPr>
                <a:spLocks noChangeShapeType="1"/>
              </p:cNvSpPr>
              <p:nvPr/>
            </p:nvSpPr>
            <p:spPr bwMode="auto">
              <a:xfrm rot="16200000" flipH="1">
                <a:off x="1653"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67" name="Line 463">
                <a:extLst>
                  <a:ext uri="{FF2B5EF4-FFF2-40B4-BE49-F238E27FC236}">
                    <a16:creationId xmlns:a16="http://schemas.microsoft.com/office/drawing/2014/main" id="{E9C4FC95-B5F0-B0BE-72E7-453129AFDC14}"/>
                  </a:ext>
                </a:extLst>
              </p:cNvPr>
              <p:cNvSpPr>
                <a:spLocks noChangeShapeType="1"/>
              </p:cNvSpPr>
              <p:nvPr/>
            </p:nvSpPr>
            <p:spPr bwMode="auto">
              <a:xfrm rot="16200000" flipH="1">
                <a:off x="3945"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68" name="Line 464">
                <a:extLst>
                  <a:ext uri="{FF2B5EF4-FFF2-40B4-BE49-F238E27FC236}">
                    <a16:creationId xmlns:a16="http://schemas.microsoft.com/office/drawing/2014/main" id="{CD20DFDD-A2F7-65CE-EE51-F0498D711318}"/>
                  </a:ext>
                </a:extLst>
              </p:cNvPr>
              <p:cNvSpPr>
                <a:spLocks noChangeShapeType="1"/>
              </p:cNvSpPr>
              <p:nvPr/>
            </p:nvSpPr>
            <p:spPr bwMode="auto">
              <a:xfrm rot="16200000" flipH="1">
                <a:off x="1549"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69" name="Line 465">
                <a:extLst>
                  <a:ext uri="{FF2B5EF4-FFF2-40B4-BE49-F238E27FC236}">
                    <a16:creationId xmlns:a16="http://schemas.microsoft.com/office/drawing/2014/main" id="{AF55DF6E-5AFB-39B0-8582-20D06955BFB2}"/>
                  </a:ext>
                </a:extLst>
              </p:cNvPr>
              <p:cNvSpPr>
                <a:spLocks noChangeShapeType="1"/>
              </p:cNvSpPr>
              <p:nvPr/>
            </p:nvSpPr>
            <p:spPr bwMode="auto">
              <a:xfrm rot="16200000" flipH="1">
                <a:off x="1548"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70" name="Line 466">
                <a:extLst>
                  <a:ext uri="{FF2B5EF4-FFF2-40B4-BE49-F238E27FC236}">
                    <a16:creationId xmlns:a16="http://schemas.microsoft.com/office/drawing/2014/main" id="{1A38F529-DE86-4290-833A-AB0D7A743B08}"/>
                  </a:ext>
                </a:extLst>
              </p:cNvPr>
              <p:cNvSpPr>
                <a:spLocks noChangeShapeType="1"/>
              </p:cNvSpPr>
              <p:nvPr/>
            </p:nvSpPr>
            <p:spPr bwMode="auto">
              <a:xfrm rot="16200000" flipV="1">
                <a:off x="4319"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71" name="Line 467">
                <a:extLst>
                  <a:ext uri="{FF2B5EF4-FFF2-40B4-BE49-F238E27FC236}">
                    <a16:creationId xmlns:a16="http://schemas.microsoft.com/office/drawing/2014/main" id="{29121841-E257-B2CC-C12E-4CB214173B26}"/>
                  </a:ext>
                </a:extLst>
              </p:cNvPr>
              <p:cNvSpPr>
                <a:spLocks noChangeShapeType="1"/>
              </p:cNvSpPr>
              <p:nvPr/>
            </p:nvSpPr>
            <p:spPr bwMode="auto">
              <a:xfrm rot="-5400000" flipH="1" flipV="1">
                <a:off x="4318"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72" name="Line 468">
                <a:extLst>
                  <a:ext uri="{FF2B5EF4-FFF2-40B4-BE49-F238E27FC236}">
                    <a16:creationId xmlns:a16="http://schemas.microsoft.com/office/drawing/2014/main" id="{B1EDA06A-8770-1477-D106-A433EA973A50}"/>
                  </a:ext>
                </a:extLst>
              </p:cNvPr>
              <p:cNvSpPr>
                <a:spLocks noChangeShapeType="1"/>
              </p:cNvSpPr>
              <p:nvPr/>
            </p:nvSpPr>
            <p:spPr bwMode="auto">
              <a:xfrm rot="16200000" flipV="1">
                <a:off x="4071" y="31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73" name="Line 469">
                <a:extLst>
                  <a:ext uri="{FF2B5EF4-FFF2-40B4-BE49-F238E27FC236}">
                    <a16:creationId xmlns:a16="http://schemas.microsoft.com/office/drawing/2014/main" id="{602E8FC2-4F6E-3798-F7FC-A6972FE13F35}"/>
                  </a:ext>
                </a:extLst>
              </p:cNvPr>
              <p:cNvSpPr>
                <a:spLocks noChangeShapeType="1"/>
              </p:cNvSpPr>
              <p:nvPr/>
            </p:nvSpPr>
            <p:spPr bwMode="auto">
              <a:xfrm rot="16200000" flipV="1">
                <a:off x="1525" y="31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74" name="Line 470">
                <a:extLst>
                  <a:ext uri="{FF2B5EF4-FFF2-40B4-BE49-F238E27FC236}">
                    <a16:creationId xmlns:a16="http://schemas.microsoft.com/office/drawing/2014/main" id="{24AA24A4-255A-9BB1-2104-1D0D8081060D}"/>
                  </a:ext>
                </a:extLst>
              </p:cNvPr>
              <p:cNvSpPr>
                <a:spLocks noChangeShapeType="1"/>
              </p:cNvSpPr>
              <p:nvPr/>
            </p:nvSpPr>
            <p:spPr bwMode="auto">
              <a:xfrm rot="-5400000" flipH="1" flipV="1">
                <a:off x="1524" y="12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75" name="Line 471">
                <a:extLst>
                  <a:ext uri="{FF2B5EF4-FFF2-40B4-BE49-F238E27FC236}">
                    <a16:creationId xmlns:a16="http://schemas.microsoft.com/office/drawing/2014/main" id="{2146B957-DB56-7FB5-9F32-9900A9423618}"/>
                  </a:ext>
                </a:extLst>
              </p:cNvPr>
              <p:cNvSpPr>
                <a:spLocks noChangeShapeType="1"/>
              </p:cNvSpPr>
              <p:nvPr/>
            </p:nvSpPr>
            <p:spPr bwMode="auto">
              <a:xfrm rot="-5400000" flipH="1" flipV="1">
                <a:off x="4070" y="12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76" name="Line 472">
                <a:extLst>
                  <a:ext uri="{FF2B5EF4-FFF2-40B4-BE49-F238E27FC236}">
                    <a16:creationId xmlns:a16="http://schemas.microsoft.com/office/drawing/2014/main" id="{EE3C523C-CE43-63D7-B442-41B8DEF3DAC5}"/>
                  </a:ext>
                </a:extLst>
              </p:cNvPr>
              <p:cNvSpPr>
                <a:spLocks noChangeShapeType="1"/>
              </p:cNvSpPr>
              <p:nvPr/>
            </p:nvSpPr>
            <p:spPr bwMode="auto">
              <a:xfrm rot="16200000" flipH="1">
                <a:off x="1296"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77" name="Line 473">
                <a:extLst>
                  <a:ext uri="{FF2B5EF4-FFF2-40B4-BE49-F238E27FC236}">
                    <a16:creationId xmlns:a16="http://schemas.microsoft.com/office/drawing/2014/main" id="{8A610E26-6238-51EE-8D91-8CE1EE3BE3B5}"/>
                  </a:ext>
                </a:extLst>
              </p:cNvPr>
              <p:cNvSpPr>
                <a:spLocks noChangeShapeType="1"/>
              </p:cNvSpPr>
              <p:nvPr/>
            </p:nvSpPr>
            <p:spPr bwMode="auto">
              <a:xfrm rot="16200000" flipH="1">
                <a:off x="1301"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78" name="Line 474">
                <a:extLst>
                  <a:ext uri="{FF2B5EF4-FFF2-40B4-BE49-F238E27FC236}">
                    <a16:creationId xmlns:a16="http://schemas.microsoft.com/office/drawing/2014/main" id="{6880A28C-79FB-8240-54DC-77D2BBA5E66B}"/>
                  </a:ext>
                </a:extLst>
              </p:cNvPr>
              <p:cNvSpPr>
                <a:spLocks noChangeShapeType="1"/>
              </p:cNvSpPr>
              <p:nvPr/>
            </p:nvSpPr>
            <p:spPr bwMode="auto">
              <a:xfrm rot="16200000" flipH="1">
                <a:off x="4349"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79" name="Line 475">
                <a:extLst>
                  <a:ext uri="{FF2B5EF4-FFF2-40B4-BE49-F238E27FC236}">
                    <a16:creationId xmlns:a16="http://schemas.microsoft.com/office/drawing/2014/main" id="{D4568228-97D8-9080-4A28-281CE62FFEBC}"/>
                  </a:ext>
                </a:extLst>
              </p:cNvPr>
              <p:cNvSpPr>
                <a:spLocks noChangeShapeType="1"/>
              </p:cNvSpPr>
              <p:nvPr/>
            </p:nvSpPr>
            <p:spPr bwMode="auto">
              <a:xfrm rot="16200000" flipH="1">
                <a:off x="4348"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80" name="Line 476">
                <a:extLst>
                  <a:ext uri="{FF2B5EF4-FFF2-40B4-BE49-F238E27FC236}">
                    <a16:creationId xmlns:a16="http://schemas.microsoft.com/office/drawing/2014/main" id="{C7547B15-B7D5-8B65-113A-52FC7F513B22}"/>
                  </a:ext>
                </a:extLst>
              </p:cNvPr>
              <p:cNvSpPr>
                <a:spLocks noChangeShapeType="1"/>
              </p:cNvSpPr>
              <p:nvPr/>
            </p:nvSpPr>
            <p:spPr bwMode="auto">
              <a:xfrm rot="-5400000">
                <a:off x="1422"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81" name="Line 477">
                <a:extLst>
                  <a:ext uri="{FF2B5EF4-FFF2-40B4-BE49-F238E27FC236}">
                    <a16:creationId xmlns:a16="http://schemas.microsoft.com/office/drawing/2014/main" id="{9110A80C-0073-AF25-163E-7A7FE4F2EABB}"/>
                  </a:ext>
                </a:extLst>
              </p:cNvPr>
              <p:cNvSpPr>
                <a:spLocks noChangeShapeType="1"/>
              </p:cNvSpPr>
              <p:nvPr/>
            </p:nvSpPr>
            <p:spPr bwMode="auto">
              <a:xfrm rot="-5400000">
                <a:off x="1423"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82" name="Line 478">
                <a:extLst>
                  <a:ext uri="{FF2B5EF4-FFF2-40B4-BE49-F238E27FC236}">
                    <a16:creationId xmlns:a16="http://schemas.microsoft.com/office/drawing/2014/main" id="{86AE3930-4989-EB29-9334-87D25AC8C955}"/>
                  </a:ext>
                </a:extLst>
              </p:cNvPr>
              <p:cNvSpPr>
                <a:spLocks noChangeShapeType="1"/>
              </p:cNvSpPr>
              <p:nvPr/>
            </p:nvSpPr>
            <p:spPr bwMode="auto">
              <a:xfrm rot="16200000" flipH="1">
                <a:off x="1399"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83" name="Line 479">
                <a:extLst>
                  <a:ext uri="{FF2B5EF4-FFF2-40B4-BE49-F238E27FC236}">
                    <a16:creationId xmlns:a16="http://schemas.microsoft.com/office/drawing/2014/main" id="{BF3466A7-5769-152A-7D13-7EE110410B51}"/>
                  </a:ext>
                </a:extLst>
              </p:cNvPr>
              <p:cNvSpPr>
                <a:spLocks noChangeShapeType="1"/>
              </p:cNvSpPr>
              <p:nvPr/>
            </p:nvSpPr>
            <p:spPr bwMode="auto">
              <a:xfrm rot="16200000" flipH="1">
                <a:off x="4198"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84" name="Line 480">
                <a:extLst>
                  <a:ext uri="{FF2B5EF4-FFF2-40B4-BE49-F238E27FC236}">
                    <a16:creationId xmlns:a16="http://schemas.microsoft.com/office/drawing/2014/main" id="{5664BD79-57DA-8751-4AD5-D9A991BC2B58}"/>
                  </a:ext>
                </a:extLst>
              </p:cNvPr>
              <p:cNvSpPr>
                <a:spLocks noChangeShapeType="1"/>
              </p:cNvSpPr>
              <p:nvPr/>
            </p:nvSpPr>
            <p:spPr bwMode="auto">
              <a:xfrm rot="-5400000" flipH="1" flipV="1">
                <a:off x="4192"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85" name="Line 481">
                <a:extLst>
                  <a:ext uri="{FF2B5EF4-FFF2-40B4-BE49-F238E27FC236}">
                    <a16:creationId xmlns:a16="http://schemas.microsoft.com/office/drawing/2014/main" id="{958B0C32-01F2-E143-998D-1236B02193FC}"/>
                  </a:ext>
                </a:extLst>
              </p:cNvPr>
              <p:cNvSpPr>
                <a:spLocks noChangeShapeType="1"/>
              </p:cNvSpPr>
              <p:nvPr/>
            </p:nvSpPr>
            <p:spPr bwMode="auto">
              <a:xfrm rot="-5400000" flipH="1" flipV="1">
                <a:off x="1393"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86" name="Line 482">
                <a:extLst>
                  <a:ext uri="{FF2B5EF4-FFF2-40B4-BE49-F238E27FC236}">
                    <a16:creationId xmlns:a16="http://schemas.microsoft.com/office/drawing/2014/main" id="{A81DCFB9-6935-E849-D948-787E96F7BD43}"/>
                  </a:ext>
                </a:extLst>
              </p:cNvPr>
              <p:cNvSpPr>
                <a:spLocks noChangeShapeType="1"/>
              </p:cNvSpPr>
              <p:nvPr/>
            </p:nvSpPr>
            <p:spPr bwMode="auto">
              <a:xfrm rot="-5400000" flipH="1" flipV="1">
                <a:off x="1779"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87" name="Line 483">
                <a:extLst>
                  <a:ext uri="{FF2B5EF4-FFF2-40B4-BE49-F238E27FC236}">
                    <a16:creationId xmlns:a16="http://schemas.microsoft.com/office/drawing/2014/main" id="{3B5058D1-8454-671F-C728-51C7EC673A6F}"/>
                  </a:ext>
                </a:extLst>
              </p:cNvPr>
              <p:cNvSpPr>
                <a:spLocks noChangeShapeType="1"/>
              </p:cNvSpPr>
              <p:nvPr/>
            </p:nvSpPr>
            <p:spPr bwMode="auto">
              <a:xfrm rot="16200000" flipV="1">
                <a:off x="3817"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88" name="Line 484">
                <a:extLst>
                  <a:ext uri="{FF2B5EF4-FFF2-40B4-BE49-F238E27FC236}">
                    <a16:creationId xmlns:a16="http://schemas.microsoft.com/office/drawing/2014/main" id="{F2ABC012-1FBB-DEDD-002A-20691D17BFDA}"/>
                  </a:ext>
                </a:extLst>
              </p:cNvPr>
              <p:cNvSpPr>
                <a:spLocks noChangeShapeType="1"/>
              </p:cNvSpPr>
              <p:nvPr/>
            </p:nvSpPr>
            <p:spPr bwMode="auto">
              <a:xfrm rot="16200000" flipV="1">
                <a:off x="1778"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89" name="Line 485">
                <a:extLst>
                  <a:ext uri="{FF2B5EF4-FFF2-40B4-BE49-F238E27FC236}">
                    <a16:creationId xmlns:a16="http://schemas.microsoft.com/office/drawing/2014/main" id="{3341CC50-B186-62B3-1368-F3B3C9DB4BBB}"/>
                  </a:ext>
                </a:extLst>
              </p:cNvPr>
              <p:cNvSpPr>
                <a:spLocks noChangeShapeType="1"/>
              </p:cNvSpPr>
              <p:nvPr/>
            </p:nvSpPr>
            <p:spPr bwMode="auto">
              <a:xfrm rot="-5400000" flipH="1" flipV="1">
                <a:off x="3818"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90" name="Line 486">
                <a:extLst>
                  <a:ext uri="{FF2B5EF4-FFF2-40B4-BE49-F238E27FC236}">
                    <a16:creationId xmlns:a16="http://schemas.microsoft.com/office/drawing/2014/main" id="{840DE93F-D2AE-0951-988D-F8441BE8E519}"/>
                  </a:ext>
                </a:extLst>
              </p:cNvPr>
              <p:cNvSpPr>
                <a:spLocks noChangeShapeType="1"/>
              </p:cNvSpPr>
              <p:nvPr/>
            </p:nvSpPr>
            <p:spPr bwMode="auto">
              <a:xfrm rot="-5400000" flipH="1" flipV="1">
                <a:off x="4325"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91" name="Line 487">
                <a:extLst>
                  <a:ext uri="{FF2B5EF4-FFF2-40B4-BE49-F238E27FC236}">
                    <a16:creationId xmlns:a16="http://schemas.microsoft.com/office/drawing/2014/main" id="{A904442D-8C13-C0B8-E77E-2BD391D39C22}"/>
                  </a:ext>
                </a:extLst>
              </p:cNvPr>
              <p:cNvSpPr>
                <a:spLocks noChangeShapeType="1"/>
              </p:cNvSpPr>
              <p:nvPr/>
            </p:nvSpPr>
            <p:spPr bwMode="auto">
              <a:xfrm rot="16200000" flipV="1">
                <a:off x="4324"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92" name="Line 488">
                <a:extLst>
                  <a:ext uri="{FF2B5EF4-FFF2-40B4-BE49-F238E27FC236}">
                    <a16:creationId xmlns:a16="http://schemas.microsoft.com/office/drawing/2014/main" id="{956F4C7C-10F1-AD62-232D-6BC5FF12E37C}"/>
                  </a:ext>
                </a:extLst>
              </p:cNvPr>
              <p:cNvSpPr>
                <a:spLocks noChangeShapeType="1"/>
              </p:cNvSpPr>
              <p:nvPr/>
            </p:nvSpPr>
            <p:spPr bwMode="auto">
              <a:xfrm rot="16200000" flipH="1">
                <a:off x="3842"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93" name="Line 489">
                <a:extLst>
                  <a:ext uri="{FF2B5EF4-FFF2-40B4-BE49-F238E27FC236}">
                    <a16:creationId xmlns:a16="http://schemas.microsoft.com/office/drawing/2014/main" id="{C2AECC93-F93A-D774-E839-4C7DCC121EAF}"/>
                  </a:ext>
                </a:extLst>
              </p:cNvPr>
              <p:cNvSpPr>
                <a:spLocks noChangeShapeType="1"/>
              </p:cNvSpPr>
              <p:nvPr/>
            </p:nvSpPr>
            <p:spPr bwMode="auto">
              <a:xfrm rot="16200000" flipH="1">
                <a:off x="3841"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94" name="Line 490">
                <a:extLst>
                  <a:ext uri="{FF2B5EF4-FFF2-40B4-BE49-F238E27FC236}">
                    <a16:creationId xmlns:a16="http://schemas.microsoft.com/office/drawing/2014/main" id="{582507D7-BD7C-C8CE-EF79-2A1E0302FA1C}"/>
                  </a:ext>
                </a:extLst>
              </p:cNvPr>
              <p:cNvSpPr>
                <a:spLocks noChangeShapeType="1"/>
              </p:cNvSpPr>
              <p:nvPr/>
            </p:nvSpPr>
            <p:spPr bwMode="auto">
              <a:xfrm rot="16200000" flipV="1">
                <a:off x="4325"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95" name="Line 491">
                <a:extLst>
                  <a:ext uri="{FF2B5EF4-FFF2-40B4-BE49-F238E27FC236}">
                    <a16:creationId xmlns:a16="http://schemas.microsoft.com/office/drawing/2014/main" id="{1C68F62A-4FA3-6C50-1778-222803974B88}"/>
                  </a:ext>
                </a:extLst>
              </p:cNvPr>
              <p:cNvSpPr>
                <a:spLocks noChangeShapeType="1"/>
              </p:cNvSpPr>
              <p:nvPr/>
            </p:nvSpPr>
            <p:spPr bwMode="auto">
              <a:xfrm rot="-5400000" flipH="1" flipV="1">
                <a:off x="4324"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96" name="Line 492">
                <a:extLst>
                  <a:ext uri="{FF2B5EF4-FFF2-40B4-BE49-F238E27FC236}">
                    <a16:creationId xmlns:a16="http://schemas.microsoft.com/office/drawing/2014/main" id="{BC0CC54D-F91E-7BE6-7AA4-D42C80945458}"/>
                  </a:ext>
                </a:extLst>
              </p:cNvPr>
              <p:cNvSpPr>
                <a:spLocks noChangeShapeType="1"/>
              </p:cNvSpPr>
              <p:nvPr/>
            </p:nvSpPr>
            <p:spPr bwMode="auto">
              <a:xfrm rot="-5400000">
                <a:off x="4221"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97" name="Line 493">
                <a:extLst>
                  <a:ext uri="{FF2B5EF4-FFF2-40B4-BE49-F238E27FC236}">
                    <a16:creationId xmlns:a16="http://schemas.microsoft.com/office/drawing/2014/main" id="{DEDB9227-9687-73D4-F3C4-FA8BCB39E43F}"/>
                  </a:ext>
                </a:extLst>
              </p:cNvPr>
              <p:cNvSpPr>
                <a:spLocks noChangeShapeType="1"/>
              </p:cNvSpPr>
              <p:nvPr/>
            </p:nvSpPr>
            <p:spPr bwMode="auto">
              <a:xfrm rot="-5400000">
                <a:off x="4222"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98" name="Line 494">
                <a:extLst>
                  <a:ext uri="{FF2B5EF4-FFF2-40B4-BE49-F238E27FC236}">
                    <a16:creationId xmlns:a16="http://schemas.microsoft.com/office/drawing/2014/main" id="{95D8E7D9-EA24-22EA-AFCE-A18BAB2305F8}"/>
                  </a:ext>
                </a:extLst>
              </p:cNvPr>
              <p:cNvSpPr>
                <a:spLocks noChangeShapeType="1"/>
              </p:cNvSpPr>
              <p:nvPr/>
            </p:nvSpPr>
            <p:spPr bwMode="auto">
              <a:xfrm rot="-5400000" flipH="1" flipV="1">
                <a:off x="1652"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799" name="Line 495">
                <a:extLst>
                  <a:ext uri="{FF2B5EF4-FFF2-40B4-BE49-F238E27FC236}">
                    <a16:creationId xmlns:a16="http://schemas.microsoft.com/office/drawing/2014/main" id="{7AA0285F-495C-8BEC-FA93-0D162B7BF4EE}"/>
                  </a:ext>
                </a:extLst>
              </p:cNvPr>
              <p:cNvSpPr>
                <a:spLocks noChangeShapeType="1"/>
              </p:cNvSpPr>
              <p:nvPr/>
            </p:nvSpPr>
            <p:spPr bwMode="auto">
              <a:xfrm rot="-5400000" flipH="1" flipV="1">
                <a:off x="3945"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00" name="Line 496">
                <a:extLst>
                  <a:ext uri="{FF2B5EF4-FFF2-40B4-BE49-F238E27FC236}">
                    <a16:creationId xmlns:a16="http://schemas.microsoft.com/office/drawing/2014/main" id="{8F33BB24-683A-ECB7-1EA5-7E59C90587A1}"/>
                  </a:ext>
                </a:extLst>
              </p:cNvPr>
              <p:cNvSpPr>
                <a:spLocks noChangeShapeType="1"/>
              </p:cNvSpPr>
              <p:nvPr/>
            </p:nvSpPr>
            <p:spPr bwMode="auto">
              <a:xfrm rot="16200000" flipH="1">
                <a:off x="1651"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01" name="Line 497">
                <a:extLst>
                  <a:ext uri="{FF2B5EF4-FFF2-40B4-BE49-F238E27FC236}">
                    <a16:creationId xmlns:a16="http://schemas.microsoft.com/office/drawing/2014/main" id="{2D8077F6-E2A7-9F57-56AC-3F12DE61F248}"/>
                  </a:ext>
                </a:extLst>
              </p:cNvPr>
              <p:cNvSpPr>
                <a:spLocks noChangeShapeType="1"/>
              </p:cNvSpPr>
              <p:nvPr/>
            </p:nvSpPr>
            <p:spPr bwMode="auto">
              <a:xfrm rot="16200000" flipH="1">
                <a:off x="3944"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02" name="Line 498">
                <a:extLst>
                  <a:ext uri="{FF2B5EF4-FFF2-40B4-BE49-F238E27FC236}">
                    <a16:creationId xmlns:a16="http://schemas.microsoft.com/office/drawing/2014/main" id="{9BA2AE79-7494-9577-F803-92B16B18CA45}"/>
                  </a:ext>
                </a:extLst>
              </p:cNvPr>
              <p:cNvSpPr>
                <a:spLocks noChangeShapeType="1"/>
              </p:cNvSpPr>
              <p:nvPr/>
            </p:nvSpPr>
            <p:spPr bwMode="auto">
              <a:xfrm rot="-5400000" flipH="1" flipV="1">
                <a:off x="1393"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03" name="Line 499">
                <a:extLst>
                  <a:ext uri="{FF2B5EF4-FFF2-40B4-BE49-F238E27FC236}">
                    <a16:creationId xmlns:a16="http://schemas.microsoft.com/office/drawing/2014/main" id="{B0C6A185-BF20-22C7-A203-12A68C219A1F}"/>
                  </a:ext>
                </a:extLst>
              </p:cNvPr>
              <p:cNvSpPr>
                <a:spLocks noChangeShapeType="1"/>
              </p:cNvSpPr>
              <p:nvPr/>
            </p:nvSpPr>
            <p:spPr bwMode="auto">
              <a:xfrm rot="16200000" flipH="1">
                <a:off x="1392"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04" name="Line 500">
                <a:extLst>
                  <a:ext uri="{FF2B5EF4-FFF2-40B4-BE49-F238E27FC236}">
                    <a16:creationId xmlns:a16="http://schemas.microsoft.com/office/drawing/2014/main" id="{48CD3445-441E-3601-AAAD-7740AE1C563B}"/>
                  </a:ext>
                </a:extLst>
              </p:cNvPr>
              <p:cNvSpPr>
                <a:spLocks noChangeShapeType="1"/>
              </p:cNvSpPr>
              <p:nvPr/>
            </p:nvSpPr>
            <p:spPr bwMode="auto">
              <a:xfrm rot="16200000" flipH="1">
                <a:off x="4191"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05" name="Line 501">
                <a:extLst>
                  <a:ext uri="{FF2B5EF4-FFF2-40B4-BE49-F238E27FC236}">
                    <a16:creationId xmlns:a16="http://schemas.microsoft.com/office/drawing/2014/main" id="{D8D2DF1E-C52F-FABB-AD17-424F2D082C35}"/>
                  </a:ext>
                </a:extLst>
              </p:cNvPr>
              <p:cNvSpPr>
                <a:spLocks noChangeShapeType="1"/>
              </p:cNvSpPr>
              <p:nvPr/>
            </p:nvSpPr>
            <p:spPr bwMode="auto">
              <a:xfrm rot="-5400000" flipH="1" flipV="1">
                <a:off x="4192"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06" name="Line 502">
                <a:extLst>
                  <a:ext uri="{FF2B5EF4-FFF2-40B4-BE49-F238E27FC236}">
                    <a16:creationId xmlns:a16="http://schemas.microsoft.com/office/drawing/2014/main" id="{6C586999-AAEB-0188-5865-40842C6F794C}"/>
                  </a:ext>
                </a:extLst>
              </p:cNvPr>
              <p:cNvSpPr>
                <a:spLocks noChangeShapeType="1"/>
              </p:cNvSpPr>
              <p:nvPr/>
            </p:nvSpPr>
            <p:spPr bwMode="auto">
              <a:xfrm rot="-5400000" flipH="1" flipV="1">
                <a:off x="3690"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07" name="Line 503">
                <a:extLst>
                  <a:ext uri="{FF2B5EF4-FFF2-40B4-BE49-F238E27FC236}">
                    <a16:creationId xmlns:a16="http://schemas.microsoft.com/office/drawing/2014/main" id="{C13F95AB-86CF-15C4-3DC3-384D2A2941B1}"/>
                  </a:ext>
                </a:extLst>
              </p:cNvPr>
              <p:cNvSpPr>
                <a:spLocks noChangeShapeType="1"/>
              </p:cNvSpPr>
              <p:nvPr/>
            </p:nvSpPr>
            <p:spPr bwMode="auto">
              <a:xfrm rot="-5400000" flipH="1" flipV="1">
                <a:off x="1905"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08" name="Line 504">
                <a:extLst>
                  <a:ext uri="{FF2B5EF4-FFF2-40B4-BE49-F238E27FC236}">
                    <a16:creationId xmlns:a16="http://schemas.microsoft.com/office/drawing/2014/main" id="{9C720758-05F4-45FB-E2F5-86683104BE06}"/>
                  </a:ext>
                </a:extLst>
              </p:cNvPr>
              <p:cNvSpPr>
                <a:spLocks noChangeShapeType="1"/>
              </p:cNvSpPr>
              <p:nvPr/>
            </p:nvSpPr>
            <p:spPr bwMode="auto">
              <a:xfrm rot="16200000" flipH="1">
                <a:off x="3691"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09" name="Line 505">
                <a:extLst>
                  <a:ext uri="{FF2B5EF4-FFF2-40B4-BE49-F238E27FC236}">
                    <a16:creationId xmlns:a16="http://schemas.microsoft.com/office/drawing/2014/main" id="{F22B9E4E-BE47-1D84-E5F6-435DEF7BF8A2}"/>
                  </a:ext>
                </a:extLst>
              </p:cNvPr>
              <p:cNvSpPr>
                <a:spLocks noChangeShapeType="1"/>
              </p:cNvSpPr>
              <p:nvPr/>
            </p:nvSpPr>
            <p:spPr bwMode="auto">
              <a:xfrm rot="16200000" flipH="1">
                <a:off x="1906"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10" name="Line 506">
                <a:extLst>
                  <a:ext uri="{FF2B5EF4-FFF2-40B4-BE49-F238E27FC236}">
                    <a16:creationId xmlns:a16="http://schemas.microsoft.com/office/drawing/2014/main" id="{A81FC36A-CA5D-C275-4F6C-2F350530E213}"/>
                  </a:ext>
                </a:extLst>
              </p:cNvPr>
              <p:cNvSpPr>
                <a:spLocks noChangeShapeType="1"/>
              </p:cNvSpPr>
              <p:nvPr/>
            </p:nvSpPr>
            <p:spPr bwMode="auto">
              <a:xfrm rot="-5400000">
                <a:off x="3969"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11" name="Line 507">
                <a:extLst>
                  <a:ext uri="{FF2B5EF4-FFF2-40B4-BE49-F238E27FC236}">
                    <a16:creationId xmlns:a16="http://schemas.microsoft.com/office/drawing/2014/main" id="{921E2CF3-D11D-1477-BD41-01EA4E4A0426}"/>
                  </a:ext>
                </a:extLst>
              </p:cNvPr>
              <p:cNvSpPr>
                <a:spLocks noChangeShapeType="1"/>
              </p:cNvSpPr>
              <p:nvPr/>
            </p:nvSpPr>
            <p:spPr bwMode="auto">
              <a:xfrm rot="-5400000">
                <a:off x="3968"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12" name="Line 508">
                <a:extLst>
                  <a:ext uri="{FF2B5EF4-FFF2-40B4-BE49-F238E27FC236}">
                    <a16:creationId xmlns:a16="http://schemas.microsoft.com/office/drawing/2014/main" id="{9A836B08-8A41-E43F-9208-53AAE627243E}"/>
                  </a:ext>
                </a:extLst>
              </p:cNvPr>
              <p:cNvSpPr>
                <a:spLocks noChangeShapeType="1"/>
              </p:cNvSpPr>
              <p:nvPr/>
            </p:nvSpPr>
            <p:spPr bwMode="auto">
              <a:xfrm rot="16200000" flipH="1">
                <a:off x="4095"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13" name="Line 509">
                <a:extLst>
                  <a:ext uri="{FF2B5EF4-FFF2-40B4-BE49-F238E27FC236}">
                    <a16:creationId xmlns:a16="http://schemas.microsoft.com/office/drawing/2014/main" id="{DDA3E692-1977-DEBA-7771-D96C12F8D2FD}"/>
                  </a:ext>
                </a:extLst>
              </p:cNvPr>
              <p:cNvSpPr>
                <a:spLocks noChangeShapeType="1"/>
              </p:cNvSpPr>
              <p:nvPr/>
            </p:nvSpPr>
            <p:spPr bwMode="auto">
              <a:xfrm rot="16200000" flipH="1">
                <a:off x="4100"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14" name="Line 510">
                <a:extLst>
                  <a:ext uri="{FF2B5EF4-FFF2-40B4-BE49-F238E27FC236}">
                    <a16:creationId xmlns:a16="http://schemas.microsoft.com/office/drawing/2014/main" id="{4EB184B7-FB63-1933-A2DA-443ED7067765}"/>
                  </a:ext>
                </a:extLst>
              </p:cNvPr>
              <p:cNvSpPr>
                <a:spLocks noChangeShapeType="1"/>
              </p:cNvSpPr>
              <p:nvPr/>
            </p:nvSpPr>
            <p:spPr bwMode="auto">
              <a:xfrm rot="-5400000" flipH="1" flipV="1">
                <a:off x="4071" y="296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15" name="Line 511">
                <a:extLst>
                  <a:ext uri="{FF2B5EF4-FFF2-40B4-BE49-F238E27FC236}">
                    <a16:creationId xmlns:a16="http://schemas.microsoft.com/office/drawing/2014/main" id="{22C1AC06-C333-F53C-510C-C8B6BA7CC7ED}"/>
                  </a:ext>
                </a:extLst>
              </p:cNvPr>
              <p:cNvSpPr>
                <a:spLocks noChangeShapeType="1"/>
              </p:cNvSpPr>
              <p:nvPr/>
            </p:nvSpPr>
            <p:spPr bwMode="auto">
              <a:xfrm rot="-5400000" flipH="1" flipV="1">
                <a:off x="1525" y="296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16" name="Line 512">
                <a:extLst>
                  <a:ext uri="{FF2B5EF4-FFF2-40B4-BE49-F238E27FC236}">
                    <a16:creationId xmlns:a16="http://schemas.microsoft.com/office/drawing/2014/main" id="{934C2651-66B1-710C-D8F5-DF7471629998}"/>
                  </a:ext>
                </a:extLst>
              </p:cNvPr>
              <p:cNvSpPr>
                <a:spLocks noChangeShapeType="1"/>
              </p:cNvSpPr>
              <p:nvPr/>
            </p:nvSpPr>
            <p:spPr bwMode="auto">
              <a:xfrm rot="16200000" flipV="1">
                <a:off x="1519" y="1427"/>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17" name="Line 513">
                <a:extLst>
                  <a:ext uri="{FF2B5EF4-FFF2-40B4-BE49-F238E27FC236}">
                    <a16:creationId xmlns:a16="http://schemas.microsoft.com/office/drawing/2014/main" id="{D0FE4ED0-9190-AF61-F758-CBDFC835D189}"/>
                  </a:ext>
                </a:extLst>
              </p:cNvPr>
              <p:cNvSpPr>
                <a:spLocks noChangeShapeType="1"/>
              </p:cNvSpPr>
              <p:nvPr/>
            </p:nvSpPr>
            <p:spPr bwMode="auto">
              <a:xfrm rot="16200000" flipV="1">
                <a:off x="4065" y="1427"/>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18" name="Line 514">
                <a:extLst>
                  <a:ext uri="{FF2B5EF4-FFF2-40B4-BE49-F238E27FC236}">
                    <a16:creationId xmlns:a16="http://schemas.microsoft.com/office/drawing/2014/main" id="{B82D095E-8F01-BCCA-939A-346D3A46D31A}"/>
                  </a:ext>
                </a:extLst>
              </p:cNvPr>
              <p:cNvSpPr>
                <a:spLocks noChangeShapeType="1"/>
              </p:cNvSpPr>
              <p:nvPr/>
            </p:nvSpPr>
            <p:spPr bwMode="auto">
              <a:xfrm rot="16200000" flipH="1">
                <a:off x="1296"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19" name="Line 515">
                <a:extLst>
                  <a:ext uri="{FF2B5EF4-FFF2-40B4-BE49-F238E27FC236}">
                    <a16:creationId xmlns:a16="http://schemas.microsoft.com/office/drawing/2014/main" id="{42C1F782-BCB4-620A-9E40-E4AD180B9A90}"/>
                  </a:ext>
                </a:extLst>
              </p:cNvPr>
              <p:cNvSpPr>
                <a:spLocks noChangeShapeType="1"/>
              </p:cNvSpPr>
              <p:nvPr/>
            </p:nvSpPr>
            <p:spPr bwMode="auto">
              <a:xfrm rot="16200000" flipH="1">
                <a:off x="1295"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20" name="Line 516">
                <a:extLst>
                  <a:ext uri="{FF2B5EF4-FFF2-40B4-BE49-F238E27FC236}">
                    <a16:creationId xmlns:a16="http://schemas.microsoft.com/office/drawing/2014/main" id="{1483BB7D-340F-C451-77C6-F26CE7E97A61}"/>
                  </a:ext>
                </a:extLst>
              </p:cNvPr>
              <p:cNvSpPr>
                <a:spLocks noChangeShapeType="1"/>
              </p:cNvSpPr>
              <p:nvPr/>
            </p:nvSpPr>
            <p:spPr bwMode="auto">
              <a:xfrm rot="-5400000">
                <a:off x="4227" y="2255"/>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21" name="Line 517">
                <a:extLst>
                  <a:ext uri="{FF2B5EF4-FFF2-40B4-BE49-F238E27FC236}">
                    <a16:creationId xmlns:a16="http://schemas.microsoft.com/office/drawing/2014/main" id="{20B8E546-670A-5DC9-62CF-88D63F2298C6}"/>
                  </a:ext>
                </a:extLst>
              </p:cNvPr>
              <p:cNvSpPr>
                <a:spLocks noChangeShapeType="1"/>
              </p:cNvSpPr>
              <p:nvPr/>
            </p:nvSpPr>
            <p:spPr bwMode="auto">
              <a:xfrm rot="16200000" flipH="1">
                <a:off x="1803"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22" name="Line 518">
                <a:extLst>
                  <a:ext uri="{FF2B5EF4-FFF2-40B4-BE49-F238E27FC236}">
                    <a16:creationId xmlns:a16="http://schemas.microsoft.com/office/drawing/2014/main" id="{58B8335A-836C-3E5D-E266-1C02CF166EAD}"/>
                  </a:ext>
                </a:extLst>
              </p:cNvPr>
              <p:cNvSpPr>
                <a:spLocks noChangeShapeType="1"/>
              </p:cNvSpPr>
              <p:nvPr/>
            </p:nvSpPr>
            <p:spPr bwMode="auto">
              <a:xfrm rot="16200000" flipH="1">
                <a:off x="1802"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23" name="Line 519">
                <a:extLst>
                  <a:ext uri="{FF2B5EF4-FFF2-40B4-BE49-F238E27FC236}">
                    <a16:creationId xmlns:a16="http://schemas.microsoft.com/office/drawing/2014/main" id="{E0F0DC07-21DF-5329-36AE-8C5B0554796D}"/>
                  </a:ext>
                </a:extLst>
              </p:cNvPr>
              <p:cNvSpPr>
                <a:spLocks noChangeShapeType="1"/>
              </p:cNvSpPr>
              <p:nvPr/>
            </p:nvSpPr>
            <p:spPr bwMode="auto">
              <a:xfrm rot="-5400000" flipH="1" flipV="1">
                <a:off x="4197"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24" name="Line 520">
                <a:extLst>
                  <a:ext uri="{FF2B5EF4-FFF2-40B4-BE49-F238E27FC236}">
                    <a16:creationId xmlns:a16="http://schemas.microsoft.com/office/drawing/2014/main" id="{C887BDE2-6838-10F0-B484-0A5033E7BBB9}"/>
                  </a:ext>
                </a:extLst>
              </p:cNvPr>
              <p:cNvSpPr>
                <a:spLocks noChangeShapeType="1"/>
              </p:cNvSpPr>
              <p:nvPr/>
            </p:nvSpPr>
            <p:spPr bwMode="auto">
              <a:xfrm rot="16200000" flipH="1">
                <a:off x="4198"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25" name="Line 521">
                <a:extLst>
                  <a:ext uri="{FF2B5EF4-FFF2-40B4-BE49-F238E27FC236}">
                    <a16:creationId xmlns:a16="http://schemas.microsoft.com/office/drawing/2014/main" id="{F65C83B2-B882-7FC0-27AC-FFE764C2C1E5}"/>
                  </a:ext>
                </a:extLst>
              </p:cNvPr>
              <p:cNvSpPr>
                <a:spLocks noChangeShapeType="1"/>
              </p:cNvSpPr>
              <p:nvPr/>
            </p:nvSpPr>
            <p:spPr bwMode="auto">
              <a:xfrm rot="16200000" flipH="1">
                <a:off x="1399"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26" name="Line 522">
                <a:extLst>
                  <a:ext uri="{FF2B5EF4-FFF2-40B4-BE49-F238E27FC236}">
                    <a16:creationId xmlns:a16="http://schemas.microsoft.com/office/drawing/2014/main" id="{A3AC3607-0FD0-57AA-9A57-69A6B714A52E}"/>
                  </a:ext>
                </a:extLst>
              </p:cNvPr>
              <p:cNvSpPr>
                <a:spLocks noChangeShapeType="1"/>
              </p:cNvSpPr>
              <p:nvPr/>
            </p:nvSpPr>
            <p:spPr bwMode="auto">
              <a:xfrm rot="-5400000" flipH="1" flipV="1">
                <a:off x="1398"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27" name="Line 523">
                <a:extLst>
                  <a:ext uri="{FF2B5EF4-FFF2-40B4-BE49-F238E27FC236}">
                    <a16:creationId xmlns:a16="http://schemas.microsoft.com/office/drawing/2014/main" id="{D6B7C61E-6060-4075-A00F-F97040ADF87E}"/>
                  </a:ext>
                </a:extLst>
              </p:cNvPr>
              <p:cNvSpPr>
                <a:spLocks noChangeShapeType="1"/>
              </p:cNvSpPr>
              <p:nvPr/>
            </p:nvSpPr>
            <p:spPr bwMode="auto">
              <a:xfrm rot="16200000" flipV="1">
                <a:off x="2037" y="97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28" name="Line 524">
                <a:extLst>
                  <a:ext uri="{FF2B5EF4-FFF2-40B4-BE49-F238E27FC236}">
                    <a16:creationId xmlns:a16="http://schemas.microsoft.com/office/drawing/2014/main" id="{0A2F875D-0D25-B5F8-8C4B-4A6AF988854D}"/>
                  </a:ext>
                </a:extLst>
              </p:cNvPr>
              <p:cNvSpPr>
                <a:spLocks noChangeShapeType="1"/>
              </p:cNvSpPr>
              <p:nvPr/>
            </p:nvSpPr>
            <p:spPr bwMode="auto">
              <a:xfrm rot="-5400000" flipH="1" flipV="1">
                <a:off x="2038" y="3396"/>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29" name="Line 525">
                <a:extLst>
                  <a:ext uri="{FF2B5EF4-FFF2-40B4-BE49-F238E27FC236}">
                    <a16:creationId xmlns:a16="http://schemas.microsoft.com/office/drawing/2014/main" id="{20757021-2EAA-4920-05AB-DC29E6468F3B}"/>
                  </a:ext>
                </a:extLst>
              </p:cNvPr>
              <p:cNvSpPr>
                <a:spLocks noChangeShapeType="1"/>
              </p:cNvSpPr>
              <p:nvPr/>
            </p:nvSpPr>
            <p:spPr bwMode="auto">
              <a:xfrm rot="-5400000" flipH="1" flipV="1">
                <a:off x="3558" y="3396"/>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30" name="Line 526">
                <a:extLst>
                  <a:ext uri="{FF2B5EF4-FFF2-40B4-BE49-F238E27FC236}">
                    <a16:creationId xmlns:a16="http://schemas.microsoft.com/office/drawing/2014/main" id="{B44DADFC-4CFA-F424-904D-4B644271E79F}"/>
                  </a:ext>
                </a:extLst>
              </p:cNvPr>
              <p:cNvSpPr>
                <a:spLocks noChangeShapeType="1"/>
              </p:cNvSpPr>
              <p:nvPr/>
            </p:nvSpPr>
            <p:spPr bwMode="auto">
              <a:xfrm rot="16200000" flipV="1">
                <a:off x="3557" y="97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31" name="Line 527">
                <a:extLst>
                  <a:ext uri="{FF2B5EF4-FFF2-40B4-BE49-F238E27FC236}">
                    <a16:creationId xmlns:a16="http://schemas.microsoft.com/office/drawing/2014/main" id="{267795DF-C091-92DF-DEAF-4321745D31C3}"/>
                  </a:ext>
                </a:extLst>
              </p:cNvPr>
              <p:cNvSpPr>
                <a:spLocks noChangeShapeType="1"/>
              </p:cNvSpPr>
              <p:nvPr/>
            </p:nvSpPr>
            <p:spPr bwMode="auto">
              <a:xfrm rot="16200000" flipV="1">
                <a:off x="3818"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32" name="Line 528">
                <a:extLst>
                  <a:ext uri="{FF2B5EF4-FFF2-40B4-BE49-F238E27FC236}">
                    <a16:creationId xmlns:a16="http://schemas.microsoft.com/office/drawing/2014/main" id="{8ABA1724-811A-BC2B-F0AC-495DDFCE8F13}"/>
                  </a:ext>
                </a:extLst>
              </p:cNvPr>
              <p:cNvSpPr>
                <a:spLocks noChangeShapeType="1"/>
              </p:cNvSpPr>
              <p:nvPr/>
            </p:nvSpPr>
            <p:spPr bwMode="auto">
              <a:xfrm rot="16200000" flipV="1">
                <a:off x="1779"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33" name="Line 529">
                <a:extLst>
                  <a:ext uri="{FF2B5EF4-FFF2-40B4-BE49-F238E27FC236}">
                    <a16:creationId xmlns:a16="http://schemas.microsoft.com/office/drawing/2014/main" id="{00EF27A4-798A-E631-E638-94106DBF02BF}"/>
                  </a:ext>
                </a:extLst>
              </p:cNvPr>
              <p:cNvSpPr>
                <a:spLocks noChangeShapeType="1"/>
              </p:cNvSpPr>
              <p:nvPr/>
            </p:nvSpPr>
            <p:spPr bwMode="auto">
              <a:xfrm rot="-5400000" flipH="1" flipV="1">
                <a:off x="1778"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34" name="Line 530">
                <a:extLst>
                  <a:ext uri="{FF2B5EF4-FFF2-40B4-BE49-F238E27FC236}">
                    <a16:creationId xmlns:a16="http://schemas.microsoft.com/office/drawing/2014/main" id="{571CBF80-0BA5-1177-B0E3-467AB53F8B01}"/>
                  </a:ext>
                </a:extLst>
              </p:cNvPr>
              <p:cNvSpPr>
                <a:spLocks noChangeShapeType="1"/>
              </p:cNvSpPr>
              <p:nvPr/>
            </p:nvSpPr>
            <p:spPr bwMode="auto">
              <a:xfrm rot="-5400000" flipH="1" flipV="1">
                <a:off x="3817"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35" name="Line 531">
                <a:extLst>
                  <a:ext uri="{FF2B5EF4-FFF2-40B4-BE49-F238E27FC236}">
                    <a16:creationId xmlns:a16="http://schemas.microsoft.com/office/drawing/2014/main" id="{FC42B7A8-DB8A-3F0B-351E-7949A8A8EE6F}"/>
                  </a:ext>
                </a:extLst>
              </p:cNvPr>
              <p:cNvSpPr>
                <a:spLocks noChangeShapeType="1"/>
              </p:cNvSpPr>
              <p:nvPr/>
            </p:nvSpPr>
            <p:spPr bwMode="auto">
              <a:xfrm rot="-5400000">
                <a:off x="1423"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36" name="Line 532">
                <a:extLst>
                  <a:ext uri="{FF2B5EF4-FFF2-40B4-BE49-F238E27FC236}">
                    <a16:creationId xmlns:a16="http://schemas.microsoft.com/office/drawing/2014/main" id="{0F38B04A-39BB-D363-0532-5411FFB8329F}"/>
                  </a:ext>
                </a:extLst>
              </p:cNvPr>
              <p:cNvSpPr>
                <a:spLocks noChangeShapeType="1"/>
              </p:cNvSpPr>
              <p:nvPr/>
            </p:nvSpPr>
            <p:spPr bwMode="auto">
              <a:xfrm rot="-5400000">
                <a:off x="1422"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37" name="Line 533">
                <a:extLst>
                  <a:ext uri="{FF2B5EF4-FFF2-40B4-BE49-F238E27FC236}">
                    <a16:creationId xmlns:a16="http://schemas.microsoft.com/office/drawing/2014/main" id="{C43AB7C5-38CF-1284-2A39-4DAC7A1CA150}"/>
                  </a:ext>
                </a:extLst>
              </p:cNvPr>
              <p:cNvSpPr>
                <a:spLocks noChangeShapeType="1"/>
              </p:cNvSpPr>
              <p:nvPr/>
            </p:nvSpPr>
            <p:spPr bwMode="auto">
              <a:xfrm rot="-5400000" flipH="1" flipV="1">
                <a:off x="1399"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38" name="Line 534">
                <a:extLst>
                  <a:ext uri="{FF2B5EF4-FFF2-40B4-BE49-F238E27FC236}">
                    <a16:creationId xmlns:a16="http://schemas.microsoft.com/office/drawing/2014/main" id="{D028E533-451D-8504-0361-29C3BD63A2E0}"/>
                  </a:ext>
                </a:extLst>
              </p:cNvPr>
              <p:cNvSpPr>
                <a:spLocks noChangeShapeType="1"/>
              </p:cNvSpPr>
              <p:nvPr/>
            </p:nvSpPr>
            <p:spPr bwMode="auto">
              <a:xfrm rot="-5400000" flipH="1" flipV="1">
                <a:off x="4198"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39" name="Line 535">
                <a:extLst>
                  <a:ext uri="{FF2B5EF4-FFF2-40B4-BE49-F238E27FC236}">
                    <a16:creationId xmlns:a16="http://schemas.microsoft.com/office/drawing/2014/main" id="{D6AC45B0-0CC4-62CB-A7B4-66FC98EB1E86}"/>
                  </a:ext>
                </a:extLst>
              </p:cNvPr>
              <p:cNvSpPr>
                <a:spLocks noChangeShapeType="1"/>
              </p:cNvSpPr>
              <p:nvPr/>
            </p:nvSpPr>
            <p:spPr bwMode="auto">
              <a:xfrm rot="16200000" flipH="1">
                <a:off x="1398"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40" name="Line 536">
                <a:extLst>
                  <a:ext uri="{FF2B5EF4-FFF2-40B4-BE49-F238E27FC236}">
                    <a16:creationId xmlns:a16="http://schemas.microsoft.com/office/drawing/2014/main" id="{4609C0AC-D2EC-7105-B990-925B5393E4A8}"/>
                  </a:ext>
                </a:extLst>
              </p:cNvPr>
              <p:cNvSpPr>
                <a:spLocks noChangeShapeType="1"/>
              </p:cNvSpPr>
              <p:nvPr/>
            </p:nvSpPr>
            <p:spPr bwMode="auto">
              <a:xfrm rot="16200000" flipH="1">
                <a:off x="4197"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41" name="Line 537">
                <a:extLst>
                  <a:ext uri="{FF2B5EF4-FFF2-40B4-BE49-F238E27FC236}">
                    <a16:creationId xmlns:a16="http://schemas.microsoft.com/office/drawing/2014/main" id="{998825EB-6FF4-3AB6-F4CB-C2334D8814A6}"/>
                  </a:ext>
                </a:extLst>
              </p:cNvPr>
              <p:cNvSpPr>
                <a:spLocks noChangeShapeType="1"/>
              </p:cNvSpPr>
              <p:nvPr/>
            </p:nvSpPr>
            <p:spPr bwMode="auto">
              <a:xfrm rot="-5400000">
                <a:off x="1676"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42" name="Line 538">
                <a:extLst>
                  <a:ext uri="{FF2B5EF4-FFF2-40B4-BE49-F238E27FC236}">
                    <a16:creationId xmlns:a16="http://schemas.microsoft.com/office/drawing/2014/main" id="{31122FFA-C69D-4DAC-81D4-3989671510D9}"/>
                  </a:ext>
                </a:extLst>
              </p:cNvPr>
              <p:cNvSpPr>
                <a:spLocks noChangeShapeType="1"/>
              </p:cNvSpPr>
              <p:nvPr/>
            </p:nvSpPr>
            <p:spPr bwMode="auto">
              <a:xfrm rot="-5400000">
                <a:off x="1675"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43" name="Line 539">
                <a:extLst>
                  <a:ext uri="{FF2B5EF4-FFF2-40B4-BE49-F238E27FC236}">
                    <a16:creationId xmlns:a16="http://schemas.microsoft.com/office/drawing/2014/main" id="{1FE239AC-0448-354B-1999-C2D9A16B3FD5}"/>
                  </a:ext>
                </a:extLst>
              </p:cNvPr>
              <p:cNvSpPr>
                <a:spLocks noChangeShapeType="1"/>
              </p:cNvSpPr>
              <p:nvPr/>
            </p:nvSpPr>
            <p:spPr bwMode="auto">
              <a:xfrm rot="16200000" flipV="1">
                <a:off x="1519" y="2740"/>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44" name="Line 540">
                <a:extLst>
                  <a:ext uri="{FF2B5EF4-FFF2-40B4-BE49-F238E27FC236}">
                    <a16:creationId xmlns:a16="http://schemas.microsoft.com/office/drawing/2014/main" id="{653F0BF2-53FC-F1D2-10B2-60106A6EEBE7}"/>
                  </a:ext>
                </a:extLst>
              </p:cNvPr>
              <p:cNvSpPr>
                <a:spLocks noChangeShapeType="1"/>
              </p:cNvSpPr>
              <p:nvPr/>
            </p:nvSpPr>
            <p:spPr bwMode="auto">
              <a:xfrm rot="-5400000" flipH="1" flipV="1">
                <a:off x="4064" y="1645"/>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45" name="Line 541">
                <a:extLst>
                  <a:ext uri="{FF2B5EF4-FFF2-40B4-BE49-F238E27FC236}">
                    <a16:creationId xmlns:a16="http://schemas.microsoft.com/office/drawing/2014/main" id="{C6FF8C67-23DB-8A62-CEC9-C3679C933933}"/>
                  </a:ext>
                </a:extLst>
              </p:cNvPr>
              <p:cNvSpPr>
                <a:spLocks noChangeShapeType="1"/>
              </p:cNvSpPr>
              <p:nvPr/>
            </p:nvSpPr>
            <p:spPr bwMode="auto">
              <a:xfrm rot="16200000" flipV="1">
                <a:off x="4065" y="2740"/>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46" name="Line 542">
                <a:extLst>
                  <a:ext uri="{FF2B5EF4-FFF2-40B4-BE49-F238E27FC236}">
                    <a16:creationId xmlns:a16="http://schemas.microsoft.com/office/drawing/2014/main" id="{58265298-C9A4-9874-6D2D-E6E13C792483}"/>
                  </a:ext>
                </a:extLst>
              </p:cNvPr>
              <p:cNvSpPr>
                <a:spLocks noChangeShapeType="1"/>
              </p:cNvSpPr>
              <p:nvPr/>
            </p:nvSpPr>
            <p:spPr bwMode="auto">
              <a:xfrm rot="-5400000" flipH="1" flipV="1">
                <a:off x="1518" y="1645"/>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47" name="Line 543">
                <a:extLst>
                  <a:ext uri="{FF2B5EF4-FFF2-40B4-BE49-F238E27FC236}">
                    <a16:creationId xmlns:a16="http://schemas.microsoft.com/office/drawing/2014/main" id="{FB6E5BDA-CAD5-6F0D-6F7E-5F91145115A8}"/>
                  </a:ext>
                </a:extLst>
              </p:cNvPr>
              <p:cNvSpPr>
                <a:spLocks noChangeShapeType="1"/>
              </p:cNvSpPr>
              <p:nvPr/>
            </p:nvSpPr>
            <p:spPr bwMode="auto">
              <a:xfrm rot="16200000" flipH="1">
                <a:off x="1652"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48" name="Line 544">
                <a:extLst>
                  <a:ext uri="{FF2B5EF4-FFF2-40B4-BE49-F238E27FC236}">
                    <a16:creationId xmlns:a16="http://schemas.microsoft.com/office/drawing/2014/main" id="{4C1E74C3-DB50-F6DD-9A2A-10A93BA158FE}"/>
                  </a:ext>
                </a:extLst>
              </p:cNvPr>
              <p:cNvSpPr>
                <a:spLocks noChangeShapeType="1"/>
              </p:cNvSpPr>
              <p:nvPr/>
            </p:nvSpPr>
            <p:spPr bwMode="auto">
              <a:xfrm rot="16200000" flipH="1">
                <a:off x="3945"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49" name="Line 545">
                <a:extLst>
                  <a:ext uri="{FF2B5EF4-FFF2-40B4-BE49-F238E27FC236}">
                    <a16:creationId xmlns:a16="http://schemas.microsoft.com/office/drawing/2014/main" id="{CA15ED28-E2F7-F76B-AB18-ACCD10CD7068}"/>
                  </a:ext>
                </a:extLst>
              </p:cNvPr>
              <p:cNvSpPr>
                <a:spLocks noChangeShapeType="1"/>
              </p:cNvSpPr>
              <p:nvPr/>
            </p:nvSpPr>
            <p:spPr bwMode="auto">
              <a:xfrm rot="-5400000" flipH="1" flipV="1">
                <a:off x="3939"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50" name="Line 546">
                <a:extLst>
                  <a:ext uri="{FF2B5EF4-FFF2-40B4-BE49-F238E27FC236}">
                    <a16:creationId xmlns:a16="http://schemas.microsoft.com/office/drawing/2014/main" id="{7CD68B9A-6CC5-A4E6-B508-D83E059BF6E6}"/>
                  </a:ext>
                </a:extLst>
              </p:cNvPr>
              <p:cNvSpPr>
                <a:spLocks noChangeShapeType="1"/>
              </p:cNvSpPr>
              <p:nvPr/>
            </p:nvSpPr>
            <p:spPr bwMode="auto">
              <a:xfrm rot="-5400000" flipH="1" flipV="1">
                <a:off x="1646"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51" name="Line 547">
                <a:extLst>
                  <a:ext uri="{FF2B5EF4-FFF2-40B4-BE49-F238E27FC236}">
                    <a16:creationId xmlns:a16="http://schemas.microsoft.com/office/drawing/2014/main" id="{1B7DAC01-2E77-96FE-4FA9-0218B3E7E7B5}"/>
                  </a:ext>
                </a:extLst>
              </p:cNvPr>
              <p:cNvSpPr>
                <a:spLocks noChangeShapeType="1"/>
              </p:cNvSpPr>
              <p:nvPr/>
            </p:nvSpPr>
            <p:spPr bwMode="auto">
              <a:xfrm rot="16200000" flipH="1">
                <a:off x="1549"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52" name="Line 548">
                <a:extLst>
                  <a:ext uri="{FF2B5EF4-FFF2-40B4-BE49-F238E27FC236}">
                    <a16:creationId xmlns:a16="http://schemas.microsoft.com/office/drawing/2014/main" id="{1CB18503-D7B8-48BB-2477-0CABA3EF0EB5}"/>
                  </a:ext>
                </a:extLst>
              </p:cNvPr>
              <p:cNvSpPr>
                <a:spLocks noChangeShapeType="1"/>
              </p:cNvSpPr>
              <p:nvPr/>
            </p:nvSpPr>
            <p:spPr bwMode="auto">
              <a:xfrm rot="16200000" flipH="1">
                <a:off x="1554"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53" name="Line 549">
                <a:extLst>
                  <a:ext uri="{FF2B5EF4-FFF2-40B4-BE49-F238E27FC236}">
                    <a16:creationId xmlns:a16="http://schemas.microsoft.com/office/drawing/2014/main" id="{F704480E-9331-A019-F2B5-13B2DF22E280}"/>
                  </a:ext>
                </a:extLst>
              </p:cNvPr>
              <p:cNvSpPr>
                <a:spLocks noChangeShapeType="1"/>
              </p:cNvSpPr>
              <p:nvPr/>
            </p:nvSpPr>
            <p:spPr bwMode="auto">
              <a:xfrm rot="16200000" flipH="1">
                <a:off x="3588"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54" name="Line 550">
                <a:extLst>
                  <a:ext uri="{FF2B5EF4-FFF2-40B4-BE49-F238E27FC236}">
                    <a16:creationId xmlns:a16="http://schemas.microsoft.com/office/drawing/2014/main" id="{B1BDC2AD-F8E6-B6BF-0E39-F6DAFFEA6858}"/>
                  </a:ext>
                </a:extLst>
              </p:cNvPr>
              <p:cNvSpPr>
                <a:spLocks noChangeShapeType="1"/>
              </p:cNvSpPr>
              <p:nvPr/>
            </p:nvSpPr>
            <p:spPr bwMode="auto">
              <a:xfrm rot="16200000" flipH="1">
                <a:off x="3587"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55" name="Line 551">
                <a:extLst>
                  <a:ext uri="{FF2B5EF4-FFF2-40B4-BE49-F238E27FC236}">
                    <a16:creationId xmlns:a16="http://schemas.microsoft.com/office/drawing/2014/main" id="{5E0E83E0-4012-1C7A-0335-1D2612EAD3F4}"/>
                  </a:ext>
                </a:extLst>
              </p:cNvPr>
              <p:cNvSpPr>
                <a:spLocks noChangeShapeType="1"/>
              </p:cNvSpPr>
              <p:nvPr/>
            </p:nvSpPr>
            <p:spPr bwMode="auto">
              <a:xfrm rot="16200000" flipH="1">
                <a:off x="2171"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56" name="Line 552">
                <a:extLst>
                  <a:ext uri="{FF2B5EF4-FFF2-40B4-BE49-F238E27FC236}">
                    <a16:creationId xmlns:a16="http://schemas.microsoft.com/office/drawing/2014/main" id="{C4AF24BF-9B19-B9CD-4149-EFEFF7BC6061}"/>
                  </a:ext>
                </a:extLst>
              </p:cNvPr>
              <p:cNvSpPr>
                <a:spLocks noChangeShapeType="1"/>
              </p:cNvSpPr>
              <p:nvPr/>
            </p:nvSpPr>
            <p:spPr bwMode="auto">
              <a:xfrm rot="-5400000" flipH="1" flipV="1">
                <a:off x="3425"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57" name="Line 553">
                <a:extLst>
                  <a:ext uri="{FF2B5EF4-FFF2-40B4-BE49-F238E27FC236}">
                    <a16:creationId xmlns:a16="http://schemas.microsoft.com/office/drawing/2014/main" id="{DF52D3AF-C3D0-BA63-339E-D923BD431ED3}"/>
                  </a:ext>
                </a:extLst>
              </p:cNvPr>
              <p:cNvSpPr>
                <a:spLocks noChangeShapeType="1"/>
              </p:cNvSpPr>
              <p:nvPr/>
            </p:nvSpPr>
            <p:spPr bwMode="auto">
              <a:xfrm rot="16200000" flipH="1">
                <a:off x="3426"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58" name="Line 554">
                <a:extLst>
                  <a:ext uri="{FF2B5EF4-FFF2-40B4-BE49-F238E27FC236}">
                    <a16:creationId xmlns:a16="http://schemas.microsoft.com/office/drawing/2014/main" id="{33D61BA2-B3D4-F15A-1836-A0F9C74DDC07}"/>
                  </a:ext>
                </a:extLst>
              </p:cNvPr>
              <p:cNvSpPr>
                <a:spLocks noChangeShapeType="1"/>
              </p:cNvSpPr>
              <p:nvPr/>
            </p:nvSpPr>
            <p:spPr bwMode="auto">
              <a:xfrm rot="-5400000" flipH="1" flipV="1">
                <a:off x="2170"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59" name="Line 555">
                <a:extLst>
                  <a:ext uri="{FF2B5EF4-FFF2-40B4-BE49-F238E27FC236}">
                    <a16:creationId xmlns:a16="http://schemas.microsoft.com/office/drawing/2014/main" id="{C0CCB352-38DA-D37D-AF65-34A5BE823B0A}"/>
                  </a:ext>
                </a:extLst>
              </p:cNvPr>
              <p:cNvSpPr>
                <a:spLocks noChangeShapeType="1"/>
              </p:cNvSpPr>
              <p:nvPr/>
            </p:nvSpPr>
            <p:spPr bwMode="auto">
              <a:xfrm rot="16200000" flipH="1">
                <a:off x="4095"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60" name="Line 556">
                <a:extLst>
                  <a:ext uri="{FF2B5EF4-FFF2-40B4-BE49-F238E27FC236}">
                    <a16:creationId xmlns:a16="http://schemas.microsoft.com/office/drawing/2014/main" id="{F9D64068-2032-693A-4C18-C319C64EE35D}"/>
                  </a:ext>
                </a:extLst>
              </p:cNvPr>
              <p:cNvSpPr>
                <a:spLocks noChangeShapeType="1"/>
              </p:cNvSpPr>
              <p:nvPr/>
            </p:nvSpPr>
            <p:spPr bwMode="auto">
              <a:xfrm rot="16200000" flipH="1">
                <a:off x="4094"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61" name="Line 557">
                <a:extLst>
                  <a:ext uri="{FF2B5EF4-FFF2-40B4-BE49-F238E27FC236}">
                    <a16:creationId xmlns:a16="http://schemas.microsoft.com/office/drawing/2014/main" id="{A3FAB443-F270-C800-301B-1FA95D93BA0D}"/>
                  </a:ext>
                </a:extLst>
              </p:cNvPr>
              <p:cNvSpPr>
                <a:spLocks noChangeShapeType="1"/>
              </p:cNvSpPr>
              <p:nvPr/>
            </p:nvSpPr>
            <p:spPr bwMode="auto">
              <a:xfrm rot="-5400000">
                <a:off x="1428" y="2255"/>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62" name="Line 558">
                <a:extLst>
                  <a:ext uri="{FF2B5EF4-FFF2-40B4-BE49-F238E27FC236}">
                    <a16:creationId xmlns:a16="http://schemas.microsoft.com/office/drawing/2014/main" id="{2F424B06-63CC-0AF2-8CA7-A28183E8720B}"/>
                  </a:ext>
                </a:extLst>
              </p:cNvPr>
              <p:cNvSpPr>
                <a:spLocks noChangeShapeType="1"/>
              </p:cNvSpPr>
              <p:nvPr/>
            </p:nvSpPr>
            <p:spPr bwMode="auto">
              <a:xfrm rot="-5400000" flipH="1" flipV="1">
                <a:off x="3691"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63" name="Line 559">
                <a:extLst>
                  <a:ext uri="{FF2B5EF4-FFF2-40B4-BE49-F238E27FC236}">
                    <a16:creationId xmlns:a16="http://schemas.microsoft.com/office/drawing/2014/main" id="{7110434A-BEE3-53C2-AC7F-00D20D72E8A9}"/>
                  </a:ext>
                </a:extLst>
              </p:cNvPr>
              <p:cNvSpPr>
                <a:spLocks noChangeShapeType="1"/>
              </p:cNvSpPr>
              <p:nvPr/>
            </p:nvSpPr>
            <p:spPr bwMode="auto">
              <a:xfrm rot="-5400000" flipH="1" flipV="1">
                <a:off x="1906"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64" name="Line 560">
                <a:extLst>
                  <a:ext uri="{FF2B5EF4-FFF2-40B4-BE49-F238E27FC236}">
                    <a16:creationId xmlns:a16="http://schemas.microsoft.com/office/drawing/2014/main" id="{DA9C1AF8-D8A7-0845-74EB-BB3837FEE527}"/>
                  </a:ext>
                </a:extLst>
              </p:cNvPr>
              <p:cNvSpPr>
                <a:spLocks noChangeShapeType="1"/>
              </p:cNvSpPr>
              <p:nvPr/>
            </p:nvSpPr>
            <p:spPr bwMode="auto">
              <a:xfrm rot="16200000" flipH="1">
                <a:off x="1905"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65" name="Line 561">
                <a:extLst>
                  <a:ext uri="{FF2B5EF4-FFF2-40B4-BE49-F238E27FC236}">
                    <a16:creationId xmlns:a16="http://schemas.microsoft.com/office/drawing/2014/main" id="{A1271364-D9C0-6CEC-3F4D-66867326CA5E}"/>
                  </a:ext>
                </a:extLst>
              </p:cNvPr>
              <p:cNvSpPr>
                <a:spLocks noChangeShapeType="1"/>
              </p:cNvSpPr>
              <p:nvPr/>
            </p:nvSpPr>
            <p:spPr bwMode="auto">
              <a:xfrm rot="16200000" flipH="1">
                <a:off x="3690"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66" name="Line 562">
                <a:extLst>
                  <a:ext uri="{FF2B5EF4-FFF2-40B4-BE49-F238E27FC236}">
                    <a16:creationId xmlns:a16="http://schemas.microsoft.com/office/drawing/2014/main" id="{63453A4E-1EDF-DFC6-89D7-218033A63421}"/>
                  </a:ext>
                </a:extLst>
              </p:cNvPr>
              <p:cNvSpPr>
                <a:spLocks noChangeShapeType="1"/>
              </p:cNvSpPr>
              <p:nvPr/>
            </p:nvSpPr>
            <p:spPr bwMode="auto">
              <a:xfrm rot="-5400000" flipH="1" flipV="1">
                <a:off x="4071" y="251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67" name="Line 563">
                <a:extLst>
                  <a:ext uri="{FF2B5EF4-FFF2-40B4-BE49-F238E27FC236}">
                    <a16:creationId xmlns:a16="http://schemas.microsoft.com/office/drawing/2014/main" id="{191E7974-94C2-AF44-807E-28CCEE811CF8}"/>
                  </a:ext>
                </a:extLst>
              </p:cNvPr>
              <p:cNvSpPr>
                <a:spLocks noChangeShapeType="1"/>
              </p:cNvSpPr>
              <p:nvPr/>
            </p:nvSpPr>
            <p:spPr bwMode="auto">
              <a:xfrm rot="16200000" flipV="1">
                <a:off x="1524" y="187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68" name="Line 564">
                <a:extLst>
                  <a:ext uri="{FF2B5EF4-FFF2-40B4-BE49-F238E27FC236}">
                    <a16:creationId xmlns:a16="http://schemas.microsoft.com/office/drawing/2014/main" id="{C258B90A-5132-7CA4-B309-B5C5E21FD28B}"/>
                  </a:ext>
                </a:extLst>
              </p:cNvPr>
              <p:cNvSpPr>
                <a:spLocks noChangeShapeType="1"/>
              </p:cNvSpPr>
              <p:nvPr/>
            </p:nvSpPr>
            <p:spPr bwMode="auto">
              <a:xfrm rot="-5400000" flipH="1" flipV="1">
                <a:off x="1525" y="251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69" name="Line 565">
                <a:extLst>
                  <a:ext uri="{FF2B5EF4-FFF2-40B4-BE49-F238E27FC236}">
                    <a16:creationId xmlns:a16="http://schemas.microsoft.com/office/drawing/2014/main" id="{0457F5FE-DAF8-DBE3-46DC-7DBFAEC65FAF}"/>
                  </a:ext>
                </a:extLst>
              </p:cNvPr>
              <p:cNvSpPr>
                <a:spLocks noChangeShapeType="1"/>
              </p:cNvSpPr>
              <p:nvPr/>
            </p:nvSpPr>
            <p:spPr bwMode="auto">
              <a:xfrm rot="16200000" flipV="1">
                <a:off x="4070" y="187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70" name="Line 566">
                <a:extLst>
                  <a:ext uri="{FF2B5EF4-FFF2-40B4-BE49-F238E27FC236}">
                    <a16:creationId xmlns:a16="http://schemas.microsoft.com/office/drawing/2014/main" id="{48D242DF-6346-6695-E9B9-6E59EC2DD7CB}"/>
                  </a:ext>
                </a:extLst>
              </p:cNvPr>
              <p:cNvSpPr>
                <a:spLocks noChangeShapeType="1"/>
              </p:cNvSpPr>
              <p:nvPr/>
            </p:nvSpPr>
            <p:spPr bwMode="auto">
              <a:xfrm rot="16200000" flipV="1">
                <a:off x="2296" y="9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71" name="Line 567">
                <a:extLst>
                  <a:ext uri="{FF2B5EF4-FFF2-40B4-BE49-F238E27FC236}">
                    <a16:creationId xmlns:a16="http://schemas.microsoft.com/office/drawing/2014/main" id="{30B9A20C-07F9-A3A7-A673-BFBD55EE3419}"/>
                  </a:ext>
                </a:extLst>
              </p:cNvPr>
              <p:cNvSpPr>
                <a:spLocks noChangeShapeType="1"/>
              </p:cNvSpPr>
              <p:nvPr/>
            </p:nvSpPr>
            <p:spPr bwMode="auto">
              <a:xfrm rot="-5400000" flipH="1" flipV="1">
                <a:off x="3299" y="34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72" name="Line 568">
                <a:extLst>
                  <a:ext uri="{FF2B5EF4-FFF2-40B4-BE49-F238E27FC236}">
                    <a16:creationId xmlns:a16="http://schemas.microsoft.com/office/drawing/2014/main" id="{8ED0ABD6-7639-D9A2-598C-192F3EADA62B}"/>
                  </a:ext>
                </a:extLst>
              </p:cNvPr>
              <p:cNvSpPr>
                <a:spLocks noChangeShapeType="1"/>
              </p:cNvSpPr>
              <p:nvPr/>
            </p:nvSpPr>
            <p:spPr bwMode="auto">
              <a:xfrm rot="16200000" flipV="1">
                <a:off x="3298" y="9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73" name="Line 569">
                <a:extLst>
                  <a:ext uri="{FF2B5EF4-FFF2-40B4-BE49-F238E27FC236}">
                    <a16:creationId xmlns:a16="http://schemas.microsoft.com/office/drawing/2014/main" id="{6C068BE0-F739-7839-D910-D80C3F7092DB}"/>
                  </a:ext>
                </a:extLst>
              </p:cNvPr>
              <p:cNvSpPr>
                <a:spLocks noChangeShapeType="1"/>
              </p:cNvSpPr>
              <p:nvPr/>
            </p:nvSpPr>
            <p:spPr bwMode="auto">
              <a:xfrm rot="-5400000" flipH="1" flipV="1">
                <a:off x="2297" y="34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74" name="Line 570">
                <a:extLst>
                  <a:ext uri="{FF2B5EF4-FFF2-40B4-BE49-F238E27FC236}">
                    <a16:creationId xmlns:a16="http://schemas.microsoft.com/office/drawing/2014/main" id="{02A94FE8-EBA1-42C2-A84F-80B3524CAF42}"/>
                  </a:ext>
                </a:extLst>
              </p:cNvPr>
              <p:cNvSpPr>
                <a:spLocks noChangeShapeType="1"/>
              </p:cNvSpPr>
              <p:nvPr/>
            </p:nvSpPr>
            <p:spPr bwMode="auto">
              <a:xfrm rot="16200000" flipH="1">
                <a:off x="2068"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75" name="Line 571">
                <a:extLst>
                  <a:ext uri="{FF2B5EF4-FFF2-40B4-BE49-F238E27FC236}">
                    <a16:creationId xmlns:a16="http://schemas.microsoft.com/office/drawing/2014/main" id="{5F317731-6510-F904-1F04-869115480CD6}"/>
                  </a:ext>
                </a:extLst>
              </p:cNvPr>
              <p:cNvSpPr>
                <a:spLocks noChangeShapeType="1"/>
              </p:cNvSpPr>
              <p:nvPr/>
            </p:nvSpPr>
            <p:spPr bwMode="auto">
              <a:xfrm rot="16200000" flipH="1">
                <a:off x="2067"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76" name="Line 572">
                <a:extLst>
                  <a:ext uri="{FF2B5EF4-FFF2-40B4-BE49-F238E27FC236}">
                    <a16:creationId xmlns:a16="http://schemas.microsoft.com/office/drawing/2014/main" id="{F98EC061-4BEE-1CCA-7A6D-D74FC28BD870}"/>
                  </a:ext>
                </a:extLst>
              </p:cNvPr>
              <p:cNvSpPr>
                <a:spLocks noChangeShapeType="1"/>
              </p:cNvSpPr>
              <p:nvPr/>
            </p:nvSpPr>
            <p:spPr bwMode="auto">
              <a:xfrm rot="-5400000">
                <a:off x="3714"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77" name="Line 573">
                <a:extLst>
                  <a:ext uri="{FF2B5EF4-FFF2-40B4-BE49-F238E27FC236}">
                    <a16:creationId xmlns:a16="http://schemas.microsoft.com/office/drawing/2014/main" id="{30D58072-4107-D19A-BBBE-E19139727F22}"/>
                  </a:ext>
                </a:extLst>
              </p:cNvPr>
              <p:cNvSpPr>
                <a:spLocks noChangeShapeType="1"/>
              </p:cNvSpPr>
              <p:nvPr/>
            </p:nvSpPr>
            <p:spPr bwMode="auto">
              <a:xfrm rot="-5400000">
                <a:off x="3715"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78" name="Line 574">
                <a:extLst>
                  <a:ext uri="{FF2B5EF4-FFF2-40B4-BE49-F238E27FC236}">
                    <a16:creationId xmlns:a16="http://schemas.microsoft.com/office/drawing/2014/main" id="{92C3DAE5-5239-B905-FDF8-0DD6589E15FA}"/>
                  </a:ext>
                </a:extLst>
              </p:cNvPr>
              <p:cNvSpPr>
                <a:spLocks noChangeShapeType="1"/>
              </p:cNvSpPr>
              <p:nvPr/>
            </p:nvSpPr>
            <p:spPr bwMode="auto">
              <a:xfrm rot="-5400000">
                <a:off x="3968"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79" name="Line 575">
                <a:extLst>
                  <a:ext uri="{FF2B5EF4-FFF2-40B4-BE49-F238E27FC236}">
                    <a16:creationId xmlns:a16="http://schemas.microsoft.com/office/drawing/2014/main" id="{001F1417-B0A3-39E0-16AA-DC426CE97805}"/>
                  </a:ext>
                </a:extLst>
              </p:cNvPr>
              <p:cNvSpPr>
                <a:spLocks noChangeShapeType="1"/>
              </p:cNvSpPr>
              <p:nvPr/>
            </p:nvSpPr>
            <p:spPr bwMode="auto">
              <a:xfrm rot="-5400000">
                <a:off x="3969"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80" name="Line 576">
                <a:extLst>
                  <a:ext uri="{FF2B5EF4-FFF2-40B4-BE49-F238E27FC236}">
                    <a16:creationId xmlns:a16="http://schemas.microsoft.com/office/drawing/2014/main" id="{C8A1D549-28B3-A8A1-2C8B-6C033B7D0279}"/>
                  </a:ext>
                </a:extLst>
              </p:cNvPr>
              <p:cNvSpPr>
                <a:spLocks noChangeShapeType="1"/>
              </p:cNvSpPr>
              <p:nvPr/>
            </p:nvSpPr>
            <p:spPr bwMode="auto">
              <a:xfrm rot="-5400000" flipH="1" flipV="1">
                <a:off x="1779"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81" name="Line 577">
                <a:extLst>
                  <a:ext uri="{FF2B5EF4-FFF2-40B4-BE49-F238E27FC236}">
                    <a16:creationId xmlns:a16="http://schemas.microsoft.com/office/drawing/2014/main" id="{343FB203-379B-99E3-D333-2F20AB61D25C}"/>
                  </a:ext>
                </a:extLst>
              </p:cNvPr>
              <p:cNvSpPr>
                <a:spLocks noChangeShapeType="1"/>
              </p:cNvSpPr>
              <p:nvPr/>
            </p:nvSpPr>
            <p:spPr bwMode="auto">
              <a:xfrm rot="-5400000" flipH="1" flipV="1">
                <a:off x="3818"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82" name="Line 578">
                <a:extLst>
                  <a:ext uri="{FF2B5EF4-FFF2-40B4-BE49-F238E27FC236}">
                    <a16:creationId xmlns:a16="http://schemas.microsoft.com/office/drawing/2014/main" id="{5A1EC542-A501-72D3-442D-B9BD40A47086}"/>
                  </a:ext>
                </a:extLst>
              </p:cNvPr>
              <p:cNvSpPr>
                <a:spLocks noChangeShapeType="1"/>
              </p:cNvSpPr>
              <p:nvPr/>
            </p:nvSpPr>
            <p:spPr bwMode="auto">
              <a:xfrm rot="16200000" flipV="1">
                <a:off x="1773"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83" name="Line 579">
                <a:extLst>
                  <a:ext uri="{FF2B5EF4-FFF2-40B4-BE49-F238E27FC236}">
                    <a16:creationId xmlns:a16="http://schemas.microsoft.com/office/drawing/2014/main" id="{19987DD6-8961-2767-3EAA-F41600415A0B}"/>
                  </a:ext>
                </a:extLst>
              </p:cNvPr>
              <p:cNvSpPr>
                <a:spLocks noChangeShapeType="1"/>
              </p:cNvSpPr>
              <p:nvPr/>
            </p:nvSpPr>
            <p:spPr bwMode="auto">
              <a:xfrm rot="16200000" flipV="1">
                <a:off x="3812"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84" name="Line 580">
                <a:extLst>
                  <a:ext uri="{FF2B5EF4-FFF2-40B4-BE49-F238E27FC236}">
                    <a16:creationId xmlns:a16="http://schemas.microsoft.com/office/drawing/2014/main" id="{4C799892-1D50-BDDA-5CCC-880A70BE3AA9}"/>
                  </a:ext>
                </a:extLst>
              </p:cNvPr>
              <p:cNvSpPr>
                <a:spLocks noChangeShapeType="1"/>
              </p:cNvSpPr>
              <p:nvPr/>
            </p:nvSpPr>
            <p:spPr bwMode="auto">
              <a:xfrm rot="16200000" flipV="1">
                <a:off x="1525" y="229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85" name="Line 581">
                <a:extLst>
                  <a:ext uri="{FF2B5EF4-FFF2-40B4-BE49-F238E27FC236}">
                    <a16:creationId xmlns:a16="http://schemas.microsoft.com/office/drawing/2014/main" id="{A50057CD-2C27-0F93-273A-7BF57D410EBD}"/>
                  </a:ext>
                </a:extLst>
              </p:cNvPr>
              <p:cNvSpPr>
                <a:spLocks noChangeShapeType="1"/>
              </p:cNvSpPr>
              <p:nvPr/>
            </p:nvSpPr>
            <p:spPr bwMode="auto">
              <a:xfrm rot="16200000" flipV="1">
                <a:off x="4071" y="229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86" name="Line 582">
                <a:extLst>
                  <a:ext uri="{FF2B5EF4-FFF2-40B4-BE49-F238E27FC236}">
                    <a16:creationId xmlns:a16="http://schemas.microsoft.com/office/drawing/2014/main" id="{49C6D741-3A5A-3726-7110-334836F80928}"/>
                  </a:ext>
                </a:extLst>
              </p:cNvPr>
              <p:cNvSpPr>
                <a:spLocks noChangeShapeType="1"/>
              </p:cNvSpPr>
              <p:nvPr/>
            </p:nvSpPr>
            <p:spPr bwMode="auto">
              <a:xfrm rot="-5400000" flipH="1" flipV="1">
                <a:off x="4070" y="2089"/>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87" name="Line 583">
                <a:extLst>
                  <a:ext uri="{FF2B5EF4-FFF2-40B4-BE49-F238E27FC236}">
                    <a16:creationId xmlns:a16="http://schemas.microsoft.com/office/drawing/2014/main" id="{E1337947-0614-E26F-BEF8-9B5FAA0AA873}"/>
                  </a:ext>
                </a:extLst>
              </p:cNvPr>
              <p:cNvSpPr>
                <a:spLocks noChangeShapeType="1"/>
              </p:cNvSpPr>
              <p:nvPr/>
            </p:nvSpPr>
            <p:spPr bwMode="auto">
              <a:xfrm rot="-5400000" flipH="1" flipV="1">
                <a:off x="1524" y="2089"/>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88" name="Line 584">
                <a:extLst>
                  <a:ext uri="{FF2B5EF4-FFF2-40B4-BE49-F238E27FC236}">
                    <a16:creationId xmlns:a16="http://schemas.microsoft.com/office/drawing/2014/main" id="{B1C912D7-A2A8-2DD2-F32B-C41C8A9E1251}"/>
                  </a:ext>
                </a:extLst>
              </p:cNvPr>
              <p:cNvSpPr>
                <a:spLocks noChangeShapeType="1"/>
              </p:cNvSpPr>
              <p:nvPr/>
            </p:nvSpPr>
            <p:spPr bwMode="auto">
              <a:xfrm rot="-5400000" flipH="1" flipV="1">
                <a:off x="3939"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89" name="Line 585">
                <a:extLst>
                  <a:ext uri="{FF2B5EF4-FFF2-40B4-BE49-F238E27FC236}">
                    <a16:creationId xmlns:a16="http://schemas.microsoft.com/office/drawing/2014/main" id="{26F80E61-1FA2-28A7-A39B-A7732515AA3E}"/>
                  </a:ext>
                </a:extLst>
              </p:cNvPr>
              <p:cNvSpPr>
                <a:spLocks noChangeShapeType="1"/>
              </p:cNvSpPr>
              <p:nvPr/>
            </p:nvSpPr>
            <p:spPr bwMode="auto">
              <a:xfrm rot="16200000" flipH="1">
                <a:off x="1645"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90" name="Line 586">
                <a:extLst>
                  <a:ext uri="{FF2B5EF4-FFF2-40B4-BE49-F238E27FC236}">
                    <a16:creationId xmlns:a16="http://schemas.microsoft.com/office/drawing/2014/main" id="{62E69787-CD36-5E7C-2C99-8ECEBAAD51B8}"/>
                  </a:ext>
                </a:extLst>
              </p:cNvPr>
              <p:cNvSpPr>
                <a:spLocks noChangeShapeType="1"/>
              </p:cNvSpPr>
              <p:nvPr/>
            </p:nvSpPr>
            <p:spPr bwMode="auto">
              <a:xfrm rot="-5400000" flipH="1" flipV="1">
                <a:off x="1646"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91" name="Line 587">
                <a:extLst>
                  <a:ext uri="{FF2B5EF4-FFF2-40B4-BE49-F238E27FC236}">
                    <a16:creationId xmlns:a16="http://schemas.microsoft.com/office/drawing/2014/main" id="{383B61D9-5514-0C41-FAD9-9E29C7727BCF}"/>
                  </a:ext>
                </a:extLst>
              </p:cNvPr>
              <p:cNvSpPr>
                <a:spLocks noChangeShapeType="1"/>
              </p:cNvSpPr>
              <p:nvPr/>
            </p:nvSpPr>
            <p:spPr bwMode="auto">
              <a:xfrm rot="16200000" flipH="1">
                <a:off x="3938"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92" name="Line 588">
                <a:extLst>
                  <a:ext uri="{FF2B5EF4-FFF2-40B4-BE49-F238E27FC236}">
                    <a16:creationId xmlns:a16="http://schemas.microsoft.com/office/drawing/2014/main" id="{0F6FED82-5A7A-4940-5F25-299F25242F54}"/>
                  </a:ext>
                </a:extLst>
              </p:cNvPr>
              <p:cNvSpPr>
                <a:spLocks noChangeShapeType="1"/>
              </p:cNvSpPr>
              <p:nvPr/>
            </p:nvSpPr>
            <p:spPr bwMode="auto">
              <a:xfrm rot="-5400000" flipH="1" flipV="1">
                <a:off x="3172"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93" name="Line 589">
                <a:extLst>
                  <a:ext uri="{FF2B5EF4-FFF2-40B4-BE49-F238E27FC236}">
                    <a16:creationId xmlns:a16="http://schemas.microsoft.com/office/drawing/2014/main" id="{FEBFE406-1798-3C43-0C30-4880F3F9C416}"/>
                  </a:ext>
                </a:extLst>
              </p:cNvPr>
              <p:cNvSpPr>
                <a:spLocks noChangeShapeType="1"/>
              </p:cNvSpPr>
              <p:nvPr/>
            </p:nvSpPr>
            <p:spPr bwMode="auto">
              <a:xfrm rot="16200000" flipH="1">
                <a:off x="3173"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94" name="Line 590">
                <a:extLst>
                  <a:ext uri="{FF2B5EF4-FFF2-40B4-BE49-F238E27FC236}">
                    <a16:creationId xmlns:a16="http://schemas.microsoft.com/office/drawing/2014/main" id="{6EF44D49-CB99-A689-0348-2B9A024A1DD2}"/>
                  </a:ext>
                </a:extLst>
              </p:cNvPr>
              <p:cNvSpPr>
                <a:spLocks noChangeShapeType="1"/>
              </p:cNvSpPr>
              <p:nvPr/>
            </p:nvSpPr>
            <p:spPr bwMode="auto">
              <a:xfrm rot="16200000" flipH="1">
                <a:off x="2424"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95" name="Line 591">
                <a:extLst>
                  <a:ext uri="{FF2B5EF4-FFF2-40B4-BE49-F238E27FC236}">
                    <a16:creationId xmlns:a16="http://schemas.microsoft.com/office/drawing/2014/main" id="{944E8ACF-6537-21E3-8353-924E4A1835E4}"/>
                  </a:ext>
                </a:extLst>
              </p:cNvPr>
              <p:cNvSpPr>
                <a:spLocks noChangeShapeType="1"/>
              </p:cNvSpPr>
              <p:nvPr/>
            </p:nvSpPr>
            <p:spPr bwMode="auto">
              <a:xfrm rot="-5400000" flipH="1" flipV="1">
                <a:off x="2423"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96" name="Line 592">
                <a:extLst>
                  <a:ext uri="{FF2B5EF4-FFF2-40B4-BE49-F238E27FC236}">
                    <a16:creationId xmlns:a16="http://schemas.microsoft.com/office/drawing/2014/main" id="{6F6BC0C1-9CCB-C717-8D7F-18E4CC044358}"/>
                  </a:ext>
                </a:extLst>
              </p:cNvPr>
              <p:cNvSpPr>
                <a:spLocks noChangeShapeType="1"/>
              </p:cNvSpPr>
              <p:nvPr/>
            </p:nvSpPr>
            <p:spPr bwMode="auto">
              <a:xfrm rot="16200000" flipH="1">
                <a:off x="3843"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97" name="Line 593">
                <a:extLst>
                  <a:ext uri="{FF2B5EF4-FFF2-40B4-BE49-F238E27FC236}">
                    <a16:creationId xmlns:a16="http://schemas.microsoft.com/office/drawing/2014/main" id="{B936F777-8557-EEB1-2384-CA80B53E3C44}"/>
                  </a:ext>
                </a:extLst>
              </p:cNvPr>
              <p:cNvSpPr>
                <a:spLocks noChangeShapeType="1"/>
              </p:cNvSpPr>
              <p:nvPr/>
            </p:nvSpPr>
            <p:spPr bwMode="auto">
              <a:xfrm rot="16200000" flipH="1">
                <a:off x="3848"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98" name="Line 594">
                <a:extLst>
                  <a:ext uri="{FF2B5EF4-FFF2-40B4-BE49-F238E27FC236}">
                    <a16:creationId xmlns:a16="http://schemas.microsoft.com/office/drawing/2014/main" id="{B2AEB9CC-3AC9-A5DC-341A-4FA24427391A}"/>
                  </a:ext>
                </a:extLst>
              </p:cNvPr>
              <p:cNvSpPr>
                <a:spLocks noChangeShapeType="1"/>
              </p:cNvSpPr>
              <p:nvPr/>
            </p:nvSpPr>
            <p:spPr bwMode="auto">
              <a:xfrm rot="16200000" flipV="1">
                <a:off x="3559" y="3178"/>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899" name="Line 595">
                <a:extLst>
                  <a:ext uri="{FF2B5EF4-FFF2-40B4-BE49-F238E27FC236}">
                    <a16:creationId xmlns:a16="http://schemas.microsoft.com/office/drawing/2014/main" id="{E22BF0F9-9D50-CBF9-B64A-9A011FC09442}"/>
                  </a:ext>
                </a:extLst>
              </p:cNvPr>
              <p:cNvSpPr>
                <a:spLocks noChangeShapeType="1"/>
              </p:cNvSpPr>
              <p:nvPr/>
            </p:nvSpPr>
            <p:spPr bwMode="auto">
              <a:xfrm rot="16200000" flipV="1">
                <a:off x="2039" y="3178"/>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00" name="Line 596">
                <a:extLst>
                  <a:ext uri="{FF2B5EF4-FFF2-40B4-BE49-F238E27FC236}">
                    <a16:creationId xmlns:a16="http://schemas.microsoft.com/office/drawing/2014/main" id="{B094A515-9840-FB09-C075-D420DE8E3B10}"/>
                  </a:ext>
                </a:extLst>
              </p:cNvPr>
              <p:cNvSpPr>
                <a:spLocks noChangeShapeType="1"/>
              </p:cNvSpPr>
              <p:nvPr/>
            </p:nvSpPr>
            <p:spPr bwMode="auto">
              <a:xfrm rot="-5400000" flipH="1" flipV="1">
                <a:off x="2038" y="119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01" name="Line 597">
                <a:extLst>
                  <a:ext uri="{FF2B5EF4-FFF2-40B4-BE49-F238E27FC236}">
                    <a16:creationId xmlns:a16="http://schemas.microsoft.com/office/drawing/2014/main" id="{246491C8-FF07-CE06-8CC1-38607EF7948A}"/>
                  </a:ext>
                </a:extLst>
              </p:cNvPr>
              <p:cNvSpPr>
                <a:spLocks noChangeShapeType="1"/>
              </p:cNvSpPr>
              <p:nvPr/>
            </p:nvSpPr>
            <p:spPr bwMode="auto">
              <a:xfrm rot="-5400000" flipH="1" flipV="1">
                <a:off x="3558" y="119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02" name="Line 598">
                <a:extLst>
                  <a:ext uri="{FF2B5EF4-FFF2-40B4-BE49-F238E27FC236}">
                    <a16:creationId xmlns:a16="http://schemas.microsoft.com/office/drawing/2014/main" id="{FFE2527D-0F86-B169-F617-CD794E0986DC}"/>
                  </a:ext>
                </a:extLst>
              </p:cNvPr>
              <p:cNvSpPr>
                <a:spLocks noChangeShapeType="1"/>
              </p:cNvSpPr>
              <p:nvPr/>
            </p:nvSpPr>
            <p:spPr bwMode="auto">
              <a:xfrm rot="16200000" flipH="1">
                <a:off x="3324"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03" name="Line 599">
                <a:extLst>
                  <a:ext uri="{FF2B5EF4-FFF2-40B4-BE49-F238E27FC236}">
                    <a16:creationId xmlns:a16="http://schemas.microsoft.com/office/drawing/2014/main" id="{6D05C35C-AECD-E19C-8CAA-6AE9816D8777}"/>
                  </a:ext>
                </a:extLst>
              </p:cNvPr>
              <p:cNvSpPr>
                <a:spLocks noChangeShapeType="1"/>
              </p:cNvSpPr>
              <p:nvPr/>
            </p:nvSpPr>
            <p:spPr bwMode="auto">
              <a:xfrm rot="16200000" flipH="1">
                <a:off x="3323"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04" name="Line 600">
                <a:extLst>
                  <a:ext uri="{FF2B5EF4-FFF2-40B4-BE49-F238E27FC236}">
                    <a16:creationId xmlns:a16="http://schemas.microsoft.com/office/drawing/2014/main" id="{85FAD02B-0077-E48F-4297-EE62881B16D1}"/>
                  </a:ext>
                </a:extLst>
              </p:cNvPr>
              <p:cNvSpPr>
                <a:spLocks noChangeShapeType="1"/>
              </p:cNvSpPr>
              <p:nvPr/>
            </p:nvSpPr>
            <p:spPr bwMode="auto">
              <a:xfrm rot="-5400000" flipH="1" flipV="1">
                <a:off x="3047"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05" name="Line 601">
                <a:extLst>
                  <a:ext uri="{FF2B5EF4-FFF2-40B4-BE49-F238E27FC236}">
                    <a16:creationId xmlns:a16="http://schemas.microsoft.com/office/drawing/2014/main" id="{E58FDBAF-2D7E-EBD4-F506-D0067EB94FEF}"/>
                  </a:ext>
                </a:extLst>
              </p:cNvPr>
              <p:cNvSpPr>
                <a:spLocks noChangeShapeType="1"/>
              </p:cNvSpPr>
              <p:nvPr/>
            </p:nvSpPr>
            <p:spPr bwMode="auto">
              <a:xfrm rot="16200000" flipV="1">
                <a:off x="2551"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06" name="Line 602">
                <a:extLst>
                  <a:ext uri="{FF2B5EF4-FFF2-40B4-BE49-F238E27FC236}">
                    <a16:creationId xmlns:a16="http://schemas.microsoft.com/office/drawing/2014/main" id="{0A938E39-F3CC-C729-6CD1-20D9C5DEEF3B}"/>
                  </a:ext>
                </a:extLst>
              </p:cNvPr>
              <p:cNvSpPr>
                <a:spLocks noChangeShapeType="1"/>
              </p:cNvSpPr>
              <p:nvPr/>
            </p:nvSpPr>
            <p:spPr bwMode="auto">
              <a:xfrm rot="16200000" flipV="1">
                <a:off x="3046"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07" name="Line 603">
                <a:extLst>
                  <a:ext uri="{FF2B5EF4-FFF2-40B4-BE49-F238E27FC236}">
                    <a16:creationId xmlns:a16="http://schemas.microsoft.com/office/drawing/2014/main" id="{37BEDF89-2C27-D233-F4DC-928DF85FEFC6}"/>
                  </a:ext>
                </a:extLst>
              </p:cNvPr>
              <p:cNvSpPr>
                <a:spLocks noChangeShapeType="1"/>
              </p:cNvSpPr>
              <p:nvPr/>
            </p:nvSpPr>
            <p:spPr bwMode="auto">
              <a:xfrm rot="-5400000" flipH="1" flipV="1">
                <a:off x="2552"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08" name="Line 604">
                <a:extLst>
                  <a:ext uri="{FF2B5EF4-FFF2-40B4-BE49-F238E27FC236}">
                    <a16:creationId xmlns:a16="http://schemas.microsoft.com/office/drawing/2014/main" id="{2B695830-0C5F-B2DA-D025-E22F454CB230}"/>
                  </a:ext>
                </a:extLst>
              </p:cNvPr>
              <p:cNvSpPr>
                <a:spLocks noChangeShapeType="1"/>
              </p:cNvSpPr>
              <p:nvPr/>
            </p:nvSpPr>
            <p:spPr bwMode="auto">
              <a:xfrm rot="16200000" flipH="1">
                <a:off x="1550"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09" name="Line 605">
                <a:extLst>
                  <a:ext uri="{FF2B5EF4-FFF2-40B4-BE49-F238E27FC236}">
                    <a16:creationId xmlns:a16="http://schemas.microsoft.com/office/drawing/2014/main" id="{55E888C2-B30D-E89C-0CB2-5F8DC8AE2B77}"/>
                  </a:ext>
                </a:extLst>
              </p:cNvPr>
              <p:cNvSpPr>
                <a:spLocks noChangeShapeType="1"/>
              </p:cNvSpPr>
              <p:nvPr/>
            </p:nvSpPr>
            <p:spPr bwMode="auto">
              <a:xfrm rot="16200000" flipH="1">
                <a:off x="1549"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10" name="Line 606">
                <a:extLst>
                  <a:ext uri="{FF2B5EF4-FFF2-40B4-BE49-F238E27FC236}">
                    <a16:creationId xmlns:a16="http://schemas.microsoft.com/office/drawing/2014/main" id="{C536D30E-A9C6-CC58-477A-1B002D7ED9E4}"/>
                  </a:ext>
                </a:extLst>
              </p:cNvPr>
              <p:cNvSpPr>
                <a:spLocks noChangeShapeType="1"/>
              </p:cNvSpPr>
              <p:nvPr/>
            </p:nvSpPr>
            <p:spPr bwMode="auto">
              <a:xfrm rot="-5400000" flipH="1" flipV="1">
                <a:off x="2677"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11" name="Line 607">
                <a:extLst>
                  <a:ext uri="{FF2B5EF4-FFF2-40B4-BE49-F238E27FC236}">
                    <a16:creationId xmlns:a16="http://schemas.microsoft.com/office/drawing/2014/main" id="{CB9D5AEC-DF52-4A89-E0B2-8E9D06A84C5F}"/>
                  </a:ext>
                </a:extLst>
              </p:cNvPr>
              <p:cNvSpPr>
                <a:spLocks noChangeShapeType="1"/>
              </p:cNvSpPr>
              <p:nvPr/>
            </p:nvSpPr>
            <p:spPr bwMode="auto">
              <a:xfrm rot="16200000" flipH="1">
                <a:off x="2920"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12" name="Line 608">
                <a:extLst>
                  <a:ext uri="{FF2B5EF4-FFF2-40B4-BE49-F238E27FC236}">
                    <a16:creationId xmlns:a16="http://schemas.microsoft.com/office/drawing/2014/main" id="{A077D176-6075-0D99-66F9-D394075C46FA}"/>
                  </a:ext>
                </a:extLst>
              </p:cNvPr>
              <p:cNvSpPr>
                <a:spLocks noChangeShapeType="1"/>
              </p:cNvSpPr>
              <p:nvPr/>
            </p:nvSpPr>
            <p:spPr bwMode="auto">
              <a:xfrm rot="16200000" flipH="1">
                <a:off x="2678"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13" name="Line 609">
                <a:extLst>
                  <a:ext uri="{FF2B5EF4-FFF2-40B4-BE49-F238E27FC236}">
                    <a16:creationId xmlns:a16="http://schemas.microsoft.com/office/drawing/2014/main" id="{1B1B4A8C-4C82-E3C6-428D-2EC8603AE50B}"/>
                  </a:ext>
                </a:extLst>
              </p:cNvPr>
              <p:cNvSpPr>
                <a:spLocks noChangeShapeType="1"/>
              </p:cNvSpPr>
              <p:nvPr/>
            </p:nvSpPr>
            <p:spPr bwMode="auto">
              <a:xfrm rot="-5400000" flipH="1" flipV="1">
                <a:off x="2919"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14" name="Line 610">
                <a:extLst>
                  <a:ext uri="{FF2B5EF4-FFF2-40B4-BE49-F238E27FC236}">
                    <a16:creationId xmlns:a16="http://schemas.microsoft.com/office/drawing/2014/main" id="{0F2083D4-803B-5F9C-1B8A-DD08EB0A828E}"/>
                  </a:ext>
                </a:extLst>
              </p:cNvPr>
              <p:cNvSpPr>
                <a:spLocks noChangeShapeType="1"/>
              </p:cNvSpPr>
              <p:nvPr/>
            </p:nvSpPr>
            <p:spPr bwMode="auto">
              <a:xfrm rot="-5400000" flipH="1" flipV="1">
                <a:off x="2799" y="3408"/>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15" name="Line 611">
                <a:extLst>
                  <a:ext uri="{FF2B5EF4-FFF2-40B4-BE49-F238E27FC236}">
                    <a16:creationId xmlns:a16="http://schemas.microsoft.com/office/drawing/2014/main" id="{5D3D7A55-D683-6058-DFC1-4F99621BB856}"/>
                  </a:ext>
                </a:extLst>
              </p:cNvPr>
              <p:cNvSpPr>
                <a:spLocks noChangeShapeType="1"/>
              </p:cNvSpPr>
              <p:nvPr/>
            </p:nvSpPr>
            <p:spPr bwMode="auto">
              <a:xfrm rot="16200000" flipV="1">
                <a:off x="2798" y="989"/>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16" name="Line 612">
                <a:extLst>
                  <a:ext uri="{FF2B5EF4-FFF2-40B4-BE49-F238E27FC236}">
                    <a16:creationId xmlns:a16="http://schemas.microsoft.com/office/drawing/2014/main" id="{3557151C-3B92-A000-7CD4-6E286275A373}"/>
                  </a:ext>
                </a:extLst>
              </p:cNvPr>
              <p:cNvSpPr>
                <a:spLocks noChangeShapeType="1"/>
              </p:cNvSpPr>
              <p:nvPr/>
            </p:nvSpPr>
            <p:spPr bwMode="auto">
              <a:xfrm rot="-5400000">
                <a:off x="3975"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17" name="Line 613">
                <a:extLst>
                  <a:ext uri="{FF2B5EF4-FFF2-40B4-BE49-F238E27FC236}">
                    <a16:creationId xmlns:a16="http://schemas.microsoft.com/office/drawing/2014/main" id="{346CFEFD-2995-B4CB-D5CA-4DB6B505A942}"/>
                  </a:ext>
                </a:extLst>
              </p:cNvPr>
              <p:cNvSpPr>
                <a:spLocks noChangeShapeType="1"/>
              </p:cNvSpPr>
              <p:nvPr/>
            </p:nvSpPr>
            <p:spPr bwMode="auto">
              <a:xfrm rot="-5400000">
                <a:off x="1931"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18" name="Line 614">
                <a:extLst>
                  <a:ext uri="{FF2B5EF4-FFF2-40B4-BE49-F238E27FC236}">
                    <a16:creationId xmlns:a16="http://schemas.microsoft.com/office/drawing/2014/main" id="{06EB43F0-45EA-5190-32AA-54CC80BDE651}"/>
                  </a:ext>
                </a:extLst>
              </p:cNvPr>
              <p:cNvSpPr>
                <a:spLocks noChangeShapeType="1"/>
              </p:cNvSpPr>
              <p:nvPr/>
            </p:nvSpPr>
            <p:spPr bwMode="auto">
              <a:xfrm rot="-5400000">
                <a:off x="1930"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19" name="Line 615">
                <a:extLst>
                  <a:ext uri="{FF2B5EF4-FFF2-40B4-BE49-F238E27FC236}">
                    <a16:creationId xmlns:a16="http://schemas.microsoft.com/office/drawing/2014/main" id="{EF279F05-E542-20DC-0313-317836AE29A0}"/>
                  </a:ext>
                </a:extLst>
              </p:cNvPr>
              <p:cNvSpPr>
                <a:spLocks noChangeShapeType="1"/>
              </p:cNvSpPr>
              <p:nvPr/>
            </p:nvSpPr>
            <p:spPr bwMode="auto">
              <a:xfrm rot="-5400000" flipH="1" flipV="1">
                <a:off x="3945"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20" name="Line 616">
                <a:extLst>
                  <a:ext uri="{FF2B5EF4-FFF2-40B4-BE49-F238E27FC236}">
                    <a16:creationId xmlns:a16="http://schemas.microsoft.com/office/drawing/2014/main" id="{BCCF95B8-794F-4BFB-17B1-16A3C535AFB5}"/>
                  </a:ext>
                </a:extLst>
              </p:cNvPr>
              <p:cNvSpPr>
                <a:spLocks noChangeShapeType="1"/>
              </p:cNvSpPr>
              <p:nvPr/>
            </p:nvSpPr>
            <p:spPr bwMode="auto">
              <a:xfrm rot="16200000" flipH="1">
                <a:off x="3946"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21" name="Line 617">
                <a:extLst>
                  <a:ext uri="{FF2B5EF4-FFF2-40B4-BE49-F238E27FC236}">
                    <a16:creationId xmlns:a16="http://schemas.microsoft.com/office/drawing/2014/main" id="{09C51077-C4A7-726A-4A25-B52A319199AB}"/>
                  </a:ext>
                </a:extLst>
              </p:cNvPr>
              <p:cNvSpPr>
                <a:spLocks noChangeShapeType="1"/>
              </p:cNvSpPr>
              <p:nvPr/>
            </p:nvSpPr>
            <p:spPr bwMode="auto">
              <a:xfrm rot="-5400000" flipH="1" flipV="1">
                <a:off x="1652"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22" name="Line 618">
                <a:extLst>
                  <a:ext uri="{FF2B5EF4-FFF2-40B4-BE49-F238E27FC236}">
                    <a16:creationId xmlns:a16="http://schemas.microsoft.com/office/drawing/2014/main" id="{0192FB9A-A0E5-7B00-0FCB-CF4F6D002E5B}"/>
                  </a:ext>
                </a:extLst>
              </p:cNvPr>
              <p:cNvSpPr>
                <a:spLocks noChangeShapeType="1"/>
              </p:cNvSpPr>
              <p:nvPr/>
            </p:nvSpPr>
            <p:spPr bwMode="auto">
              <a:xfrm rot="16200000" flipH="1">
                <a:off x="1653"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23" name="Line 619">
                <a:extLst>
                  <a:ext uri="{FF2B5EF4-FFF2-40B4-BE49-F238E27FC236}">
                    <a16:creationId xmlns:a16="http://schemas.microsoft.com/office/drawing/2014/main" id="{C3EFEE36-5009-5FC1-DF98-9EF1BCFABE68}"/>
                  </a:ext>
                </a:extLst>
              </p:cNvPr>
              <p:cNvSpPr>
                <a:spLocks noChangeShapeType="1"/>
              </p:cNvSpPr>
              <p:nvPr/>
            </p:nvSpPr>
            <p:spPr bwMode="auto">
              <a:xfrm rot="16200000" flipH="1">
                <a:off x="2322"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24" name="Line 620">
                <a:extLst>
                  <a:ext uri="{FF2B5EF4-FFF2-40B4-BE49-F238E27FC236}">
                    <a16:creationId xmlns:a16="http://schemas.microsoft.com/office/drawing/2014/main" id="{545F196D-A30D-DA32-34A6-7DFD0897E270}"/>
                  </a:ext>
                </a:extLst>
              </p:cNvPr>
              <p:cNvSpPr>
                <a:spLocks noChangeShapeType="1"/>
              </p:cNvSpPr>
              <p:nvPr/>
            </p:nvSpPr>
            <p:spPr bwMode="auto">
              <a:xfrm rot="16200000" flipH="1">
                <a:off x="2321"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25" name="Line 621">
                <a:extLst>
                  <a:ext uri="{FF2B5EF4-FFF2-40B4-BE49-F238E27FC236}">
                    <a16:creationId xmlns:a16="http://schemas.microsoft.com/office/drawing/2014/main" id="{B7CA160D-3F00-CBB5-0E1F-146906CD996C}"/>
                  </a:ext>
                </a:extLst>
              </p:cNvPr>
              <p:cNvSpPr>
                <a:spLocks noChangeShapeType="1"/>
              </p:cNvSpPr>
              <p:nvPr/>
            </p:nvSpPr>
            <p:spPr bwMode="auto">
              <a:xfrm rot="16200000" flipH="1">
                <a:off x="369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26" name="Line 622">
                <a:extLst>
                  <a:ext uri="{FF2B5EF4-FFF2-40B4-BE49-F238E27FC236}">
                    <a16:creationId xmlns:a16="http://schemas.microsoft.com/office/drawing/2014/main" id="{F53BE43F-87E8-8FD3-78A3-6B515CB0A2F1}"/>
                  </a:ext>
                </a:extLst>
              </p:cNvPr>
              <p:cNvSpPr>
                <a:spLocks noChangeShapeType="1"/>
              </p:cNvSpPr>
              <p:nvPr/>
            </p:nvSpPr>
            <p:spPr bwMode="auto">
              <a:xfrm rot="16200000" flipH="1">
                <a:off x="190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27" name="Line 623">
                <a:extLst>
                  <a:ext uri="{FF2B5EF4-FFF2-40B4-BE49-F238E27FC236}">
                    <a16:creationId xmlns:a16="http://schemas.microsoft.com/office/drawing/2014/main" id="{0D4AF8F1-B813-6543-5884-F397AB64A746}"/>
                  </a:ext>
                </a:extLst>
              </p:cNvPr>
              <p:cNvSpPr>
                <a:spLocks noChangeShapeType="1"/>
              </p:cNvSpPr>
              <p:nvPr/>
            </p:nvSpPr>
            <p:spPr bwMode="auto">
              <a:xfrm rot="-5400000" flipH="1" flipV="1">
                <a:off x="2172"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28" name="Line 624">
                <a:extLst>
                  <a:ext uri="{FF2B5EF4-FFF2-40B4-BE49-F238E27FC236}">
                    <a16:creationId xmlns:a16="http://schemas.microsoft.com/office/drawing/2014/main" id="{FC108D85-ADE6-2D95-5548-049DCE5393A2}"/>
                  </a:ext>
                </a:extLst>
              </p:cNvPr>
              <p:cNvSpPr>
                <a:spLocks noChangeShapeType="1"/>
              </p:cNvSpPr>
              <p:nvPr/>
            </p:nvSpPr>
            <p:spPr bwMode="auto">
              <a:xfrm rot="-5400000" flipH="1" flipV="1">
                <a:off x="3427"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29" name="Line 625">
                <a:extLst>
                  <a:ext uri="{FF2B5EF4-FFF2-40B4-BE49-F238E27FC236}">
                    <a16:creationId xmlns:a16="http://schemas.microsoft.com/office/drawing/2014/main" id="{9D34EC58-0F21-2F2B-B7B8-AC12018EC398}"/>
                  </a:ext>
                </a:extLst>
              </p:cNvPr>
              <p:cNvSpPr>
                <a:spLocks noChangeShapeType="1"/>
              </p:cNvSpPr>
              <p:nvPr/>
            </p:nvSpPr>
            <p:spPr bwMode="auto">
              <a:xfrm rot="-5400000" flipH="1" flipV="1">
                <a:off x="190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30" name="Line 626">
                <a:extLst>
                  <a:ext uri="{FF2B5EF4-FFF2-40B4-BE49-F238E27FC236}">
                    <a16:creationId xmlns:a16="http://schemas.microsoft.com/office/drawing/2014/main" id="{EDACFF26-2930-FE84-8664-5090AE405CFB}"/>
                  </a:ext>
                </a:extLst>
              </p:cNvPr>
              <p:cNvSpPr>
                <a:spLocks noChangeShapeType="1"/>
              </p:cNvSpPr>
              <p:nvPr/>
            </p:nvSpPr>
            <p:spPr bwMode="auto">
              <a:xfrm rot="-5400000" flipH="1" flipV="1">
                <a:off x="368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31" name="Line 627">
                <a:extLst>
                  <a:ext uri="{FF2B5EF4-FFF2-40B4-BE49-F238E27FC236}">
                    <a16:creationId xmlns:a16="http://schemas.microsoft.com/office/drawing/2014/main" id="{AB5A3837-10A9-7903-8163-265C39C2B863}"/>
                  </a:ext>
                </a:extLst>
              </p:cNvPr>
              <p:cNvSpPr>
                <a:spLocks noChangeShapeType="1"/>
              </p:cNvSpPr>
              <p:nvPr/>
            </p:nvSpPr>
            <p:spPr bwMode="auto">
              <a:xfrm rot="16200000" flipH="1">
                <a:off x="3426"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32" name="Line 628">
                <a:extLst>
                  <a:ext uri="{FF2B5EF4-FFF2-40B4-BE49-F238E27FC236}">
                    <a16:creationId xmlns:a16="http://schemas.microsoft.com/office/drawing/2014/main" id="{2223B7B6-FBE8-4EBC-3D71-B440A3F65A37}"/>
                  </a:ext>
                </a:extLst>
              </p:cNvPr>
              <p:cNvSpPr>
                <a:spLocks noChangeShapeType="1"/>
              </p:cNvSpPr>
              <p:nvPr/>
            </p:nvSpPr>
            <p:spPr bwMode="auto">
              <a:xfrm rot="16200000" flipH="1">
                <a:off x="2171"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33" name="Line 629">
                <a:extLst>
                  <a:ext uri="{FF2B5EF4-FFF2-40B4-BE49-F238E27FC236}">
                    <a16:creationId xmlns:a16="http://schemas.microsoft.com/office/drawing/2014/main" id="{4C13C1EB-8145-A60C-54AA-8067A925E331}"/>
                  </a:ext>
                </a:extLst>
              </p:cNvPr>
              <p:cNvSpPr>
                <a:spLocks noChangeShapeType="1"/>
              </p:cNvSpPr>
              <p:nvPr/>
            </p:nvSpPr>
            <p:spPr bwMode="auto">
              <a:xfrm rot="-5400000">
                <a:off x="1676"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34" name="Line 630">
                <a:extLst>
                  <a:ext uri="{FF2B5EF4-FFF2-40B4-BE49-F238E27FC236}">
                    <a16:creationId xmlns:a16="http://schemas.microsoft.com/office/drawing/2014/main" id="{1B490AF3-370B-433E-3D2E-32783D4D235E}"/>
                  </a:ext>
                </a:extLst>
              </p:cNvPr>
              <p:cNvSpPr>
                <a:spLocks noChangeShapeType="1"/>
              </p:cNvSpPr>
              <p:nvPr/>
            </p:nvSpPr>
            <p:spPr bwMode="auto">
              <a:xfrm rot="-5400000">
                <a:off x="1677"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35" name="Line 631">
                <a:extLst>
                  <a:ext uri="{FF2B5EF4-FFF2-40B4-BE49-F238E27FC236}">
                    <a16:creationId xmlns:a16="http://schemas.microsoft.com/office/drawing/2014/main" id="{F74302FD-35BF-F1DE-F781-576BE80D8231}"/>
                  </a:ext>
                </a:extLst>
              </p:cNvPr>
              <p:cNvSpPr>
                <a:spLocks noChangeShapeType="1"/>
              </p:cNvSpPr>
              <p:nvPr/>
            </p:nvSpPr>
            <p:spPr bwMode="auto">
              <a:xfrm rot="16200000" flipH="1">
                <a:off x="1804"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36" name="Line 632">
                <a:extLst>
                  <a:ext uri="{FF2B5EF4-FFF2-40B4-BE49-F238E27FC236}">
                    <a16:creationId xmlns:a16="http://schemas.microsoft.com/office/drawing/2014/main" id="{32D45BCF-0A21-14DA-A396-4DE70EA7F9DB}"/>
                  </a:ext>
                </a:extLst>
              </p:cNvPr>
              <p:cNvSpPr>
                <a:spLocks noChangeShapeType="1"/>
              </p:cNvSpPr>
              <p:nvPr/>
            </p:nvSpPr>
            <p:spPr bwMode="auto">
              <a:xfrm rot="16200000" flipH="1">
                <a:off x="1809"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37" name="Line 633">
                <a:extLst>
                  <a:ext uri="{FF2B5EF4-FFF2-40B4-BE49-F238E27FC236}">
                    <a16:creationId xmlns:a16="http://schemas.microsoft.com/office/drawing/2014/main" id="{1DEB1392-7B60-0B5B-1F52-7865BD3E418C}"/>
                  </a:ext>
                </a:extLst>
              </p:cNvPr>
              <p:cNvSpPr>
                <a:spLocks noChangeShapeType="1"/>
              </p:cNvSpPr>
              <p:nvPr/>
            </p:nvSpPr>
            <p:spPr bwMode="auto">
              <a:xfrm rot="-5400000" flipH="1" flipV="1">
                <a:off x="3812"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38" name="Line 634">
                <a:extLst>
                  <a:ext uri="{FF2B5EF4-FFF2-40B4-BE49-F238E27FC236}">
                    <a16:creationId xmlns:a16="http://schemas.microsoft.com/office/drawing/2014/main" id="{A542DB17-F564-E735-CF63-C4C75AAADA49}"/>
                  </a:ext>
                </a:extLst>
              </p:cNvPr>
              <p:cNvSpPr>
                <a:spLocks noChangeShapeType="1"/>
              </p:cNvSpPr>
              <p:nvPr/>
            </p:nvSpPr>
            <p:spPr bwMode="auto">
              <a:xfrm rot="-5400000" flipH="1" flipV="1">
                <a:off x="1773"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39" name="Line 635">
                <a:extLst>
                  <a:ext uri="{FF2B5EF4-FFF2-40B4-BE49-F238E27FC236}">
                    <a16:creationId xmlns:a16="http://schemas.microsoft.com/office/drawing/2014/main" id="{273A70BE-0D8F-9B4A-9E8F-359398EDFD63}"/>
                  </a:ext>
                </a:extLst>
              </p:cNvPr>
              <p:cNvSpPr>
                <a:spLocks noChangeShapeType="1"/>
              </p:cNvSpPr>
              <p:nvPr/>
            </p:nvSpPr>
            <p:spPr bwMode="auto">
              <a:xfrm rot="16200000" flipV="1">
                <a:off x="3813"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40" name="Line 636">
                <a:extLst>
                  <a:ext uri="{FF2B5EF4-FFF2-40B4-BE49-F238E27FC236}">
                    <a16:creationId xmlns:a16="http://schemas.microsoft.com/office/drawing/2014/main" id="{B5626121-8233-E9BC-2E1F-C0A00579FC9E}"/>
                  </a:ext>
                </a:extLst>
              </p:cNvPr>
              <p:cNvSpPr>
                <a:spLocks noChangeShapeType="1"/>
              </p:cNvSpPr>
              <p:nvPr/>
            </p:nvSpPr>
            <p:spPr bwMode="auto">
              <a:xfrm rot="16200000" flipV="1">
                <a:off x="1774"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41" name="Line 637">
                <a:extLst>
                  <a:ext uri="{FF2B5EF4-FFF2-40B4-BE49-F238E27FC236}">
                    <a16:creationId xmlns:a16="http://schemas.microsoft.com/office/drawing/2014/main" id="{6C5505D2-432A-1B42-50B5-032B155C47EB}"/>
                  </a:ext>
                </a:extLst>
              </p:cNvPr>
              <p:cNvSpPr>
                <a:spLocks noChangeShapeType="1"/>
              </p:cNvSpPr>
              <p:nvPr/>
            </p:nvSpPr>
            <p:spPr bwMode="auto">
              <a:xfrm rot="-5400000" flipH="1" flipV="1">
                <a:off x="3946"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42" name="Line 638">
                <a:extLst>
                  <a:ext uri="{FF2B5EF4-FFF2-40B4-BE49-F238E27FC236}">
                    <a16:creationId xmlns:a16="http://schemas.microsoft.com/office/drawing/2014/main" id="{AF0E2329-F5A5-49C2-FFF2-9E536727F3D8}"/>
                  </a:ext>
                </a:extLst>
              </p:cNvPr>
              <p:cNvSpPr>
                <a:spLocks noChangeShapeType="1"/>
              </p:cNvSpPr>
              <p:nvPr/>
            </p:nvSpPr>
            <p:spPr bwMode="auto">
              <a:xfrm rot="-5400000" flipH="1" flipV="1">
                <a:off x="1653"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43" name="Line 639">
                <a:extLst>
                  <a:ext uri="{FF2B5EF4-FFF2-40B4-BE49-F238E27FC236}">
                    <a16:creationId xmlns:a16="http://schemas.microsoft.com/office/drawing/2014/main" id="{F0B07A72-5F41-DDC4-55A0-E3F545C305F3}"/>
                  </a:ext>
                </a:extLst>
              </p:cNvPr>
              <p:cNvSpPr>
                <a:spLocks noChangeShapeType="1"/>
              </p:cNvSpPr>
              <p:nvPr/>
            </p:nvSpPr>
            <p:spPr bwMode="auto">
              <a:xfrm rot="16200000" flipH="1">
                <a:off x="1652"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44" name="Line 640">
                <a:extLst>
                  <a:ext uri="{FF2B5EF4-FFF2-40B4-BE49-F238E27FC236}">
                    <a16:creationId xmlns:a16="http://schemas.microsoft.com/office/drawing/2014/main" id="{B7D2DFD0-F0CE-1F09-3F72-36CBD1C3FF91}"/>
                  </a:ext>
                </a:extLst>
              </p:cNvPr>
              <p:cNvSpPr>
                <a:spLocks noChangeShapeType="1"/>
              </p:cNvSpPr>
              <p:nvPr/>
            </p:nvSpPr>
            <p:spPr bwMode="auto">
              <a:xfrm rot="16200000" flipH="1">
                <a:off x="3945"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45" name="Line 641">
                <a:extLst>
                  <a:ext uri="{FF2B5EF4-FFF2-40B4-BE49-F238E27FC236}">
                    <a16:creationId xmlns:a16="http://schemas.microsoft.com/office/drawing/2014/main" id="{2E7E27EA-5C41-D51C-8ED7-F805D9EB959A}"/>
                  </a:ext>
                </a:extLst>
              </p:cNvPr>
              <p:cNvSpPr>
                <a:spLocks noChangeShapeType="1"/>
              </p:cNvSpPr>
              <p:nvPr/>
            </p:nvSpPr>
            <p:spPr bwMode="auto">
              <a:xfrm rot="16200000" flipH="1">
                <a:off x="3071"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46" name="Line 642">
                <a:extLst>
                  <a:ext uri="{FF2B5EF4-FFF2-40B4-BE49-F238E27FC236}">
                    <a16:creationId xmlns:a16="http://schemas.microsoft.com/office/drawing/2014/main" id="{3E332114-F4BA-8C68-2245-AEFFA5874FAD}"/>
                  </a:ext>
                </a:extLst>
              </p:cNvPr>
              <p:cNvSpPr>
                <a:spLocks noChangeShapeType="1"/>
              </p:cNvSpPr>
              <p:nvPr/>
            </p:nvSpPr>
            <p:spPr bwMode="auto">
              <a:xfrm rot="16200000" flipH="1">
                <a:off x="3070"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47" name="Line 643">
                <a:extLst>
                  <a:ext uri="{FF2B5EF4-FFF2-40B4-BE49-F238E27FC236}">
                    <a16:creationId xmlns:a16="http://schemas.microsoft.com/office/drawing/2014/main" id="{77AAD4C8-4FC7-4E71-4879-BF87E5E71E32}"/>
                  </a:ext>
                </a:extLst>
              </p:cNvPr>
              <p:cNvSpPr>
                <a:spLocks noChangeShapeType="1"/>
              </p:cNvSpPr>
              <p:nvPr/>
            </p:nvSpPr>
            <p:spPr bwMode="auto">
              <a:xfrm rot="-5400000">
                <a:off x="3451"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48" name="Line 644">
                <a:extLst>
                  <a:ext uri="{FF2B5EF4-FFF2-40B4-BE49-F238E27FC236}">
                    <a16:creationId xmlns:a16="http://schemas.microsoft.com/office/drawing/2014/main" id="{CC417546-7422-D77D-44ED-5B45EAC11564}"/>
                  </a:ext>
                </a:extLst>
              </p:cNvPr>
              <p:cNvSpPr>
                <a:spLocks noChangeShapeType="1"/>
              </p:cNvSpPr>
              <p:nvPr/>
            </p:nvSpPr>
            <p:spPr bwMode="auto">
              <a:xfrm rot="-5400000">
                <a:off x="3450"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49" name="Line 645">
                <a:extLst>
                  <a:ext uri="{FF2B5EF4-FFF2-40B4-BE49-F238E27FC236}">
                    <a16:creationId xmlns:a16="http://schemas.microsoft.com/office/drawing/2014/main" id="{66B6AC6D-4D9D-60DE-8607-F076B4A0AEEC}"/>
                  </a:ext>
                </a:extLst>
              </p:cNvPr>
              <p:cNvSpPr>
                <a:spLocks noChangeShapeType="1"/>
              </p:cNvSpPr>
              <p:nvPr/>
            </p:nvSpPr>
            <p:spPr bwMode="auto">
              <a:xfrm rot="16200000" flipH="1">
                <a:off x="2576"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50" name="Line 646">
                <a:extLst>
                  <a:ext uri="{FF2B5EF4-FFF2-40B4-BE49-F238E27FC236}">
                    <a16:creationId xmlns:a16="http://schemas.microsoft.com/office/drawing/2014/main" id="{D06E17A6-1F2C-18F3-020C-756683B4FF4D}"/>
                  </a:ext>
                </a:extLst>
              </p:cNvPr>
              <p:cNvSpPr>
                <a:spLocks noChangeShapeType="1"/>
              </p:cNvSpPr>
              <p:nvPr/>
            </p:nvSpPr>
            <p:spPr bwMode="auto">
              <a:xfrm rot="16200000" flipH="1">
                <a:off x="2575"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51" name="Line 647">
                <a:extLst>
                  <a:ext uri="{FF2B5EF4-FFF2-40B4-BE49-F238E27FC236}">
                    <a16:creationId xmlns:a16="http://schemas.microsoft.com/office/drawing/2014/main" id="{8D60BF99-35E0-0F3F-11B8-0CC842F6AA71}"/>
                  </a:ext>
                </a:extLst>
              </p:cNvPr>
              <p:cNvSpPr>
                <a:spLocks noChangeShapeType="1"/>
              </p:cNvSpPr>
              <p:nvPr/>
            </p:nvSpPr>
            <p:spPr bwMode="auto">
              <a:xfrm rot="16200000" flipV="1">
                <a:off x="3300"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52" name="Line 648">
                <a:extLst>
                  <a:ext uri="{FF2B5EF4-FFF2-40B4-BE49-F238E27FC236}">
                    <a16:creationId xmlns:a16="http://schemas.microsoft.com/office/drawing/2014/main" id="{740D1035-7A44-1B3E-A25D-F7D2FECDF483}"/>
                  </a:ext>
                </a:extLst>
              </p:cNvPr>
              <p:cNvSpPr>
                <a:spLocks noChangeShapeType="1"/>
              </p:cNvSpPr>
              <p:nvPr/>
            </p:nvSpPr>
            <p:spPr bwMode="auto">
              <a:xfrm rot="16200000" flipV="1">
                <a:off x="2298"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53" name="Line 649">
                <a:extLst>
                  <a:ext uri="{FF2B5EF4-FFF2-40B4-BE49-F238E27FC236}">
                    <a16:creationId xmlns:a16="http://schemas.microsoft.com/office/drawing/2014/main" id="{B4CC1975-5274-B6E4-DDF9-8D95EA88605A}"/>
                  </a:ext>
                </a:extLst>
              </p:cNvPr>
              <p:cNvSpPr>
                <a:spLocks noChangeShapeType="1"/>
              </p:cNvSpPr>
              <p:nvPr/>
            </p:nvSpPr>
            <p:spPr bwMode="auto">
              <a:xfrm rot="-5400000" flipH="1" flipV="1">
                <a:off x="2297"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54" name="Line 650">
                <a:extLst>
                  <a:ext uri="{FF2B5EF4-FFF2-40B4-BE49-F238E27FC236}">
                    <a16:creationId xmlns:a16="http://schemas.microsoft.com/office/drawing/2014/main" id="{77C961A3-ACE4-46E6-1DE5-CD17ACFDEF3F}"/>
                  </a:ext>
                </a:extLst>
              </p:cNvPr>
              <p:cNvSpPr>
                <a:spLocks noChangeShapeType="1"/>
              </p:cNvSpPr>
              <p:nvPr/>
            </p:nvSpPr>
            <p:spPr bwMode="auto">
              <a:xfrm rot="-5400000" flipH="1" flipV="1">
                <a:off x="3299"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55" name="Line 651">
                <a:extLst>
                  <a:ext uri="{FF2B5EF4-FFF2-40B4-BE49-F238E27FC236}">
                    <a16:creationId xmlns:a16="http://schemas.microsoft.com/office/drawing/2014/main" id="{750E74A2-DAA3-E5FF-5628-492B99E88F3C}"/>
                  </a:ext>
                </a:extLst>
              </p:cNvPr>
              <p:cNvSpPr>
                <a:spLocks noChangeShapeType="1"/>
              </p:cNvSpPr>
              <p:nvPr/>
            </p:nvSpPr>
            <p:spPr bwMode="auto">
              <a:xfrm rot="16200000" flipH="1">
                <a:off x="3843"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56" name="Line 652">
                <a:extLst>
                  <a:ext uri="{FF2B5EF4-FFF2-40B4-BE49-F238E27FC236}">
                    <a16:creationId xmlns:a16="http://schemas.microsoft.com/office/drawing/2014/main" id="{3C85CB9B-2392-B88D-BE2E-BC3F59E2DACB}"/>
                  </a:ext>
                </a:extLst>
              </p:cNvPr>
              <p:cNvSpPr>
                <a:spLocks noChangeShapeType="1"/>
              </p:cNvSpPr>
              <p:nvPr/>
            </p:nvSpPr>
            <p:spPr bwMode="auto">
              <a:xfrm rot="16200000" flipH="1">
                <a:off x="2818"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57" name="Line 653">
                <a:extLst>
                  <a:ext uri="{FF2B5EF4-FFF2-40B4-BE49-F238E27FC236}">
                    <a16:creationId xmlns:a16="http://schemas.microsoft.com/office/drawing/2014/main" id="{F56B1D07-5B12-D25A-1080-605AFD145776}"/>
                  </a:ext>
                </a:extLst>
              </p:cNvPr>
              <p:cNvSpPr>
                <a:spLocks noChangeShapeType="1"/>
              </p:cNvSpPr>
              <p:nvPr/>
            </p:nvSpPr>
            <p:spPr bwMode="auto">
              <a:xfrm rot="16200000" flipH="1">
                <a:off x="3842"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58" name="Line 654">
                <a:extLst>
                  <a:ext uri="{FF2B5EF4-FFF2-40B4-BE49-F238E27FC236}">
                    <a16:creationId xmlns:a16="http://schemas.microsoft.com/office/drawing/2014/main" id="{A25B9FDD-ACDA-A5F3-EF80-9224640CA8D4}"/>
                  </a:ext>
                </a:extLst>
              </p:cNvPr>
              <p:cNvSpPr>
                <a:spLocks noChangeShapeType="1"/>
              </p:cNvSpPr>
              <p:nvPr/>
            </p:nvSpPr>
            <p:spPr bwMode="auto">
              <a:xfrm rot="16200000" flipH="1">
                <a:off x="2817"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59" name="Line 655">
                <a:extLst>
                  <a:ext uri="{FF2B5EF4-FFF2-40B4-BE49-F238E27FC236}">
                    <a16:creationId xmlns:a16="http://schemas.microsoft.com/office/drawing/2014/main" id="{03C61D8D-5BCF-26AE-D232-64D4CFFDC691}"/>
                  </a:ext>
                </a:extLst>
              </p:cNvPr>
              <p:cNvSpPr>
                <a:spLocks noChangeShapeType="1"/>
              </p:cNvSpPr>
              <p:nvPr/>
            </p:nvSpPr>
            <p:spPr bwMode="auto">
              <a:xfrm rot="-5400000" flipH="1" flipV="1">
                <a:off x="2039" y="2959"/>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60" name="Line 656">
                <a:extLst>
                  <a:ext uri="{FF2B5EF4-FFF2-40B4-BE49-F238E27FC236}">
                    <a16:creationId xmlns:a16="http://schemas.microsoft.com/office/drawing/2014/main" id="{D838BC2B-1E82-5FB2-E574-F132C6D16917}"/>
                  </a:ext>
                </a:extLst>
              </p:cNvPr>
              <p:cNvSpPr>
                <a:spLocks noChangeShapeType="1"/>
              </p:cNvSpPr>
              <p:nvPr/>
            </p:nvSpPr>
            <p:spPr bwMode="auto">
              <a:xfrm rot="-5400000" flipH="1" flipV="1">
                <a:off x="3559" y="2959"/>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61" name="Line 657">
                <a:extLst>
                  <a:ext uri="{FF2B5EF4-FFF2-40B4-BE49-F238E27FC236}">
                    <a16:creationId xmlns:a16="http://schemas.microsoft.com/office/drawing/2014/main" id="{ADEB5F36-04A4-847F-E756-A07E1636A935}"/>
                  </a:ext>
                </a:extLst>
              </p:cNvPr>
              <p:cNvSpPr>
                <a:spLocks noChangeShapeType="1"/>
              </p:cNvSpPr>
              <p:nvPr/>
            </p:nvSpPr>
            <p:spPr bwMode="auto">
              <a:xfrm rot="16200000" flipV="1">
                <a:off x="2033" y="1422"/>
                <a:ext cx="80"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62" name="Line 658">
                <a:extLst>
                  <a:ext uri="{FF2B5EF4-FFF2-40B4-BE49-F238E27FC236}">
                    <a16:creationId xmlns:a16="http://schemas.microsoft.com/office/drawing/2014/main" id="{C70D1905-B583-7FC0-664C-FDF615A33CEF}"/>
                  </a:ext>
                </a:extLst>
              </p:cNvPr>
              <p:cNvSpPr>
                <a:spLocks noChangeShapeType="1"/>
              </p:cNvSpPr>
              <p:nvPr/>
            </p:nvSpPr>
            <p:spPr bwMode="auto">
              <a:xfrm rot="16200000" flipV="1">
                <a:off x="3553" y="1422"/>
                <a:ext cx="80"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63" name="Line 659">
                <a:extLst>
                  <a:ext uri="{FF2B5EF4-FFF2-40B4-BE49-F238E27FC236}">
                    <a16:creationId xmlns:a16="http://schemas.microsoft.com/office/drawing/2014/main" id="{F2210579-EDCC-39E5-2AA8-BBF8048534AF}"/>
                  </a:ext>
                </a:extLst>
              </p:cNvPr>
              <p:cNvSpPr>
                <a:spLocks noChangeShapeType="1"/>
              </p:cNvSpPr>
              <p:nvPr/>
            </p:nvSpPr>
            <p:spPr bwMode="auto">
              <a:xfrm rot="-5400000">
                <a:off x="1682"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64" name="Line 660">
                <a:extLst>
                  <a:ext uri="{FF2B5EF4-FFF2-40B4-BE49-F238E27FC236}">
                    <a16:creationId xmlns:a16="http://schemas.microsoft.com/office/drawing/2014/main" id="{425F66B3-C2E5-ADAC-D893-DFE75E1D73AE}"/>
                  </a:ext>
                </a:extLst>
              </p:cNvPr>
              <p:cNvSpPr>
                <a:spLocks noChangeShapeType="1"/>
              </p:cNvSpPr>
              <p:nvPr/>
            </p:nvSpPr>
            <p:spPr bwMode="auto">
              <a:xfrm rot="-5400000" flipH="1" flipV="1">
                <a:off x="1780"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65" name="Line 661">
                <a:extLst>
                  <a:ext uri="{FF2B5EF4-FFF2-40B4-BE49-F238E27FC236}">
                    <a16:creationId xmlns:a16="http://schemas.microsoft.com/office/drawing/2014/main" id="{DB380221-5E5F-0929-4D21-6E24E37A5DA3}"/>
                  </a:ext>
                </a:extLst>
              </p:cNvPr>
              <p:cNvSpPr>
                <a:spLocks noChangeShapeType="1"/>
              </p:cNvSpPr>
              <p:nvPr/>
            </p:nvSpPr>
            <p:spPr bwMode="auto">
              <a:xfrm rot="16200000" flipV="1">
                <a:off x="3818"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66" name="Line 662">
                <a:extLst>
                  <a:ext uri="{FF2B5EF4-FFF2-40B4-BE49-F238E27FC236}">
                    <a16:creationId xmlns:a16="http://schemas.microsoft.com/office/drawing/2014/main" id="{BB5DC771-F48A-CA45-8327-3AC864F27B69}"/>
                  </a:ext>
                </a:extLst>
              </p:cNvPr>
              <p:cNvSpPr>
                <a:spLocks noChangeShapeType="1"/>
              </p:cNvSpPr>
              <p:nvPr/>
            </p:nvSpPr>
            <p:spPr bwMode="auto">
              <a:xfrm rot="-5400000" flipH="1" flipV="1">
                <a:off x="3819"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67" name="Line 663">
                <a:extLst>
                  <a:ext uri="{FF2B5EF4-FFF2-40B4-BE49-F238E27FC236}">
                    <a16:creationId xmlns:a16="http://schemas.microsoft.com/office/drawing/2014/main" id="{219FCBBF-8EDF-922E-6334-19B25D119684}"/>
                  </a:ext>
                </a:extLst>
              </p:cNvPr>
              <p:cNvSpPr>
                <a:spLocks noChangeShapeType="1"/>
              </p:cNvSpPr>
              <p:nvPr/>
            </p:nvSpPr>
            <p:spPr bwMode="auto">
              <a:xfrm rot="16200000" flipV="1">
                <a:off x="1779"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68" name="Line 664">
                <a:extLst>
                  <a:ext uri="{FF2B5EF4-FFF2-40B4-BE49-F238E27FC236}">
                    <a16:creationId xmlns:a16="http://schemas.microsoft.com/office/drawing/2014/main" id="{43EA5F0B-FA6E-05B6-7592-6BB8ABA09A37}"/>
                  </a:ext>
                </a:extLst>
              </p:cNvPr>
              <p:cNvSpPr>
                <a:spLocks noChangeShapeType="1"/>
              </p:cNvSpPr>
              <p:nvPr/>
            </p:nvSpPr>
            <p:spPr bwMode="auto">
              <a:xfrm rot="-5400000" flipH="1" flipV="1">
                <a:off x="2425"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69" name="Line 665">
                <a:extLst>
                  <a:ext uri="{FF2B5EF4-FFF2-40B4-BE49-F238E27FC236}">
                    <a16:creationId xmlns:a16="http://schemas.microsoft.com/office/drawing/2014/main" id="{037CB12A-F115-9E38-9C6A-CDDECED3A235}"/>
                  </a:ext>
                </a:extLst>
              </p:cNvPr>
              <p:cNvSpPr>
                <a:spLocks noChangeShapeType="1"/>
              </p:cNvSpPr>
              <p:nvPr/>
            </p:nvSpPr>
            <p:spPr bwMode="auto">
              <a:xfrm rot="-5400000" flipH="1" flipV="1">
                <a:off x="3174"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70" name="Line 666">
                <a:extLst>
                  <a:ext uri="{FF2B5EF4-FFF2-40B4-BE49-F238E27FC236}">
                    <a16:creationId xmlns:a16="http://schemas.microsoft.com/office/drawing/2014/main" id="{05E35424-EFB6-262E-2858-79E4C119B1AB}"/>
                  </a:ext>
                </a:extLst>
              </p:cNvPr>
              <p:cNvSpPr>
                <a:spLocks noChangeShapeType="1"/>
              </p:cNvSpPr>
              <p:nvPr/>
            </p:nvSpPr>
            <p:spPr bwMode="auto">
              <a:xfrm rot="16200000" flipH="1">
                <a:off x="2424"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71" name="Line 667">
                <a:extLst>
                  <a:ext uri="{FF2B5EF4-FFF2-40B4-BE49-F238E27FC236}">
                    <a16:creationId xmlns:a16="http://schemas.microsoft.com/office/drawing/2014/main" id="{D583CDB1-0F1D-68CC-2400-3624EDA58172}"/>
                  </a:ext>
                </a:extLst>
              </p:cNvPr>
              <p:cNvSpPr>
                <a:spLocks noChangeShapeType="1"/>
              </p:cNvSpPr>
              <p:nvPr/>
            </p:nvSpPr>
            <p:spPr bwMode="auto">
              <a:xfrm rot="16200000" flipH="1">
                <a:off x="3173"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72" name="Line 668">
                <a:extLst>
                  <a:ext uri="{FF2B5EF4-FFF2-40B4-BE49-F238E27FC236}">
                    <a16:creationId xmlns:a16="http://schemas.microsoft.com/office/drawing/2014/main" id="{0778DD68-0A9C-0FF5-0FB6-B624D4EF8613}"/>
                  </a:ext>
                </a:extLst>
              </p:cNvPr>
              <p:cNvSpPr>
                <a:spLocks noChangeShapeType="1"/>
              </p:cNvSpPr>
              <p:nvPr/>
            </p:nvSpPr>
            <p:spPr bwMode="auto">
              <a:xfrm rot="16200000" flipH="1">
                <a:off x="3589"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73" name="Line 669">
                <a:extLst>
                  <a:ext uri="{FF2B5EF4-FFF2-40B4-BE49-F238E27FC236}">
                    <a16:creationId xmlns:a16="http://schemas.microsoft.com/office/drawing/2014/main" id="{48E86E83-A8AC-3258-4F65-4586A3EF97E6}"/>
                  </a:ext>
                </a:extLst>
              </p:cNvPr>
              <p:cNvSpPr>
                <a:spLocks noChangeShapeType="1"/>
              </p:cNvSpPr>
              <p:nvPr/>
            </p:nvSpPr>
            <p:spPr bwMode="auto">
              <a:xfrm rot="16200000" flipH="1">
                <a:off x="3594"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74" name="Line 670">
                <a:extLst>
                  <a:ext uri="{FF2B5EF4-FFF2-40B4-BE49-F238E27FC236}">
                    <a16:creationId xmlns:a16="http://schemas.microsoft.com/office/drawing/2014/main" id="{B0BD0CAD-F784-00A7-4C27-48FC21B8E090}"/>
                  </a:ext>
                </a:extLst>
              </p:cNvPr>
              <p:cNvSpPr>
                <a:spLocks noChangeShapeType="1"/>
              </p:cNvSpPr>
              <p:nvPr/>
            </p:nvSpPr>
            <p:spPr bwMode="auto">
              <a:xfrm rot="-5400000">
                <a:off x="3716"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75" name="Line 671">
                <a:extLst>
                  <a:ext uri="{FF2B5EF4-FFF2-40B4-BE49-F238E27FC236}">
                    <a16:creationId xmlns:a16="http://schemas.microsoft.com/office/drawing/2014/main" id="{8173C7E2-3796-6273-DDF7-7E4649A5B62B}"/>
                  </a:ext>
                </a:extLst>
              </p:cNvPr>
              <p:cNvSpPr>
                <a:spLocks noChangeShapeType="1"/>
              </p:cNvSpPr>
              <p:nvPr/>
            </p:nvSpPr>
            <p:spPr bwMode="auto">
              <a:xfrm rot="-5400000">
                <a:off x="3715"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76" name="Line 672">
                <a:extLst>
                  <a:ext uri="{FF2B5EF4-FFF2-40B4-BE49-F238E27FC236}">
                    <a16:creationId xmlns:a16="http://schemas.microsoft.com/office/drawing/2014/main" id="{6D9D5C47-6A60-784D-C22C-320A60B1AC8D}"/>
                  </a:ext>
                </a:extLst>
              </p:cNvPr>
              <p:cNvSpPr>
                <a:spLocks noChangeShapeType="1"/>
              </p:cNvSpPr>
              <p:nvPr/>
            </p:nvSpPr>
            <p:spPr bwMode="auto">
              <a:xfrm rot="-5400000">
                <a:off x="2195"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77" name="Line 673">
                <a:extLst>
                  <a:ext uri="{FF2B5EF4-FFF2-40B4-BE49-F238E27FC236}">
                    <a16:creationId xmlns:a16="http://schemas.microsoft.com/office/drawing/2014/main" id="{06684EA9-EAA0-07F4-0411-D7EAF9B2C45C}"/>
                  </a:ext>
                </a:extLst>
              </p:cNvPr>
              <p:cNvSpPr>
                <a:spLocks noChangeShapeType="1"/>
              </p:cNvSpPr>
              <p:nvPr/>
            </p:nvSpPr>
            <p:spPr bwMode="auto">
              <a:xfrm rot="-5400000">
                <a:off x="2196"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78" name="Line 674">
                <a:extLst>
                  <a:ext uri="{FF2B5EF4-FFF2-40B4-BE49-F238E27FC236}">
                    <a16:creationId xmlns:a16="http://schemas.microsoft.com/office/drawing/2014/main" id="{01511C59-3600-E17B-0FF9-AA41DD7DB2D4}"/>
                  </a:ext>
                </a:extLst>
              </p:cNvPr>
              <p:cNvSpPr>
                <a:spLocks noChangeShapeType="1"/>
              </p:cNvSpPr>
              <p:nvPr/>
            </p:nvSpPr>
            <p:spPr bwMode="auto">
              <a:xfrm rot="-5400000" flipH="1" flipV="1">
                <a:off x="368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79" name="Line 675">
                <a:extLst>
                  <a:ext uri="{FF2B5EF4-FFF2-40B4-BE49-F238E27FC236}">
                    <a16:creationId xmlns:a16="http://schemas.microsoft.com/office/drawing/2014/main" id="{5F7B4755-9873-3284-CFEC-9597102DD4A3}"/>
                  </a:ext>
                </a:extLst>
              </p:cNvPr>
              <p:cNvSpPr>
                <a:spLocks noChangeShapeType="1"/>
              </p:cNvSpPr>
              <p:nvPr/>
            </p:nvSpPr>
            <p:spPr bwMode="auto">
              <a:xfrm rot="16200000" flipH="1">
                <a:off x="368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80" name="Line 676">
                <a:extLst>
                  <a:ext uri="{FF2B5EF4-FFF2-40B4-BE49-F238E27FC236}">
                    <a16:creationId xmlns:a16="http://schemas.microsoft.com/office/drawing/2014/main" id="{E00F18C1-A5C9-19D6-4CDF-E6D0BAD341A4}"/>
                  </a:ext>
                </a:extLst>
              </p:cNvPr>
              <p:cNvSpPr>
                <a:spLocks noChangeShapeType="1"/>
              </p:cNvSpPr>
              <p:nvPr/>
            </p:nvSpPr>
            <p:spPr bwMode="auto">
              <a:xfrm rot="-5400000" flipH="1" flipV="1">
                <a:off x="190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81" name="Line 677">
                <a:extLst>
                  <a:ext uri="{FF2B5EF4-FFF2-40B4-BE49-F238E27FC236}">
                    <a16:creationId xmlns:a16="http://schemas.microsoft.com/office/drawing/2014/main" id="{B6EB0A46-BF8E-B22C-90FD-B1548CA5E694}"/>
                  </a:ext>
                </a:extLst>
              </p:cNvPr>
              <p:cNvSpPr>
                <a:spLocks noChangeShapeType="1"/>
              </p:cNvSpPr>
              <p:nvPr/>
            </p:nvSpPr>
            <p:spPr bwMode="auto">
              <a:xfrm rot="16200000" flipH="1">
                <a:off x="190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82" name="Line 678">
                <a:extLst>
                  <a:ext uri="{FF2B5EF4-FFF2-40B4-BE49-F238E27FC236}">
                    <a16:creationId xmlns:a16="http://schemas.microsoft.com/office/drawing/2014/main" id="{E862881E-0241-8DBA-0EEC-16BD0B3C56AB}"/>
                  </a:ext>
                </a:extLst>
              </p:cNvPr>
              <p:cNvSpPr>
                <a:spLocks noChangeShapeType="1"/>
              </p:cNvSpPr>
              <p:nvPr/>
            </p:nvSpPr>
            <p:spPr bwMode="auto">
              <a:xfrm rot="16200000" flipV="1">
                <a:off x="3819"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83" name="Line 679">
                <a:extLst>
                  <a:ext uri="{FF2B5EF4-FFF2-40B4-BE49-F238E27FC236}">
                    <a16:creationId xmlns:a16="http://schemas.microsoft.com/office/drawing/2014/main" id="{608DE143-7BBB-60F7-5967-19F0540BF768}"/>
                  </a:ext>
                </a:extLst>
              </p:cNvPr>
              <p:cNvSpPr>
                <a:spLocks noChangeShapeType="1"/>
              </p:cNvSpPr>
              <p:nvPr/>
            </p:nvSpPr>
            <p:spPr bwMode="auto">
              <a:xfrm rot="16200000" flipV="1">
                <a:off x="1780"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84" name="Line 680">
                <a:extLst>
                  <a:ext uri="{FF2B5EF4-FFF2-40B4-BE49-F238E27FC236}">
                    <a16:creationId xmlns:a16="http://schemas.microsoft.com/office/drawing/2014/main" id="{AF4C3FAD-F43B-4BCC-930D-F16CD02F926C}"/>
                  </a:ext>
                </a:extLst>
              </p:cNvPr>
              <p:cNvSpPr>
                <a:spLocks noChangeShapeType="1"/>
              </p:cNvSpPr>
              <p:nvPr/>
            </p:nvSpPr>
            <p:spPr bwMode="auto">
              <a:xfrm rot="-5400000" flipH="1" flipV="1">
                <a:off x="1779"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85" name="Line 681">
                <a:extLst>
                  <a:ext uri="{FF2B5EF4-FFF2-40B4-BE49-F238E27FC236}">
                    <a16:creationId xmlns:a16="http://schemas.microsoft.com/office/drawing/2014/main" id="{76A071AB-A27A-F0A4-8EC8-6C3ECD42CE33}"/>
                  </a:ext>
                </a:extLst>
              </p:cNvPr>
              <p:cNvSpPr>
                <a:spLocks noChangeShapeType="1"/>
              </p:cNvSpPr>
              <p:nvPr/>
            </p:nvSpPr>
            <p:spPr bwMode="auto">
              <a:xfrm rot="-5400000" flipH="1" flipV="1">
                <a:off x="3818"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86" name="Line 682">
                <a:extLst>
                  <a:ext uri="{FF2B5EF4-FFF2-40B4-BE49-F238E27FC236}">
                    <a16:creationId xmlns:a16="http://schemas.microsoft.com/office/drawing/2014/main" id="{8D79F335-B124-2D22-EE79-920A9477CD56}"/>
                  </a:ext>
                </a:extLst>
              </p:cNvPr>
              <p:cNvSpPr>
                <a:spLocks noChangeShapeType="1"/>
              </p:cNvSpPr>
              <p:nvPr/>
            </p:nvSpPr>
            <p:spPr bwMode="auto">
              <a:xfrm rot="16200000" flipV="1">
                <a:off x="2552"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87" name="Line 683">
                <a:extLst>
                  <a:ext uri="{FF2B5EF4-FFF2-40B4-BE49-F238E27FC236}">
                    <a16:creationId xmlns:a16="http://schemas.microsoft.com/office/drawing/2014/main" id="{279D36C7-EF28-8B5F-444A-B654475A916B}"/>
                  </a:ext>
                </a:extLst>
              </p:cNvPr>
              <p:cNvSpPr>
                <a:spLocks noChangeShapeType="1"/>
              </p:cNvSpPr>
              <p:nvPr/>
            </p:nvSpPr>
            <p:spPr bwMode="auto">
              <a:xfrm rot="16200000" flipV="1">
                <a:off x="3047"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88" name="Line 684">
                <a:extLst>
                  <a:ext uri="{FF2B5EF4-FFF2-40B4-BE49-F238E27FC236}">
                    <a16:creationId xmlns:a16="http://schemas.microsoft.com/office/drawing/2014/main" id="{402B267D-16DC-FF70-86C8-49EA7A33962E}"/>
                  </a:ext>
                </a:extLst>
              </p:cNvPr>
              <p:cNvSpPr>
                <a:spLocks noChangeShapeType="1"/>
              </p:cNvSpPr>
              <p:nvPr/>
            </p:nvSpPr>
            <p:spPr bwMode="auto">
              <a:xfrm rot="-5400000" flipH="1" flipV="1">
                <a:off x="3046"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89" name="Line 685">
                <a:extLst>
                  <a:ext uri="{FF2B5EF4-FFF2-40B4-BE49-F238E27FC236}">
                    <a16:creationId xmlns:a16="http://schemas.microsoft.com/office/drawing/2014/main" id="{86745610-DF99-1F39-6504-2604C28993A2}"/>
                  </a:ext>
                </a:extLst>
              </p:cNvPr>
              <p:cNvSpPr>
                <a:spLocks noChangeShapeType="1"/>
              </p:cNvSpPr>
              <p:nvPr/>
            </p:nvSpPr>
            <p:spPr bwMode="auto">
              <a:xfrm rot="-5400000" flipH="1" flipV="1">
                <a:off x="2551"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90" name="Line 686">
                <a:extLst>
                  <a:ext uri="{FF2B5EF4-FFF2-40B4-BE49-F238E27FC236}">
                    <a16:creationId xmlns:a16="http://schemas.microsoft.com/office/drawing/2014/main" id="{22597C17-6205-32BF-7A6A-1F870DDF39EF}"/>
                  </a:ext>
                </a:extLst>
              </p:cNvPr>
              <p:cNvSpPr>
                <a:spLocks noChangeShapeType="1"/>
              </p:cNvSpPr>
              <p:nvPr/>
            </p:nvSpPr>
            <p:spPr bwMode="auto">
              <a:xfrm rot="-5400000" flipH="1" flipV="1">
                <a:off x="2920"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91" name="Line 687">
                <a:extLst>
                  <a:ext uri="{FF2B5EF4-FFF2-40B4-BE49-F238E27FC236}">
                    <a16:creationId xmlns:a16="http://schemas.microsoft.com/office/drawing/2014/main" id="{67A23756-D16A-BF13-64EF-9275E4666187}"/>
                  </a:ext>
                </a:extLst>
              </p:cNvPr>
              <p:cNvSpPr>
                <a:spLocks noChangeShapeType="1"/>
              </p:cNvSpPr>
              <p:nvPr/>
            </p:nvSpPr>
            <p:spPr bwMode="auto">
              <a:xfrm rot="-5400000" flipH="1" flipV="1">
                <a:off x="2678"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92" name="Line 688">
                <a:extLst>
                  <a:ext uri="{FF2B5EF4-FFF2-40B4-BE49-F238E27FC236}">
                    <a16:creationId xmlns:a16="http://schemas.microsoft.com/office/drawing/2014/main" id="{C3338A34-E896-9F28-1C15-4997844D9C3A}"/>
                  </a:ext>
                </a:extLst>
              </p:cNvPr>
              <p:cNvSpPr>
                <a:spLocks noChangeShapeType="1"/>
              </p:cNvSpPr>
              <p:nvPr/>
            </p:nvSpPr>
            <p:spPr bwMode="auto">
              <a:xfrm rot="16200000" flipH="1">
                <a:off x="342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93" name="Line 689">
                <a:extLst>
                  <a:ext uri="{FF2B5EF4-FFF2-40B4-BE49-F238E27FC236}">
                    <a16:creationId xmlns:a16="http://schemas.microsoft.com/office/drawing/2014/main" id="{128C92C8-769C-35BC-792D-366DB62CBBA7}"/>
                  </a:ext>
                </a:extLst>
              </p:cNvPr>
              <p:cNvSpPr>
                <a:spLocks noChangeShapeType="1"/>
              </p:cNvSpPr>
              <p:nvPr/>
            </p:nvSpPr>
            <p:spPr bwMode="auto">
              <a:xfrm rot="16200000" flipH="1">
                <a:off x="217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94" name="Line 690">
                <a:extLst>
                  <a:ext uri="{FF2B5EF4-FFF2-40B4-BE49-F238E27FC236}">
                    <a16:creationId xmlns:a16="http://schemas.microsoft.com/office/drawing/2014/main" id="{80AF58DA-4B42-E070-E189-EAE4C437A006}"/>
                  </a:ext>
                </a:extLst>
              </p:cNvPr>
              <p:cNvSpPr>
                <a:spLocks noChangeShapeType="1"/>
              </p:cNvSpPr>
              <p:nvPr/>
            </p:nvSpPr>
            <p:spPr bwMode="auto">
              <a:xfrm rot="-5400000" flipH="1" flipV="1">
                <a:off x="342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95" name="Line 691">
                <a:extLst>
                  <a:ext uri="{FF2B5EF4-FFF2-40B4-BE49-F238E27FC236}">
                    <a16:creationId xmlns:a16="http://schemas.microsoft.com/office/drawing/2014/main" id="{B310630A-0260-B261-7F55-DF8DFF1CA238}"/>
                  </a:ext>
                </a:extLst>
              </p:cNvPr>
              <p:cNvSpPr>
                <a:spLocks noChangeShapeType="1"/>
              </p:cNvSpPr>
              <p:nvPr/>
            </p:nvSpPr>
            <p:spPr bwMode="auto">
              <a:xfrm rot="-5400000" flipH="1" flipV="1">
                <a:off x="216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96" name="Line 692">
                <a:extLst>
                  <a:ext uri="{FF2B5EF4-FFF2-40B4-BE49-F238E27FC236}">
                    <a16:creationId xmlns:a16="http://schemas.microsoft.com/office/drawing/2014/main" id="{F5CA2D4A-513A-9F92-2BD9-40B735F45D91}"/>
                  </a:ext>
                </a:extLst>
              </p:cNvPr>
              <p:cNvSpPr>
                <a:spLocks noChangeShapeType="1"/>
              </p:cNvSpPr>
              <p:nvPr/>
            </p:nvSpPr>
            <p:spPr bwMode="auto">
              <a:xfrm rot="16200000" flipH="1">
                <a:off x="2677"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97" name="Line 693">
                <a:extLst>
                  <a:ext uri="{FF2B5EF4-FFF2-40B4-BE49-F238E27FC236}">
                    <a16:creationId xmlns:a16="http://schemas.microsoft.com/office/drawing/2014/main" id="{CE959599-C293-A896-D27F-8DFDFA566775}"/>
                  </a:ext>
                </a:extLst>
              </p:cNvPr>
              <p:cNvSpPr>
                <a:spLocks noChangeShapeType="1"/>
              </p:cNvSpPr>
              <p:nvPr/>
            </p:nvSpPr>
            <p:spPr bwMode="auto">
              <a:xfrm rot="16200000" flipH="1">
                <a:off x="2919"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98" name="Line 694">
                <a:extLst>
                  <a:ext uri="{FF2B5EF4-FFF2-40B4-BE49-F238E27FC236}">
                    <a16:creationId xmlns:a16="http://schemas.microsoft.com/office/drawing/2014/main" id="{255A55EA-B85F-A82D-B582-56A0870CE311}"/>
                  </a:ext>
                </a:extLst>
              </p:cNvPr>
              <p:cNvSpPr>
                <a:spLocks noChangeShapeType="1"/>
              </p:cNvSpPr>
              <p:nvPr/>
            </p:nvSpPr>
            <p:spPr bwMode="auto">
              <a:xfrm rot="16200000" flipV="1">
                <a:off x="2799" y="3189"/>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999" name="Line 695">
                <a:extLst>
                  <a:ext uri="{FF2B5EF4-FFF2-40B4-BE49-F238E27FC236}">
                    <a16:creationId xmlns:a16="http://schemas.microsoft.com/office/drawing/2014/main" id="{ABB8BE40-D0CE-9A84-FC50-751B4DF703D6}"/>
                  </a:ext>
                </a:extLst>
              </p:cNvPr>
              <p:cNvSpPr>
                <a:spLocks noChangeShapeType="1"/>
              </p:cNvSpPr>
              <p:nvPr/>
            </p:nvSpPr>
            <p:spPr bwMode="auto">
              <a:xfrm rot="-5400000" flipH="1" flipV="1">
                <a:off x="2798" y="1208"/>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00" name="Line 696">
                <a:extLst>
                  <a:ext uri="{FF2B5EF4-FFF2-40B4-BE49-F238E27FC236}">
                    <a16:creationId xmlns:a16="http://schemas.microsoft.com/office/drawing/2014/main" id="{6B9CE467-1868-E6B8-2A77-59FA4C2DD9A5}"/>
                  </a:ext>
                </a:extLst>
              </p:cNvPr>
              <p:cNvSpPr>
                <a:spLocks noChangeShapeType="1"/>
              </p:cNvSpPr>
              <p:nvPr/>
            </p:nvSpPr>
            <p:spPr bwMode="auto">
              <a:xfrm rot="-5400000">
                <a:off x="3197"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01" name="Line 697">
                <a:extLst>
                  <a:ext uri="{FF2B5EF4-FFF2-40B4-BE49-F238E27FC236}">
                    <a16:creationId xmlns:a16="http://schemas.microsoft.com/office/drawing/2014/main" id="{2F1E6453-10B5-D302-5895-17713CF36500}"/>
                  </a:ext>
                </a:extLst>
              </p:cNvPr>
              <p:cNvSpPr>
                <a:spLocks noChangeShapeType="1"/>
              </p:cNvSpPr>
              <p:nvPr/>
            </p:nvSpPr>
            <p:spPr bwMode="auto">
              <a:xfrm rot="-5400000">
                <a:off x="3198"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02" name="Line 698">
                <a:extLst>
                  <a:ext uri="{FF2B5EF4-FFF2-40B4-BE49-F238E27FC236}">
                    <a16:creationId xmlns:a16="http://schemas.microsoft.com/office/drawing/2014/main" id="{B6A3F9F0-A298-A813-D36A-81BD76157320}"/>
                  </a:ext>
                </a:extLst>
              </p:cNvPr>
              <p:cNvSpPr>
                <a:spLocks noChangeShapeType="1"/>
              </p:cNvSpPr>
              <p:nvPr/>
            </p:nvSpPr>
            <p:spPr bwMode="auto">
              <a:xfrm rot="16200000" flipH="1">
                <a:off x="1804"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03" name="Line 699">
                <a:extLst>
                  <a:ext uri="{FF2B5EF4-FFF2-40B4-BE49-F238E27FC236}">
                    <a16:creationId xmlns:a16="http://schemas.microsoft.com/office/drawing/2014/main" id="{85E3470C-951B-5600-7279-80A3025908FC}"/>
                  </a:ext>
                </a:extLst>
              </p:cNvPr>
              <p:cNvSpPr>
                <a:spLocks noChangeShapeType="1"/>
              </p:cNvSpPr>
              <p:nvPr/>
            </p:nvSpPr>
            <p:spPr bwMode="auto">
              <a:xfrm rot="16200000" flipH="1">
                <a:off x="1803"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04" name="Line 700">
                <a:extLst>
                  <a:ext uri="{FF2B5EF4-FFF2-40B4-BE49-F238E27FC236}">
                    <a16:creationId xmlns:a16="http://schemas.microsoft.com/office/drawing/2014/main" id="{7692C463-5767-5EE0-DCD8-487217A27376}"/>
                  </a:ext>
                </a:extLst>
              </p:cNvPr>
              <p:cNvSpPr>
                <a:spLocks noChangeShapeType="1"/>
              </p:cNvSpPr>
              <p:nvPr/>
            </p:nvSpPr>
            <p:spPr bwMode="auto">
              <a:xfrm rot="16200000" flipH="1">
                <a:off x="2069"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05" name="Line 701">
                <a:extLst>
                  <a:ext uri="{FF2B5EF4-FFF2-40B4-BE49-F238E27FC236}">
                    <a16:creationId xmlns:a16="http://schemas.microsoft.com/office/drawing/2014/main" id="{68E1A59D-F0D3-0966-0A0B-5FB918A27FB6}"/>
                  </a:ext>
                </a:extLst>
              </p:cNvPr>
              <p:cNvSpPr>
                <a:spLocks noChangeShapeType="1"/>
              </p:cNvSpPr>
              <p:nvPr/>
            </p:nvSpPr>
            <p:spPr bwMode="auto">
              <a:xfrm rot="16200000" flipH="1">
                <a:off x="2074"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06" name="Line 702">
                <a:extLst>
                  <a:ext uri="{FF2B5EF4-FFF2-40B4-BE49-F238E27FC236}">
                    <a16:creationId xmlns:a16="http://schemas.microsoft.com/office/drawing/2014/main" id="{FCFB69E7-3500-48EE-3E6D-538F00B4706B}"/>
                  </a:ext>
                </a:extLst>
              </p:cNvPr>
              <p:cNvSpPr>
                <a:spLocks noChangeShapeType="1"/>
              </p:cNvSpPr>
              <p:nvPr/>
            </p:nvSpPr>
            <p:spPr bwMode="auto">
              <a:xfrm rot="-5400000">
                <a:off x="3721"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07" name="Line 703">
                <a:extLst>
                  <a:ext uri="{FF2B5EF4-FFF2-40B4-BE49-F238E27FC236}">
                    <a16:creationId xmlns:a16="http://schemas.microsoft.com/office/drawing/2014/main" id="{2608A372-192B-81A4-3A42-48D30E1FD475}"/>
                  </a:ext>
                </a:extLst>
              </p:cNvPr>
              <p:cNvSpPr>
                <a:spLocks noChangeShapeType="1"/>
              </p:cNvSpPr>
              <p:nvPr/>
            </p:nvSpPr>
            <p:spPr bwMode="auto">
              <a:xfrm rot="16200000" flipH="1">
                <a:off x="369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08" name="Line 704">
                <a:extLst>
                  <a:ext uri="{FF2B5EF4-FFF2-40B4-BE49-F238E27FC236}">
                    <a16:creationId xmlns:a16="http://schemas.microsoft.com/office/drawing/2014/main" id="{6E107362-E837-12FF-CFF9-7204FEFDEFAE}"/>
                  </a:ext>
                </a:extLst>
              </p:cNvPr>
              <p:cNvSpPr>
                <a:spLocks noChangeShapeType="1"/>
              </p:cNvSpPr>
              <p:nvPr/>
            </p:nvSpPr>
            <p:spPr bwMode="auto">
              <a:xfrm rot="-5400000" flipH="1" flipV="1">
                <a:off x="190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09" name="Line 705">
                <a:extLst>
                  <a:ext uri="{FF2B5EF4-FFF2-40B4-BE49-F238E27FC236}">
                    <a16:creationId xmlns:a16="http://schemas.microsoft.com/office/drawing/2014/main" id="{1A2D7D3F-8F49-BE97-B826-AD2C573CB1D0}"/>
                  </a:ext>
                </a:extLst>
              </p:cNvPr>
              <p:cNvSpPr>
                <a:spLocks noChangeShapeType="1"/>
              </p:cNvSpPr>
              <p:nvPr/>
            </p:nvSpPr>
            <p:spPr bwMode="auto">
              <a:xfrm rot="-5400000" flipH="1" flipV="1">
                <a:off x="369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10" name="Line 706">
                <a:extLst>
                  <a:ext uri="{FF2B5EF4-FFF2-40B4-BE49-F238E27FC236}">
                    <a16:creationId xmlns:a16="http://schemas.microsoft.com/office/drawing/2014/main" id="{2AACF82B-6EE3-6D05-0728-208E11E9EA89}"/>
                  </a:ext>
                </a:extLst>
              </p:cNvPr>
              <p:cNvSpPr>
                <a:spLocks noChangeShapeType="1"/>
              </p:cNvSpPr>
              <p:nvPr/>
            </p:nvSpPr>
            <p:spPr bwMode="auto">
              <a:xfrm rot="16200000" flipH="1">
                <a:off x="190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11" name="Line 707">
                <a:extLst>
                  <a:ext uri="{FF2B5EF4-FFF2-40B4-BE49-F238E27FC236}">
                    <a16:creationId xmlns:a16="http://schemas.microsoft.com/office/drawing/2014/main" id="{3C10A67F-2C86-D541-BA7C-53EBF50DF0D8}"/>
                  </a:ext>
                </a:extLst>
              </p:cNvPr>
              <p:cNvSpPr>
                <a:spLocks noChangeShapeType="1"/>
              </p:cNvSpPr>
              <p:nvPr/>
            </p:nvSpPr>
            <p:spPr bwMode="auto">
              <a:xfrm rot="16200000" flipV="1">
                <a:off x="3553" y="2735"/>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12" name="Line 708">
                <a:extLst>
                  <a:ext uri="{FF2B5EF4-FFF2-40B4-BE49-F238E27FC236}">
                    <a16:creationId xmlns:a16="http://schemas.microsoft.com/office/drawing/2014/main" id="{1312A6F3-C807-D074-E17A-D5D4A0EFBD8D}"/>
                  </a:ext>
                </a:extLst>
              </p:cNvPr>
              <p:cNvSpPr>
                <a:spLocks noChangeShapeType="1"/>
              </p:cNvSpPr>
              <p:nvPr/>
            </p:nvSpPr>
            <p:spPr bwMode="auto">
              <a:xfrm rot="-5400000" flipH="1" flipV="1">
                <a:off x="2032" y="1640"/>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13" name="Line 709">
                <a:extLst>
                  <a:ext uri="{FF2B5EF4-FFF2-40B4-BE49-F238E27FC236}">
                    <a16:creationId xmlns:a16="http://schemas.microsoft.com/office/drawing/2014/main" id="{2402872A-5577-07E6-1838-2054E4EC7ACA}"/>
                  </a:ext>
                </a:extLst>
              </p:cNvPr>
              <p:cNvSpPr>
                <a:spLocks noChangeShapeType="1"/>
              </p:cNvSpPr>
              <p:nvPr/>
            </p:nvSpPr>
            <p:spPr bwMode="auto">
              <a:xfrm rot="-5400000" flipH="1" flipV="1">
                <a:off x="3552" y="1640"/>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14" name="Line 710">
                <a:extLst>
                  <a:ext uri="{FF2B5EF4-FFF2-40B4-BE49-F238E27FC236}">
                    <a16:creationId xmlns:a16="http://schemas.microsoft.com/office/drawing/2014/main" id="{76182B1C-5BA1-065E-8D74-801DBEF6381E}"/>
                  </a:ext>
                </a:extLst>
              </p:cNvPr>
              <p:cNvSpPr>
                <a:spLocks noChangeShapeType="1"/>
              </p:cNvSpPr>
              <p:nvPr/>
            </p:nvSpPr>
            <p:spPr bwMode="auto">
              <a:xfrm rot="16200000" flipV="1">
                <a:off x="2033" y="2735"/>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15" name="Line 711">
                <a:extLst>
                  <a:ext uri="{FF2B5EF4-FFF2-40B4-BE49-F238E27FC236}">
                    <a16:creationId xmlns:a16="http://schemas.microsoft.com/office/drawing/2014/main" id="{0F5B7FC8-5A09-9EC5-9002-3AA6FF91781C}"/>
                  </a:ext>
                </a:extLst>
              </p:cNvPr>
              <p:cNvSpPr>
                <a:spLocks noChangeShapeType="1"/>
              </p:cNvSpPr>
              <p:nvPr/>
            </p:nvSpPr>
            <p:spPr bwMode="auto">
              <a:xfrm rot="-5400000">
                <a:off x="2448"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16" name="Line 712">
                <a:extLst>
                  <a:ext uri="{FF2B5EF4-FFF2-40B4-BE49-F238E27FC236}">
                    <a16:creationId xmlns:a16="http://schemas.microsoft.com/office/drawing/2014/main" id="{8DD10EFB-9DDA-B090-1707-CE1BC4163DAB}"/>
                  </a:ext>
                </a:extLst>
              </p:cNvPr>
              <p:cNvSpPr>
                <a:spLocks noChangeShapeType="1"/>
              </p:cNvSpPr>
              <p:nvPr/>
            </p:nvSpPr>
            <p:spPr bwMode="auto">
              <a:xfrm rot="-5400000">
                <a:off x="2449"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17" name="Line 713">
                <a:extLst>
                  <a:ext uri="{FF2B5EF4-FFF2-40B4-BE49-F238E27FC236}">
                    <a16:creationId xmlns:a16="http://schemas.microsoft.com/office/drawing/2014/main" id="{CC6C811F-2AEB-540C-5D16-6707BA94C1DC}"/>
                  </a:ext>
                </a:extLst>
              </p:cNvPr>
              <p:cNvSpPr>
                <a:spLocks noChangeShapeType="1"/>
              </p:cNvSpPr>
              <p:nvPr/>
            </p:nvSpPr>
            <p:spPr bwMode="auto">
              <a:xfrm rot="-5400000">
                <a:off x="1930"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18" name="Line 714">
                <a:extLst>
                  <a:ext uri="{FF2B5EF4-FFF2-40B4-BE49-F238E27FC236}">
                    <a16:creationId xmlns:a16="http://schemas.microsoft.com/office/drawing/2014/main" id="{166CA6F3-1017-6D19-F171-F69C33B4B22B}"/>
                  </a:ext>
                </a:extLst>
              </p:cNvPr>
              <p:cNvSpPr>
                <a:spLocks noChangeShapeType="1"/>
              </p:cNvSpPr>
              <p:nvPr/>
            </p:nvSpPr>
            <p:spPr bwMode="auto">
              <a:xfrm rot="-5400000">
                <a:off x="1931"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19" name="Line 715">
                <a:extLst>
                  <a:ext uri="{FF2B5EF4-FFF2-40B4-BE49-F238E27FC236}">
                    <a16:creationId xmlns:a16="http://schemas.microsoft.com/office/drawing/2014/main" id="{36B4A168-CD0E-74FF-6328-B46CFB444DF1}"/>
                  </a:ext>
                </a:extLst>
              </p:cNvPr>
              <p:cNvSpPr>
                <a:spLocks noChangeShapeType="1"/>
              </p:cNvSpPr>
              <p:nvPr/>
            </p:nvSpPr>
            <p:spPr bwMode="auto">
              <a:xfrm rot="-5400000" flipH="1" flipV="1">
                <a:off x="3300"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20" name="Line 716">
                <a:extLst>
                  <a:ext uri="{FF2B5EF4-FFF2-40B4-BE49-F238E27FC236}">
                    <a16:creationId xmlns:a16="http://schemas.microsoft.com/office/drawing/2014/main" id="{B1EAB284-D5DE-BF1B-B7A9-8995AE896AFC}"/>
                  </a:ext>
                </a:extLst>
              </p:cNvPr>
              <p:cNvSpPr>
                <a:spLocks noChangeShapeType="1"/>
              </p:cNvSpPr>
              <p:nvPr/>
            </p:nvSpPr>
            <p:spPr bwMode="auto">
              <a:xfrm rot="-5400000" flipH="1" flipV="1">
                <a:off x="2298"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21" name="Line 717">
                <a:extLst>
                  <a:ext uri="{FF2B5EF4-FFF2-40B4-BE49-F238E27FC236}">
                    <a16:creationId xmlns:a16="http://schemas.microsoft.com/office/drawing/2014/main" id="{CEE68998-7A07-FFCA-DC7C-524BC4B367F3}"/>
                  </a:ext>
                </a:extLst>
              </p:cNvPr>
              <p:cNvSpPr>
                <a:spLocks noChangeShapeType="1"/>
              </p:cNvSpPr>
              <p:nvPr/>
            </p:nvSpPr>
            <p:spPr bwMode="auto">
              <a:xfrm rot="16200000" flipV="1">
                <a:off x="3294"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22" name="Line 718">
                <a:extLst>
                  <a:ext uri="{FF2B5EF4-FFF2-40B4-BE49-F238E27FC236}">
                    <a16:creationId xmlns:a16="http://schemas.microsoft.com/office/drawing/2014/main" id="{F27779CA-1224-6DB6-0C0D-E6D3D2F0DFCE}"/>
                  </a:ext>
                </a:extLst>
              </p:cNvPr>
              <p:cNvSpPr>
                <a:spLocks noChangeShapeType="1"/>
              </p:cNvSpPr>
              <p:nvPr/>
            </p:nvSpPr>
            <p:spPr bwMode="auto">
              <a:xfrm rot="16200000" flipV="1">
                <a:off x="2292"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23" name="Line 719">
                <a:extLst>
                  <a:ext uri="{FF2B5EF4-FFF2-40B4-BE49-F238E27FC236}">
                    <a16:creationId xmlns:a16="http://schemas.microsoft.com/office/drawing/2014/main" id="{39FAE5D2-6B41-EAB5-33D2-D5A1C0EFFECF}"/>
                  </a:ext>
                </a:extLst>
              </p:cNvPr>
              <p:cNvSpPr>
                <a:spLocks noChangeShapeType="1"/>
              </p:cNvSpPr>
              <p:nvPr/>
            </p:nvSpPr>
            <p:spPr bwMode="auto">
              <a:xfrm rot="-5400000">
                <a:off x="2944"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24" name="Line 720">
                <a:extLst>
                  <a:ext uri="{FF2B5EF4-FFF2-40B4-BE49-F238E27FC236}">
                    <a16:creationId xmlns:a16="http://schemas.microsoft.com/office/drawing/2014/main" id="{FE1A203F-70E9-3E80-CD49-4B276C652177}"/>
                  </a:ext>
                </a:extLst>
              </p:cNvPr>
              <p:cNvSpPr>
                <a:spLocks noChangeShapeType="1"/>
              </p:cNvSpPr>
              <p:nvPr/>
            </p:nvSpPr>
            <p:spPr bwMode="auto">
              <a:xfrm rot="-5400000">
                <a:off x="2943"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25" name="Line 721">
                <a:extLst>
                  <a:ext uri="{FF2B5EF4-FFF2-40B4-BE49-F238E27FC236}">
                    <a16:creationId xmlns:a16="http://schemas.microsoft.com/office/drawing/2014/main" id="{256B1FAB-58B7-8BB5-FE77-545FA2251649}"/>
                  </a:ext>
                </a:extLst>
              </p:cNvPr>
              <p:cNvSpPr>
                <a:spLocks noChangeShapeType="1"/>
              </p:cNvSpPr>
              <p:nvPr/>
            </p:nvSpPr>
            <p:spPr bwMode="auto">
              <a:xfrm rot="-5400000" flipH="1" flipV="1">
                <a:off x="369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26" name="Line 722">
                <a:extLst>
                  <a:ext uri="{FF2B5EF4-FFF2-40B4-BE49-F238E27FC236}">
                    <a16:creationId xmlns:a16="http://schemas.microsoft.com/office/drawing/2014/main" id="{23834949-AA04-26C7-AB86-577A76E6AD2F}"/>
                  </a:ext>
                </a:extLst>
              </p:cNvPr>
              <p:cNvSpPr>
                <a:spLocks noChangeShapeType="1"/>
              </p:cNvSpPr>
              <p:nvPr/>
            </p:nvSpPr>
            <p:spPr bwMode="auto">
              <a:xfrm rot="16200000" flipH="1">
                <a:off x="369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27" name="Line 723">
                <a:extLst>
                  <a:ext uri="{FF2B5EF4-FFF2-40B4-BE49-F238E27FC236}">
                    <a16:creationId xmlns:a16="http://schemas.microsoft.com/office/drawing/2014/main" id="{63BF3F29-AF31-D076-8A0F-AB9BEBA5417A}"/>
                  </a:ext>
                </a:extLst>
              </p:cNvPr>
              <p:cNvSpPr>
                <a:spLocks noChangeShapeType="1"/>
              </p:cNvSpPr>
              <p:nvPr/>
            </p:nvSpPr>
            <p:spPr bwMode="auto">
              <a:xfrm rot="-5400000" flipH="1" flipV="1">
                <a:off x="190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28" name="Line 724">
                <a:extLst>
                  <a:ext uri="{FF2B5EF4-FFF2-40B4-BE49-F238E27FC236}">
                    <a16:creationId xmlns:a16="http://schemas.microsoft.com/office/drawing/2014/main" id="{44B86694-1FA0-0949-CB7A-1DF4E462400E}"/>
                  </a:ext>
                </a:extLst>
              </p:cNvPr>
              <p:cNvSpPr>
                <a:spLocks noChangeShapeType="1"/>
              </p:cNvSpPr>
              <p:nvPr/>
            </p:nvSpPr>
            <p:spPr bwMode="auto">
              <a:xfrm rot="16200000" flipH="1">
                <a:off x="190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29" name="Line 725">
                <a:extLst>
                  <a:ext uri="{FF2B5EF4-FFF2-40B4-BE49-F238E27FC236}">
                    <a16:creationId xmlns:a16="http://schemas.microsoft.com/office/drawing/2014/main" id="{3DE2BBE4-CC5E-A7A8-16FF-EFE1B0A85831}"/>
                  </a:ext>
                </a:extLst>
              </p:cNvPr>
              <p:cNvSpPr>
                <a:spLocks noChangeShapeType="1"/>
              </p:cNvSpPr>
              <p:nvPr/>
            </p:nvSpPr>
            <p:spPr bwMode="auto">
              <a:xfrm rot="-5400000">
                <a:off x="2701"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30" name="Line 726">
                <a:extLst>
                  <a:ext uri="{FF2B5EF4-FFF2-40B4-BE49-F238E27FC236}">
                    <a16:creationId xmlns:a16="http://schemas.microsoft.com/office/drawing/2014/main" id="{018B8D35-F039-5CE6-A611-DE266E304E43}"/>
                  </a:ext>
                </a:extLst>
              </p:cNvPr>
              <p:cNvSpPr>
                <a:spLocks noChangeShapeType="1"/>
              </p:cNvSpPr>
              <p:nvPr/>
            </p:nvSpPr>
            <p:spPr bwMode="auto">
              <a:xfrm rot="-5400000">
                <a:off x="2702"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31" name="Line 727">
                <a:extLst>
                  <a:ext uri="{FF2B5EF4-FFF2-40B4-BE49-F238E27FC236}">
                    <a16:creationId xmlns:a16="http://schemas.microsoft.com/office/drawing/2014/main" id="{54CBC4D3-3B0D-021A-2A8A-7276B4BBAD3D}"/>
                  </a:ext>
                </a:extLst>
              </p:cNvPr>
              <p:cNvSpPr>
                <a:spLocks noChangeShapeType="1"/>
              </p:cNvSpPr>
              <p:nvPr/>
            </p:nvSpPr>
            <p:spPr bwMode="auto">
              <a:xfrm rot="16200000" flipH="1">
                <a:off x="3324"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32" name="Line 728">
                <a:extLst>
                  <a:ext uri="{FF2B5EF4-FFF2-40B4-BE49-F238E27FC236}">
                    <a16:creationId xmlns:a16="http://schemas.microsoft.com/office/drawing/2014/main" id="{A9475A35-32B1-AE98-331D-C6CF130056A7}"/>
                  </a:ext>
                </a:extLst>
              </p:cNvPr>
              <p:cNvSpPr>
                <a:spLocks noChangeShapeType="1"/>
              </p:cNvSpPr>
              <p:nvPr/>
            </p:nvSpPr>
            <p:spPr bwMode="auto">
              <a:xfrm rot="16200000" flipH="1">
                <a:off x="3329"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33" name="Line 729">
                <a:extLst>
                  <a:ext uri="{FF2B5EF4-FFF2-40B4-BE49-F238E27FC236}">
                    <a16:creationId xmlns:a16="http://schemas.microsoft.com/office/drawing/2014/main" id="{D7E9C7E4-E9EC-8733-2D58-20A8F12C0884}"/>
                  </a:ext>
                </a:extLst>
              </p:cNvPr>
              <p:cNvSpPr>
                <a:spLocks noChangeShapeType="1"/>
              </p:cNvSpPr>
              <p:nvPr/>
            </p:nvSpPr>
            <p:spPr bwMode="auto">
              <a:xfrm rot="16200000" flipH="1">
                <a:off x="2425"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34" name="Line 730">
                <a:extLst>
                  <a:ext uri="{FF2B5EF4-FFF2-40B4-BE49-F238E27FC236}">
                    <a16:creationId xmlns:a16="http://schemas.microsoft.com/office/drawing/2014/main" id="{258DE2D7-F480-83C6-AE95-73D29CDA7822}"/>
                  </a:ext>
                </a:extLst>
              </p:cNvPr>
              <p:cNvSpPr>
                <a:spLocks noChangeShapeType="1"/>
              </p:cNvSpPr>
              <p:nvPr/>
            </p:nvSpPr>
            <p:spPr bwMode="auto">
              <a:xfrm rot="16200000" flipH="1">
                <a:off x="3174"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35" name="Line 731">
                <a:extLst>
                  <a:ext uri="{FF2B5EF4-FFF2-40B4-BE49-F238E27FC236}">
                    <a16:creationId xmlns:a16="http://schemas.microsoft.com/office/drawing/2014/main" id="{6D638FA5-C5F0-CE8D-D918-04C6416FBFF6}"/>
                  </a:ext>
                </a:extLst>
              </p:cNvPr>
              <p:cNvSpPr>
                <a:spLocks noChangeShapeType="1"/>
              </p:cNvSpPr>
              <p:nvPr/>
            </p:nvSpPr>
            <p:spPr bwMode="auto">
              <a:xfrm rot="-5400000" flipH="1" flipV="1">
                <a:off x="2419"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36" name="Line 732">
                <a:extLst>
                  <a:ext uri="{FF2B5EF4-FFF2-40B4-BE49-F238E27FC236}">
                    <a16:creationId xmlns:a16="http://schemas.microsoft.com/office/drawing/2014/main" id="{F51A950B-4AD1-08B3-5D9C-45A3C0569D9F}"/>
                  </a:ext>
                </a:extLst>
              </p:cNvPr>
              <p:cNvSpPr>
                <a:spLocks noChangeShapeType="1"/>
              </p:cNvSpPr>
              <p:nvPr/>
            </p:nvSpPr>
            <p:spPr bwMode="auto">
              <a:xfrm rot="-5400000" flipH="1" flipV="1">
                <a:off x="3168"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37" name="Line 733">
                <a:extLst>
                  <a:ext uri="{FF2B5EF4-FFF2-40B4-BE49-F238E27FC236}">
                    <a16:creationId xmlns:a16="http://schemas.microsoft.com/office/drawing/2014/main" id="{D9D89273-5FD3-CFF6-FCAD-ED37962A35CA}"/>
                  </a:ext>
                </a:extLst>
              </p:cNvPr>
              <p:cNvSpPr>
                <a:spLocks noChangeShapeType="1"/>
              </p:cNvSpPr>
              <p:nvPr/>
            </p:nvSpPr>
            <p:spPr bwMode="auto">
              <a:xfrm rot="16200000" flipH="1">
                <a:off x="3589"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38" name="Line 734">
                <a:extLst>
                  <a:ext uri="{FF2B5EF4-FFF2-40B4-BE49-F238E27FC236}">
                    <a16:creationId xmlns:a16="http://schemas.microsoft.com/office/drawing/2014/main" id="{153B034F-5A59-4FA8-3226-DFFAC527EADA}"/>
                  </a:ext>
                </a:extLst>
              </p:cNvPr>
              <p:cNvSpPr>
                <a:spLocks noChangeShapeType="1"/>
              </p:cNvSpPr>
              <p:nvPr/>
            </p:nvSpPr>
            <p:spPr bwMode="auto">
              <a:xfrm rot="16200000" flipH="1">
                <a:off x="3588"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39" name="Line 735">
                <a:extLst>
                  <a:ext uri="{FF2B5EF4-FFF2-40B4-BE49-F238E27FC236}">
                    <a16:creationId xmlns:a16="http://schemas.microsoft.com/office/drawing/2014/main" id="{E765C47A-78A3-75B8-41C2-C7A60B9501CF}"/>
                  </a:ext>
                </a:extLst>
              </p:cNvPr>
              <p:cNvSpPr>
                <a:spLocks noChangeShapeType="1"/>
              </p:cNvSpPr>
              <p:nvPr/>
            </p:nvSpPr>
            <p:spPr bwMode="auto">
              <a:xfrm rot="16200000" flipH="1">
                <a:off x="216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40" name="Line 736">
                <a:extLst>
                  <a:ext uri="{FF2B5EF4-FFF2-40B4-BE49-F238E27FC236}">
                    <a16:creationId xmlns:a16="http://schemas.microsoft.com/office/drawing/2014/main" id="{7036E486-A711-BD14-4E9F-522755029EA6}"/>
                  </a:ext>
                </a:extLst>
              </p:cNvPr>
              <p:cNvSpPr>
                <a:spLocks noChangeShapeType="1"/>
              </p:cNvSpPr>
              <p:nvPr/>
            </p:nvSpPr>
            <p:spPr bwMode="auto">
              <a:xfrm rot="-5400000" flipH="1" flipV="1">
                <a:off x="342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41" name="Line 737">
                <a:extLst>
                  <a:ext uri="{FF2B5EF4-FFF2-40B4-BE49-F238E27FC236}">
                    <a16:creationId xmlns:a16="http://schemas.microsoft.com/office/drawing/2014/main" id="{C0D05FC0-6024-8389-6047-C86EED569F15}"/>
                  </a:ext>
                </a:extLst>
              </p:cNvPr>
              <p:cNvSpPr>
                <a:spLocks noChangeShapeType="1"/>
              </p:cNvSpPr>
              <p:nvPr/>
            </p:nvSpPr>
            <p:spPr bwMode="auto">
              <a:xfrm rot="16200000" flipH="1">
                <a:off x="342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42" name="Line 738">
                <a:extLst>
                  <a:ext uri="{FF2B5EF4-FFF2-40B4-BE49-F238E27FC236}">
                    <a16:creationId xmlns:a16="http://schemas.microsoft.com/office/drawing/2014/main" id="{36DEBFE0-ABF5-1321-45A4-7E41EE2777E8}"/>
                  </a:ext>
                </a:extLst>
              </p:cNvPr>
              <p:cNvSpPr>
                <a:spLocks noChangeShapeType="1"/>
              </p:cNvSpPr>
              <p:nvPr/>
            </p:nvSpPr>
            <p:spPr bwMode="auto">
              <a:xfrm rot="-5400000" flipH="1" flipV="1">
                <a:off x="216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43" name="Line 739">
                <a:extLst>
                  <a:ext uri="{FF2B5EF4-FFF2-40B4-BE49-F238E27FC236}">
                    <a16:creationId xmlns:a16="http://schemas.microsoft.com/office/drawing/2014/main" id="{2C918859-7E8E-55CE-ACCD-6C5E283BD86E}"/>
                  </a:ext>
                </a:extLst>
              </p:cNvPr>
              <p:cNvSpPr>
                <a:spLocks noChangeShapeType="1"/>
              </p:cNvSpPr>
              <p:nvPr/>
            </p:nvSpPr>
            <p:spPr bwMode="auto">
              <a:xfrm rot="16200000" flipV="1">
                <a:off x="2038" y="1865"/>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44" name="Line 740">
                <a:extLst>
                  <a:ext uri="{FF2B5EF4-FFF2-40B4-BE49-F238E27FC236}">
                    <a16:creationId xmlns:a16="http://schemas.microsoft.com/office/drawing/2014/main" id="{248E4BE6-789F-5977-0924-AB545B7A06FC}"/>
                  </a:ext>
                </a:extLst>
              </p:cNvPr>
              <p:cNvSpPr>
                <a:spLocks noChangeShapeType="1"/>
              </p:cNvSpPr>
              <p:nvPr/>
            </p:nvSpPr>
            <p:spPr bwMode="auto">
              <a:xfrm rot="16200000" flipV="1">
                <a:off x="3558" y="1865"/>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45" name="Line 741">
                <a:extLst>
                  <a:ext uri="{FF2B5EF4-FFF2-40B4-BE49-F238E27FC236}">
                    <a16:creationId xmlns:a16="http://schemas.microsoft.com/office/drawing/2014/main" id="{8F641D7A-A4E0-E15C-A09D-48B147FD200F}"/>
                  </a:ext>
                </a:extLst>
              </p:cNvPr>
              <p:cNvSpPr>
                <a:spLocks noChangeShapeType="1"/>
              </p:cNvSpPr>
              <p:nvPr/>
            </p:nvSpPr>
            <p:spPr bwMode="auto">
              <a:xfrm rot="-5400000" flipH="1" flipV="1">
                <a:off x="2039" y="2510"/>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46" name="Line 742">
                <a:extLst>
                  <a:ext uri="{FF2B5EF4-FFF2-40B4-BE49-F238E27FC236}">
                    <a16:creationId xmlns:a16="http://schemas.microsoft.com/office/drawing/2014/main" id="{FABAD35E-9414-3E00-5A9F-804B98AD46EE}"/>
                  </a:ext>
                </a:extLst>
              </p:cNvPr>
              <p:cNvSpPr>
                <a:spLocks noChangeShapeType="1"/>
              </p:cNvSpPr>
              <p:nvPr/>
            </p:nvSpPr>
            <p:spPr bwMode="auto">
              <a:xfrm rot="-5400000" flipH="1" flipV="1">
                <a:off x="3559" y="2510"/>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47" name="Line 743">
                <a:extLst>
                  <a:ext uri="{FF2B5EF4-FFF2-40B4-BE49-F238E27FC236}">
                    <a16:creationId xmlns:a16="http://schemas.microsoft.com/office/drawing/2014/main" id="{1438DE33-5AC4-A5AD-BC9B-A8E732DACC6F}"/>
                  </a:ext>
                </a:extLst>
              </p:cNvPr>
              <p:cNvSpPr>
                <a:spLocks noChangeShapeType="1"/>
              </p:cNvSpPr>
              <p:nvPr/>
            </p:nvSpPr>
            <p:spPr bwMode="auto">
              <a:xfrm rot="-5400000">
                <a:off x="3451"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48" name="Line 744">
                <a:extLst>
                  <a:ext uri="{FF2B5EF4-FFF2-40B4-BE49-F238E27FC236}">
                    <a16:creationId xmlns:a16="http://schemas.microsoft.com/office/drawing/2014/main" id="{B00F8CA8-03D3-04DA-3C81-91F02E75E89E}"/>
                  </a:ext>
                </a:extLst>
              </p:cNvPr>
              <p:cNvSpPr>
                <a:spLocks noChangeShapeType="1"/>
              </p:cNvSpPr>
              <p:nvPr/>
            </p:nvSpPr>
            <p:spPr bwMode="auto">
              <a:xfrm rot="-5400000">
                <a:off x="3450"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49" name="Line 745">
                <a:extLst>
                  <a:ext uri="{FF2B5EF4-FFF2-40B4-BE49-F238E27FC236}">
                    <a16:creationId xmlns:a16="http://schemas.microsoft.com/office/drawing/2014/main" id="{0AAFADC6-49A8-0D57-7B31-D35A8E78F7CD}"/>
                  </a:ext>
                </a:extLst>
              </p:cNvPr>
              <p:cNvSpPr>
                <a:spLocks noChangeShapeType="1"/>
              </p:cNvSpPr>
              <p:nvPr/>
            </p:nvSpPr>
            <p:spPr bwMode="auto">
              <a:xfrm rot="-5400000">
                <a:off x="1936"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50" name="Line 746">
                <a:extLst>
                  <a:ext uri="{FF2B5EF4-FFF2-40B4-BE49-F238E27FC236}">
                    <a16:creationId xmlns:a16="http://schemas.microsoft.com/office/drawing/2014/main" id="{B0A141DB-3A7C-FA06-88D1-9E292C143E90}"/>
                  </a:ext>
                </a:extLst>
              </p:cNvPr>
              <p:cNvSpPr>
                <a:spLocks noChangeShapeType="1"/>
              </p:cNvSpPr>
              <p:nvPr/>
            </p:nvSpPr>
            <p:spPr bwMode="auto">
              <a:xfrm rot="-5400000" flipH="1" flipV="1">
                <a:off x="304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51" name="Line 747">
                <a:extLst>
                  <a:ext uri="{FF2B5EF4-FFF2-40B4-BE49-F238E27FC236}">
                    <a16:creationId xmlns:a16="http://schemas.microsoft.com/office/drawing/2014/main" id="{C1792511-5FFB-7A24-A64A-3BB6ACA0D0B4}"/>
                  </a:ext>
                </a:extLst>
              </p:cNvPr>
              <p:cNvSpPr>
                <a:spLocks noChangeShapeType="1"/>
              </p:cNvSpPr>
              <p:nvPr/>
            </p:nvSpPr>
            <p:spPr bwMode="auto">
              <a:xfrm rot="-5400000" flipH="1" flipV="1">
                <a:off x="255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52" name="Line 748">
                <a:extLst>
                  <a:ext uri="{FF2B5EF4-FFF2-40B4-BE49-F238E27FC236}">
                    <a16:creationId xmlns:a16="http://schemas.microsoft.com/office/drawing/2014/main" id="{2BE315AC-C3B0-CAB0-9D09-8974541B0EAA}"/>
                  </a:ext>
                </a:extLst>
              </p:cNvPr>
              <p:cNvSpPr>
                <a:spLocks noChangeShapeType="1"/>
              </p:cNvSpPr>
              <p:nvPr/>
            </p:nvSpPr>
            <p:spPr bwMode="auto">
              <a:xfrm rot="16200000" flipV="1">
                <a:off x="254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53" name="Line 749">
                <a:extLst>
                  <a:ext uri="{FF2B5EF4-FFF2-40B4-BE49-F238E27FC236}">
                    <a16:creationId xmlns:a16="http://schemas.microsoft.com/office/drawing/2014/main" id="{46CF7144-4A9C-CA6F-7413-40A6D3D77782}"/>
                  </a:ext>
                </a:extLst>
              </p:cNvPr>
              <p:cNvSpPr>
                <a:spLocks noChangeShapeType="1"/>
              </p:cNvSpPr>
              <p:nvPr/>
            </p:nvSpPr>
            <p:spPr bwMode="auto">
              <a:xfrm rot="16200000" flipV="1">
                <a:off x="304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54" name="Line 750">
                <a:extLst>
                  <a:ext uri="{FF2B5EF4-FFF2-40B4-BE49-F238E27FC236}">
                    <a16:creationId xmlns:a16="http://schemas.microsoft.com/office/drawing/2014/main" id="{2B028391-F25F-E885-6CA7-1839B1159C25}"/>
                  </a:ext>
                </a:extLst>
              </p:cNvPr>
              <p:cNvSpPr>
                <a:spLocks noChangeShapeType="1"/>
              </p:cNvSpPr>
              <p:nvPr/>
            </p:nvSpPr>
            <p:spPr bwMode="auto">
              <a:xfrm rot="16200000" flipH="1">
                <a:off x="2322"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55" name="Line 751">
                <a:extLst>
                  <a:ext uri="{FF2B5EF4-FFF2-40B4-BE49-F238E27FC236}">
                    <a16:creationId xmlns:a16="http://schemas.microsoft.com/office/drawing/2014/main" id="{5252E686-52CC-CC77-8861-D6B320739366}"/>
                  </a:ext>
                </a:extLst>
              </p:cNvPr>
              <p:cNvSpPr>
                <a:spLocks noChangeShapeType="1"/>
              </p:cNvSpPr>
              <p:nvPr/>
            </p:nvSpPr>
            <p:spPr bwMode="auto">
              <a:xfrm rot="16200000" flipH="1">
                <a:off x="2327"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56" name="Line 752">
                <a:extLst>
                  <a:ext uri="{FF2B5EF4-FFF2-40B4-BE49-F238E27FC236}">
                    <a16:creationId xmlns:a16="http://schemas.microsoft.com/office/drawing/2014/main" id="{ABC56FA4-B592-4536-DF88-5333739FC9F7}"/>
                  </a:ext>
                </a:extLst>
              </p:cNvPr>
              <p:cNvSpPr>
                <a:spLocks noChangeShapeType="1"/>
              </p:cNvSpPr>
              <p:nvPr/>
            </p:nvSpPr>
            <p:spPr bwMode="auto">
              <a:xfrm rot="16200000" flipH="1">
                <a:off x="2678"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57" name="Line 753">
                <a:extLst>
                  <a:ext uri="{FF2B5EF4-FFF2-40B4-BE49-F238E27FC236}">
                    <a16:creationId xmlns:a16="http://schemas.microsoft.com/office/drawing/2014/main" id="{61056BBA-1253-99AD-7809-F38BA48C7DA2}"/>
                  </a:ext>
                </a:extLst>
              </p:cNvPr>
              <p:cNvSpPr>
                <a:spLocks noChangeShapeType="1"/>
              </p:cNvSpPr>
              <p:nvPr/>
            </p:nvSpPr>
            <p:spPr bwMode="auto">
              <a:xfrm rot="16200000" flipH="1">
                <a:off x="2920"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58" name="Line 754">
                <a:extLst>
                  <a:ext uri="{FF2B5EF4-FFF2-40B4-BE49-F238E27FC236}">
                    <a16:creationId xmlns:a16="http://schemas.microsoft.com/office/drawing/2014/main" id="{233E5498-F064-AB4A-2061-E25BD61FB222}"/>
                  </a:ext>
                </a:extLst>
              </p:cNvPr>
              <p:cNvSpPr>
                <a:spLocks noChangeShapeType="1"/>
              </p:cNvSpPr>
              <p:nvPr/>
            </p:nvSpPr>
            <p:spPr bwMode="auto">
              <a:xfrm rot="-5400000" flipH="1" flipV="1">
                <a:off x="2672"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59" name="Line 755">
                <a:extLst>
                  <a:ext uri="{FF2B5EF4-FFF2-40B4-BE49-F238E27FC236}">
                    <a16:creationId xmlns:a16="http://schemas.microsoft.com/office/drawing/2014/main" id="{7200CDA5-D102-9ADE-7296-19AE18269C89}"/>
                  </a:ext>
                </a:extLst>
              </p:cNvPr>
              <p:cNvSpPr>
                <a:spLocks noChangeShapeType="1"/>
              </p:cNvSpPr>
              <p:nvPr/>
            </p:nvSpPr>
            <p:spPr bwMode="auto">
              <a:xfrm rot="-5400000" flipH="1" flipV="1">
                <a:off x="2914"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60" name="Line 756">
                <a:extLst>
                  <a:ext uri="{FF2B5EF4-FFF2-40B4-BE49-F238E27FC236}">
                    <a16:creationId xmlns:a16="http://schemas.microsoft.com/office/drawing/2014/main" id="{D423D1FE-5AF6-0D8B-779F-CF74D0FA8098}"/>
                  </a:ext>
                </a:extLst>
              </p:cNvPr>
              <p:cNvSpPr>
                <a:spLocks noChangeShapeType="1"/>
              </p:cNvSpPr>
              <p:nvPr/>
            </p:nvSpPr>
            <p:spPr bwMode="auto">
              <a:xfrm rot="-5400000" flipH="1" flipV="1">
                <a:off x="2799" y="2970"/>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61" name="Line 757">
                <a:extLst>
                  <a:ext uri="{FF2B5EF4-FFF2-40B4-BE49-F238E27FC236}">
                    <a16:creationId xmlns:a16="http://schemas.microsoft.com/office/drawing/2014/main" id="{FB6240AD-369F-2EB3-0F02-C0333EE078B4}"/>
                  </a:ext>
                </a:extLst>
              </p:cNvPr>
              <p:cNvSpPr>
                <a:spLocks noChangeShapeType="1"/>
              </p:cNvSpPr>
              <p:nvPr/>
            </p:nvSpPr>
            <p:spPr bwMode="auto">
              <a:xfrm rot="16200000" flipV="1">
                <a:off x="2793" y="1433"/>
                <a:ext cx="80"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62" name="Line 758">
                <a:extLst>
                  <a:ext uri="{FF2B5EF4-FFF2-40B4-BE49-F238E27FC236}">
                    <a16:creationId xmlns:a16="http://schemas.microsoft.com/office/drawing/2014/main" id="{CECAD955-EF1C-14F0-003D-EF6CF2297052}"/>
                  </a:ext>
                </a:extLst>
              </p:cNvPr>
              <p:cNvSpPr>
                <a:spLocks noChangeShapeType="1"/>
              </p:cNvSpPr>
              <p:nvPr/>
            </p:nvSpPr>
            <p:spPr bwMode="auto">
              <a:xfrm rot="16200000" flipV="1">
                <a:off x="3559" y="2291"/>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63" name="Line 759">
                <a:extLst>
                  <a:ext uri="{FF2B5EF4-FFF2-40B4-BE49-F238E27FC236}">
                    <a16:creationId xmlns:a16="http://schemas.microsoft.com/office/drawing/2014/main" id="{A9588F2B-6D64-EBFA-C2C8-162DE34DF147}"/>
                  </a:ext>
                </a:extLst>
              </p:cNvPr>
              <p:cNvSpPr>
                <a:spLocks noChangeShapeType="1"/>
              </p:cNvSpPr>
              <p:nvPr/>
            </p:nvSpPr>
            <p:spPr bwMode="auto">
              <a:xfrm rot="16200000" flipV="1">
                <a:off x="2039" y="2291"/>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64" name="Line 760">
                <a:extLst>
                  <a:ext uri="{FF2B5EF4-FFF2-40B4-BE49-F238E27FC236}">
                    <a16:creationId xmlns:a16="http://schemas.microsoft.com/office/drawing/2014/main" id="{21A29E34-3010-5387-7083-228D4F85BAA5}"/>
                  </a:ext>
                </a:extLst>
              </p:cNvPr>
              <p:cNvSpPr>
                <a:spLocks noChangeShapeType="1"/>
              </p:cNvSpPr>
              <p:nvPr/>
            </p:nvSpPr>
            <p:spPr bwMode="auto">
              <a:xfrm rot="-5400000" flipH="1" flipV="1">
                <a:off x="2038" y="2084"/>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65" name="Line 761">
                <a:extLst>
                  <a:ext uri="{FF2B5EF4-FFF2-40B4-BE49-F238E27FC236}">
                    <a16:creationId xmlns:a16="http://schemas.microsoft.com/office/drawing/2014/main" id="{B6E00BED-A2E1-90B8-829A-013EA759C43D}"/>
                  </a:ext>
                </a:extLst>
              </p:cNvPr>
              <p:cNvSpPr>
                <a:spLocks noChangeShapeType="1"/>
              </p:cNvSpPr>
              <p:nvPr/>
            </p:nvSpPr>
            <p:spPr bwMode="auto">
              <a:xfrm rot="-5400000" flipH="1" flipV="1">
                <a:off x="3558" y="2084"/>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66" name="Line 762">
                <a:extLst>
                  <a:ext uri="{FF2B5EF4-FFF2-40B4-BE49-F238E27FC236}">
                    <a16:creationId xmlns:a16="http://schemas.microsoft.com/office/drawing/2014/main" id="{DD1091FB-C638-8729-DA49-90587DF95D14}"/>
                  </a:ext>
                </a:extLst>
              </p:cNvPr>
              <p:cNvSpPr>
                <a:spLocks noChangeShapeType="1"/>
              </p:cNvSpPr>
              <p:nvPr/>
            </p:nvSpPr>
            <p:spPr bwMode="auto">
              <a:xfrm rot="16200000" flipV="1">
                <a:off x="2292"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67" name="Line 763">
                <a:extLst>
                  <a:ext uri="{FF2B5EF4-FFF2-40B4-BE49-F238E27FC236}">
                    <a16:creationId xmlns:a16="http://schemas.microsoft.com/office/drawing/2014/main" id="{032FCBB0-DD8D-F285-9CA7-1A5DA85EBA6B}"/>
                  </a:ext>
                </a:extLst>
              </p:cNvPr>
              <p:cNvSpPr>
                <a:spLocks noChangeShapeType="1"/>
              </p:cNvSpPr>
              <p:nvPr/>
            </p:nvSpPr>
            <p:spPr bwMode="auto">
              <a:xfrm rot="-5400000" flipH="1" flipV="1">
                <a:off x="2291"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68" name="Line 764">
                <a:extLst>
                  <a:ext uri="{FF2B5EF4-FFF2-40B4-BE49-F238E27FC236}">
                    <a16:creationId xmlns:a16="http://schemas.microsoft.com/office/drawing/2014/main" id="{789F33C3-54A7-6C2F-124B-6E847C7929E7}"/>
                  </a:ext>
                </a:extLst>
              </p:cNvPr>
              <p:cNvSpPr>
                <a:spLocks noChangeShapeType="1"/>
              </p:cNvSpPr>
              <p:nvPr/>
            </p:nvSpPr>
            <p:spPr bwMode="auto">
              <a:xfrm rot="16200000" flipV="1">
                <a:off x="3294"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69" name="Line 765">
                <a:extLst>
                  <a:ext uri="{FF2B5EF4-FFF2-40B4-BE49-F238E27FC236}">
                    <a16:creationId xmlns:a16="http://schemas.microsoft.com/office/drawing/2014/main" id="{06C14305-2FFA-1764-3AE7-79ECE43F86E7}"/>
                  </a:ext>
                </a:extLst>
              </p:cNvPr>
              <p:cNvSpPr>
                <a:spLocks noChangeShapeType="1"/>
              </p:cNvSpPr>
              <p:nvPr/>
            </p:nvSpPr>
            <p:spPr bwMode="auto">
              <a:xfrm rot="-5400000" flipH="1" flipV="1">
                <a:off x="3293"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70" name="Line 766">
                <a:extLst>
                  <a:ext uri="{FF2B5EF4-FFF2-40B4-BE49-F238E27FC236}">
                    <a16:creationId xmlns:a16="http://schemas.microsoft.com/office/drawing/2014/main" id="{034A3EAB-3D28-3050-BD70-132AE51BDD1A}"/>
                  </a:ext>
                </a:extLst>
              </p:cNvPr>
              <p:cNvSpPr>
                <a:spLocks noChangeShapeType="1"/>
              </p:cNvSpPr>
              <p:nvPr/>
            </p:nvSpPr>
            <p:spPr bwMode="auto">
              <a:xfrm rot="16200000" flipH="1">
                <a:off x="3071"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71" name="Line 767">
                <a:extLst>
                  <a:ext uri="{FF2B5EF4-FFF2-40B4-BE49-F238E27FC236}">
                    <a16:creationId xmlns:a16="http://schemas.microsoft.com/office/drawing/2014/main" id="{F269A81B-D3FC-6B8F-F9F8-BD0EA136AA66}"/>
                  </a:ext>
                </a:extLst>
              </p:cNvPr>
              <p:cNvSpPr>
                <a:spLocks noChangeShapeType="1"/>
              </p:cNvSpPr>
              <p:nvPr/>
            </p:nvSpPr>
            <p:spPr bwMode="auto">
              <a:xfrm rot="16200000" flipH="1">
                <a:off x="2069"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72" name="Line 768">
                <a:extLst>
                  <a:ext uri="{FF2B5EF4-FFF2-40B4-BE49-F238E27FC236}">
                    <a16:creationId xmlns:a16="http://schemas.microsoft.com/office/drawing/2014/main" id="{8C495A56-B39C-85AC-2F5F-86C369AFEB8F}"/>
                  </a:ext>
                </a:extLst>
              </p:cNvPr>
              <p:cNvSpPr>
                <a:spLocks noChangeShapeType="1"/>
              </p:cNvSpPr>
              <p:nvPr/>
            </p:nvSpPr>
            <p:spPr bwMode="auto">
              <a:xfrm rot="16200000" flipH="1">
                <a:off x="2068"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73" name="Line 769">
                <a:extLst>
                  <a:ext uri="{FF2B5EF4-FFF2-40B4-BE49-F238E27FC236}">
                    <a16:creationId xmlns:a16="http://schemas.microsoft.com/office/drawing/2014/main" id="{5CBD2A7D-C28B-F51A-E684-8DA7EBDCB4A1}"/>
                  </a:ext>
                </a:extLst>
              </p:cNvPr>
              <p:cNvSpPr>
                <a:spLocks noChangeShapeType="1"/>
              </p:cNvSpPr>
              <p:nvPr/>
            </p:nvSpPr>
            <p:spPr bwMode="auto">
              <a:xfrm rot="16200000" flipH="1">
                <a:off x="3076"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74" name="Line 770">
                <a:extLst>
                  <a:ext uri="{FF2B5EF4-FFF2-40B4-BE49-F238E27FC236}">
                    <a16:creationId xmlns:a16="http://schemas.microsoft.com/office/drawing/2014/main" id="{6B9724D8-C19A-A04E-E005-727C17B47A8D}"/>
                  </a:ext>
                </a:extLst>
              </p:cNvPr>
              <p:cNvSpPr>
                <a:spLocks noChangeShapeType="1"/>
              </p:cNvSpPr>
              <p:nvPr/>
            </p:nvSpPr>
            <p:spPr bwMode="auto">
              <a:xfrm rot="-5400000">
                <a:off x="2195"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75" name="Line 771">
                <a:extLst>
                  <a:ext uri="{FF2B5EF4-FFF2-40B4-BE49-F238E27FC236}">
                    <a16:creationId xmlns:a16="http://schemas.microsoft.com/office/drawing/2014/main" id="{732F8AB7-A0BE-11B6-FCFF-44A73DB8A4C5}"/>
                  </a:ext>
                </a:extLst>
              </p:cNvPr>
              <p:cNvSpPr>
                <a:spLocks noChangeShapeType="1"/>
              </p:cNvSpPr>
              <p:nvPr/>
            </p:nvSpPr>
            <p:spPr bwMode="auto">
              <a:xfrm rot="-5400000">
                <a:off x="2196"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76" name="Line 772">
                <a:extLst>
                  <a:ext uri="{FF2B5EF4-FFF2-40B4-BE49-F238E27FC236}">
                    <a16:creationId xmlns:a16="http://schemas.microsoft.com/office/drawing/2014/main" id="{E35F7E51-6FF2-E51F-6687-F98DC7BD8464}"/>
                  </a:ext>
                </a:extLst>
              </p:cNvPr>
              <p:cNvSpPr>
                <a:spLocks noChangeShapeType="1"/>
              </p:cNvSpPr>
              <p:nvPr/>
            </p:nvSpPr>
            <p:spPr bwMode="auto">
              <a:xfrm rot="-5400000" flipH="1" flipV="1">
                <a:off x="342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77" name="Line 773">
                <a:extLst>
                  <a:ext uri="{FF2B5EF4-FFF2-40B4-BE49-F238E27FC236}">
                    <a16:creationId xmlns:a16="http://schemas.microsoft.com/office/drawing/2014/main" id="{66B46BA2-8513-5936-57BC-BB220F14D74E}"/>
                  </a:ext>
                </a:extLst>
              </p:cNvPr>
              <p:cNvSpPr>
                <a:spLocks noChangeShapeType="1"/>
              </p:cNvSpPr>
              <p:nvPr/>
            </p:nvSpPr>
            <p:spPr bwMode="auto">
              <a:xfrm rot="-5400000" flipH="1" flipV="1">
                <a:off x="217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78" name="Line 774">
                <a:extLst>
                  <a:ext uri="{FF2B5EF4-FFF2-40B4-BE49-F238E27FC236}">
                    <a16:creationId xmlns:a16="http://schemas.microsoft.com/office/drawing/2014/main" id="{E0A54FDC-EF68-39C8-4A1D-D92E3C5B749B}"/>
                  </a:ext>
                </a:extLst>
              </p:cNvPr>
              <p:cNvSpPr>
                <a:spLocks noChangeShapeType="1"/>
              </p:cNvSpPr>
              <p:nvPr/>
            </p:nvSpPr>
            <p:spPr bwMode="auto">
              <a:xfrm rot="16200000" flipH="1">
                <a:off x="217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79" name="Line 775">
                <a:extLst>
                  <a:ext uri="{FF2B5EF4-FFF2-40B4-BE49-F238E27FC236}">
                    <a16:creationId xmlns:a16="http://schemas.microsoft.com/office/drawing/2014/main" id="{3231B3F4-1634-B11D-90C5-8EDA1A708E18}"/>
                  </a:ext>
                </a:extLst>
              </p:cNvPr>
              <p:cNvSpPr>
                <a:spLocks noChangeShapeType="1"/>
              </p:cNvSpPr>
              <p:nvPr/>
            </p:nvSpPr>
            <p:spPr bwMode="auto">
              <a:xfrm rot="16200000" flipH="1">
                <a:off x="342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80" name="Line 776">
                <a:extLst>
                  <a:ext uri="{FF2B5EF4-FFF2-40B4-BE49-F238E27FC236}">
                    <a16:creationId xmlns:a16="http://schemas.microsoft.com/office/drawing/2014/main" id="{EC715A34-3B44-3C86-F402-E594F6AD41E2}"/>
                  </a:ext>
                </a:extLst>
              </p:cNvPr>
              <p:cNvSpPr>
                <a:spLocks noChangeShapeType="1"/>
              </p:cNvSpPr>
              <p:nvPr/>
            </p:nvSpPr>
            <p:spPr bwMode="auto">
              <a:xfrm rot="-5400000">
                <a:off x="3456"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81" name="Line 777">
                <a:extLst>
                  <a:ext uri="{FF2B5EF4-FFF2-40B4-BE49-F238E27FC236}">
                    <a16:creationId xmlns:a16="http://schemas.microsoft.com/office/drawing/2014/main" id="{0C2F6DF2-EBED-56AD-2EE0-25F9E54DB41A}"/>
                  </a:ext>
                </a:extLst>
              </p:cNvPr>
              <p:cNvSpPr>
                <a:spLocks noChangeShapeType="1"/>
              </p:cNvSpPr>
              <p:nvPr/>
            </p:nvSpPr>
            <p:spPr bwMode="auto">
              <a:xfrm rot="16200000" flipH="1">
                <a:off x="2576"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82" name="Line 778">
                <a:extLst>
                  <a:ext uri="{FF2B5EF4-FFF2-40B4-BE49-F238E27FC236}">
                    <a16:creationId xmlns:a16="http://schemas.microsoft.com/office/drawing/2014/main" id="{B8B07AA8-AB40-58C4-2E5E-ADD6DE1582D6}"/>
                  </a:ext>
                </a:extLst>
              </p:cNvPr>
              <p:cNvSpPr>
                <a:spLocks noChangeShapeType="1"/>
              </p:cNvSpPr>
              <p:nvPr/>
            </p:nvSpPr>
            <p:spPr bwMode="auto">
              <a:xfrm rot="16200000" flipH="1">
                <a:off x="2581"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83" name="Line 779">
                <a:extLst>
                  <a:ext uri="{FF2B5EF4-FFF2-40B4-BE49-F238E27FC236}">
                    <a16:creationId xmlns:a16="http://schemas.microsoft.com/office/drawing/2014/main" id="{03BE6C0C-9449-CF74-66C1-C445E1534564}"/>
                  </a:ext>
                </a:extLst>
              </p:cNvPr>
              <p:cNvSpPr>
                <a:spLocks noChangeShapeType="1"/>
              </p:cNvSpPr>
              <p:nvPr/>
            </p:nvSpPr>
            <p:spPr bwMode="auto">
              <a:xfrm rot="16200000" flipH="1">
                <a:off x="2418"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84" name="Line 780">
                <a:extLst>
                  <a:ext uri="{FF2B5EF4-FFF2-40B4-BE49-F238E27FC236}">
                    <a16:creationId xmlns:a16="http://schemas.microsoft.com/office/drawing/2014/main" id="{508B7B1B-F3DB-352C-1E48-0FDCDF3515DA}"/>
                  </a:ext>
                </a:extLst>
              </p:cNvPr>
              <p:cNvSpPr>
                <a:spLocks noChangeShapeType="1"/>
              </p:cNvSpPr>
              <p:nvPr/>
            </p:nvSpPr>
            <p:spPr bwMode="auto">
              <a:xfrm rot="-5400000" flipH="1" flipV="1">
                <a:off x="2419"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85" name="Line 781">
                <a:extLst>
                  <a:ext uri="{FF2B5EF4-FFF2-40B4-BE49-F238E27FC236}">
                    <a16:creationId xmlns:a16="http://schemas.microsoft.com/office/drawing/2014/main" id="{D773A297-B42C-A289-74E1-06B13D9EDEA6}"/>
                  </a:ext>
                </a:extLst>
              </p:cNvPr>
              <p:cNvSpPr>
                <a:spLocks noChangeShapeType="1"/>
              </p:cNvSpPr>
              <p:nvPr/>
            </p:nvSpPr>
            <p:spPr bwMode="auto">
              <a:xfrm rot="16200000" flipH="1">
                <a:off x="3167"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86" name="Line 782">
                <a:extLst>
                  <a:ext uri="{FF2B5EF4-FFF2-40B4-BE49-F238E27FC236}">
                    <a16:creationId xmlns:a16="http://schemas.microsoft.com/office/drawing/2014/main" id="{5D8A4C1C-4894-6B8D-2A9B-0DFDD41C425D}"/>
                  </a:ext>
                </a:extLst>
              </p:cNvPr>
              <p:cNvSpPr>
                <a:spLocks noChangeShapeType="1"/>
              </p:cNvSpPr>
              <p:nvPr/>
            </p:nvSpPr>
            <p:spPr bwMode="auto">
              <a:xfrm rot="-5400000" flipH="1" flipV="1">
                <a:off x="3168"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87" name="Line 783">
                <a:extLst>
                  <a:ext uri="{FF2B5EF4-FFF2-40B4-BE49-F238E27FC236}">
                    <a16:creationId xmlns:a16="http://schemas.microsoft.com/office/drawing/2014/main" id="{BE046B42-7D2C-9867-CC0B-6BE68FF79917}"/>
                  </a:ext>
                </a:extLst>
              </p:cNvPr>
              <p:cNvSpPr>
                <a:spLocks noChangeShapeType="1"/>
              </p:cNvSpPr>
              <p:nvPr/>
            </p:nvSpPr>
            <p:spPr bwMode="auto">
              <a:xfrm rot="16200000" flipH="1">
                <a:off x="2818"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88" name="Line 784">
                <a:extLst>
                  <a:ext uri="{FF2B5EF4-FFF2-40B4-BE49-F238E27FC236}">
                    <a16:creationId xmlns:a16="http://schemas.microsoft.com/office/drawing/2014/main" id="{B31E82CC-9CE4-8F18-992A-4916519C4E1E}"/>
                  </a:ext>
                </a:extLst>
              </p:cNvPr>
              <p:cNvSpPr>
                <a:spLocks noChangeShapeType="1"/>
              </p:cNvSpPr>
              <p:nvPr/>
            </p:nvSpPr>
            <p:spPr bwMode="auto">
              <a:xfrm rot="16200000" flipH="1">
                <a:off x="2823"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89" name="Line 785">
                <a:extLst>
                  <a:ext uri="{FF2B5EF4-FFF2-40B4-BE49-F238E27FC236}">
                    <a16:creationId xmlns:a16="http://schemas.microsoft.com/office/drawing/2014/main" id="{78C41946-5A79-5413-03BE-5CD42E8391AF}"/>
                  </a:ext>
                </a:extLst>
              </p:cNvPr>
              <p:cNvSpPr>
                <a:spLocks noChangeShapeType="1"/>
              </p:cNvSpPr>
              <p:nvPr/>
            </p:nvSpPr>
            <p:spPr bwMode="auto">
              <a:xfrm rot="-5400000" flipH="1" flipV="1">
                <a:off x="217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90" name="Line 786">
                <a:extLst>
                  <a:ext uri="{FF2B5EF4-FFF2-40B4-BE49-F238E27FC236}">
                    <a16:creationId xmlns:a16="http://schemas.microsoft.com/office/drawing/2014/main" id="{C22A9171-0E7F-4D4E-6B69-84EA4898DA75}"/>
                  </a:ext>
                </a:extLst>
              </p:cNvPr>
              <p:cNvSpPr>
                <a:spLocks noChangeShapeType="1"/>
              </p:cNvSpPr>
              <p:nvPr/>
            </p:nvSpPr>
            <p:spPr bwMode="auto">
              <a:xfrm rot="-5400000" flipH="1" flipV="1">
                <a:off x="342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91" name="Line 787">
                <a:extLst>
                  <a:ext uri="{FF2B5EF4-FFF2-40B4-BE49-F238E27FC236}">
                    <a16:creationId xmlns:a16="http://schemas.microsoft.com/office/drawing/2014/main" id="{EE2A8D31-DF75-429E-486E-8B3BA26171FB}"/>
                  </a:ext>
                </a:extLst>
              </p:cNvPr>
              <p:cNvSpPr>
                <a:spLocks noChangeShapeType="1"/>
              </p:cNvSpPr>
              <p:nvPr/>
            </p:nvSpPr>
            <p:spPr bwMode="auto">
              <a:xfrm rot="16200000" flipH="1">
                <a:off x="217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92" name="Line 788">
                <a:extLst>
                  <a:ext uri="{FF2B5EF4-FFF2-40B4-BE49-F238E27FC236}">
                    <a16:creationId xmlns:a16="http://schemas.microsoft.com/office/drawing/2014/main" id="{E010AC13-4BF7-DA5A-98FA-1EDD73F2B931}"/>
                  </a:ext>
                </a:extLst>
              </p:cNvPr>
              <p:cNvSpPr>
                <a:spLocks noChangeShapeType="1"/>
              </p:cNvSpPr>
              <p:nvPr/>
            </p:nvSpPr>
            <p:spPr bwMode="auto">
              <a:xfrm rot="16200000" flipH="1">
                <a:off x="342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93" name="Line 789">
                <a:extLst>
                  <a:ext uri="{FF2B5EF4-FFF2-40B4-BE49-F238E27FC236}">
                    <a16:creationId xmlns:a16="http://schemas.microsoft.com/office/drawing/2014/main" id="{230A6192-5211-4BCA-B1A0-C5A58BFEE596}"/>
                  </a:ext>
                </a:extLst>
              </p:cNvPr>
              <p:cNvSpPr>
                <a:spLocks noChangeShapeType="1"/>
              </p:cNvSpPr>
              <p:nvPr/>
            </p:nvSpPr>
            <p:spPr bwMode="auto">
              <a:xfrm rot="-5400000">
                <a:off x="3197"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94" name="Line 790">
                <a:extLst>
                  <a:ext uri="{FF2B5EF4-FFF2-40B4-BE49-F238E27FC236}">
                    <a16:creationId xmlns:a16="http://schemas.microsoft.com/office/drawing/2014/main" id="{895673DC-AA69-E41A-44A2-0FD9E0D55413}"/>
                  </a:ext>
                </a:extLst>
              </p:cNvPr>
              <p:cNvSpPr>
                <a:spLocks noChangeShapeType="1"/>
              </p:cNvSpPr>
              <p:nvPr/>
            </p:nvSpPr>
            <p:spPr bwMode="auto">
              <a:xfrm rot="-5400000">
                <a:off x="3198"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95" name="Line 791">
                <a:extLst>
                  <a:ext uri="{FF2B5EF4-FFF2-40B4-BE49-F238E27FC236}">
                    <a16:creationId xmlns:a16="http://schemas.microsoft.com/office/drawing/2014/main" id="{6AFE1ADD-A13B-4D8E-60D4-B3EA1926DB03}"/>
                  </a:ext>
                </a:extLst>
              </p:cNvPr>
              <p:cNvSpPr>
                <a:spLocks noChangeShapeType="1"/>
              </p:cNvSpPr>
              <p:nvPr/>
            </p:nvSpPr>
            <p:spPr bwMode="auto">
              <a:xfrm rot="16200000" flipH="1">
                <a:off x="3324"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96" name="Line 792">
                <a:extLst>
                  <a:ext uri="{FF2B5EF4-FFF2-40B4-BE49-F238E27FC236}">
                    <a16:creationId xmlns:a16="http://schemas.microsoft.com/office/drawing/2014/main" id="{91F8F816-B102-5BD1-C2AB-B6049C4161AB}"/>
                  </a:ext>
                </a:extLst>
              </p:cNvPr>
              <p:cNvSpPr>
                <a:spLocks noChangeShapeType="1"/>
              </p:cNvSpPr>
              <p:nvPr/>
            </p:nvSpPr>
            <p:spPr bwMode="auto">
              <a:xfrm rot="16200000" flipH="1">
                <a:off x="3323"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97" name="Line 793">
                <a:extLst>
                  <a:ext uri="{FF2B5EF4-FFF2-40B4-BE49-F238E27FC236}">
                    <a16:creationId xmlns:a16="http://schemas.microsoft.com/office/drawing/2014/main" id="{7BFD76E5-6995-B4B0-B97B-E92A027EFF78}"/>
                  </a:ext>
                </a:extLst>
              </p:cNvPr>
              <p:cNvSpPr>
                <a:spLocks noChangeShapeType="1"/>
              </p:cNvSpPr>
              <p:nvPr/>
            </p:nvSpPr>
            <p:spPr bwMode="auto">
              <a:xfrm rot="-5400000" flipH="1" flipV="1">
                <a:off x="254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98" name="Line 794">
                <a:extLst>
                  <a:ext uri="{FF2B5EF4-FFF2-40B4-BE49-F238E27FC236}">
                    <a16:creationId xmlns:a16="http://schemas.microsoft.com/office/drawing/2014/main" id="{6940CB87-6EB5-74CE-372E-38B80C62B34B}"/>
                  </a:ext>
                </a:extLst>
              </p:cNvPr>
              <p:cNvSpPr>
                <a:spLocks noChangeShapeType="1"/>
              </p:cNvSpPr>
              <p:nvPr/>
            </p:nvSpPr>
            <p:spPr bwMode="auto">
              <a:xfrm rot="16200000" flipV="1">
                <a:off x="254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099" name="Line 795">
                <a:extLst>
                  <a:ext uri="{FF2B5EF4-FFF2-40B4-BE49-F238E27FC236}">
                    <a16:creationId xmlns:a16="http://schemas.microsoft.com/office/drawing/2014/main" id="{8EF9D7EA-EE7A-0B86-AD16-8519DC817329}"/>
                  </a:ext>
                </a:extLst>
              </p:cNvPr>
              <p:cNvSpPr>
                <a:spLocks noChangeShapeType="1"/>
              </p:cNvSpPr>
              <p:nvPr/>
            </p:nvSpPr>
            <p:spPr bwMode="auto">
              <a:xfrm rot="-5400000" flipH="1" flipV="1">
                <a:off x="304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00" name="Line 796">
                <a:extLst>
                  <a:ext uri="{FF2B5EF4-FFF2-40B4-BE49-F238E27FC236}">
                    <a16:creationId xmlns:a16="http://schemas.microsoft.com/office/drawing/2014/main" id="{86B048A0-7B73-63CA-2F97-4919C9936708}"/>
                  </a:ext>
                </a:extLst>
              </p:cNvPr>
              <p:cNvSpPr>
                <a:spLocks noChangeShapeType="1"/>
              </p:cNvSpPr>
              <p:nvPr/>
            </p:nvSpPr>
            <p:spPr bwMode="auto">
              <a:xfrm rot="16200000" flipV="1">
                <a:off x="304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01" name="Line 797">
                <a:extLst>
                  <a:ext uri="{FF2B5EF4-FFF2-40B4-BE49-F238E27FC236}">
                    <a16:creationId xmlns:a16="http://schemas.microsoft.com/office/drawing/2014/main" id="{E0478CBF-4314-B005-1489-44348CCA99E1}"/>
                  </a:ext>
                </a:extLst>
              </p:cNvPr>
              <p:cNvSpPr>
                <a:spLocks noChangeShapeType="1"/>
              </p:cNvSpPr>
              <p:nvPr/>
            </p:nvSpPr>
            <p:spPr bwMode="auto">
              <a:xfrm rot="16200000" flipV="1">
                <a:off x="3299"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02" name="Line 798">
                <a:extLst>
                  <a:ext uri="{FF2B5EF4-FFF2-40B4-BE49-F238E27FC236}">
                    <a16:creationId xmlns:a16="http://schemas.microsoft.com/office/drawing/2014/main" id="{28444632-C990-9DAF-84C0-1A0576A75281}"/>
                  </a:ext>
                </a:extLst>
              </p:cNvPr>
              <p:cNvSpPr>
                <a:spLocks noChangeShapeType="1"/>
              </p:cNvSpPr>
              <p:nvPr/>
            </p:nvSpPr>
            <p:spPr bwMode="auto">
              <a:xfrm rot="-5400000" flipH="1" flipV="1">
                <a:off x="3300"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03" name="Line 799">
                <a:extLst>
                  <a:ext uri="{FF2B5EF4-FFF2-40B4-BE49-F238E27FC236}">
                    <a16:creationId xmlns:a16="http://schemas.microsoft.com/office/drawing/2014/main" id="{EB364FA5-A676-28E6-900A-E1B7E1D23F18}"/>
                  </a:ext>
                </a:extLst>
              </p:cNvPr>
              <p:cNvSpPr>
                <a:spLocks noChangeShapeType="1"/>
              </p:cNvSpPr>
              <p:nvPr/>
            </p:nvSpPr>
            <p:spPr bwMode="auto">
              <a:xfrm rot="-5400000" flipH="1" flipV="1">
                <a:off x="2298"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04" name="Line 800">
                <a:extLst>
                  <a:ext uri="{FF2B5EF4-FFF2-40B4-BE49-F238E27FC236}">
                    <a16:creationId xmlns:a16="http://schemas.microsoft.com/office/drawing/2014/main" id="{EF89F37C-5945-1F3A-02BD-C9DA83B3690D}"/>
                  </a:ext>
                </a:extLst>
              </p:cNvPr>
              <p:cNvSpPr>
                <a:spLocks noChangeShapeType="1"/>
              </p:cNvSpPr>
              <p:nvPr/>
            </p:nvSpPr>
            <p:spPr bwMode="auto">
              <a:xfrm rot="16200000" flipV="1">
                <a:off x="2297"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05" name="Line 801">
                <a:extLst>
                  <a:ext uri="{FF2B5EF4-FFF2-40B4-BE49-F238E27FC236}">
                    <a16:creationId xmlns:a16="http://schemas.microsoft.com/office/drawing/2014/main" id="{3D415039-42A0-769F-12F8-477FA2D617CE}"/>
                  </a:ext>
                </a:extLst>
              </p:cNvPr>
              <p:cNvSpPr>
                <a:spLocks noChangeShapeType="1"/>
              </p:cNvSpPr>
              <p:nvPr/>
            </p:nvSpPr>
            <p:spPr bwMode="auto">
              <a:xfrm rot="-5400000">
                <a:off x="2201"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06" name="Line 802">
                <a:extLst>
                  <a:ext uri="{FF2B5EF4-FFF2-40B4-BE49-F238E27FC236}">
                    <a16:creationId xmlns:a16="http://schemas.microsoft.com/office/drawing/2014/main" id="{FDE93A23-444F-7A47-94CD-EECFA042939E}"/>
                  </a:ext>
                </a:extLst>
              </p:cNvPr>
              <p:cNvSpPr>
                <a:spLocks noChangeShapeType="1"/>
              </p:cNvSpPr>
              <p:nvPr/>
            </p:nvSpPr>
            <p:spPr bwMode="auto">
              <a:xfrm rot="16200000" flipH="1">
                <a:off x="2913"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07" name="Line 803">
                <a:extLst>
                  <a:ext uri="{FF2B5EF4-FFF2-40B4-BE49-F238E27FC236}">
                    <a16:creationId xmlns:a16="http://schemas.microsoft.com/office/drawing/2014/main" id="{FCAAE098-B726-8B97-6557-B99C15668179}"/>
                  </a:ext>
                </a:extLst>
              </p:cNvPr>
              <p:cNvSpPr>
                <a:spLocks noChangeShapeType="1"/>
              </p:cNvSpPr>
              <p:nvPr/>
            </p:nvSpPr>
            <p:spPr bwMode="auto">
              <a:xfrm rot="-5400000" flipH="1" flipV="1">
                <a:off x="2914"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08" name="Line 804">
                <a:extLst>
                  <a:ext uri="{FF2B5EF4-FFF2-40B4-BE49-F238E27FC236}">
                    <a16:creationId xmlns:a16="http://schemas.microsoft.com/office/drawing/2014/main" id="{4F620570-D195-6A6E-450E-3E386CBB248E}"/>
                  </a:ext>
                </a:extLst>
              </p:cNvPr>
              <p:cNvSpPr>
                <a:spLocks noChangeShapeType="1"/>
              </p:cNvSpPr>
              <p:nvPr/>
            </p:nvSpPr>
            <p:spPr bwMode="auto">
              <a:xfrm rot="16200000" flipH="1">
                <a:off x="2671"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09" name="Line 805">
                <a:extLst>
                  <a:ext uri="{FF2B5EF4-FFF2-40B4-BE49-F238E27FC236}">
                    <a16:creationId xmlns:a16="http://schemas.microsoft.com/office/drawing/2014/main" id="{317822F4-86C6-C9A0-443F-4BB7758A2C2D}"/>
                  </a:ext>
                </a:extLst>
              </p:cNvPr>
              <p:cNvSpPr>
                <a:spLocks noChangeShapeType="1"/>
              </p:cNvSpPr>
              <p:nvPr/>
            </p:nvSpPr>
            <p:spPr bwMode="auto">
              <a:xfrm rot="-5400000" flipH="1" flipV="1">
                <a:off x="2672"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10" name="Line 806">
                <a:extLst>
                  <a:ext uri="{FF2B5EF4-FFF2-40B4-BE49-F238E27FC236}">
                    <a16:creationId xmlns:a16="http://schemas.microsoft.com/office/drawing/2014/main" id="{E6F18176-B62F-2AAE-6441-6CAF1ED0F0A0}"/>
                  </a:ext>
                </a:extLst>
              </p:cNvPr>
              <p:cNvSpPr>
                <a:spLocks noChangeShapeType="1"/>
              </p:cNvSpPr>
              <p:nvPr/>
            </p:nvSpPr>
            <p:spPr bwMode="auto">
              <a:xfrm rot="16200000" flipV="1">
                <a:off x="2793" y="2746"/>
                <a:ext cx="81"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11" name="Line 807">
                <a:extLst>
                  <a:ext uri="{FF2B5EF4-FFF2-40B4-BE49-F238E27FC236}">
                    <a16:creationId xmlns:a16="http://schemas.microsoft.com/office/drawing/2014/main" id="{CFECF5DE-99EB-E1E9-34EB-2724742F2632}"/>
                  </a:ext>
                </a:extLst>
              </p:cNvPr>
              <p:cNvSpPr>
                <a:spLocks noChangeShapeType="1"/>
              </p:cNvSpPr>
              <p:nvPr/>
            </p:nvSpPr>
            <p:spPr bwMode="auto">
              <a:xfrm rot="-5400000" flipH="1" flipV="1">
                <a:off x="2792" y="1651"/>
                <a:ext cx="81"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12" name="Line 808">
                <a:extLst>
                  <a:ext uri="{FF2B5EF4-FFF2-40B4-BE49-F238E27FC236}">
                    <a16:creationId xmlns:a16="http://schemas.microsoft.com/office/drawing/2014/main" id="{0828C408-BB42-8123-D7FF-BCE2A43716C9}"/>
                  </a:ext>
                </a:extLst>
              </p:cNvPr>
              <p:cNvSpPr>
                <a:spLocks noChangeShapeType="1"/>
              </p:cNvSpPr>
              <p:nvPr/>
            </p:nvSpPr>
            <p:spPr bwMode="auto">
              <a:xfrm rot="-5400000">
                <a:off x="2449"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13" name="Line 809">
                <a:extLst>
                  <a:ext uri="{FF2B5EF4-FFF2-40B4-BE49-F238E27FC236}">
                    <a16:creationId xmlns:a16="http://schemas.microsoft.com/office/drawing/2014/main" id="{53659113-860D-CF53-6936-A6B951034E4B}"/>
                  </a:ext>
                </a:extLst>
              </p:cNvPr>
              <p:cNvSpPr>
                <a:spLocks noChangeShapeType="1"/>
              </p:cNvSpPr>
              <p:nvPr/>
            </p:nvSpPr>
            <p:spPr bwMode="auto">
              <a:xfrm rot="-5400000">
                <a:off x="2448"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14" name="Line 810">
                <a:extLst>
                  <a:ext uri="{FF2B5EF4-FFF2-40B4-BE49-F238E27FC236}">
                    <a16:creationId xmlns:a16="http://schemas.microsoft.com/office/drawing/2014/main" id="{00E38102-2DFA-F275-62E1-404152E47A81}"/>
                  </a:ext>
                </a:extLst>
              </p:cNvPr>
              <p:cNvSpPr>
                <a:spLocks noChangeShapeType="1"/>
              </p:cNvSpPr>
              <p:nvPr/>
            </p:nvSpPr>
            <p:spPr bwMode="auto">
              <a:xfrm rot="16200000" flipV="1">
                <a:off x="2298"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15" name="Line 811">
                <a:extLst>
                  <a:ext uri="{FF2B5EF4-FFF2-40B4-BE49-F238E27FC236}">
                    <a16:creationId xmlns:a16="http://schemas.microsoft.com/office/drawing/2014/main" id="{86AC242C-0953-41F0-D4C3-B82CEE02219B}"/>
                  </a:ext>
                </a:extLst>
              </p:cNvPr>
              <p:cNvSpPr>
                <a:spLocks noChangeShapeType="1"/>
              </p:cNvSpPr>
              <p:nvPr/>
            </p:nvSpPr>
            <p:spPr bwMode="auto">
              <a:xfrm rot="16200000" flipV="1">
                <a:off x="3300"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16" name="Line 812">
                <a:extLst>
                  <a:ext uri="{FF2B5EF4-FFF2-40B4-BE49-F238E27FC236}">
                    <a16:creationId xmlns:a16="http://schemas.microsoft.com/office/drawing/2014/main" id="{40A31363-BEA1-CB55-7962-BE854363BC4F}"/>
                  </a:ext>
                </a:extLst>
              </p:cNvPr>
              <p:cNvSpPr>
                <a:spLocks noChangeShapeType="1"/>
              </p:cNvSpPr>
              <p:nvPr/>
            </p:nvSpPr>
            <p:spPr bwMode="auto">
              <a:xfrm rot="-5400000" flipH="1" flipV="1">
                <a:off x="2297"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17" name="Line 813">
                <a:extLst>
                  <a:ext uri="{FF2B5EF4-FFF2-40B4-BE49-F238E27FC236}">
                    <a16:creationId xmlns:a16="http://schemas.microsoft.com/office/drawing/2014/main" id="{2A498162-3907-5979-CE96-C626B569AE1B}"/>
                  </a:ext>
                </a:extLst>
              </p:cNvPr>
              <p:cNvSpPr>
                <a:spLocks noChangeShapeType="1"/>
              </p:cNvSpPr>
              <p:nvPr/>
            </p:nvSpPr>
            <p:spPr bwMode="auto">
              <a:xfrm rot="-5400000" flipH="1" flipV="1">
                <a:off x="3299"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18" name="Line 814">
                <a:extLst>
                  <a:ext uri="{FF2B5EF4-FFF2-40B4-BE49-F238E27FC236}">
                    <a16:creationId xmlns:a16="http://schemas.microsoft.com/office/drawing/2014/main" id="{2322D577-23B4-C239-773D-3E6D2ABF3C49}"/>
                  </a:ext>
                </a:extLst>
              </p:cNvPr>
              <p:cNvSpPr>
                <a:spLocks noChangeShapeType="1"/>
              </p:cNvSpPr>
              <p:nvPr/>
            </p:nvSpPr>
            <p:spPr bwMode="auto">
              <a:xfrm rot="-5400000" flipH="1" flipV="1">
                <a:off x="3173"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19" name="Line 815">
                <a:extLst>
                  <a:ext uri="{FF2B5EF4-FFF2-40B4-BE49-F238E27FC236}">
                    <a16:creationId xmlns:a16="http://schemas.microsoft.com/office/drawing/2014/main" id="{C52E79E1-E93A-9B4A-C88E-E6F0C6194D45}"/>
                  </a:ext>
                </a:extLst>
              </p:cNvPr>
              <p:cNvSpPr>
                <a:spLocks noChangeShapeType="1"/>
              </p:cNvSpPr>
              <p:nvPr/>
            </p:nvSpPr>
            <p:spPr bwMode="auto">
              <a:xfrm rot="-5400000" flipH="1" flipV="1">
                <a:off x="2424"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20" name="Line 816">
                <a:extLst>
                  <a:ext uri="{FF2B5EF4-FFF2-40B4-BE49-F238E27FC236}">
                    <a16:creationId xmlns:a16="http://schemas.microsoft.com/office/drawing/2014/main" id="{23A034E6-0AF1-208C-7DBC-108C698884FD}"/>
                  </a:ext>
                </a:extLst>
              </p:cNvPr>
              <p:cNvSpPr>
                <a:spLocks noChangeShapeType="1"/>
              </p:cNvSpPr>
              <p:nvPr/>
            </p:nvSpPr>
            <p:spPr bwMode="auto">
              <a:xfrm rot="16200000" flipH="1">
                <a:off x="2425"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21" name="Line 817">
                <a:extLst>
                  <a:ext uri="{FF2B5EF4-FFF2-40B4-BE49-F238E27FC236}">
                    <a16:creationId xmlns:a16="http://schemas.microsoft.com/office/drawing/2014/main" id="{6EC36546-B1BA-77A5-C388-93FABA88C004}"/>
                  </a:ext>
                </a:extLst>
              </p:cNvPr>
              <p:cNvSpPr>
                <a:spLocks noChangeShapeType="1"/>
              </p:cNvSpPr>
              <p:nvPr/>
            </p:nvSpPr>
            <p:spPr bwMode="auto">
              <a:xfrm rot="16200000" flipH="1">
                <a:off x="3174"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22" name="Line 818">
                <a:extLst>
                  <a:ext uri="{FF2B5EF4-FFF2-40B4-BE49-F238E27FC236}">
                    <a16:creationId xmlns:a16="http://schemas.microsoft.com/office/drawing/2014/main" id="{27C255D9-F732-DF22-B011-602F854F92C8}"/>
                  </a:ext>
                </a:extLst>
              </p:cNvPr>
              <p:cNvSpPr>
                <a:spLocks noChangeShapeType="1"/>
              </p:cNvSpPr>
              <p:nvPr/>
            </p:nvSpPr>
            <p:spPr bwMode="auto">
              <a:xfrm rot="16200000" flipH="1">
                <a:off x="2322"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23" name="Line 819">
                <a:extLst>
                  <a:ext uri="{FF2B5EF4-FFF2-40B4-BE49-F238E27FC236}">
                    <a16:creationId xmlns:a16="http://schemas.microsoft.com/office/drawing/2014/main" id="{376BAA1C-B06D-E5DF-2699-4DC0585703D3}"/>
                  </a:ext>
                </a:extLst>
              </p:cNvPr>
              <p:cNvSpPr>
                <a:spLocks noChangeShapeType="1"/>
              </p:cNvSpPr>
              <p:nvPr/>
            </p:nvSpPr>
            <p:spPr bwMode="auto">
              <a:xfrm rot="16200000" flipH="1">
                <a:off x="2321"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24" name="Line 820">
                <a:extLst>
                  <a:ext uri="{FF2B5EF4-FFF2-40B4-BE49-F238E27FC236}">
                    <a16:creationId xmlns:a16="http://schemas.microsoft.com/office/drawing/2014/main" id="{93AD7CF9-B6A2-5EC9-4B74-6673C40DDF1E}"/>
                  </a:ext>
                </a:extLst>
              </p:cNvPr>
              <p:cNvSpPr>
                <a:spLocks noChangeShapeType="1"/>
              </p:cNvSpPr>
              <p:nvPr/>
            </p:nvSpPr>
            <p:spPr bwMode="auto">
              <a:xfrm rot="-5400000">
                <a:off x="2944"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25" name="Line 821">
                <a:extLst>
                  <a:ext uri="{FF2B5EF4-FFF2-40B4-BE49-F238E27FC236}">
                    <a16:creationId xmlns:a16="http://schemas.microsoft.com/office/drawing/2014/main" id="{8038B168-C55D-2F1E-39DE-B0F35FE5A5B6}"/>
                  </a:ext>
                </a:extLst>
              </p:cNvPr>
              <p:cNvSpPr>
                <a:spLocks noChangeShapeType="1"/>
              </p:cNvSpPr>
              <p:nvPr/>
            </p:nvSpPr>
            <p:spPr bwMode="auto">
              <a:xfrm rot="-5400000">
                <a:off x="2943"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26" name="Line 822">
                <a:extLst>
                  <a:ext uri="{FF2B5EF4-FFF2-40B4-BE49-F238E27FC236}">
                    <a16:creationId xmlns:a16="http://schemas.microsoft.com/office/drawing/2014/main" id="{D21ED1C7-945E-E777-5165-6DFAE262D33F}"/>
                  </a:ext>
                </a:extLst>
              </p:cNvPr>
              <p:cNvSpPr>
                <a:spLocks noChangeShapeType="1"/>
              </p:cNvSpPr>
              <p:nvPr/>
            </p:nvSpPr>
            <p:spPr bwMode="auto">
              <a:xfrm rot="-5400000">
                <a:off x="2702"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27" name="Line 823">
                <a:extLst>
                  <a:ext uri="{FF2B5EF4-FFF2-40B4-BE49-F238E27FC236}">
                    <a16:creationId xmlns:a16="http://schemas.microsoft.com/office/drawing/2014/main" id="{88FE1A8F-2BDD-8FFF-1CBA-42ADDC5C676D}"/>
                  </a:ext>
                </a:extLst>
              </p:cNvPr>
              <p:cNvSpPr>
                <a:spLocks noChangeShapeType="1"/>
              </p:cNvSpPr>
              <p:nvPr/>
            </p:nvSpPr>
            <p:spPr bwMode="auto">
              <a:xfrm rot="-5400000">
                <a:off x="2701"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28" name="Line 824">
                <a:extLst>
                  <a:ext uri="{FF2B5EF4-FFF2-40B4-BE49-F238E27FC236}">
                    <a16:creationId xmlns:a16="http://schemas.microsoft.com/office/drawing/2014/main" id="{7B5D3AB0-E2F0-279F-2279-888D8B44BD56}"/>
                  </a:ext>
                </a:extLst>
              </p:cNvPr>
              <p:cNvSpPr>
                <a:spLocks noChangeShapeType="1"/>
              </p:cNvSpPr>
              <p:nvPr/>
            </p:nvSpPr>
            <p:spPr bwMode="auto">
              <a:xfrm rot="-5400000">
                <a:off x="3203"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29" name="Line 825">
                <a:extLst>
                  <a:ext uri="{FF2B5EF4-FFF2-40B4-BE49-F238E27FC236}">
                    <a16:creationId xmlns:a16="http://schemas.microsoft.com/office/drawing/2014/main" id="{F50091D5-B9ED-AAFA-3464-5FBFE41466DF}"/>
                  </a:ext>
                </a:extLst>
              </p:cNvPr>
              <p:cNvSpPr>
                <a:spLocks noChangeShapeType="1"/>
              </p:cNvSpPr>
              <p:nvPr/>
            </p:nvSpPr>
            <p:spPr bwMode="auto">
              <a:xfrm rot="-5400000" flipH="1" flipV="1">
                <a:off x="304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30" name="Line 826">
                <a:extLst>
                  <a:ext uri="{FF2B5EF4-FFF2-40B4-BE49-F238E27FC236}">
                    <a16:creationId xmlns:a16="http://schemas.microsoft.com/office/drawing/2014/main" id="{9F260BAC-FF03-1043-5E26-D344364F8986}"/>
                  </a:ext>
                </a:extLst>
              </p:cNvPr>
              <p:cNvSpPr>
                <a:spLocks noChangeShapeType="1"/>
              </p:cNvSpPr>
              <p:nvPr/>
            </p:nvSpPr>
            <p:spPr bwMode="auto">
              <a:xfrm rot="16200000" flipV="1">
                <a:off x="304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31" name="Line 827">
                <a:extLst>
                  <a:ext uri="{FF2B5EF4-FFF2-40B4-BE49-F238E27FC236}">
                    <a16:creationId xmlns:a16="http://schemas.microsoft.com/office/drawing/2014/main" id="{716A5E44-A169-209A-657D-61C19B6F45DF}"/>
                  </a:ext>
                </a:extLst>
              </p:cNvPr>
              <p:cNvSpPr>
                <a:spLocks noChangeShapeType="1"/>
              </p:cNvSpPr>
              <p:nvPr/>
            </p:nvSpPr>
            <p:spPr bwMode="auto">
              <a:xfrm rot="-5400000" flipH="1" flipV="1">
                <a:off x="255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32" name="Line 828">
                <a:extLst>
                  <a:ext uri="{FF2B5EF4-FFF2-40B4-BE49-F238E27FC236}">
                    <a16:creationId xmlns:a16="http://schemas.microsoft.com/office/drawing/2014/main" id="{21E01CFA-4E5D-B24B-06A6-11E37A879E51}"/>
                  </a:ext>
                </a:extLst>
              </p:cNvPr>
              <p:cNvSpPr>
                <a:spLocks noChangeShapeType="1"/>
              </p:cNvSpPr>
              <p:nvPr/>
            </p:nvSpPr>
            <p:spPr bwMode="auto">
              <a:xfrm rot="16200000" flipV="1">
                <a:off x="255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33" name="Line 829">
                <a:extLst>
                  <a:ext uri="{FF2B5EF4-FFF2-40B4-BE49-F238E27FC236}">
                    <a16:creationId xmlns:a16="http://schemas.microsoft.com/office/drawing/2014/main" id="{A0EE2C7B-57B9-C2B7-A64E-FDD928444F73}"/>
                  </a:ext>
                </a:extLst>
              </p:cNvPr>
              <p:cNvSpPr>
                <a:spLocks noChangeShapeType="1"/>
              </p:cNvSpPr>
              <p:nvPr/>
            </p:nvSpPr>
            <p:spPr bwMode="auto">
              <a:xfrm rot="-5400000" flipH="1" flipV="1">
                <a:off x="3174"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34" name="Line 830">
                <a:extLst>
                  <a:ext uri="{FF2B5EF4-FFF2-40B4-BE49-F238E27FC236}">
                    <a16:creationId xmlns:a16="http://schemas.microsoft.com/office/drawing/2014/main" id="{5049A8CF-B2FA-71AA-3B34-114D9FF813C1}"/>
                  </a:ext>
                </a:extLst>
              </p:cNvPr>
              <p:cNvSpPr>
                <a:spLocks noChangeShapeType="1"/>
              </p:cNvSpPr>
              <p:nvPr/>
            </p:nvSpPr>
            <p:spPr bwMode="auto">
              <a:xfrm rot="-5400000" flipH="1" flipV="1">
                <a:off x="2425"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35" name="Line 831">
                <a:extLst>
                  <a:ext uri="{FF2B5EF4-FFF2-40B4-BE49-F238E27FC236}">
                    <a16:creationId xmlns:a16="http://schemas.microsoft.com/office/drawing/2014/main" id="{B4F29378-4F0E-AACF-5CE7-511B8B83412F}"/>
                  </a:ext>
                </a:extLst>
              </p:cNvPr>
              <p:cNvSpPr>
                <a:spLocks noChangeShapeType="1"/>
              </p:cNvSpPr>
              <p:nvPr/>
            </p:nvSpPr>
            <p:spPr bwMode="auto">
              <a:xfrm rot="16200000" flipH="1">
                <a:off x="2424"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36" name="Line 832">
                <a:extLst>
                  <a:ext uri="{FF2B5EF4-FFF2-40B4-BE49-F238E27FC236}">
                    <a16:creationId xmlns:a16="http://schemas.microsoft.com/office/drawing/2014/main" id="{5F7034D3-F25D-3FEE-2696-B093348D3D39}"/>
                  </a:ext>
                </a:extLst>
              </p:cNvPr>
              <p:cNvSpPr>
                <a:spLocks noChangeShapeType="1"/>
              </p:cNvSpPr>
              <p:nvPr/>
            </p:nvSpPr>
            <p:spPr bwMode="auto">
              <a:xfrm rot="16200000" flipH="1">
                <a:off x="3173"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37" name="Line 833">
                <a:extLst>
                  <a:ext uri="{FF2B5EF4-FFF2-40B4-BE49-F238E27FC236}">
                    <a16:creationId xmlns:a16="http://schemas.microsoft.com/office/drawing/2014/main" id="{183AAAFF-B012-6EF2-10F8-AF375F6E7BCD}"/>
                  </a:ext>
                </a:extLst>
              </p:cNvPr>
              <p:cNvSpPr>
                <a:spLocks noChangeShapeType="1"/>
              </p:cNvSpPr>
              <p:nvPr/>
            </p:nvSpPr>
            <p:spPr bwMode="auto">
              <a:xfrm rot="16200000" flipH="1">
                <a:off x="3071"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38" name="Line 834">
                <a:extLst>
                  <a:ext uri="{FF2B5EF4-FFF2-40B4-BE49-F238E27FC236}">
                    <a16:creationId xmlns:a16="http://schemas.microsoft.com/office/drawing/2014/main" id="{EE11E489-19B4-5439-5331-E17F8A125DEE}"/>
                  </a:ext>
                </a:extLst>
              </p:cNvPr>
              <p:cNvSpPr>
                <a:spLocks noChangeShapeType="1"/>
              </p:cNvSpPr>
              <p:nvPr/>
            </p:nvSpPr>
            <p:spPr bwMode="auto">
              <a:xfrm rot="16200000" flipH="1">
                <a:off x="3070"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39" name="Line 835">
                <a:extLst>
                  <a:ext uri="{FF2B5EF4-FFF2-40B4-BE49-F238E27FC236}">
                    <a16:creationId xmlns:a16="http://schemas.microsoft.com/office/drawing/2014/main" id="{4573F786-B7EF-9DB6-8A21-2F5DF13CD642}"/>
                  </a:ext>
                </a:extLst>
              </p:cNvPr>
              <p:cNvSpPr>
                <a:spLocks noChangeShapeType="1"/>
              </p:cNvSpPr>
              <p:nvPr/>
            </p:nvSpPr>
            <p:spPr bwMode="auto">
              <a:xfrm rot="16200000" flipH="1">
                <a:off x="2920"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40" name="Line 836">
                <a:extLst>
                  <a:ext uri="{FF2B5EF4-FFF2-40B4-BE49-F238E27FC236}">
                    <a16:creationId xmlns:a16="http://schemas.microsoft.com/office/drawing/2014/main" id="{8385730D-1905-381F-F71D-BBE87BF8AA6E}"/>
                  </a:ext>
                </a:extLst>
              </p:cNvPr>
              <p:cNvSpPr>
                <a:spLocks noChangeShapeType="1"/>
              </p:cNvSpPr>
              <p:nvPr/>
            </p:nvSpPr>
            <p:spPr bwMode="auto">
              <a:xfrm rot="-5400000" flipH="1" flipV="1">
                <a:off x="2919"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41" name="Line 837">
                <a:extLst>
                  <a:ext uri="{FF2B5EF4-FFF2-40B4-BE49-F238E27FC236}">
                    <a16:creationId xmlns:a16="http://schemas.microsoft.com/office/drawing/2014/main" id="{75441F8B-F10B-C9E2-DB70-FEA31EA22740}"/>
                  </a:ext>
                </a:extLst>
              </p:cNvPr>
              <p:cNvSpPr>
                <a:spLocks noChangeShapeType="1"/>
              </p:cNvSpPr>
              <p:nvPr/>
            </p:nvSpPr>
            <p:spPr bwMode="auto">
              <a:xfrm rot="-5400000" flipH="1" flipV="1">
                <a:off x="2677"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42" name="Line 838">
                <a:extLst>
                  <a:ext uri="{FF2B5EF4-FFF2-40B4-BE49-F238E27FC236}">
                    <a16:creationId xmlns:a16="http://schemas.microsoft.com/office/drawing/2014/main" id="{193F9D48-8ABB-9D27-9424-55B5B7EE09C7}"/>
                  </a:ext>
                </a:extLst>
              </p:cNvPr>
              <p:cNvSpPr>
                <a:spLocks noChangeShapeType="1"/>
              </p:cNvSpPr>
              <p:nvPr/>
            </p:nvSpPr>
            <p:spPr bwMode="auto">
              <a:xfrm rot="16200000" flipH="1">
                <a:off x="2678"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43" name="Line 839">
                <a:extLst>
                  <a:ext uri="{FF2B5EF4-FFF2-40B4-BE49-F238E27FC236}">
                    <a16:creationId xmlns:a16="http://schemas.microsoft.com/office/drawing/2014/main" id="{09A95BD0-D833-7060-3AFD-71FC416BC720}"/>
                  </a:ext>
                </a:extLst>
              </p:cNvPr>
              <p:cNvSpPr>
                <a:spLocks noChangeShapeType="1"/>
              </p:cNvSpPr>
              <p:nvPr/>
            </p:nvSpPr>
            <p:spPr bwMode="auto">
              <a:xfrm rot="16200000" flipV="1">
                <a:off x="2798" y="1876"/>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44" name="Line 840">
                <a:extLst>
                  <a:ext uri="{FF2B5EF4-FFF2-40B4-BE49-F238E27FC236}">
                    <a16:creationId xmlns:a16="http://schemas.microsoft.com/office/drawing/2014/main" id="{50ECC2B6-F33B-283D-93BA-2F0327C20BD7}"/>
                  </a:ext>
                </a:extLst>
              </p:cNvPr>
              <p:cNvSpPr>
                <a:spLocks noChangeShapeType="1"/>
              </p:cNvSpPr>
              <p:nvPr/>
            </p:nvSpPr>
            <p:spPr bwMode="auto">
              <a:xfrm rot="-5400000" flipH="1" flipV="1">
                <a:off x="2799" y="2521"/>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45" name="Line 841">
                <a:extLst>
                  <a:ext uri="{FF2B5EF4-FFF2-40B4-BE49-F238E27FC236}">
                    <a16:creationId xmlns:a16="http://schemas.microsoft.com/office/drawing/2014/main" id="{6110B576-61BB-4128-5638-FB48F4173611}"/>
                  </a:ext>
                </a:extLst>
              </p:cNvPr>
              <p:cNvSpPr>
                <a:spLocks noChangeShapeType="1"/>
              </p:cNvSpPr>
              <p:nvPr/>
            </p:nvSpPr>
            <p:spPr bwMode="auto">
              <a:xfrm rot="-5400000">
                <a:off x="2454"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46" name="Line 842">
                <a:extLst>
                  <a:ext uri="{FF2B5EF4-FFF2-40B4-BE49-F238E27FC236}">
                    <a16:creationId xmlns:a16="http://schemas.microsoft.com/office/drawing/2014/main" id="{FFD2FDFB-E4F4-76E6-8C61-D86771E57DC2}"/>
                  </a:ext>
                </a:extLst>
              </p:cNvPr>
              <p:cNvSpPr>
                <a:spLocks noChangeShapeType="1"/>
              </p:cNvSpPr>
              <p:nvPr/>
            </p:nvSpPr>
            <p:spPr bwMode="auto">
              <a:xfrm rot="16200000" flipH="1">
                <a:off x="2575"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47" name="Line 843">
                <a:extLst>
                  <a:ext uri="{FF2B5EF4-FFF2-40B4-BE49-F238E27FC236}">
                    <a16:creationId xmlns:a16="http://schemas.microsoft.com/office/drawing/2014/main" id="{1F915649-3A0B-19CE-7F27-163F59AE6150}"/>
                  </a:ext>
                </a:extLst>
              </p:cNvPr>
              <p:cNvSpPr>
                <a:spLocks noChangeShapeType="1"/>
              </p:cNvSpPr>
              <p:nvPr/>
            </p:nvSpPr>
            <p:spPr bwMode="auto">
              <a:xfrm rot="16200000" flipH="1">
                <a:off x="2576"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48" name="Line 844">
                <a:extLst>
                  <a:ext uri="{FF2B5EF4-FFF2-40B4-BE49-F238E27FC236}">
                    <a16:creationId xmlns:a16="http://schemas.microsoft.com/office/drawing/2014/main" id="{8929AB02-0E8B-D2C0-E59F-1585639CF0DF}"/>
                  </a:ext>
                </a:extLst>
              </p:cNvPr>
              <p:cNvSpPr>
                <a:spLocks noChangeShapeType="1"/>
              </p:cNvSpPr>
              <p:nvPr/>
            </p:nvSpPr>
            <p:spPr bwMode="auto">
              <a:xfrm rot="16200000" flipV="1">
                <a:off x="304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49" name="Line 845">
                <a:extLst>
                  <a:ext uri="{FF2B5EF4-FFF2-40B4-BE49-F238E27FC236}">
                    <a16:creationId xmlns:a16="http://schemas.microsoft.com/office/drawing/2014/main" id="{527B85DB-F367-C5DC-EB2E-B7B199C140A2}"/>
                  </a:ext>
                </a:extLst>
              </p:cNvPr>
              <p:cNvSpPr>
                <a:spLocks noChangeShapeType="1"/>
              </p:cNvSpPr>
              <p:nvPr/>
            </p:nvSpPr>
            <p:spPr bwMode="auto">
              <a:xfrm rot="16200000" flipV="1">
                <a:off x="255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50" name="Line 846">
                <a:extLst>
                  <a:ext uri="{FF2B5EF4-FFF2-40B4-BE49-F238E27FC236}">
                    <a16:creationId xmlns:a16="http://schemas.microsoft.com/office/drawing/2014/main" id="{03932DDB-57B3-6717-48B4-9BB8C5A29192}"/>
                  </a:ext>
                </a:extLst>
              </p:cNvPr>
              <p:cNvSpPr>
                <a:spLocks noChangeShapeType="1"/>
              </p:cNvSpPr>
              <p:nvPr/>
            </p:nvSpPr>
            <p:spPr bwMode="auto">
              <a:xfrm rot="-5400000" flipH="1" flipV="1">
                <a:off x="304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51" name="Line 847">
                <a:extLst>
                  <a:ext uri="{FF2B5EF4-FFF2-40B4-BE49-F238E27FC236}">
                    <a16:creationId xmlns:a16="http://schemas.microsoft.com/office/drawing/2014/main" id="{39AEEA3F-FC21-503B-811E-DD53B2CD3D38}"/>
                  </a:ext>
                </a:extLst>
              </p:cNvPr>
              <p:cNvSpPr>
                <a:spLocks noChangeShapeType="1"/>
              </p:cNvSpPr>
              <p:nvPr/>
            </p:nvSpPr>
            <p:spPr bwMode="auto">
              <a:xfrm rot="-5400000" flipH="1" flipV="1">
                <a:off x="255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52" name="Line 848">
                <a:extLst>
                  <a:ext uri="{FF2B5EF4-FFF2-40B4-BE49-F238E27FC236}">
                    <a16:creationId xmlns:a16="http://schemas.microsoft.com/office/drawing/2014/main" id="{C2E4F7EA-F796-6248-C40B-3BC5F1B7AAD6}"/>
                  </a:ext>
                </a:extLst>
              </p:cNvPr>
              <p:cNvSpPr>
                <a:spLocks noChangeShapeType="1"/>
              </p:cNvSpPr>
              <p:nvPr/>
            </p:nvSpPr>
            <p:spPr bwMode="auto">
              <a:xfrm rot="16200000" flipH="1">
                <a:off x="2818"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53" name="Line 849">
                <a:extLst>
                  <a:ext uri="{FF2B5EF4-FFF2-40B4-BE49-F238E27FC236}">
                    <a16:creationId xmlns:a16="http://schemas.microsoft.com/office/drawing/2014/main" id="{C452AB18-DB12-3558-9EC6-FC2A507ECBCE}"/>
                  </a:ext>
                </a:extLst>
              </p:cNvPr>
              <p:cNvSpPr>
                <a:spLocks noChangeShapeType="1"/>
              </p:cNvSpPr>
              <p:nvPr/>
            </p:nvSpPr>
            <p:spPr bwMode="auto">
              <a:xfrm rot="16200000" flipH="1">
                <a:off x="2817"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54" name="Line 850">
                <a:extLst>
                  <a:ext uri="{FF2B5EF4-FFF2-40B4-BE49-F238E27FC236}">
                    <a16:creationId xmlns:a16="http://schemas.microsoft.com/office/drawing/2014/main" id="{5D254BF3-3C47-6516-D92D-4ED744AEBE46}"/>
                  </a:ext>
                </a:extLst>
              </p:cNvPr>
              <p:cNvSpPr>
                <a:spLocks noChangeShapeType="1"/>
              </p:cNvSpPr>
              <p:nvPr/>
            </p:nvSpPr>
            <p:spPr bwMode="auto">
              <a:xfrm rot="-5400000">
                <a:off x="2949"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55" name="Line 851">
                <a:extLst>
                  <a:ext uri="{FF2B5EF4-FFF2-40B4-BE49-F238E27FC236}">
                    <a16:creationId xmlns:a16="http://schemas.microsoft.com/office/drawing/2014/main" id="{372A8693-B90D-02B6-305E-579431BB0446}"/>
                  </a:ext>
                </a:extLst>
              </p:cNvPr>
              <p:cNvSpPr>
                <a:spLocks noChangeShapeType="1"/>
              </p:cNvSpPr>
              <p:nvPr/>
            </p:nvSpPr>
            <p:spPr bwMode="auto">
              <a:xfrm rot="-5400000" flipH="1" flipV="1">
                <a:off x="2678"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56" name="Line 852">
                <a:extLst>
                  <a:ext uri="{FF2B5EF4-FFF2-40B4-BE49-F238E27FC236}">
                    <a16:creationId xmlns:a16="http://schemas.microsoft.com/office/drawing/2014/main" id="{8C361781-F231-1011-46EB-D19D2F8CC039}"/>
                  </a:ext>
                </a:extLst>
              </p:cNvPr>
              <p:cNvSpPr>
                <a:spLocks noChangeShapeType="1"/>
              </p:cNvSpPr>
              <p:nvPr/>
            </p:nvSpPr>
            <p:spPr bwMode="auto">
              <a:xfrm rot="-5400000" flipH="1" flipV="1">
                <a:off x="2920"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57" name="Line 853">
                <a:extLst>
                  <a:ext uri="{FF2B5EF4-FFF2-40B4-BE49-F238E27FC236}">
                    <a16:creationId xmlns:a16="http://schemas.microsoft.com/office/drawing/2014/main" id="{B39E4466-6A72-40CA-5F09-F1AF8BC491AF}"/>
                  </a:ext>
                </a:extLst>
              </p:cNvPr>
              <p:cNvSpPr>
                <a:spLocks noChangeShapeType="1"/>
              </p:cNvSpPr>
              <p:nvPr/>
            </p:nvSpPr>
            <p:spPr bwMode="auto">
              <a:xfrm rot="16200000" flipH="1">
                <a:off x="2919"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58" name="Line 854">
                <a:extLst>
                  <a:ext uri="{FF2B5EF4-FFF2-40B4-BE49-F238E27FC236}">
                    <a16:creationId xmlns:a16="http://schemas.microsoft.com/office/drawing/2014/main" id="{47C3EED8-D92B-4B83-0A28-52911A76621C}"/>
                  </a:ext>
                </a:extLst>
              </p:cNvPr>
              <p:cNvSpPr>
                <a:spLocks noChangeShapeType="1"/>
              </p:cNvSpPr>
              <p:nvPr/>
            </p:nvSpPr>
            <p:spPr bwMode="auto">
              <a:xfrm rot="16200000" flipH="1">
                <a:off x="2677"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59" name="Line 855">
                <a:extLst>
                  <a:ext uri="{FF2B5EF4-FFF2-40B4-BE49-F238E27FC236}">
                    <a16:creationId xmlns:a16="http://schemas.microsoft.com/office/drawing/2014/main" id="{41E25563-C6FA-3AD7-7920-26062C2DB87C}"/>
                  </a:ext>
                </a:extLst>
              </p:cNvPr>
              <p:cNvSpPr>
                <a:spLocks noChangeShapeType="1"/>
              </p:cNvSpPr>
              <p:nvPr/>
            </p:nvSpPr>
            <p:spPr bwMode="auto">
              <a:xfrm rot="16200000" flipV="1">
                <a:off x="2799" y="2302"/>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60" name="Line 856">
                <a:extLst>
                  <a:ext uri="{FF2B5EF4-FFF2-40B4-BE49-F238E27FC236}">
                    <a16:creationId xmlns:a16="http://schemas.microsoft.com/office/drawing/2014/main" id="{95BF8484-D9E6-3C53-8D38-6DCA6983A32C}"/>
                  </a:ext>
                </a:extLst>
              </p:cNvPr>
              <p:cNvSpPr>
                <a:spLocks noChangeShapeType="1"/>
              </p:cNvSpPr>
              <p:nvPr/>
            </p:nvSpPr>
            <p:spPr bwMode="auto">
              <a:xfrm rot="-5400000" flipH="1" flipV="1">
                <a:off x="2798" y="2095"/>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61" name="Line 857">
                <a:extLst>
                  <a:ext uri="{FF2B5EF4-FFF2-40B4-BE49-F238E27FC236}">
                    <a16:creationId xmlns:a16="http://schemas.microsoft.com/office/drawing/2014/main" id="{D05CB4E9-552B-BF53-DD73-470FF70F3CEA}"/>
                  </a:ext>
                </a:extLst>
              </p:cNvPr>
              <p:cNvSpPr>
                <a:spLocks noChangeShapeType="1"/>
              </p:cNvSpPr>
              <p:nvPr/>
            </p:nvSpPr>
            <p:spPr bwMode="auto">
              <a:xfrm rot="-5400000">
                <a:off x="2707"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23162" name="Group 858">
              <a:extLst>
                <a:ext uri="{FF2B5EF4-FFF2-40B4-BE49-F238E27FC236}">
                  <a16:creationId xmlns:a16="http://schemas.microsoft.com/office/drawing/2014/main" id="{18EC5510-A979-4056-E8AB-BD7B9F1373A5}"/>
                </a:ext>
              </a:extLst>
            </p:cNvPr>
            <p:cNvGrpSpPr>
              <a:grpSpLocks/>
            </p:cNvGrpSpPr>
            <p:nvPr/>
          </p:nvGrpSpPr>
          <p:grpSpPr bwMode="auto">
            <a:xfrm>
              <a:off x="324" y="2583"/>
              <a:ext cx="3056" cy="2489"/>
              <a:chOff x="1369" y="1011"/>
              <a:chExt cx="3056" cy="2489"/>
            </a:xfrm>
          </p:grpSpPr>
          <p:sp>
            <p:nvSpPr>
              <p:cNvPr id="1123163" name="Line 859">
                <a:extLst>
                  <a:ext uri="{FF2B5EF4-FFF2-40B4-BE49-F238E27FC236}">
                    <a16:creationId xmlns:a16="http://schemas.microsoft.com/office/drawing/2014/main" id="{CFF9E0C9-3E2E-85F0-9785-F8131FC1A8FE}"/>
                  </a:ext>
                </a:extLst>
              </p:cNvPr>
              <p:cNvSpPr>
                <a:spLocks noChangeShapeType="1"/>
              </p:cNvSpPr>
              <p:nvPr/>
            </p:nvSpPr>
            <p:spPr bwMode="auto">
              <a:xfrm rot="16200000" flipV="1">
                <a:off x="4325"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64" name="Line 860">
                <a:extLst>
                  <a:ext uri="{FF2B5EF4-FFF2-40B4-BE49-F238E27FC236}">
                    <a16:creationId xmlns:a16="http://schemas.microsoft.com/office/drawing/2014/main" id="{DEC80F7A-84A1-231C-7795-717EE3E77536}"/>
                  </a:ext>
                </a:extLst>
              </p:cNvPr>
              <p:cNvSpPr>
                <a:spLocks noChangeShapeType="1"/>
              </p:cNvSpPr>
              <p:nvPr/>
            </p:nvSpPr>
            <p:spPr bwMode="auto">
              <a:xfrm rot="-5400000" flipH="1" flipV="1">
                <a:off x="4326"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65" name="Line 861">
                <a:extLst>
                  <a:ext uri="{FF2B5EF4-FFF2-40B4-BE49-F238E27FC236}">
                    <a16:creationId xmlns:a16="http://schemas.microsoft.com/office/drawing/2014/main" id="{F220EE65-78B1-3EB2-BA5B-3CB618150987}"/>
                  </a:ext>
                </a:extLst>
              </p:cNvPr>
              <p:cNvSpPr>
                <a:spLocks noChangeShapeType="1"/>
              </p:cNvSpPr>
              <p:nvPr/>
            </p:nvSpPr>
            <p:spPr bwMode="auto">
              <a:xfrm rot="16200000" flipH="1">
                <a:off x="4350"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66" name="Line 862">
                <a:extLst>
                  <a:ext uri="{FF2B5EF4-FFF2-40B4-BE49-F238E27FC236}">
                    <a16:creationId xmlns:a16="http://schemas.microsoft.com/office/drawing/2014/main" id="{D2CF02BB-D7C5-A054-21A0-2CF046713F5F}"/>
                  </a:ext>
                </a:extLst>
              </p:cNvPr>
              <p:cNvSpPr>
                <a:spLocks noChangeShapeType="1"/>
              </p:cNvSpPr>
              <p:nvPr/>
            </p:nvSpPr>
            <p:spPr bwMode="auto">
              <a:xfrm rot="16200000" flipH="1">
                <a:off x="4349"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67" name="Line 863">
                <a:extLst>
                  <a:ext uri="{FF2B5EF4-FFF2-40B4-BE49-F238E27FC236}">
                    <a16:creationId xmlns:a16="http://schemas.microsoft.com/office/drawing/2014/main" id="{4136AEFB-20D5-C47F-9860-3F36D7EA05C7}"/>
                  </a:ext>
                </a:extLst>
              </p:cNvPr>
              <p:cNvSpPr>
                <a:spLocks noChangeShapeType="1"/>
              </p:cNvSpPr>
              <p:nvPr/>
            </p:nvSpPr>
            <p:spPr bwMode="auto">
              <a:xfrm rot="16200000" flipH="1">
                <a:off x="1400"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68" name="Line 864">
                <a:extLst>
                  <a:ext uri="{FF2B5EF4-FFF2-40B4-BE49-F238E27FC236}">
                    <a16:creationId xmlns:a16="http://schemas.microsoft.com/office/drawing/2014/main" id="{50975CB1-7844-DFFE-FF26-5B7250ADFC7C}"/>
                  </a:ext>
                </a:extLst>
              </p:cNvPr>
              <p:cNvSpPr>
                <a:spLocks noChangeShapeType="1"/>
              </p:cNvSpPr>
              <p:nvPr/>
            </p:nvSpPr>
            <p:spPr bwMode="auto">
              <a:xfrm rot="-5400000" flipH="1" flipV="1">
                <a:off x="1399"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69" name="Line 865">
                <a:extLst>
                  <a:ext uri="{FF2B5EF4-FFF2-40B4-BE49-F238E27FC236}">
                    <a16:creationId xmlns:a16="http://schemas.microsoft.com/office/drawing/2014/main" id="{AD024242-6516-D0A8-7716-E4AC5BB3C31A}"/>
                  </a:ext>
                </a:extLst>
              </p:cNvPr>
              <p:cNvSpPr>
                <a:spLocks noChangeShapeType="1"/>
              </p:cNvSpPr>
              <p:nvPr/>
            </p:nvSpPr>
            <p:spPr bwMode="auto">
              <a:xfrm rot="16200000" flipH="1">
                <a:off x="4199"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70" name="Line 866">
                <a:extLst>
                  <a:ext uri="{FF2B5EF4-FFF2-40B4-BE49-F238E27FC236}">
                    <a16:creationId xmlns:a16="http://schemas.microsoft.com/office/drawing/2014/main" id="{71D366D6-A0BA-3CB3-5167-A49336E97302}"/>
                  </a:ext>
                </a:extLst>
              </p:cNvPr>
              <p:cNvSpPr>
                <a:spLocks noChangeShapeType="1"/>
              </p:cNvSpPr>
              <p:nvPr/>
            </p:nvSpPr>
            <p:spPr bwMode="auto">
              <a:xfrm rot="-5400000" flipH="1" flipV="1">
                <a:off x="4198"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71" name="Line 867">
                <a:extLst>
                  <a:ext uri="{FF2B5EF4-FFF2-40B4-BE49-F238E27FC236}">
                    <a16:creationId xmlns:a16="http://schemas.microsoft.com/office/drawing/2014/main" id="{7749490A-8205-439D-A72E-45D4A8BA02E2}"/>
                  </a:ext>
                </a:extLst>
              </p:cNvPr>
              <p:cNvSpPr>
                <a:spLocks noChangeShapeType="1"/>
              </p:cNvSpPr>
              <p:nvPr/>
            </p:nvSpPr>
            <p:spPr bwMode="auto">
              <a:xfrm rot="16200000" flipH="1">
                <a:off x="1297"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72" name="Line 868">
                <a:extLst>
                  <a:ext uri="{FF2B5EF4-FFF2-40B4-BE49-F238E27FC236}">
                    <a16:creationId xmlns:a16="http://schemas.microsoft.com/office/drawing/2014/main" id="{6377E24B-1D87-78E5-08A6-E8C2F4F0A630}"/>
                  </a:ext>
                </a:extLst>
              </p:cNvPr>
              <p:cNvSpPr>
                <a:spLocks noChangeShapeType="1"/>
              </p:cNvSpPr>
              <p:nvPr/>
            </p:nvSpPr>
            <p:spPr bwMode="auto">
              <a:xfrm rot="16200000" flipH="1">
                <a:off x="1296"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73" name="Line 869">
                <a:extLst>
                  <a:ext uri="{FF2B5EF4-FFF2-40B4-BE49-F238E27FC236}">
                    <a16:creationId xmlns:a16="http://schemas.microsoft.com/office/drawing/2014/main" id="{629B6C90-37AE-0264-7039-581A002D37D5}"/>
                  </a:ext>
                </a:extLst>
              </p:cNvPr>
              <p:cNvSpPr>
                <a:spLocks noChangeShapeType="1"/>
              </p:cNvSpPr>
              <p:nvPr/>
            </p:nvSpPr>
            <p:spPr bwMode="auto">
              <a:xfrm rot="16200000" flipV="1">
                <a:off x="4326"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74" name="Line 870">
                <a:extLst>
                  <a:ext uri="{FF2B5EF4-FFF2-40B4-BE49-F238E27FC236}">
                    <a16:creationId xmlns:a16="http://schemas.microsoft.com/office/drawing/2014/main" id="{0D41E432-0F63-D7A2-56ED-81587D1CC442}"/>
                  </a:ext>
                </a:extLst>
              </p:cNvPr>
              <p:cNvSpPr>
                <a:spLocks noChangeShapeType="1"/>
              </p:cNvSpPr>
              <p:nvPr/>
            </p:nvSpPr>
            <p:spPr bwMode="auto">
              <a:xfrm rot="-5400000" flipH="1" flipV="1">
                <a:off x="4325"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75" name="Line 871">
                <a:extLst>
                  <a:ext uri="{FF2B5EF4-FFF2-40B4-BE49-F238E27FC236}">
                    <a16:creationId xmlns:a16="http://schemas.microsoft.com/office/drawing/2014/main" id="{73A74480-3B0D-BD1B-3FA9-0A4E4BE190EE}"/>
                  </a:ext>
                </a:extLst>
              </p:cNvPr>
              <p:cNvSpPr>
                <a:spLocks noChangeShapeType="1"/>
              </p:cNvSpPr>
              <p:nvPr/>
            </p:nvSpPr>
            <p:spPr bwMode="auto">
              <a:xfrm rot="-5400000" flipH="1" flipV="1">
                <a:off x="1526"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76" name="Line 872">
                <a:extLst>
                  <a:ext uri="{FF2B5EF4-FFF2-40B4-BE49-F238E27FC236}">
                    <a16:creationId xmlns:a16="http://schemas.microsoft.com/office/drawing/2014/main" id="{3D2942D0-18C7-5ED7-03E8-2F254D8EFDEE}"/>
                  </a:ext>
                </a:extLst>
              </p:cNvPr>
              <p:cNvSpPr>
                <a:spLocks noChangeShapeType="1"/>
              </p:cNvSpPr>
              <p:nvPr/>
            </p:nvSpPr>
            <p:spPr bwMode="auto">
              <a:xfrm rot="16200000" flipV="1">
                <a:off x="1525"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77" name="Line 873">
                <a:extLst>
                  <a:ext uri="{FF2B5EF4-FFF2-40B4-BE49-F238E27FC236}">
                    <a16:creationId xmlns:a16="http://schemas.microsoft.com/office/drawing/2014/main" id="{76807966-27CB-30FD-4883-7D64FBC90549}"/>
                  </a:ext>
                </a:extLst>
              </p:cNvPr>
              <p:cNvSpPr>
                <a:spLocks noChangeShapeType="1"/>
              </p:cNvSpPr>
              <p:nvPr/>
            </p:nvSpPr>
            <p:spPr bwMode="auto">
              <a:xfrm rot="16200000" flipV="1">
                <a:off x="4071"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78" name="Line 874">
                <a:extLst>
                  <a:ext uri="{FF2B5EF4-FFF2-40B4-BE49-F238E27FC236}">
                    <a16:creationId xmlns:a16="http://schemas.microsoft.com/office/drawing/2014/main" id="{30BD6F1F-C0E5-7A8F-E43E-4F31EACD874D}"/>
                  </a:ext>
                </a:extLst>
              </p:cNvPr>
              <p:cNvSpPr>
                <a:spLocks noChangeShapeType="1"/>
              </p:cNvSpPr>
              <p:nvPr/>
            </p:nvSpPr>
            <p:spPr bwMode="auto">
              <a:xfrm rot="-5400000" flipH="1" flipV="1">
                <a:off x="4072"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79" name="Line 875">
                <a:extLst>
                  <a:ext uri="{FF2B5EF4-FFF2-40B4-BE49-F238E27FC236}">
                    <a16:creationId xmlns:a16="http://schemas.microsoft.com/office/drawing/2014/main" id="{DAA6F0B0-C472-D6B9-192B-C98095C77AC6}"/>
                  </a:ext>
                </a:extLst>
              </p:cNvPr>
              <p:cNvSpPr>
                <a:spLocks noChangeShapeType="1"/>
              </p:cNvSpPr>
              <p:nvPr/>
            </p:nvSpPr>
            <p:spPr bwMode="auto">
              <a:xfrm rot="16200000" flipH="1">
                <a:off x="4096"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80" name="Line 876">
                <a:extLst>
                  <a:ext uri="{FF2B5EF4-FFF2-40B4-BE49-F238E27FC236}">
                    <a16:creationId xmlns:a16="http://schemas.microsoft.com/office/drawing/2014/main" id="{FA426472-55A5-EAAB-8C11-C9DDE25B40A6}"/>
                  </a:ext>
                </a:extLst>
              </p:cNvPr>
              <p:cNvSpPr>
                <a:spLocks noChangeShapeType="1"/>
              </p:cNvSpPr>
              <p:nvPr/>
            </p:nvSpPr>
            <p:spPr bwMode="auto">
              <a:xfrm rot="16200000" flipH="1">
                <a:off x="4095"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81" name="Line 877">
                <a:extLst>
                  <a:ext uri="{FF2B5EF4-FFF2-40B4-BE49-F238E27FC236}">
                    <a16:creationId xmlns:a16="http://schemas.microsoft.com/office/drawing/2014/main" id="{63E8177A-EA07-B768-16ED-99256CA4BAF3}"/>
                  </a:ext>
                </a:extLst>
              </p:cNvPr>
              <p:cNvSpPr>
                <a:spLocks noChangeShapeType="1"/>
              </p:cNvSpPr>
              <p:nvPr/>
            </p:nvSpPr>
            <p:spPr bwMode="auto">
              <a:xfrm rot="16200000" flipH="1">
                <a:off x="4350"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82" name="Line 878">
                <a:extLst>
                  <a:ext uri="{FF2B5EF4-FFF2-40B4-BE49-F238E27FC236}">
                    <a16:creationId xmlns:a16="http://schemas.microsoft.com/office/drawing/2014/main" id="{499A0A8C-F428-7127-314D-3A523C70F5B8}"/>
                  </a:ext>
                </a:extLst>
              </p:cNvPr>
              <p:cNvSpPr>
                <a:spLocks noChangeShapeType="1"/>
              </p:cNvSpPr>
              <p:nvPr/>
            </p:nvSpPr>
            <p:spPr bwMode="auto">
              <a:xfrm rot="16200000" flipH="1">
                <a:off x="4355"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83" name="Line 879">
                <a:extLst>
                  <a:ext uri="{FF2B5EF4-FFF2-40B4-BE49-F238E27FC236}">
                    <a16:creationId xmlns:a16="http://schemas.microsoft.com/office/drawing/2014/main" id="{14B1E4BB-77FD-46B3-A2BA-FB17B4F410DC}"/>
                  </a:ext>
                </a:extLst>
              </p:cNvPr>
              <p:cNvSpPr>
                <a:spLocks noChangeShapeType="1"/>
              </p:cNvSpPr>
              <p:nvPr/>
            </p:nvSpPr>
            <p:spPr bwMode="auto">
              <a:xfrm rot="-5400000" flipH="1" flipV="1">
                <a:off x="4199"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84" name="Line 880">
                <a:extLst>
                  <a:ext uri="{FF2B5EF4-FFF2-40B4-BE49-F238E27FC236}">
                    <a16:creationId xmlns:a16="http://schemas.microsoft.com/office/drawing/2014/main" id="{62D2616C-DBCD-660A-5813-41D7AB8F01D4}"/>
                  </a:ext>
                </a:extLst>
              </p:cNvPr>
              <p:cNvSpPr>
                <a:spLocks noChangeShapeType="1"/>
              </p:cNvSpPr>
              <p:nvPr/>
            </p:nvSpPr>
            <p:spPr bwMode="auto">
              <a:xfrm rot="-5400000" flipH="1" flipV="1">
                <a:off x="1400"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85" name="Line 881">
                <a:extLst>
                  <a:ext uri="{FF2B5EF4-FFF2-40B4-BE49-F238E27FC236}">
                    <a16:creationId xmlns:a16="http://schemas.microsoft.com/office/drawing/2014/main" id="{40C09B36-534B-BD20-B00F-CE4A482324CB}"/>
                  </a:ext>
                </a:extLst>
              </p:cNvPr>
              <p:cNvSpPr>
                <a:spLocks noChangeShapeType="1"/>
              </p:cNvSpPr>
              <p:nvPr/>
            </p:nvSpPr>
            <p:spPr bwMode="auto">
              <a:xfrm rot="16200000" flipH="1">
                <a:off x="1399"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86" name="Line 882">
                <a:extLst>
                  <a:ext uri="{FF2B5EF4-FFF2-40B4-BE49-F238E27FC236}">
                    <a16:creationId xmlns:a16="http://schemas.microsoft.com/office/drawing/2014/main" id="{1089F206-1E25-79ED-5A9D-E61B086F8EA7}"/>
                  </a:ext>
                </a:extLst>
              </p:cNvPr>
              <p:cNvSpPr>
                <a:spLocks noChangeShapeType="1"/>
              </p:cNvSpPr>
              <p:nvPr/>
            </p:nvSpPr>
            <p:spPr bwMode="auto">
              <a:xfrm rot="16200000" flipH="1">
                <a:off x="4198"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87" name="Line 883">
                <a:extLst>
                  <a:ext uri="{FF2B5EF4-FFF2-40B4-BE49-F238E27FC236}">
                    <a16:creationId xmlns:a16="http://schemas.microsoft.com/office/drawing/2014/main" id="{117F6635-60FD-746F-F85C-04B879308593}"/>
                  </a:ext>
                </a:extLst>
              </p:cNvPr>
              <p:cNvSpPr>
                <a:spLocks noChangeShapeType="1"/>
              </p:cNvSpPr>
              <p:nvPr/>
            </p:nvSpPr>
            <p:spPr bwMode="auto">
              <a:xfrm rot="-5400000" flipH="1" flipV="1">
                <a:off x="4326"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88" name="Line 884">
                <a:extLst>
                  <a:ext uri="{FF2B5EF4-FFF2-40B4-BE49-F238E27FC236}">
                    <a16:creationId xmlns:a16="http://schemas.microsoft.com/office/drawing/2014/main" id="{6FB96C49-330C-6C19-0783-81A591463618}"/>
                  </a:ext>
                </a:extLst>
              </p:cNvPr>
              <p:cNvSpPr>
                <a:spLocks noChangeShapeType="1"/>
              </p:cNvSpPr>
              <p:nvPr/>
            </p:nvSpPr>
            <p:spPr bwMode="auto">
              <a:xfrm rot="16200000" flipV="1">
                <a:off x="4320"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89" name="Line 885">
                <a:extLst>
                  <a:ext uri="{FF2B5EF4-FFF2-40B4-BE49-F238E27FC236}">
                    <a16:creationId xmlns:a16="http://schemas.microsoft.com/office/drawing/2014/main" id="{3D7C0BBC-0A7D-29B0-A8F7-A65B335C70A5}"/>
                  </a:ext>
                </a:extLst>
              </p:cNvPr>
              <p:cNvSpPr>
                <a:spLocks noChangeShapeType="1"/>
              </p:cNvSpPr>
              <p:nvPr/>
            </p:nvSpPr>
            <p:spPr bwMode="auto">
              <a:xfrm rot="-5400000">
                <a:off x="4222"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90" name="Line 886">
                <a:extLst>
                  <a:ext uri="{FF2B5EF4-FFF2-40B4-BE49-F238E27FC236}">
                    <a16:creationId xmlns:a16="http://schemas.microsoft.com/office/drawing/2014/main" id="{48C1438E-5D1A-84F9-B75D-88289BDC09AC}"/>
                  </a:ext>
                </a:extLst>
              </p:cNvPr>
              <p:cNvSpPr>
                <a:spLocks noChangeShapeType="1"/>
              </p:cNvSpPr>
              <p:nvPr/>
            </p:nvSpPr>
            <p:spPr bwMode="auto">
              <a:xfrm rot="-5400000">
                <a:off x="4223"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91" name="Line 887">
                <a:extLst>
                  <a:ext uri="{FF2B5EF4-FFF2-40B4-BE49-F238E27FC236}">
                    <a16:creationId xmlns:a16="http://schemas.microsoft.com/office/drawing/2014/main" id="{8C741CE3-138B-1D5F-854C-A9B0291EDE63}"/>
                  </a:ext>
                </a:extLst>
              </p:cNvPr>
              <p:cNvSpPr>
                <a:spLocks noChangeShapeType="1"/>
              </p:cNvSpPr>
              <p:nvPr/>
            </p:nvSpPr>
            <p:spPr bwMode="auto">
              <a:xfrm rot="-5400000" flipH="1" flipV="1">
                <a:off x="1652"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92" name="Line 888">
                <a:extLst>
                  <a:ext uri="{FF2B5EF4-FFF2-40B4-BE49-F238E27FC236}">
                    <a16:creationId xmlns:a16="http://schemas.microsoft.com/office/drawing/2014/main" id="{19F90DDD-23A4-D9E9-D8A0-AA579DC203AA}"/>
                  </a:ext>
                </a:extLst>
              </p:cNvPr>
              <p:cNvSpPr>
                <a:spLocks noChangeShapeType="1"/>
              </p:cNvSpPr>
              <p:nvPr/>
            </p:nvSpPr>
            <p:spPr bwMode="auto">
              <a:xfrm rot="-5400000" flipH="1" flipV="1">
                <a:off x="3945"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93" name="Line 889">
                <a:extLst>
                  <a:ext uri="{FF2B5EF4-FFF2-40B4-BE49-F238E27FC236}">
                    <a16:creationId xmlns:a16="http://schemas.microsoft.com/office/drawing/2014/main" id="{3E5000CD-FA61-B8F9-FADA-FEA682B49E95}"/>
                  </a:ext>
                </a:extLst>
              </p:cNvPr>
              <p:cNvSpPr>
                <a:spLocks noChangeShapeType="1"/>
              </p:cNvSpPr>
              <p:nvPr/>
            </p:nvSpPr>
            <p:spPr bwMode="auto">
              <a:xfrm rot="16200000" flipH="1">
                <a:off x="1653"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94" name="Line 890">
                <a:extLst>
                  <a:ext uri="{FF2B5EF4-FFF2-40B4-BE49-F238E27FC236}">
                    <a16:creationId xmlns:a16="http://schemas.microsoft.com/office/drawing/2014/main" id="{3E2B638F-A213-69E5-9DD6-F723EB759E2A}"/>
                  </a:ext>
                </a:extLst>
              </p:cNvPr>
              <p:cNvSpPr>
                <a:spLocks noChangeShapeType="1"/>
              </p:cNvSpPr>
              <p:nvPr/>
            </p:nvSpPr>
            <p:spPr bwMode="auto">
              <a:xfrm rot="16200000" flipH="1">
                <a:off x="3945"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95" name="Line 891">
                <a:extLst>
                  <a:ext uri="{FF2B5EF4-FFF2-40B4-BE49-F238E27FC236}">
                    <a16:creationId xmlns:a16="http://schemas.microsoft.com/office/drawing/2014/main" id="{390DBBBC-9556-DD0E-1D16-1751B32839C5}"/>
                  </a:ext>
                </a:extLst>
              </p:cNvPr>
              <p:cNvSpPr>
                <a:spLocks noChangeShapeType="1"/>
              </p:cNvSpPr>
              <p:nvPr/>
            </p:nvSpPr>
            <p:spPr bwMode="auto">
              <a:xfrm rot="16200000" flipH="1">
                <a:off x="1549"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96" name="Line 892">
                <a:extLst>
                  <a:ext uri="{FF2B5EF4-FFF2-40B4-BE49-F238E27FC236}">
                    <a16:creationId xmlns:a16="http://schemas.microsoft.com/office/drawing/2014/main" id="{9BBB514B-8AA7-62F4-8FC1-882725A54545}"/>
                  </a:ext>
                </a:extLst>
              </p:cNvPr>
              <p:cNvSpPr>
                <a:spLocks noChangeShapeType="1"/>
              </p:cNvSpPr>
              <p:nvPr/>
            </p:nvSpPr>
            <p:spPr bwMode="auto">
              <a:xfrm rot="16200000" flipH="1">
                <a:off x="1548"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97" name="Line 893">
                <a:extLst>
                  <a:ext uri="{FF2B5EF4-FFF2-40B4-BE49-F238E27FC236}">
                    <a16:creationId xmlns:a16="http://schemas.microsoft.com/office/drawing/2014/main" id="{4DDBCC3F-321D-4C3C-DB45-995FC5714160}"/>
                  </a:ext>
                </a:extLst>
              </p:cNvPr>
              <p:cNvSpPr>
                <a:spLocks noChangeShapeType="1"/>
              </p:cNvSpPr>
              <p:nvPr/>
            </p:nvSpPr>
            <p:spPr bwMode="auto">
              <a:xfrm rot="16200000" flipV="1">
                <a:off x="4319"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98" name="Line 894">
                <a:extLst>
                  <a:ext uri="{FF2B5EF4-FFF2-40B4-BE49-F238E27FC236}">
                    <a16:creationId xmlns:a16="http://schemas.microsoft.com/office/drawing/2014/main" id="{3F825B00-0FA8-33F1-754D-EC66B14C7470}"/>
                  </a:ext>
                </a:extLst>
              </p:cNvPr>
              <p:cNvSpPr>
                <a:spLocks noChangeShapeType="1"/>
              </p:cNvSpPr>
              <p:nvPr/>
            </p:nvSpPr>
            <p:spPr bwMode="auto">
              <a:xfrm rot="-5400000" flipH="1" flipV="1">
                <a:off x="4318"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199" name="Line 895">
                <a:extLst>
                  <a:ext uri="{FF2B5EF4-FFF2-40B4-BE49-F238E27FC236}">
                    <a16:creationId xmlns:a16="http://schemas.microsoft.com/office/drawing/2014/main" id="{99E8D1D2-CF82-56A7-D545-7C10A929E0FA}"/>
                  </a:ext>
                </a:extLst>
              </p:cNvPr>
              <p:cNvSpPr>
                <a:spLocks noChangeShapeType="1"/>
              </p:cNvSpPr>
              <p:nvPr/>
            </p:nvSpPr>
            <p:spPr bwMode="auto">
              <a:xfrm rot="16200000" flipV="1">
                <a:off x="4071" y="31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00" name="Line 896">
                <a:extLst>
                  <a:ext uri="{FF2B5EF4-FFF2-40B4-BE49-F238E27FC236}">
                    <a16:creationId xmlns:a16="http://schemas.microsoft.com/office/drawing/2014/main" id="{9148DA16-5562-C094-9916-A71A4CDE3607}"/>
                  </a:ext>
                </a:extLst>
              </p:cNvPr>
              <p:cNvSpPr>
                <a:spLocks noChangeShapeType="1"/>
              </p:cNvSpPr>
              <p:nvPr/>
            </p:nvSpPr>
            <p:spPr bwMode="auto">
              <a:xfrm rot="16200000" flipV="1">
                <a:off x="1525" y="31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01" name="Line 897">
                <a:extLst>
                  <a:ext uri="{FF2B5EF4-FFF2-40B4-BE49-F238E27FC236}">
                    <a16:creationId xmlns:a16="http://schemas.microsoft.com/office/drawing/2014/main" id="{094BF1D4-938A-5499-2AC8-77C4698EF20B}"/>
                  </a:ext>
                </a:extLst>
              </p:cNvPr>
              <p:cNvSpPr>
                <a:spLocks noChangeShapeType="1"/>
              </p:cNvSpPr>
              <p:nvPr/>
            </p:nvSpPr>
            <p:spPr bwMode="auto">
              <a:xfrm rot="-5400000" flipH="1" flipV="1">
                <a:off x="1524" y="12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02" name="Line 898">
                <a:extLst>
                  <a:ext uri="{FF2B5EF4-FFF2-40B4-BE49-F238E27FC236}">
                    <a16:creationId xmlns:a16="http://schemas.microsoft.com/office/drawing/2014/main" id="{8CE5CC03-E789-9603-7428-FDB623035DDF}"/>
                  </a:ext>
                </a:extLst>
              </p:cNvPr>
              <p:cNvSpPr>
                <a:spLocks noChangeShapeType="1"/>
              </p:cNvSpPr>
              <p:nvPr/>
            </p:nvSpPr>
            <p:spPr bwMode="auto">
              <a:xfrm rot="-5400000" flipH="1" flipV="1">
                <a:off x="4070" y="12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03" name="Line 899">
                <a:extLst>
                  <a:ext uri="{FF2B5EF4-FFF2-40B4-BE49-F238E27FC236}">
                    <a16:creationId xmlns:a16="http://schemas.microsoft.com/office/drawing/2014/main" id="{6041FF08-7C58-A991-2B50-4C9AA6486773}"/>
                  </a:ext>
                </a:extLst>
              </p:cNvPr>
              <p:cNvSpPr>
                <a:spLocks noChangeShapeType="1"/>
              </p:cNvSpPr>
              <p:nvPr/>
            </p:nvSpPr>
            <p:spPr bwMode="auto">
              <a:xfrm rot="16200000" flipH="1">
                <a:off x="1296"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04" name="Line 900">
                <a:extLst>
                  <a:ext uri="{FF2B5EF4-FFF2-40B4-BE49-F238E27FC236}">
                    <a16:creationId xmlns:a16="http://schemas.microsoft.com/office/drawing/2014/main" id="{5AD07AD6-26C6-52BC-35A8-E1D1AE2CA551}"/>
                  </a:ext>
                </a:extLst>
              </p:cNvPr>
              <p:cNvSpPr>
                <a:spLocks noChangeShapeType="1"/>
              </p:cNvSpPr>
              <p:nvPr/>
            </p:nvSpPr>
            <p:spPr bwMode="auto">
              <a:xfrm rot="16200000" flipH="1">
                <a:off x="1301"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05" name="Line 901">
                <a:extLst>
                  <a:ext uri="{FF2B5EF4-FFF2-40B4-BE49-F238E27FC236}">
                    <a16:creationId xmlns:a16="http://schemas.microsoft.com/office/drawing/2014/main" id="{0C8C2CAD-ABD9-FA0D-FAE1-1628ECE8A552}"/>
                  </a:ext>
                </a:extLst>
              </p:cNvPr>
              <p:cNvSpPr>
                <a:spLocks noChangeShapeType="1"/>
              </p:cNvSpPr>
              <p:nvPr/>
            </p:nvSpPr>
            <p:spPr bwMode="auto">
              <a:xfrm rot="16200000" flipH="1">
                <a:off x="4349"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06" name="Line 902">
                <a:extLst>
                  <a:ext uri="{FF2B5EF4-FFF2-40B4-BE49-F238E27FC236}">
                    <a16:creationId xmlns:a16="http://schemas.microsoft.com/office/drawing/2014/main" id="{457A7F74-2F6A-0388-2710-EB937DC6C543}"/>
                  </a:ext>
                </a:extLst>
              </p:cNvPr>
              <p:cNvSpPr>
                <a:spLocks noChangeShapeType="1"/>
              </p:cNvSpPr>
              <p:nvPr/>
            </p:nvSpPr>
            <p:spPr bwMode="auto">
              <a:xfrm rot="16200000" flipH="1">
                <a:off x="4348"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07" name="Line 903">
                <a:extLst>
                  <a:ext uri="{FF2B5EF4-FFF2-40B4-BE49-F238E27FC236}">
                    <a16:creationId xmlns:a16="http://schemas.microsoft.com/office/drawing/2014/main" id="{29B479F6-C236-064C-3186-875571B4DE7C}"/>
                  </a:ext>
                </a:extLst>
              </p:cNvPr>
              <p:cNvSpPr>
                <a:spLocks noChangeShapeType="1"/>
              </p:cNvSpPr>
              <p:nvPr/>
            </p:nvSpPr>
            <p:spPr bwMode="auto">
              <a:xfrm rot="-5400000">
                <a:off x="1422"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08" name="Line 904">
                <a:extLst>
                  <a:ext uri="{FF2B5EF4-FFF2-40B4-BE49-F238E27FC236}">
                    <a16:creationId xmlns:a16="http://schemas.microsoft.com/office/drawing/2014/main" id="{B0E20431-997E-B18E-355F-9235721C1F1B}"/>
                  </a:ext>
                </a:extLst>
              </p:cNvPr>
              <p:cNvSpPr>
                <a:spLocks noChangeShapeType="1"/>
              </p:cNvSpPr>
              <p:nvPr/>
            </p:nvSpPr>
            <p:spPr bwMode="auto">
              <a:xfrm rot="-5400000">
                <a:off x="1423"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09" name="Line 905">
                <a:extLst>
                  <a:ext uri="{FF2B5EF4-FFF2-40B4-BE49-F238E27FC236}">
                    <a16:creationId xmlns:a16="http://schemas.microsoft.com/office/drawing/2014/main" id="{2059D16A-7FD6-7097-9726-CF16B5E74155}"/>
                  </a:ext>
                </a:extLst>
              </p:cNvPr>
              <p:cNvSpPr>
                <a:spLocks noChangeShapeType="1"/>
              </p:cNvSpPr>
              <p:nvPr/>
            </p:nvSpPr>
            <p:spPr bwMode="auto">
              <a:xfrm rot="16200000" flipH="1">
                <a:off x="1399"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10" name="Line 906">
                <a:extLst>
                  <a:ext uri="{FF2B5EF4-FFF2-40B4-BE49-F238E27FC236}">
                    <a16:creationId xmlns:a16="http://schemas.microsoft.com/office/drawing/2014/main" id="{8E842E1A-0A17-2184-48F6-0701656B3CFC}"/>
                  </a:ext>
                </a:extLst>
              </p:cNvPr>
              <p:cNvSpPr>
                <a:spLocks noChangeShapeType="1"/>
              </p:cNvSpPr>
              <p:nvPr/>
            </p:nvSpPr>
            <p:spPr bwMode="auto">
              <a:xfrm rot="16200000" flipH="1">
                <a:off x="4198"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11" name="Line 907">
                <a:extLst>
                  <a:ext uri="{FF2B5EF4-FFF2-40B4-BE49-F238E27FC236}">
                    <a16:creationId xmlns:a16="http://schemas.microsoft.com/office/drawing/2014/main" id="{C8185394-CF28-7A35-70DA-2206A3A68FF1}"/>
                  </a:ext>
                </a:extLst>
              </p:cNvPr>
              <p:cNvSpPr>
                <a:spLocks noChangeShapeType="1"/>
              </p:cNvSpPr>
              <p:nvPr/>
            </p:nvSpPr>
            <p:spPr bwMode="auto">
              <a:xfrm rot="-5400000" flipH="1" flipV="1">
                <a:off x="4192"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12" name="Line 908">
                <a:extLst>
                  <a:ext uri="{FF2B5EF4-FFF2-40B4-BE49-F238E27FC236}">
                    <a16:creationId xmlns:a16="http://schemas.microsoft.com/office/drawing/2014/main" id="{30F34E87-BB4C-5F86-60C7-7B631EFF8299}"/>
                  </a:ext>
                </a:extLst>
              </p:cNvPr>
              <p:cNvSpPr>
                <a:spLocks noChangeShapeType="1"/>
              </p:cNvSpPr>
              <p:nvPr/>
            </p:nvSpPr>
            <p:spPr bwMode="auto">
              <a:xfrm rot="-5400000" flipH="1" flipV="1">
                <a:off x="1393"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13" name="Line 909">
                <a:extLst>
                  <a:ext uri="{FF2B5EF4-FFF2-40B4-BE49-F238E27FC236}">
                    <a16:creationId xmlns:a16="http://schemas.microsoft.com/office/drawing/2014/main" id="{4D9F825B-EF2A-EAA0-B4E7-40BF9688F7E3}"/>
                  </a:ext>
                </a:extLst>
              </p:cNvPr>
              <p:cNvSpPr>
                <a:spLocks noChangeShapeType="1"/>
              </p:cNvSpPr>
              <p:nvPr/>
            </p:nvSpPr>
            <p:spPr bwMode="auto">
              <a:xfrm rot="-5400000" flipH="1" flipV="1">
                <a:off x="1779"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14" name="Line 910">
                <a:extLst>
                  <a:ext uri="{FF2B5EF4-FFF2-40B4-BE49-F238E27FC236}">
                    <a16:creationId xmlns:a16="http://schemas.microsoft.com/office/drawing/2014/main" id="{99A75118-744E-7758-9576-8066D9D140FB}"/>
                  </a:ext>
                </a:extLst>
              </p:cNvPr>
              <p:cNvSpPr>
                <a:spLocks noChangeShapeType="1"/>
              </p:cNvSpPr>
              <p:nvPr/>
            </p:nvSpPr>
            <p:spPr bwMode="auto">
              <a:xfrm rot="16200000" flipV="1">
                <a:off x="3817"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15" name="Line 911">
                <a:extLst>
                  <a:ext uri="{FF2B5EF4-FFF2-40B4-BE49-F238E27FC236}">
                    <a16:creationId xmlns:a16="http://schemas.microsoft.com/office/drawing/2014/main" id="{134FE37E-DE24-3132-A3D5-CD5966774516}"/>
                  </a:ext>
                </a:extLst>
              </p:cNvPr>
              <p:cNvSpPr>
                <a:spLocks noChangeShapeType="1"/>
              </p:cNvSpPr>
              <p:nvPr/>
            </p:nvSpPr>
            <p:spPr bwMode="auto">
              <a:xfrm rot="16200000" flipV="1">
                <a:off x="1778"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16" name="Line 912">
                <a:extLst>
                  <a:ext uri="{FF2B5EF4-FFF2-40B4-BE49-F238E27FC236}">
                    <a16:creationId xmlns:a16="http://schemas.microsoft.com/office/drawing/2014/main" id="{870E32FD-1344-660A-60EC-326039538DAE}"/>
                  </a:ext>
                </a:extLst>
              </p:cNvPr>
              <p:cNvSpPr>
                <a:spLocks noChangeShapeType="1"/>
              </p:cNvSpPr>
              <p:nvPr/>
            </p:nvSpPr>
            <p:spPr bwMode="auto">
              <a:xfrm rot="-5400000" flipH="1" flipV="1">
                <a:off x="3818"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17" name="Line 913">
                <a:extLst>
                  <a:ext uri="{FF2B5EF4-FFF2-40B4-BE49-F238E27FC236}">
                    <a16:creationId xmlns:a16="http://schemas.microsoft.com/office/drawing/2014/main" id="{F2E8B1F4-E7F1-131E-0859-40173B2E343B}"/>
                  </a:ext>
                </a:extLst>
              </p:cNvPr>
              <p:cNvSpPr>
                <a:spLocks noChangeShapeType="1"/>
              </p:cNvSpPr>
              <p:nvPr/>
            </p:nvSpPr>
            <p:spPr bwMode="auto">
              <a:xfrm rot="-5400000" flipH="1" flipV="1">
                <a:off x="4325"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18" name="Line 914">
                <a:extLst>
                  <a:ext uri="{FF2B5EF4-FFF2-40B4-BE49-F238E27FC236}">
                    <a16:creationId xmlns:a16="http://schemas.microsoft.com/office/drawing/2014/main" id="{2E561CB8-8374-85A6-1D6D-2005D7ED47FF}"/>
                  </a:ext>
                </a:extLst>
              </p:cNvPr>
              <p:cNvSpPr>
                <a:spLocks noChangeShapeType="1"/>
              </p:cNvSpPr>
              <p:nvPr/>
            </p:nvSpPr>
            <p:spPr bwMode="auto">
              <a:xfrm rot="16200000" flipV="1">
                <a:off x="4324"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19" name="Line 915">
                <a:extLst>
                  <a:ext uri="{FF2B5EF4-FFF2-40B4-BE49-F238E27FC236}">
                    <a16:creationId xmlns:a16="http://schemas.microsoft.com/office/drawing/2014/main" id="{3375E82A-921D-5BB0-7D51-B77DCA99CDE6}"/>
                  </a:ext>
                </a:extLst>
              </p:cNvPr>
              <p:cNvSpPr>
                <a:spLocks noChangeShapeType="1"/>
              </p:cNvSpPr>
              <p:nvPr/>
            </p:nvSpPr>
            <p:spPr bwMode="auto">
              <a:xfrm rot="16200000" flipH="1">
                <a:off x="3842"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20" name="Line 916">
                <a:extLst>
                  <a:ext uri="{FF2B5EF4-FFF2-40B4-BE49-F238E27FC236}">
                    <a16:creationId xmlns:a16="http://schemas.microsoft.com/office/drawing/2014/main" id="{E3318E5C-4337-5C36-923A-B38BE0844DAA}"/>
                  </a:ext>
                </a:extLst>
              </p:cNvPr>
              <p:cNvSpPr>
                <a:spLocks noChangeShapeType="1"/>
              </p:cNvSpPr>
              <p:nvPr/>
            </p:nvSpPr>
            <p:spPr bwMode="auto">
              <a:xfrm rot="16200000" flipH="1">
                <a:off x="3841"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21" name="Line 917">
                <a:extLst>
                  <a:ext uri="{FF2B5EF4-FFF2-40B4-BE49-F238E27FC236}">
                    <a16:creationId xmlns:a16="http://schemas.microsoft.com/office/drawing/2014/main" id="{DD159FDF-8489-3065-8372-5BD57864F523}"/>
                  </a:ext>
                </a:extLst>
              </p:cNvPr>
              <p:cNvSpPr>
                <a:spLocks noChangeShapeType="1"/>
              </p:cNvSpPr>
              <p:nvPr/>
            </p:nvSpPr>
            <p:spPr bwMode="auto">
              <a:xfrm rot="16200000" flipV="1">
                <a:off x="4325"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22" name="Line 918">
                <a:extLst>
                  <a:ext uri="{FF2B5EF4-FFF2-40B4-BE49-F238E27FC236}">
                    <a16:creationId xmlns:a16="http://schemas.microsoft.com/office/drawing/2014/main" id="{9385925C-72C9-B5AA-FF4D-2257B28A2204}"/>
                  </a:ext>
                </a:extLst>
              </p:cNvPr>
              <p:cNvSpPr>
                <a:spLocks noChangeShapeType="1"/>
              </p:cNvSpPr>
              <p:nvPr/>
            </p:nvSpPr>
            <p:spPr bwMode="auto">
              <a:xfrm rot="-5400000" flipH="1" flipV="1">
                <a:off x="4324"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23" name="Line 919">
                <a:extLst>
                  <a:ext uri="{FF2B5EF4-FFF2-40B4-BE49-F238E27FC236}">
                    <a16:creationId xmlns:a16="http://schemas.microsoft.com/office/drawing/2014/main" id="{5548D06D-C492-A661-56B9-78A8B89B3957}"/>
                  </a:ext>
                </a:extLst>
              </p:cNvPr>
              <p:cNvSpPr>
                <a:spLocks noChangeShapeType="1"/>
              </p:cNvSpPr>
              <p:nvPr/>
            </p:nvSpPr>
            <p:spPr bwMode="auto">
              <a:xfrm rot="-5400000">
                <a:off x="4221"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24" name="Line 920">
                <a:extLst>
                  <a:ext uri="{FF2B5EF4-FFF2-40B4-BE49-F238E27FC236}">
                    <a16:creationId xmlns:a16="http://schemas.microsoft.com/office/drawing/2014/main" id="{DE3ABE54-CAA5-1A0B-86AA-F09CDE015A2E}"/>
                  </a:ext>
                </a:extLst>
              </p:cNvPr>
              <p:cNvSpPr>
                <a:spLocks noChangeShapeType="1"/>
              </p:cNvSpPr>
              <p:nvPr/>
            </p:nvSpPr>
            <p:spPr bwMode="auto">
              <a:xfrm rot="-5400000">
                <a:off x="4222"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25" name="Line 921">
                <a:extLst>
                  <a:ext uri="{FF2B5EF4-FFF2-40B4-BE49-F238E27FC236}">
                    <a16:creationId xmlns:a16="http://schemas.microsoft.com/office/drawing/2014/main" id="{2E360EE7-D3EE-6AA9-E8B7-0A5FB97F0A24}"/>
                  </a:ext>
                </a:extLst>
              </p:cNvPr>
              <p:cNvSpPr>
                <a:spLocks noChangeShapeType="1"/>
              </p:cNvSpPr>
              <p:nvPr/>
            </p:nvSpPr>
            <p:spPr bwMode="auto">
              <a:xfrm rot="-5400000" flipH="1" flipV="1">
                <a:off x="1652"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26" name="Line 922">
                <a:extLst>
                  <a:ext uri="{FF2B5EF4-FFF2-40B4-BE49-F238E27FC236}">
                    <a16:creationId xmlns:a16="http://schemas.microsoft.com/office/drawing/2014/main" id="{7FABB80E-DAB0-1992-5B27-B6971B69129B}"/>
                  </a:ext>
                </a:extLst>
              </p:cNvPr>
              <p:cNvSpPr>
                <a:spLocks noChangeShapeType="1"/>
              </p:cNvSpPr>
              <p:nvPr/>
            </p:nvSpPr>
            <p:spPr bwMode="auto">
              <a:xfrm rot="-5400000" flipH="1" flipV="1">
                <a:off x="3945"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27" name="Line 923">
                <a:extLst>
                  <a:ext uri="{FF2B5EF4-FFF2-40B4-BE49-F238E27FC236}">
                    <a16:creationId xmlns:a16="http://schemas.microsoft.com/office/drawing/2014/main" id="{4B81CAE2-789D-F113-4E26-29EAF5F1CD2E}"/>
                  </a:ext>
                </a:extLst>
              </p:cNvPr>
              <p:cNvSpPr>
                <a:spLocks noChangeShapeType="1"/>
              </p:cNvSpPr>
              <p:nvPr/>
            </p:nvSpPr>
            <p:spPr bwMode="auto">
              <a:xfrm rot="16200000" flipH="1">
                <a:off x="1651"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28" name="Line 924">
                <a:extLst>
                  <a:ext uri="{FF2B5EF4-FFF2-40B4-BE49-F238E27FC236}">
                    <a16:creationId xmlns:a16="http://schemas.microsoft.com/office/drawing/2014/main" id="{D437B3D3-850F-6AB3-90B9-B1AC071A2366}"/>
                  </a:ext>
                </a:extLst>
              </p:cNvPr>
              <p:cNvSpPr>
                <a:spLocks noChangeShapeType="1"/>
              </p:cNvSpPr>
              <p:nvPr/>
            </p:nvSpPr>
            <p:spPr bwMode="auto">
              <a:xfrm rot="16200000" flipH="1">
                <a:off x="3944"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29" name="Line 925">
                <a:extLst>
                  <a:ext uri="{FF2B5EF4-FFF2-40B4-BE49-F238E27FC236}">
                    <a16:creationId xmlns:a16="http://schemas.microsoft.com/office/drawing/2014/main" id="{D65FEEFD-3A1D-7910-F3B2-905535241DFF}"/>
                  </a:ext>
                </a:extLst>
              </p:cNvPr>
              <p:cNvSpPr>
                <a:spLocks noChangeShapeType="1"/>
              </p:cNvSpPr>
              <p:nvPr/>
            </p:nvSpPr>
            <p:spPr bwMode="auto">
              <a:xfrm rot="-5400000" flipH="1" flipV="1">
                <a:off x="1393"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30" name="Line 926">
                <a:extLst>
                  <a:ext uri="{FF2B5EF4-FFF2-40B4-BE49-F238E27FC236}">
                    <a16:creationId xmlns:a16="http://schemas.microsoft.com/office/drawing/2014/main" id="{76CBFBE5-CBD0-9ABD-5E40-23157F0D05BA}"/>
                  </a:ext>
                </a:extLst>
              </p:cNvPr>
              <p:cNvSpPr>
                <a:spLocks noChangeShapeType="1"/>
              </p:cNvSpPr>
              <p:nvPr/>
            </p:nvSpPr>
            <p:spPr bwMode="auto">
              <a:xfrm rot="16200000" flipH="1">
                <a:off x="1392"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31" name="Line 927">
                <a:extLst>
                  <a:ext uri="{FF2B5EF4-FFF2-40B4-BE49-F238E27FC236}">
                    <a16:creationId xmlns:a16="http://schemas.microsoft.com/office/drawing/2014/main" id="{E284C8D4-EB8C-1774-AB05-5F3937AB7830}"/>
                  </a:ext>
                </a:extLst>
              </p:cNvPr>
              <p:cNvSpPr>
                <a:spLocks noChangeShapeType="1"/>
              </p:cNvSpPr>
              <p:nvPr/>
            </p:nvSpPr>
            <p:spPr bwMode="auto">
              <a:xfrm rot="16200000" flipH="1">
                <a:off x="4191"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32" name="Line 928">
                <a:extLst>
                  <a:ext uri="{FF2B5EF4-FFF2-40B4-BE49-F238E27FC236}">
                    <a16:creationId xmlns:a16="http://schemas.microsoft.com/office/drawing/2014/main" id="{9F9104C0-C9DA-50DF-476E-C752C682BD30}"/>
                  </a:ext>
                </a:extLst>
              </p:cNvPr>
              <p:cNvSpPr>
                <a:spLocks noChangeShapeType="1"/>
              </p:cNvSpPr>
              <p:nvPr/>
            </p:nvSpPr>
            <p:spPr bwMode="auto">
              <a:xfrm rot="-5400000" flipH="1" flipV="1">
                <a:off x="4192"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33" name="Line 929">
                <a:extLst>
                  <a:ext uri="{FF2B5EF4-FFF2-40B4-BE49-F238E27FC236}">
                    <a16:creationId xmlns:a16="http://schemas.microsoft.com/office/drawing/2014/main" id="{9ED7B747-89F5-8209-4855-54713BA2F6EF}"/>
                  </a:ext>
                </a:extLst>
              </p:cNvPr>
              <p:cNvSpPr>
                <a:spLocks noChangeShapeType="1"/>
              </p:cNvSpPr>
              <p:nvPr/>
            </p:nvSpPr>
            <p:spPr bwMode="auto">
              <a:xfrm rot="-5400000" flipH="1" flipV="1">
                <a:off x="3690"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34" name="Line 930">
                <a:extLst>
                  <a:ext uri="{FF2B5EF4-FFF2-40B4-BE49-F238E27FC236}">
                    <a16:creationId xmlns:a16="http://schemas.microsoft.com/office/drawing/2014/main" id="{905F1CC2-8E09-EDFD-384A-9F7E382F4E19}"/>
                  </a:ext>
                </a:extLst>
              </p:cNvPr>
              <p:cNvSpPr>
                <a:spLocks noChangeShapeType="1"/>
              </p:cNvSpPr>
              <p:nvPr/>
            </p:nvSpPr>
            <p:spPr bwMode="auto">
              <a:xfrm rot="-5400000" flipH="1" flipV="1">
                <a:off x="1905"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35" name="Line 931">
                <a:extLst>
                  <a:ext uri="{FF2B5EF4-FFF2-40B4-BE49-F238E27FC236}">
                    <a16:creationId xmlns:a16="http://schemas.microsoft.com/office/drawing/2014/main" id="{15463986-EF82-0B89-5DCA-8B683F378C2E}"/>
                  </a:ext>
                </a:extLst>
              </p:cNvPr>
              <p:cNvSpPr>
                <a:spLocks noChangeShapeType="1"/>
              </p:cNvSpPr>
              <p:nvPr/>
            </p:nvSpPr>
            <p:spPr bwMode="auto">
              <a:xfrm rot="16200000" flipH="1">
                <a:off x="3691"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36" name="Line 932">
                <a:extLst>
                  <a:ext uri="{FF2B5EF4-FFF2-40B4-BE49-F238E27FC236}">
                    <a16:creationId xmlns:a16="http://schemas.microsoft.com/office/drawing/2014/main" id="{94560F13-A0F3-5430-75D3-A7816F218113}"/>
                  </a:ext>
                </a:extLst>
              </p:cNvPr>
              <p:cNvSpPr>
                <a:spLocks noChangeShapeType="1"/>
              </p:cNvSpPr>
              <p:nvPr/>
            </p:nvSpPr>
            <p:spPr bwMode="auto">
              <a:xfrm rot="16200000" flipH="1">
                <a:off x="1906"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37" name="Line 933">
                <a:extLst>
                  <a:ext uri="{FF2B5EF4-FFF2-40B4-BE49-F238E27FC236}">
                    <a16:creationId xmlns:a16="http://schemas.microsoft.com/office/drawing/2014/main" id="{BA09DEDE-97CF-B3C0-A503-FB99CBB9629A}"/>
                  </a:ext>
                </a:extLst>
              </p:cNvPr>
              <p:cNvSpPr>
                <a:spLocks noChangeShapeType="1"/>
              </p:cNvSpPr>
              <p:nvPr/>
            </p:nvSpPr>
            <p:spPr bwMode="auto">
              <a:xfrm rot="-5400000">
                <a:off x="3969"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38" name="Line 934">
                <a:extLst>
                  <a:ext uri="{FF2B5EF4-FFF2-40B4-BE49-F238E27FC236}">
                    <a16:creationId xmlns:a16="http://schemas.microsoft.com/office/drawing/2014/main" id="{DDE952EB-565C-7067-7FD2-EDB61B2403D4}"/>
                  </a:ext>
                </a:extLst>
              </p:cNvPr>
              <p:cNvSpPr>
                <a:spLocks noChangeShapeType="1"/>
              </p:cNvSpPr>
              <p:nvPr/>
            </p:nvSpPr>
            <p:spPr bwMode="auto">
              <a:xfrm rot="-5400000">
                <a:off x="3968"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39" name="Line 935">
                <a:extLst>
                  <a:ext uri="{FF2B5EF4-FFF2-40B4-BE49-F238E27FC236}">
                    <a16:creationId xmlns:a16="http://schemas.microsoft.com/office/drawing/2014/main" id="{AE9D67CC-C01D-FCDD-746B-E64487B5BC31}"/>
                  </a:ext>
                </a:extLst>
              </p:cNvPr>
              <p:cNvSpPr>
                <a:spLocks noChangeShapeType="1"/>
              </p:cNvSpPr>
              <p:nvPr/>
            </p:nvSpPr>
            <p:spPr bwMode="auto">
              <a:xfrm rot="16200000" flipH="1">
                <a:off x="4095"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40" name="Line 936">
                <a:extLst>
                  <a:ext uri="{FF2B5EF4-FFF2-40B4-BE49-F238E27FC236}">
                    <a16:creationId xmlns:a16="http://schemas.microsoft.com/office/drawing/2014/main" id="{4680344B-B75B-0273-8DAD-EC3F593D5195}"/>
                  </a:ext>
                </a:extLst>
              </p:cNvPr>
              <p:cNvSpPr>
                <a:spLocks noChangeShapeType="1"/>
              </p:cNvSpPr>
              <p:nvPr/>
            </p:nvSpPr>
            <p:spPr bwMode="auto">
              <a:xfrm rot="16200000" flipH="1">
                <a:off x="4100"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41" name="Line 937">
                <a:extLst>
                  <a:ext uri="{FF2B5EF4-FFF2-40B4-BE49-F238E27FC236}">
                    <a16:creationId xmlns:a16="http://schemas.microsoft.com/office/drawing/2014/main" id="{2796C164-198E-45EF-E208-86D3D126B335}"/>
                  </a:ext>
                </a:extLst>
              </p:cNvPr>
              <p:cNvSpPr>
                <a:spLocks noChangeShapeType="1"/>
              </p:cNvSpPr>
              <p:nvPr/>
            </p:nvSpPr>
            <p:spPr bwMode="auto">
              <a:xfrm rot="-5400000" flipH="1" flipV="1">
                <a:off x="4071" y="296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42" name="Line 938">
                <a:extLst>
                  <a:ext uri="{FF2B5EF4-FFF2-40B4-BE49-F238E27FC236}">
                    <a16:creationId xmlns:a16="http://schemas.microsoft.com/office/drawing/2014/main" id="{0C0C08D4-CEDB-832E-AEE7-C18ACBE3D00C}"/>
                  </a:ext>
                </a:extLst>
              </p:cNvPr>
              <p:cNvSpPr>
                <a:spLocks noChangeShapeType="1"/>
              </p:cNvSpPr>
              <p:nvPr/>
            </p:nvSpPr>
            <p:spPr bwMode="auto">
              <a:xfrm rot="-5400000" flipH="1" flipV="1">
                <a:off x="1525" y="296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43" name="Line 939">
                <a:extLst>
                  <a:ext uri="{FF2B5EF4-FFF2-40B4-BE49-F238E27FC236}">
                    <a16:creationId xmlns:a16="http://schemas.microsoft.com/office/drawing/2014/main" id="{4C814B50-F62C-709C-F363-8A5B5825CC43}"/>
                  </a:ext>
                </a:extLst>
              </p:cNvPr>
              <p:cNvSpPr>
                <a:spLocks noChangeShapeType="1"/>
              </p:cNvSpPr>
              <p:nvPr/>
            </p:nvSpPr>
            <p:spPr bwMode="auto">
              <a:xfrm rot="16200000" flipV="1">
                <a:off x="1519" y="1427"/>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44" name="Line 940">
                <a:extLst>
                  <a:ext uri="{FF2B5EF4-FFF2-40B4-BE49-F238E27FC236}">
                    <a16:creationId xmlns:a16="http://schemas.microsoft.com/office/drawing/2014/main" id="{83178331-00F0-7713-CFAF-05E358DE82C4}"/>
                  </a:ext>
                </a:extLst>
              </p:cNvPr>
              <p:cNvSpPr>
                <a:spLocks noChangeShapeType="1"/>
              </p:cNvSpPr>
              <p:nvPr/>
            </p:nvSpPr>
            <p:spPr bwMode="auto">
              <a:xfrm rot="16200000" flipV="1">
                <a:off x="4065" y="1427"/>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45" name="Line 941">
                <a:extLst>
                  <a:ext uri="{FF2B5EF4-FFF2-40B4-BE49-F238E27FC236}">
                    <a16:creationId xmlns:a16="http://schemas.microsoft.com/office/drawing/2014/main" id="{A4B8CAC6-F21B-26F4-55DE-1A3766F8C0E5}"/>
                  </a:ext>
                </a:extLst>
              </p:cNvPr>
              <p:cNvSpPr>
                <a:spLocks noChangeShapeType="1"/>
              </p:cNvSpPr>
              <p:nvPr/>
            </p:nvSpPr>
            <p:spPr bwMode="auto">
              <a:xfrm rot="16200000" flipH="1">
                <a:off x="1296"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46" name="Line 942">
                <a:extLst>
                  <a:ext uri="{FF2B5EF4-FFF2-40B4-BE49-F238E27FC236}">
                    <a16:creationId xmlns:a16="http://schemas.microsoft.com/office/drawing/2014/main" id="{01BA52CA-FB34-2748-0DD0-C64F7314F98D}"/>
                  </a:ext>
                </a:extLst>
              </p:cNvPr>
              <p:cNvSpPr>
                <a:spLocks noChangeShapeType="1"/>
              </p:cNvSpPr>
              <p:nvPr/>
            </p:nvSpPr>
            <p:spPr bwMode="auto">
              <a:xfrm rot="16200000" flipH="1">
                <a:off x="1295"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47" name="Line 943">
                <a:extLst>
                  <a:ext uri="{FF2B5EF4-FFF2-40B4-BE49-F238E27FC236}">
                    <a16:creationId xmlns:a16="http://schemas.microsoft.com/office/drawing/2014/main" id="{D6F89BF8-807E-6252-92DD-21B371B9D09C}"/>
                  </a:ext>
                </a:extLst>
              </p:cNvPr>
              <p:cNvSpPr>
                <a:spLocks noChangeShapeType="1"/>
              </p:cNvSpPr>
              <p:nvPr/>
            </p:nvSpPr>
            <p:spPr bwMode="auto">
              <a:xfrm rot="-5400000">
                <a:off x="4227" y="2255"/>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48" name="Line 944">
                <a:extLst>
                  <a:ext uri="{FF2B5EF4-FFF2-40B4-BE49-F238E27FC236}">
                    <a16:creationId xmlns:a16="http://schemas.microsoft.com/office/drawing/2014/main" id="{584098BA-0478-9B9D-05E2-1DEF0E78A79A}"/>
                  </a:ext>
                </a:extLst>
              </p:cNvPr>
              <p:cNvSpPr>
                <a:spLocks noChangeShapeType="1"/>
              </p:cNvSpPr>
              <p:nvPr/>
            </p:nvSpPr>
            <p:spPr bwMode="auto">
              <a:xfrm rot="16200000" flipH="1">
                <a:off x="1803"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49" name="Line 945">
                <a:extLst>
                  <a:ext uri="{FF2B5EF4-FFF2-40B4-BE49-F238E27FC236}">
                    <a16:creationId xmlns:a16="http://schemas.microsoft.com/office/drawing/2014/main" id="{F5EB4AD2-A39E-ABAD-A62F-391D4A23F9D4}"/>
                  </a:ext>
                </a:extLst>
              </p:cNvPr>
              <p:cNvSpPr>
                <a:spLocks noChangeShapeType="1"/>
              </p:cNvSpPr>
              <p:nvPr/>
            </p:nvSpPr>
            <p:spPr bwMode="auto">
              <a:xfrm rot="16200000" flipH="1">
                <a:off x="1802"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50" name="Line 946">
                <a:extLst>
                  <a:ext uri="{FF2B5EF4-FFF2-40B4-BE49-F238E27FC236}">
                    <a16:creationId xmlns:a16="http://schemas.microsoft.com/office/drawing/2014/main" id="{DBA97C51-D199-1B61-7E09-53C4DF4348D0}"/>
                  </a:ext>
                </a:extLst>
              </p:cNvPr>
              <p:cNvSpPr>
                <a:spLocks noChangeShapeType="1"/>
              </p:cNvSpPr>
              <p:nvPr/>
            </p:nvSpPr>
            <p:spPr bwMode="auto">
              <a:xfrm rot="-5400000" flipH="1" flipV="1">
                <a:off x="4197"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51" name="Line 947">
                <a:extLst>
                  <a:ext uri="{FF2B5EF4-FFF2-40B4-BE49-F238E27FC236}">
                    <a16:creationId xmlns:a16="http://schemas.microsoft.com/office/drawing/2014/main" id="{CEE564B9-5E36-4B86-A62B-56EB51C0D346}"/>
                  </a:ext>
                </a:extLst>
              </p:cNvPr>
              <p:cNvSpPr>
                <a:spLocks noChangeShapeType="1"/>
              </p:cNvSpPr>
              <p:nvPr/>
            </p:nvSpPr>
            <p:spPr bwMode="auto">
              <a:xfrm rot="16200000" flipH="1">
                <a:off x="4198"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52" name="Line 948">
                <a:extLst>
                  <a:ext uri="{FF2B5EF4-FFF2-40B4-BE49-F238E27FC236}">
                    <a16:creationId xmlns:a16="http://schemas.microsoft.com/office/drawing/2014/main" id="{9A2E5E11-C5CD-DF8A-01AC-F5A5DB0C5566}"/>
                  </a:ext>
                </a:extLst>
              </p:cNvPr>
              <p:cNvSpPr>
                <a:spLocks noChangeShapeType="1"/>
              </p:cNvSpPr>
              <p:nvPr/>
            </p:nvSpPr>
            <p:spPr bwMode="auto">
              <a:xfrm rot="16200000" flipH="1">
                <a:off x="1399"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53" name="Line 949">
                <a:extLst>
                  <a:ext uri="{FF2B5EF4-FFF2-40B4-BE49-F238E27FC236}">
                    <a16:creationId xmlns:a16="http://schemas.microsoft.com/office/drawing/2014/main" id="{57F68566-3F4F-3C6A-1F97-460BFED613A9}"/>
                  </a:ext>
                </a:extLst>
              </p:cNvPr>
              <p:cNvSpPr>
                <a:spLocks noChangeShapeType="1"/>
              </p:cNvSpPr>
              <p:nvPr/>
            </p:nvSpPr>
            <p:spPr bwMode="auto">
              <a:xfrm rot="-5400000" flipH="1" flipV="1">
                <a:off x="1398"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54" name="Line 950">
                <a:extLst>
                  <a:ext uri="{FF2B5EF4-FFF2-40B4-BE49-F238E27FC236}">
                    <a16:creationId xmlns:a16="http://schemas.microsoft.com/office/drawing/2014/main" id="{85BFA397-FB63-E371-651C-DAEDEE6E5756}"/>
                  </a:ext>
                </a:extLst>
              </p:cNvPr>
              <p:cNvSpPr>
                <a:spLocks noChangeShapeType="1"/>
              </p:cNvSpPr>
              <p:nvPr/>
            </p:nvSpPr>
            <p:spPr bwMode="auto">
              <a:xfrm rot="16200000" flipV="1">
                <a:off x="2037" y="97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55" name="Line 951">
                <a:extLst>
                  <a:ext uri="{FF2B5EF4-FFF2-40B4-BE49-F238E27FC236}">
                    <a16:creationId xmlns:a16="http://schemas.microsoft.com/office/drawing/2014/main" id="{3BC5ACEF-7872-DB41-5AB8-180BB04E2AA1}"/>
                  </a:ext>
                </a:extLst>
              </p:cNvPr>
              <p:cNvSpPr>
                <a:spLocks noChangeShapeType="1"/>
              </p:cNvSpPr>
              <p:nvPr/>
            </p:nvSpPr>
            <p:spPr bwMode="auto">
              <a:xfrm rot="-5400000" flipH="1" flipV="1">
                <a:off x="2038" y="3396"/>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56" name="Line 952">
                <a:extLst>
                  <a:ext uri="{FF2B5EF4-FFF2-40B4-BE49-F238E27FC236}">
                    <a16:creationId xmlns:a16="http://schemas.microsoft.com/office/drawing/2014/main" id="{C702211A-95BB-93BF-5347-0BA924F16B4B}"/>
                  </a:ext>
                </a:extLst>
              </p:cNvPr>
              <p:cNvSpPr>
                <a:spLocks noChangeShapeType="1"/>
              </p:cNvSpPr>
              <p:nvPr/>
            </p:nvSpPr>
            <p:spPr bwMode="auto">
              <a:xfrm rot="-5400000" flipH="1" flipV="1">
                <a:off x="3558" y="3396"/>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57" name="Line 953">
                <a:extLst>
                  <a:ext uri="{FF2B5EF4-FFF2-40B4-BE49-F238E27FC236}">
                    <a16:creationId xmlns:a16="http://schemas.microsoft.com/office/drawing/2014/main" id="{0330F3B9-570A-9859-3983-1542A6BAFFB5}"/>
                  </a:ext>
                </a:extLst>
              </p:cNvPr>
              <p:cNvSpPr>
                <a:spLocks noChangeShapeType="1"/>
              </p:cNvSpPr>
              <p:nvPr/>
            </p:nvSpPr>
            <p:spPr bwMode="auto">
              <a:xfrm rot="16200000" flipV="1">
                <a:off x="3557" y="97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58" name="Line 954">
                <a:extLst>
                  <a:ext uri="{FF2B5EF4-FFF2-40B4-BE49-F238E27FC236}">
                    <a16:creationId xmlns:a16="http://schemas.microsoft.com/office/drawing/2014/main" id="{F63F1962-8C02-C106-1196-9F365C68CCC5}"/>
                  </a:ext>
                </a:extLst>
              </p:cNvPr>
              <p:cNvSpPr>
                <a:spLocks noChangeShapeType="1"/>
              </p:cNvSpPr>
              <p:nvPr/>
            </p:nvSpPr>
            <p:spPr bwMode="auto">
              <a:xfrm rot="16200000" flipV="1">
                <a:off x="3818"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59" name="Line 955">
                <a:extLst>
                  <a:ext uri="{FF2B5EF4-FFF2-40B4-BE49-F238E27FC236}">
                    <a16:creationId xmlns:a16="http://schemas.microsoft.com/office/drawing/2014/main" id="{E64BCA42-1511-F6E8-4A2D-8BE9093C41A0}"/>
                  </a:ext>
                </a:extLst>
              </p:cNvPr>
              <p:cNvSpPr>
                <a:spLocks noChangeShapeType="1"/>
              </p:cNvSpPr>
              <p:nvPr/>
            </p:nvSpPr>
            <p:spPr bwMode="auto">
              <a:xfrm rot="16200000" flipV="1">
                <a:off x="1779"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60" name="Line 956">
                <a:extLst>
                  <a:ext uri="{FF2B5EF4-FFF2-40B4-BE49-F238E27FC236}">
                    <a16:creationId xmlns:a16="http://schemas.microsoft.com/office/drawing/2014/main" id="{102B4CE1-9F53-0344-CCC9-C2883902C720}"/>
                  </a:ext>
                </a:extLst>
              </p:cNvPr>
              <p:cNvSpPr>
                <a:spLocks noChangeShapeType="1"/>
              </p:cNvSpPr>
              <p:nvPr/>
            </p:nvSpPr>
            <p:spPr bwMode="auto">
              <a:xfrm rot="-5400000" flipH="1" flipV="1">
                <a:off x="1778"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61" name="Line 957">
                <a:extLst>
                  <a:ext uri="{FF2B5EF4-FFF2-40B4-BE49-F238E27FC236}">
                    <a16:creationId xmlns:a16="http://schemas.microsoft.com/office/drawing/2014/main" id="{A0B8193E-F373-D71D-D6BC-968B2D92738A}"/>
                  </a:ext>
                </a:extLst>
              </p:cNvPr>
              <p:cNvSpPr>
                <a:spLocks noChangeShapeType="1"/>
              </p:cNvSpPr>
              <p:nvPr/>
            </p:nvSpPr>
            <p:spPr bwMode="auto">
              <a:xfrm rot="-5400000" flipH="1" flipV="1">
                <a:off x="3817"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62" name="Line 958">
                <a:extLst>
                  <a:ext uri="{FF2B5EF4-FFF2-40B4-BE49-F238E27FC236}">
                    <a16:creationId xmlns:a16="http://schemas.microsoft.com/office/drawing/2014/main" id="{BB203070-8B26-6764-1640-A2D2FEE9C2CA}"/>
                  </a:ext>
                </a:extLst>
              </p:cNvPr>
              <p:cNvSpPr>
                <a:spLocks noChangeShapeType="1"/>
              </p:cNvSpPr>
              <p:nvPr/>
            </p:nvSpPr>
            <p:spPr bwMode="auto">
              <a:xfrm rot="-5400000">
                <a:off x="1423"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63" name="Line 959">
                <a:extLst>
                  <a:ext uri="{FF2B5EF4-FFF2-40B4-BE49-F238E27FC236}">
                    <a16:creationId xmlns:a16="http://schemas.microsoft.com/office/drawing/2014/main" id="{4818CC33-4B83-1574-74C0-F1E724EB58CB}"/>
                  </a:ext>
                </a:extLst>
              </p:cNvPr>
              <p:cNvSpPr>
                <a:spLocks noChangeShapeType="1"/>
              </p:cNvSpPr>
              <p:nvPr/>
            </p:nvSpPr>
            <p:spPr bwMode="auto">
              <a:xfrm rot="-5400000">
                <a:off x="1422"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64" name="Line 960">
                <a:extLst>
                  <a:ext uri="{FF2B5EF4-FFF2-40B4-BE49-F238E27FC236}">
                    <a16:creationId xmlns:a16="http://schemas.microsoft.com/office/drawing/2014/main" id="{7DD4AD59-FEF2-55F9-9DF0-6755E873A03D}"/>
                  </a:ext>
                </a:extLst>
              </p:cNvPr>
              <p:cNvSpPr>
                <a:spLocks noChangeShapeType="1"/>
              </p:cNvSpPr>
              <p:nvPr/>
            </p:nvSpPr>
            <p:spPr bwMode="auto">
              <a:xfrm rot="-5400000" flipH="1" flipV="1">
                <a:off x="1399"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65" name="Line 961">
                <a:extLst>
                  <a:ext uri="{FF2B5EF4-FFF2-40B4-BE49-F238E27FC236}">
                    <a16:creationId xmlns:a16="http://schemas.microsoft.com/office/drawing/2014/main" id="{E73B31B4-93C1-F37F-AE6E-0406522C4170}"/>
                  </a:ext>
                </a:extLst>
              </p:cNvPr>
              <p:cNvSpPr>
                <a:spLocks noChangeShapeType="1"/>
              </p:cNvSpPr>
              <p:nvPr/>
            </p:nvSpPr>
            <p:spPr bwMode="auto">
              <a:xfrm rot="-5400000" flipH="1" flipV="1">
                <a:off x="4198"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66" name="Line 962">
                <a:extLst>
                  <a:ext uri="{FF2B5EF4-FFF2-40B4-BE49-F238E27FC236}">
                    <a16:creationId xmlns:a16="http://schemas.microsoft.com/office/drawing/2014/main" id="{7E003339-1F99-AF89-8861-27021303C5E5}"/>
                  </a:ext>
                </a:extLst>
              </p:cNvPr>
              <p:cNvSpPr>
                <a:spLocks noChangeShapeType="1"/>
              </p:cNvSpPr>
              <p:nvPr/>
            </p:nvSpPr>
            <p:spPr bwMode="auto">
              <a:xfrm rot="16200000" flipH="1">
                <a:off x="1398"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67" name="Line 963">
                <a:extLst>
                  <a:ext uri="{FF2B5EF4-FFF2-40B4-BE49-F238E27FC236}">
                    <a16:creationId xmlns:a16="http://schemas.microsoft.com/office/drawing/2014/main" id="{9130661E-E1BC-55CC-79FC-0A53D624C06B}"/>
                  </a:ext>
                </a:extLst>
              </p:cNvPr>
              <p:cNvSpPr>
                <a:spLocks noChangeShapeType="1"/>
              </p:cNvSpPr>
              <p:nvPr/>
            </p:nvSpPr>
            <p:spPr bwMode="auto">
              <a:xfrm rot="16200000" flipH="1">
                <a:off x="4197"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68" name="Line 964">
                <a:extLst>
                  <a:ext uri="{FF2B5EF4-FFF2-40B4-BE49-F238E27FC236}">
                    <a16:creationId xmlns:a16="http://schemas.microsoft.com/office/drawing/2014/main" id="{C1843224-9449-FA9C-DFF2-0BC9BC5250A7}"/>
                  </a:ext>
                </a:extLst>
              </p:cNvPr>
              <p:cNvSpPr>
                <a:spLocks noChangeShapeType="1"/>
              </p:cNvSpPr>
              <p:nvPr/>
            </p:nvSpPr>
            <p:spPr bwMode="auto">
              <a:xfrm rot="-5400000">
                <a:off x="1676"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69" name="Line 965">
                <a:extLst>
                  <a:ext uri="{FF2B5EF4-FFF2-40B4-BE49-F238E27FC236}">
                    <a16:creationId xmlns:a16="http://schemas.microsoft.com/office/drawing/2014/main" id="{1DB464CB-1163-5F2C-41C7-FD4908472C43}"/>
                  </a:ext>
                </a:extLst>
              </p:cNvPr>
              <p:cNvSpPr>
                <a:spLocks noChangeShapeType="1"/>
              </p:cNvSpPr>
              <p:nvPr/>
            </p:nvSpPr>
            <p:spPr bwMode="auto">
              <a:xfrm rot="-5400000">
                <a:off x="1675"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70" name="Line 966">
                <a:extLst>
                  <a:ext uri="{FF2B5EF4-FFF2-40B4-BE49-F238E27FC236}">
                    <a16:creationId xmlns:a16="http://schemas.microsoft.com/office/drawing/2014/main" id="{3A2B82BA-D1FA-EA54-8DFC-1AFBC7D65BE2}"/>
                  </a:ext>
                </a:extLst>
              </p:cNvPr>
              <p:cNvSpPr>
                <a:spLocks noChangeShapeType="1"/>
              </p:cNvSpPr>
              <p:nvPr/>
            </p:nvSpPr>
            <p:spPr bwMode="auto">
              <a:xfrm rot="16200000" flipV="1">
                <a:off x="1519" y="2740"/>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71" name="Line 967">
                <a:extLst>
                  <a:ext uri="{FF2B5EF4-FFF2-40B4-BE49-F238E27FC236}">
                    <a16:creationId xmlns:a16="http://schemas.microsoft.com/office/drawing/2014/main" id="{3AA2C0E9-9A56-13E1-8AD3-583D7A364112}"/>
                  </a:ext>
                </a:extLst>
              </p:cNvPr>
              <p:cNvSpPr>
                <a:spLocks noChangeShapeType="1"/>
              </p:cNvSpPr>
              <p:nvPr/>
            </p:nvSpPr>
            <p:spPr bwMode="auto">
              <a:xfrm rot="-5400000" flipH="1" flipV="1">
                <a:off x="4064" y="1645"/>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72" name="Line 968">
                <a:extLst>
                  <a:ext uri="{FF2B5EF4-FFF2-40B4-BE49-F238E27FC236}">
                    <a16:creationId xmlns:a16="http://schemas.microsoft.com/office/drawing/2014/main" id="{EBD9D2BE-BA27-29EC-59B5-E9F5893BD593}"/>
                  </a:ext>
                </a:extLst>
              </p:cNvPr>
              <p:cNvSpPr>
                <a:spLocks noChangeShapeType="1"/>
              </p:cNvSpPr>
              <p:nvPr/>
            </p:nvSpPr>
            <p:spPr bwMode="auto">
              <a:xfrm rot="16200000" flipV="1">
                <a:off x="4065" y="2740"/>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73" name="Line 969">
                <a:extLst>
                  <a:ext uri="{FF2B5EF4-FFF2-40B4-BE49-F238E27FC236}">
                    <a16:creationId xmlns:a16="http://schemas.microsoft.com/office/drawing/2014/main" id="{754468CC-3931-5F6D-7CB4-CB5C3F0574B7}"/>
                  </a:ext>
                </a:extLst>
              </p:cNvPr>
              <p:cNvSpPr>
                <a:spLocks noChangeShapeType="1"/>
              </p:cNvSpPr>
              <p:nvPr/>
            </p:nvSpPr>
            <p:spPr bwMode="auto">
              <a:xfrm rot="-5400000" flipH="1" flipV="1">
                <a:off x="1518" y="1645"/>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74" name="Line 970">
                <a:extLst>
                  <a:ext uri="{FF2B5EF4-FFF2-40B4-BE49-F238E27FC236}">
                    <a16:creationId xmlns:a16="http://schemas.microsoft.com/office/drawing/2014/main" id="{4DBFB745-0651-21B0-46A0-07DD41B27DA4}"/>
                  </a:ext>
                </a:extLst>
              </p:cNvPr>
              <p:cNvSpPr>
                <a:spLocks noChangeShapeType="1"/>
              </p:cNvSpPr>
              <p:nvPr/>
            </p:nvSpPr>
            <p:spPr bwMode="auto">
              <a:xfrm rot="16200000" flipH="1">
                <a:off x="1652"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75" name="Line 971">
                <a:extLst>
                  <a:ext uri="{FF2B5EF4-FFF2-40B4-BE49-F238E27FC236}">
                    <a16:creationId xmlns:a16="http://schemas.microsoft.com/office/drawing/2014/main" id="{791ED4C1-F071-DF49-9E54-9F6E8299CC96}"/>
                  </a:ext>
                </a:extLst>
              </p:cNvPr>
              <p:cNvSpPr>
                <a:spLocks noChangeShapeType="1"/>
              </p:cNvSpPr>
              <p:nvPr/>
            </p:nvSpPr>
            <p:spPr bwMode="auto">
              <a:xfrm rot="16200000" flipH="1">
                <a:off x="3945"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76" name="Line 972">
                <a:extLst>
                  <a:ext uri="{FF2B5EF4-FFF2-40B4-BE49-F238E27FC236}">
                    <a16:creationId xmlns:a16="http://schemas.microsoft.com/office/drawing/2014/main" id="{FAF80732-B159-FD20-1D7C-A55076B6A860}"/>
                  </a:ext>
                </a:extLst>
              </p:cNvPr>
              <p:cNvSpPr>
                <a:spLocks noChangeShapeType="1"/>
              </p:cNvSpPr>
              <p:nvPr/>
            </p:nvSpPr>
            <p:spPr bwMode="auto">
              <a:xfrm rot="-5400000" flipH="1" flipV="1">
                <a:off x="3939"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77" name="Line 973">
                <a:extLst>
                  <a:ext uri="{FF2B5EF4-FFF2-40B4-BE49-F238E27FC236}">
                    <a16:creationId xmlns:a16="http://schemas.microsoft.com/office/drawing/2014/main" id="{51E482F9-E21E-62F3-5905-7B7AD562254F}"/>
                  </a:ext>
                </a:extLst>
              </p:cNvPr>
              <p:cNvSpPr>
                <a:spLocks noChangeShapeType="1"/>
              </p:cNvSpPr>
              <p:nvPr/>
            </p:nvSpPr>
            <p:spPr bwMode="auto">
              <a:xfrm rot="-5400000" flipH="1" flipV="1">
                <a:off x="1646"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78" name="Line 974">
                <a:extLst>
                  <a:ext uri="{FF2B5EF4-FFF2-40B4-BE49-F238E27FC236}">
                    <a16:creationId xmlns:a16="http://schemas.microsoft.com/office/drawing/2014/main" id="{F3CBC3E6-A441-FD7C-71CD-33FC5E0011A6}"/>
                  </a:ext>
                </a:extLst>
              </p:cNvPr>
              <p:cNvSpPr>
                <a:spLocks noChangeShapeType="1"/>
              </p:cNvSpPr>
              <p:nvPr/>
            </p:nvSpPr>
            <p:spPr bwMode="auto">
              <a:xfrm rot="16200000" flipH="1">
                <a:off x="1549"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79" name="Line 975">
                <a:extLst>
                  <a:ext uri="{FF2B5EF4-FFF2-40B4-BE49-F238E27FC236}">
                    <a16:creationId xmlns:a16="http://schemas.microsoft.com/office/drawing/2014/main" id="{A37D941C-3385-E465-F2D9-A8BAB335B23D}"/>
                  </a:ext>
                </a:extLst>
              </p:cNvPr>
              <p:cNvSpPr>
                <a:spLocks noChangeShapeType="1"/>
              </p:cNvSpPr>
              <p:nvPr/>
            </p:nvSpPr>
            <p:spPr bwMode="auto">
              <a:xfrm rot="16200000" flipH="1">
                <a:off x="1554"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80" name="Line 976">
                <a:extLst>
                  <a:ext uri="{FF2B5EF4-FFF2-40B4-BE49-F238E27FC236}">
                    <a16:creationId xmlns:a16="http://schemas.microsoft.com/office/drawing/2014/main" id="{F671281B-2AB5-5DD0-BD6E-224CDEF2CE2B}"/>
                  </a:ext>
                </a:extLst>
              </p:cNvPr>
              <p:cNvSpPr>
                <a:spLocks noChangeShapeType="1"/>
              </p:cNvSpPr>
              <p:nvPr/>
            </p:nvSpPr>
            <p:spPr bwMode="auto">
              <a:xfrm rot="16200000" flipH="1">
                <a:off x="3588"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81" name="Line 977">
                <a:extLst>
                  <a:ext uri="{FF2B5EF4-FFF2-40B4-BE49-F238E27FC236}">
                    <a16:creationId xmlns:a16="http://schemas.microsoft.com/office/drawing/2014/main" id="{A8C39AB3-59C5-5A5C-DBD3-738DF311C203}"/>
                  </a:ext>
                </a:extLst>
              </p:cNvPr>
              <p:cNvSpPr>
                <a:spLocks noChangeShapeType="1"/>
              </p:cNvSpPr>
              <p:nvPr/>
            </p:nvSpPr>
            <p:spPr bwMode="auto">
              <a:xfrm rot="16200000" flipH="1">
                <a:off x="3587"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82" name="Line 978">
                <a:extLst>
                  <a:ext uri="{FF2B5EF4-FFF2-40B4-BE49-F238E27FC236}">
                    <a16:creationId xmlns:a16="http://schemas.microsoft.com/office/drawing/2014/main" id="{605AADC6-7D55-100D-B63B-B1D833819048}"/>
                  </a:ext>
                </a:extLst>
              </p:cNvPr>
              <p:cNvSpPr>
                <a:spLocks noChangeShapeType="1"/>
              </p:cNvSpPr>
              <p:nvPr/>
            </p:nvSpPr>
            <p:spPr bwMode="auto">
              <a:xfrm rot="16200000" flipH="1">
                <a:off x="2171"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83" name="Line 979">
                <a:extLst>
                  <a:ext uri="{FF2B5EF4-FFF2-40B4-BE49-F238E27FC236}">
                    <a16:creationId xmlns:a16="http://schemas.microsoft.com/office/drawing/2014/main" id="{F714DFFF-A0BC-0F26-A387-F84BEB5B4BD0}"/>
                  </a:ext>
                </a:extLst>
              </p:cNvPr>
              <p:cNvSpPr>
                <a:spLocks noChangeShapeType="1"/>
              </p:cNvSpPr>
              <p:nvPr/>
            </p:nvSpPr>
            <p:spPr bwMode="auto">
              <a:xfrm rot="-5400000" flipH="1" flipV="1">
                <a:off x="3425"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84" name="Line 980">
                <a:extLst>
                  <a:ext uri="{FF2B5EF4-FFF2-40B4-BE49-F238E27FC236}">
                    <a16:creationId xmlns:a16="http://schemas.microsoft.com/office/drawing/2014/main" id="{AFD5FD6B-9A02-8E82-A63F-4FF95D23BD24}"/>
                  </a:ext>
                </a:extLst>
              </p:cNvPr>
              <p:cNvSpPr>
                <a:spLocks noChangeShapeType="1"/>
              </p:cNvSpPr>
              <p:nvPr/>
            </p:nvSpPr>
            <p:spPr bwMode="auto">
              <a:xfrm rot="16200000" flipH="1">
                <a:off x="3426"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85" name="Line 981">
                <a:extLst>
                  <a:ext uri="{FF2B5EF4-FFF2-40B4-BE49-F238E27FC236}">
                    <a16:creationId xmlns:a16="http://schemas.microsoft.com/office/drawing/2014/main" id="{CDD73703-4D38-6E93-AE7E-DFBFB827A1B9}"/>
                  </a:ext>
                </a:extLst>
              </p:cNvPr>
              <p:cNvSpPr>
                <a:spLocks noChangeShapeType="1"/>
              </p:cNvSpPr>
              <p:nvPr/>
            </p:nvSpPr>
            <p:spPr bwMode="auto">
              <a:xfrm rot="-5400000" flipH="1" flipV="1">
                <a:off x="2170"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86" name="Line 982">
                <a:extLst>
                  <a:ext uri="{FF2B5EF4-FFF2-40B4-BE49-F238E27FC236}">
                    <a16:creationId xmlns:a16="http://schemas.microsoft.com/office/drawing/2014/main" id="{BAB29784-7798-917E-3243-933526D633FD}"/>
                  </a:ext>
                </a:extLst>
              </p:cNvPr>
              <p:cNvSpPr>
                <a:spLocks noChangeShapeType="1"/>
              </p:cNvSpPr>
              <p:nvPr/>
            </p:nvSpPr>
            <p:spPr bwMode="auto">
              <a:xfrm rot="16200000" flipH="1">
                <a:off x="4095"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87" name="Line 983">
                <a:extLst>
                  <a:ext uri="{FF2B5EF4-FFF2-40B4-BE49-F238E27FC236}">
                    <a16:creationId xmlns:a16="http://schemas.microsoft.com/office/drawing/2014/main" id="{760A4318-A38B-2821-45A2-83CC40C7BBE8}"/>
                  </a:ext>
                </a:extLst>
              </p:cNvPr>
              <p:cNvSpPr>
                <a:spLocks noChangeShapeType="1"/>
              </p:cNvSpPr>
              <p:nvPr/>
            </p:nvSpPr>
            <p:spPr bwMode="auto">
              <a:xfrm rot="16200000" flipH="1">
                <a:off x="4094"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88" name="Line 984">
                <a:extLst>
                  <a:ext uri="{FF2B5EF4-FFF2-40B4-BE49-F238E27FC236}">
                    <a16:creationId xmlns:a16="http://schemas.microsoft.com/office/drawing/2014/main" id="{5F1AC588-0D69-88A0-E148-C51E82C0B605}"/>
                  </a:ext>
                </a:extLst>
              </p:cNvPr>
              <p:cNvSpPr>
                <a:spLocks noChangeShapeType="1"/>
              </p:cNvSpPr>
              <p:nvPr/>
            </p:nvSpPr>
            <p:spPr bwMode="auto">
              <a:xfrm rot="-5400000">
                <a:off x="1428" y="2255"/>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89" name="Line 985">
                <a:extLst>
                  <a:ext uri="{FF2B5EF4-FFF2-40B4-BE49-F238E27FC236}">
                    <a16:creationId xmlns:a16="http://schemas.microsoft.com/office/drawing/2014/main" id="{DA9EE97A-7A03-5FFA-EBA8-3EC6BF8EBCA6}"/>
                  </a:ext>
                </a:extLst>
              </p:cNvPr>
              <p:cNvSpPr>
                <a:spLocks noChangeShapeType="1"/>
              </p:cNvSpPr>
              <p:nvPr/>
            </p:nvSpPr>
            <p:spPr bwMode="auto">
              <a:xfrm rot="-5400000" flipH="1" flipV="1">
                <a:off x="3691"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90" name="Line 986">
                <a:extLst>
                  <a:ext uri="{FF2B5EF4-FFF2-40B4-BE49-F238E27FC236}">
                    <a16:creationId xmlns:a16="http://schemas.microsoft.com/office/drawing/2014/main" id="{7ACDE5FB-8242-20FD-8FED-DC9A92FA0684}"/>
                  </a:ext>
                </a:extLst>
              </p:cNvPr>
              <p:cNvSpPr>
                <a:spLocks noChangeShapeType="1"/>
              </p:cNvSpPr>
              <p:nvPr/>
            </p:nvSpPr>
            <p:spPr bwMode="auto">
              <a:xfrm rot="-5400000" flipH="1" flipV="1">
                <a:off x="1906"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91" name="Line 987">
                <a:extLst>
                  <a:ext uri="{FF2B5EF4-FFF2-40B4-BE49-F238E27FC236}">
                    <a16:creationId xmlns:a16="http://schemas.microsoft.com/office/drawing/2014/main" id="{CC600E95-D160-0194-5F3F-B910DB47B1AC}"/>
                  </a:ext>
                </a:extLst>
              </p:cNvPr>
              <p:cNvSpPr>
                <a:spLocks noChangeShapeType="1"/>
              </p:cNvSpPr>
              <p:nvPr/>
            </p:nvSpPr>
            <p:spPr bwMode="auto">
              <a:xfrm rot="16200000" flipH="1">
                <a:off x="1905"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92" name="Line 988">
                <a:extLst>
                  <a:ext uri="{FF2B5EF4-FFF2-40B4-BE49-F238E27FC236}">
                    <a16:creationId xmlns:a16="http://schemas.microsoft.com/office/drawing/2014/main" id="{C676DFA6-467C-4BB9-3426-6FF362112878}"/>
                  </a:ext>
                </a:extLst>
              </p:cNvPr>
              <p:cNvSpPr>
                <a:spLocks noChangeShapeType="1"/>
              </p:cNvSpPr>
              <p:nvPr/>
            </p:nvSpPr>
            <p:spPr bwMode="auto">
              <a:xfrm rot="16200000" flipH="1">
                <a:off x="3690"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93" name="Line 989">
                <a:extLst>
                  <a:ext uri="{FF2B5EF4-FFF2-40B4-BE49-F238E27FC236}">
                    <a16:creationId xmlns:a16="http://schemas.microsoft.com/office/drawing/2014/main" id="{29737098-1130-F9A8-1789-94E0CBE27965}"/>
                  </a:ext>
                </a:extLst>
              </p:cNvPr>
              <p:cNvSpPr>
                <a:spLocks noChangeShapeType="1"/>
              </p:cNvSpPr>
              <p:nvPr/>
            </p:nvSpPr>
            <p:spPr bwMode="auto">
              <a:xfrm rot="-5400000" flipH="1" flipV="1">
                <a:off x="4071" y="251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94" name="Line 990">
                <a:extLst>
                  <a:ext uri="{FF2B5EF4-FFF2-40B4-BE49-F238E27FC236}">
                    <a16:creationId xmlns:a16="http://schemas.microsoft.com/office/drawing/2014/main" id="{EBC920F0-A8E4-729D-2390-511D638DBDD6}"/>
                  </a:ext>
                </a:extLst>
              </p:cNvPr>
              <p:cNvSpPr>
                <a:spLocks noChangeShapeType="1"/>
              </p:cNvSpPr>
              <p:nvPr/>
            </p:nvSpPr>
            <p:spPr bwMode="auto">
              <a:xfrm rot="16200000" flipV="1">
                <a:off x="1524" y="187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95" name="Line 991">
                <a:extLst>
                  <a:ext uri="{FF2B5EF4-FFF2-40B4-BE49-F238E27FC236}">
                    <a16:creationId xmlns:a16="http://schemas.microsoft.com/office/drawing/2014/main" id="{4677BA9D-4A44-FBBA-A9A0-23FD63C696FE}"/>
                  </a:ext>
                </a:extLst>
              </p:cNvPr>
              <p:cNvSpPr>
                <a:spLocks noChangeShapeType="1"/>
              </p:cNvSpPr>
              <p:nvPr/>
            </p:nvSpPr>
            <p:spPr bwMode="auto">
              <a:xfrm rot="-5400000" flipH="1" flipV="1">
                <a:off x="1525" y="251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96" name="Line 992">
                <a:extLst>
                  <a:ext uri="{FF2B5EF4-FFF2-40B4-BE49-F238E27FC236}">
                    <a16:creationId xmlns:a16="http://schemas.microsoft.com/office/drawing/2014/main" id="{2D85FB38-3CAF-2E16-B735-DBD99D3446A9}"/>
                  </a:ext>
                </a:extLst>
              </p:cNvPr>
              <p:cNvSpPr>
                <a:spLocks noChangeShapeType="1"/>
              </p:cNvSpPr>
              <p:nvPr/>
            </p:nvSpPr>
            <p:spPr bwMode="auto">
              <a:xfrm rot="16200000" flipV="1">
                <a:off x="4070" y="187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97" name="Line 993">
                <a:extLst>
                  <a:ext uri="{FF2B5EF4-FFF2-40B4-BE49-F238E27FC236}">
                    <a16:creationId xmlns:a16="http://schemas.microsoft.com/office/drawing/2014/main" id="{6EB9DE15-C11F-E13A-15DD-C5B12031A141}"/>
                  </a:ext>
                </a:extLst>
              </p:cNvPr>
              <p:cNvSpPr>
                <a:spLocks noChangeShapeType="1"/>
              </p:cNvSpPr>
              <p:nvPr/>
            </p:nvSpPr>
            <p:spPr bwMode="auto">
              <a:xfrm rot="16200000" flipV="1">
                <a:off x="2296" y="9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98" name="Line 994">
                <a:extLst>
                  <a:ext uri="{FF2B5EF4-FFF2-40B4-BE49-F238E27FC236}">
                    <a16:creationId xmlns:a16="http://schemas.microsoft.com/office/drawing/2014/main" id="{D36B0360-7FB8-94BA-65BC-209EA9FD2C7F}"/>
                  </a:ext>
                </a:extLst>
              </p:cNvPr>
              <p:cNvSpPr>
                <a:spLocks noChangeShapeType="1"/>
              </p:cNvSpPr>
              <p:nvPr/>
            </p:nvSpPr>
            <p:spPr bwMode="auto">
              <a:xfrm rot="-5400000" flipH="1" flipV="1">
                <a:off x="3299" y="34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299" name="Line 995">
                <a:extLst>
                  <a:ext uri="{FF2B5EF4-FFF2-40B4-BE49-F238E27FC236}">
                    <a16:creationId xmlns:a16="http://schemas.microsoft.com/office/drawing/2014/main" id="{F2A461B0-0FC9-EECE-3336-8AE0F42FBA53}"/>
                  </a:ext>
                </a:extLst>
              </p:cNvPr>
              <p:cNvSpPr>
                <a:spLocks noChangeShapeType="1"/>
              </p:cNvSpPr>
              <p:nvPr/>
            </p:nvSpPr>
            <p:spPr bwMode="auto">
              <a:xfrm rot="16200000" flipV="1">
                <a:off x="3298" y="9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00" name="Line 996">
                <a:extLst>
                  <a:ext uri="{FF2B5EF4-FFF2-40B4-BE49-F238E27FC236}">
                    <a16:creationId xmlns:a16="http://schemas.microsoft.com/office/drawing/2014/main" id="{886EEAB0-96D6-B62A-D7AE-389844F1B108}"/>
                  </a:ext>
                </a:extLst>
              </p:cNvPr>
              <p:cNvSpPr>
                <a:spLocks noChangeShapeType="1"/>
              </p:cNvSpPr>
              <p:nvPr/>
            </p:nvSpPr>
            <p:spPr bwMode="auto">
              <a:xfrm rot="-5400000" flipH="1" flipV="1">
                <a:off x="2297" y="34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01" name="Line 997">
                <a:extLst>
                  <a:ext uri="{FF2B5EF4-FFF2-40B4-BE49-F238E27FC236}">
                    <a16:creationId xmlns:a16="http://schemas.microsoft.com/office/drawing/2014/main" id="{3F1FE152-9DDC-6ABA-AA6A-21ECE1641823}"/>
                  </a:ext>
                </a:extLst>
              </p:cNvPr>
              <p:cNvSpPr>
                <a:spLocks noChangeShapeType="1"/>
              </p:cNvSpPr>
              <p:nvPr/>
            </p:nvSpPr>
            <p:spPr bwMode="auto">
              <a:xfrm rot="16200000" flipH="1">
                <a:off x="2068"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02" name="Line 998">
                <a:extLst>
                  <a:ext uri="{FF2B5EF4-FFF2-40B4-BE49-F238E27FC236}">
                    <a16:creationId xmlns:a16="http://schemas.microsoft.com/office/drawing/2014/main" id="{CDA590EB-D68B-5EF2-303D-565ACFB6DE32}"/>
                  </a:ext>
                </a:extLst>
              </p:cNvPr>
              <p:cNvSpPr>
                <a:spLocks noChangeShapeType="1"/>
              </p:cNvSpPr>
              <p:nvPr/>
            </p:nvSpPr>
            <p:spPr bwMode="auto">
              <a:xfrm rot="16200000" flipH="1">
                <a:off x="2067"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03" name="Line 999">
                <a:extLst>
                  <a:ext uri="{FF2B5EF4-FFF2-40B4-BE49-F238E27FC236}">
                    <a16:creationId xmlns:a16="http://schemas.microsoft.com/office/drawing/2014/main" id="{371DC9F9-7EB3-121E-9BCA-4F8B7E8B9CE2}"/>
                  </a:ext>
                </a:extLst>
              </p:cNvPr>
              <p:cNvSpPr>
                <a:spLocks noChangeShapeType="1"/>
              </p:cNvSpPr>
              <p:nvPr/>
            </p:nvSpPr>
            <p:spPr bwMode="auto">
              <a:xfrm rot="-5400000">
                <a:off x="3714"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04" name="Line 1000">
                <a:extLst>
                  <a:ext uri="{FF2B5EF4-FFF2-40B4-BE49-F238E27FC236}">
                    <a16:creationId xmlns:a16="http://schemas.microsoft.com/office/drawing/2014/main" id="{EE8A206F-A588-E908-B423-97C9FEDA15AB}"/>
                  </a:ext>
                </a:extLst>
              </p:cNvPr>
              <p:cNvSpPr>
                <a:spLocks noChangeShapeType="1"/>
              </p:cNvSpPr>
              <p:nvPr/>
            </p:nvSpPr>
            <p:spPr bwMode="auto">
              <a:xfrm rot="-5400000">
                <a:off x="3715"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05" name="Line 1001">
                <a:extLst>
                  <a:ext uri="{FF2B5EF4-FFF2-40B4-BE49-F238E27FC236}">
                    <a16:creationId xmlns:a16="http://schemas.microsoft.com/office/drawing/2014/main" id="{A2B2A395-FF35-2A4B-C05F-6DEFE40D4F72}"/>
                  </a:ext>
                </a:extLst>
              </p:cNvPr>
              <p:cNvSpPr>
                <a:spLocks noChangeShapeType="1"/>
              </p:cNvSpPr>
              <p:nvPr/>
            </p:nvSpPr>
            <p:spPr bwMode="auto">
              <a:xfrm rot="-5400000">
                <a:off x="3968"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06" name="Line 1002">
                <a:extLst>
                  <a:ext uri="{FF2B5EF4-FFF2-40B4-BE49-F238E27FC236}">
                    <a16:creationId xmlns:a16="http://schemas.microsoft.com/office/drawing/2014/main" id="{86531600-0004-40E7-B8B4-399B31FD0F66}"/>
                  </a:ext>
                </a:extLst>
              </p:cNvPr>
              <p:cNvSpPr>
                <a:spLocks noChangeShapeType="1"/>
              </p:cNvSpPr>
              <p:nvPr/>
            </p:nvSpPr>
            <p:spPr bwMode="auto">
              <a:xfrm rot="-5400000">
                <a:off x="3969"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07" name="Line 1003">
                <a:extLst>
                  <a:ext uri="{FF2B5EF4-FFF2-40B4-BE49-F238E27FC236}">
                    <a16:creationId xmlns:a16="http://schemas.microsoft.com/office/drawing/2014/main" id="{8F542D39-EEAB-421F-9970-9D9EC3615290}"/>
                  </a:ext>
                </a:extLst>
              </p:cNvPr>
              <p:cNvSpPr>
                <a:spLocks noChangeShapeType="1"/>
              </p:cNvSpPr>
              <p:nvPr/>
            </p:nvSpPr>
            <p:spPr bwMode="auto">
              <a:xfrm rot="-5400000" flipH="1" flipV="1">
                <a:off x="1779"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08" name="Line 1004">
                <a:extLst>
                  <a:ext uri="{FF2B5EF4-FFF2-40B4-BE49-F238E27FC236}">
                    <a16:creationId xmlns:a16="http://schemas.microsoft.com/office/drawing/2014/main" id="{803F1FA8-2101-FA7B-5012-F423E54FB317}"/>
                  </a:ext>
                </a:extLst>
              </p:cNvPr>
              <p:cNvSpPr>
                <a:spLocks noChangeShapeType="1"/>
              </p:cNvSpPr>
              <p:nvPr/>
            </p:nvSpPr>
            <p:spPr bwMode="auto">
              <a:xfrm rot="-5400000" flipH="1" flipV="1">
                <a:off x="3818"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09" name="Line 1005">
                <a:extLst>
                  <a:ext uri="{FF2B5EF4-FFF2-40B4-BE49-F238E27FC236}">
                    <a16:creationId xmlns:a16="http://schemas.microsoft.com/office/drawing/2014/main" id="{5DE3E65C-0121-A16B-0507-C0BD27B058B4}"/>
                  </a:ext>
                </a:extLst>
              </p:cNvPr>
              <p:cNvSpPr>
                <a:spLocks noChangeShapeType="1"/>
              </p:cNvSpPr>
              <p:nvPr/>
            </p:nvSpPr>
            <p:spPr bwMode="auto">
              <a:xfrm rot="16200000" flipV="1">
                <a:off x="1773"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10" name="Line 1006">
                <a:extLst>
                  <a:ext uri="{FF2B5EF4-FFF2-40B4-BE49-F238E27FC236}">
                    <a16:creationId xmlns:a16="http://schemas.microsoft.com/office/drawing/2014/main" id="{56C04229-856A-8914-AE6A-5CA9F0C342A3}"/>
                  </a:ext>
                </a:extLst>
              </p:cNvPr>
              <p:cNvSpPr>
                <a:spLocks noChangeShapeType="1"/>
              </p:cNvSpPr>
              <p:nvPr/>
            </p:nvSpPr>
            <p:spPr bwMode="auto">
              <a:xfrm rot="16200000" flipV="1">
                <a:off x="3812"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11" name="Line 1007">
                <a:extLst>
                  <a:ext uri="{FF2B5EF4-FFF2-40B4-BE49-F238E27FC236}">
                    <a16:creationId xmlns:a16="http://schemas.microsoft.com/office/drawing/2014/main" id="{C52B033C-BF4D-5F66-8574-98D4E177151E}"/>
                  </a:ext>
                </a:extLst>
              </p:cNvPr>
              <p:cNvSpPr>
                <a:spLocks noChangeShapeType="1"/>
              </p:cNvSpPr>
              <p:nvPr/>
            </p:nvSpPr>
            <p:spPr bwMode="auto">
              <a:xfrm rot="16200000" flipV="1">
                <a:off x="1525" y="229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12" name="Line 1008">
                <a:extLst>
                  <a:ext uri="{FF2B5EF4-FFF2-40B4-BE49-F238E27FC236}">
                    <a16:creationId xmlns:a16="http://schemas.microsoft.com/office/drawing/2014/main" id="{443127E9-A6C7-F688-0683-C713CEC457B5}"/>
                  </a:ext>
                </a:extLst>
              </p:cNvPr>
              <p:cNvSpPr>
                <a:spLocks noChangeShapeType="1"/>
              </p:cNvSpPr>
              <p:nvPr/>
            </p:nvSpPr>
            <p:spPr bwMode="auto">
              <a:xfrm rot="16200000" flipV="1">
                <a:off x="4071" y="229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13" name="Line 1009">
                <a:extLst>
                  <a:ext uri="{FF2B5EF4-FFF2-40B4-BE49-F238E27FC236}">
                    <a16:creationId xmlns:a16="http://schemas.microsoft.com/office/drawing/2014/main" id="{8CABA31E-C7C7-5EDC-29E2-2BE35B09AFC1}"/>
                  </a:ext>
                </a:extLst>
              </p:cNvPr>
              <p:cNvSpPr>
                <a:spLocks noChangeShapeType="1"/>
              </p:cNvSpPr>
              <p:nvPr/>
            </p:nvSpPr>
            <p:spPr bwMode="auto">
              <a:xfrm rot="-5400000" flipH="1" flipV="1">
                <a:off x="4070" y="2089"/>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14" name="Line 1010">
                <a:extLst>
                  <a:ext uri="{FF2B5EF4-FFF2-40B4-BE49-F238E27FC236}">
                    <a16:creationId xmlns:a16="http://schemas.microsoft.com/office/drawing/2014/main" id="{AB576FBA-100F-D357-CB6C-57D414A6FFBE}"/>
                  </a:ext>
                </a:extLst>
              </p:cNvPr>
              <p:cNvSpPr>
                <a:spLocks noChangeShapeType="1"/>
              </p:cNvSpPr>
              <p:nvPr/>
            </p:nvSpPr>
            <p:spPr bwMode="auto">
              <a:xfrm rot="-5400000" flipH="1" flipV="1">
                <a:off x="1524" y="2089"/>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15" name="Line 1011">
                <a:extLst>
                  <a:ext uri="{FF2B5EF4-FFF2-40B4-BE49-F238E27FC236}">
                    <a16:creationId xmlns:a16="http://schemas.microsoft.com/office/drawing/2014/main" id="{519CAA33-6832-E758-8825-FFFFA1D16D7A}"/>
                  </a:ext>
                </a:extLst>
              </p:cNvPr>
              <p:cNvSpPr>
                <a:spLocks noChangeShapeType="1"/>
              </p:cNvSpPr>
              <p:nvPr/>
            </p:nvSpPr>
            <p:spPr bwMode="auto">
              <a:xfrm rot="-5400000" flipH="1" flipV="1">
                <a:off x="3939"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16" name="Line 1012">
                <a:extLst>
                  <a:ext uri="{FF2B5EF4-FFF2-40B4-BE49-F238E27FC236}">
                    <a16:creationId xmlns:a16="http://schemas.microsoft.com/office/drawing/2014/main" id="{1D6BA49B-3B9C-B670-0DD1-2CFBBF587DDA}"/>
                  </a:ext>
                </a:extLst>
              </p:cNvPr>
              <p:cNvSpPr>
                <a:spLocks noChangeShapeType="1"/>
              </p:cNvSpPr>
              <p:nvPr/>
            </p:nvSpPr>
            <p:spPr bwMode="auto">
              <a:xfrm rot="16200000" flipH="1">
                <a:off x="1645"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17" name="Line 1013">
                <a:extLst>
                  <a:ext uri="{FF2B5EF4-FFF2-40B4-BE49-F238E27FC236}">
                    <a16:creationId xmlns:a16="http://schemas.microsoft.com/office/drawing/2014/main" id="{89CF94CE-C1BA-318B-E65C-8E724B73795E}"/>
                  </a:ext>
                </a:extLst>
              </p:cNvPr>
              <p:cNvSpPr>
                <a:spLocks noChangeShapeType="1"/>
              </p:cNvSpPr>
              <p:nvPr/>
            </p:nvSpPr>
            <p:spPr bwMode="auto">
              <a:xfrm rot="-5400000" flipH="1" flipV="1">
                <a:off x="1646"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18" name="Line 1014">
                <a:extLst>
                  <a:ext uri="{FF2B5EF4-FFF2-40B4-BE49-F238E27FC236}">
                    <a16:creationId xmlns:a16="http://schemas.microsoft.com/office/drawing/2014/main" id="{50FBB3F1-58CD-D3C1-FDCD-08B2970B5968}"/>
                  </a:ext>
                </a:extLst>
              </p:cNvPr>
              <p:cNvSpPr>
                <a:spLocks noChangeShapeType="1"/>
              </p:cNvSpPr>
              <p:nvPr/>
            </p:nvSpPr>
            <p:spPr bwMode="auto">
              <a:xfrm rot="16200000" flipH="1">
                <a:off x="3938"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19" name="Line 1015">
                <a:extLst>
                  <a:ext uri="{FF2B5EF4-FFF2-40B4-BE49-F238E27FC236}">
                    <a16:creationId xmlns:a16="http://schemas.microsoft.com/office/drawing/2014/main" id="{CC11E366-73F7-CCCA-2AEA-EB76E455B79E}"/>
                  </a:ext>
                </a:extLst>
              </p:cNvPr>
              <p:cNvSpPr>
                <a:spLocks noChangeShapeType="1"/>
              </p:cNvSpPr>
              <p:nvPr/>
            </p:nvSpPr>
            <p:spPr bwMode="auto">
              <a:xfrm rot="-5400000" flipH="1" flipV="1">
                <a:off x="3172"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20" name="Line 1016">
                <a:extLst>
                  <a:ext uri="{FF2B5EF4-FFF2-40B4-BE49-F238E27FC236}">
                    <a16:creationId xmlns:a16="http://schemas.microsoft.com/office/drawing/2014/main" id="{3F6ED1B8-44CA-0B2D-49C5-79239F46349E}"/>
                  </a:ext>
                </a:extLst>
              </p:cNvPr>
              <p:cNvSpPr>
                <a:spLocks noChangeShapeType="1"/>
              </p:cNvSpPr>
              <p:nvPr/>
            </p:nvSpPr>
            <p:spPr bwMode="auto">
              <a:xfrm rot="16200000" flipH="1">
                <a:off x="3173"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21" name="Line 1017">
                <a:extLst>
                  <a:ext uri="{FF2B5EF4-FFF2-40B4-BE49-F238E27FC236}">
                    <a16:creationId xmlns:a16="http://schemas.microsoft.com/office/drawing/2014/main" id="{163EDE4F-326A-2DFE-40AA-09E3F907D1BE}"/>
                  </a:ext>
                </a:extLst>
              </p:cNvPr>
              <p:cNvSpPr>
                <a:spLocks noChangeShapeType="1"/>
              </p:cNvSpPr>
              <p:nvPr/>
            </p:nvSpPr>
            <p:spPr bwMode="auto">
              <a:xfrm rot="16200000" flipH="1">
                <a:off x="2424"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22" name="Line 1018">
                <a:extLst>
                  <a:ext uri="{FF2B5EF4-FFF2-40B4-BE49-F238E27FC236}">
                    <a16:creationId xmlns:a16="http://schemas.microsoft.com/office/drawing/2014/main" id="{2287F5A4-E6F8-1E14-7A84-21851DA59935}"/>
                  </a:ext>
                </a:extLst>
              </p:cNvPr>
              <p:cNvSpPr>
                <a:spLocks noChangeShapeType="1"/>
              </p:cNvSpPr>
              <p:nvPr/>
            </p:nvSpPr>
            <p:spPr bwMode="auto">
              <a:xfrm rot="-5400000" flipH="1" flipV="1">
                <a:off x="2423"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23" name="Line 1019">
                <a:extLst>
                  <a:ext uri="{FF2B5EF4-FFF2-40B4-BE49-F238E27FC236}">
                    <a16:creationId xmlns:a16="http://schemas.microsoft.com/office/drawing/2014/main" id="{C535CB2F-3C55-1FC5-717A-342F90AE608D}"/>
                  </a:ext>
                </a:extLst>
              </p:cNvPr>
              <p:cNvSpPr>
                <a:spLocks noChangeShapeType="1"/>
              </p:cNvSpPr>
              <p:nvPr/>
            </p:nvSpPr>
            <p:spPr bwMode="auto">
              <a:xfrm rot="16200000" flipH="1">
                <a:off x="3843"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24" name="Line 1020">
                <a:extLst>
                  <a:ext uri="{FF2B5EF4-FFF2-40B4-BE49-F238E27FC236}">
                    <a16:creationId xmlns:a16="http://schemas.microsoft.com/office/drawing/2014/main" id="{AFD2F4CF-52A2-173A-53BC-AFB58653C051}"/>
                  </a:ext>
                </a:extLst>
              </p:cNvPr>
              <p:cNvSpPr>
                <a:spLocks noChangeShapeType="1"/>
              </p:cNvSpPr>
              <p:nvPr/>
            </p:nvSpPr>
            <p:spPr bwMode="auto">
              <a:xfrm rot="16200000" flipH="1">
                <a:off x="3848"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25" name="Line 1021">
                <a:extLst>
                  <a:ext uri="{FF2B5EF4-FFF2-40B4-BE49-F238E27FC236}">
                    <a16:creationId xmlns:a16="http://schemas.microsoft.com/office/drawing/2014/main" id="{F853E5FA-5F1E-C500-D638-35A7DB53F4D8}"/>
                  </a:ext>
                </a:extLst>
              </p:cNvPr>
              <p:cNvSpPr>
                <a:spLocks noChangeShapeType="1"/>
              </p:cNvSpPr>
              <p:nvPr/>
            </p:nvSpPr>
            <p:spPr bwMode="auto">
              <a:xfrm rot="16200000" flipV="1">
                <a:off x="3559" y="3178"/>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26" name="Line 1022">
                <a:extLst>
                  <a:ext uri="{FF2B5EF4-FFF2-40B4-BE49-F238E27FC236}">
                    <a16:creationId xmlns:a16="http://schemas.microsoft.com/office/drawing/2014/main" id="{8D111FFC-C00B-5EE4-DCF8-A5A76C0B9C55}"/>
                  </a:ext>
                </a:extLst>
              </p:cNvPr>
              <p:cNvSpPr>
                <a:spLocks noChangeShapeType="1"/>
              </p:cNvSpPr>
              <p:nvPr/>
            </p:nvSpPr>
            <p:spPr bwMode="auto">
              <a:xfrm rot="16200000" flipV="1">
                <a:off x="2039" y="3178"/>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27" name="Line 1023">
                <a:extLst>
                  <a:ext uri="{FF2B5EF4-FFF2-40B4-BE49-F238E27FC236}">
                    <a16:creationId xmlns:a16="http://schemas.microsoft.com/office/drawing/2014/main" id="{A3632615-9B82-02B4-D757-6CA08A134472}"/>
                  </a:ext>
                </a:extLst>
              </p:cNvPr>
              <p:cNvSpPr>
                <a:spLocks noChangeShapeType="1"/>
              </p:cNvSpPr>
              <p:nvPr/>
            </p:nvSpPr>
            <p:spPr bwMode="auto">
              <a:xfrm rot="-5400000" flipH="1" flipV="1">
                <a:off x="2038" y="119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28" name="Line 1024">
                <a:extLst>
                  <a:ext uri="{FF2B5EF4-FFF2-40B4-BE49-F238E27FC236}">
                    <a16:creationId xmlns:a16="http://schemas.microsoft.com/office/drawing/2014/main" id="{D3AC8741-99F5-C1BC-15C3-25D556B49475}"/>
                  </a:ext>
                </a:extLst>
              </p:cNvPr>
              <p:cNvSpPr>
                <a:spLocks noChangeShapeType="1"/>
              </p:cNvSpPr>
              <p:nvPr/>
            </p:nvSpPr>
            <p:spPr bwMode="auto">
              <a:xfrm rot="-5400000" flipH="1" flipV="1">
                <a:off x="3558" y="119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29" name="Line 1025">
                <a:extLst>
                  <a:ext uri="{FF2B5EF4-FFF2-40B4-BE49-F238E27FC236}">
                    <a16:creationId xmlns:a16="http://schemas.microsoft.com/office/drawing/2014/main" id="{C93D0AB0-A504-375A-DC17-9C731E7A3463}"/>
                  </a:ext>
                </a:extLst>
              </p:cNvPr>
              <p:cNvSpPr>
                <a:spLocks noChangeShapeType="1"/>
              </p:cNvSpPr>
              <p:nvPr/>
            </p:nvSpPr>
            <p:spPr bwMode="auto">
              <a:xfrm rot="16200000" flipH="1">
                <a:off x="3324"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30" name="Line 1026">
                <a:extLst>
                  <a:ext uri="{FF2B5EF4-FFF2-40B4-BE49-F238E27FC236}">
                    <a16:creationId xmlns:a16="http://schemas.microsoft.com/office/drawing/2014/main" id="{E97AAC60-7EBB-D223-824D-763E9140A965}"/>
                  </a:ext>
                </a:extLst>
              </p:cNvPr>
              <p:cNvSpPr>
                <a:spLocks noChangeShapeType="1"/>
              </p:cNvSpPr>
              <p:nvPr/>
            </p:nvSpPr>
            <p:spPr bwMode="auto">
              <a:xfrm rot="16200000" flipH="1">
                <a:off x="3323"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31" name="Line 1027">
                <a:extLst>
                  <a:ext uri="{FF2B5EF4-FFF2-40B4-BE49-F238E27FC236}">
                    <a16:creationId xmlns:a16="http://schemas.microsoft.com/office/drawing/2014/main" id="{466B2F55-CEE6-CEE5-139C-4605E81EE0AD}"/>
                  </a:ext>
                </a:extLst>
              </p:cNvPr>
              <p:cNvSpPr>
                <a:spLocks noChangeShapeType="1"/>
              </p:cNvSpPr>
              <p:nvPr/>
            </p:nvSpPr>
            <p:spPr bwMode="auto">
              <a:xfrm rot="-5400000" flipH="1" flipV="1">
                <a:off x="3047"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32" name="Line 1028">
                <a:extLst>
                  <a:ext uri="{FF2B5EF4-FFF2-40B4-BE49-F238E27FC236}">
                    <a16:creationId xmlns:a16="http://schemas.microsoft.com/office/drawing/2014/main" id="{48423680-9B5C-AB3C-606B-D4E810919E8D}"/>
                  </a:ext>
                </a:extLst>
              </p:cNvPr>
              <p:cNvSpPr>
                <a:spLocks noChangeShapeType="1"/>
              </p:cNvSpPr>
              <p:nvPr/>
            </p:nvSpPr>
            <p:spPr bwMode="auto">
              <a:xfrm rot="16200000" flipV="1">
                <a:off x="2551"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33" name="Line 1029">
                <a:extLst>
                  <a:ext uri="{FF2B5EF4-FFF2-40B4-BE49-F238E27FC236}">
                    <a16:creationId xmlns:a16="http://schemas.microsoft.com/office/drawing/2014/main" id="{C7D320F6-1587-0E31-0BDA-8A0244B28159}"/>
                  </a:ext>
                </a:extLst>
              </p:cNvPr>
              <p:cNvSpPr>
                <a:spLocks noChangeShapeType="1"/>
              </p:cNvSpPr>
              <p:nvPr/>
            </p:nvSpPr>
            <p:spPr bwMode="auto">
              <a:xfrm rot="16200000" flipV="1">
                <a:off x="3046"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34" name="Line 1030">
                <a:extLst>
                  <a:ext uri="{FF2B5EF4-FFF2-40B4-BE49-F238E27FC236}">
                    <a16:creationId xmlns:a16="http://schemas.microsoft.com/office/drawing/2014/main" id="{B8E91026-B996-CD8C-4757-1D91B89C70A6}"/>
                  </a:ext>
                </a:extLst>
              </p:cNvPr>
              <p:cNvSpPr>
                <a:spLocks noChangeShapeType="1"/>
              </p:cNvSpPr>
              <p:nvPr/>
            </p:nvSpPr>
            <p:spPr bwMode="auto">
              <a:xfrm rot="-5400000" flipH="1" flipV="1">
                <a:off x="2552"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35" name="Line 1031">
                <a:extLst>
                  <a:ext uri="{FF2B5EF4-FFF2-40B4-BE49-F238E27FC236}">
                    <a16:creationId xmlns:a16="http://schemas.microsoft.com/office/drawing/2014/main" id="{D7B2114D-A06E-8A7C-0A82-3B38AA812FCF}"/>
                  </a:ext>
                </a:extLst>
              </p:cNvPr>
              <p:cNvSpPr>
                <a:spLocks noChangeShapeType="1"/>
              </p:cNvSpPr>
              <p:nvPr/>
            </p:nvSpPr>
            <p:spPr bwMode="auto">
              <a:xfrm rot="16200000" flipH="1">
                <a:off x="1550"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36" name="Line 1032">
                <a:extLst>
                  <a:ext uri="{FF2B5EF4-FFF2-40B4-BE49-F238E27FC236}">
                    <a16:creationId xmlns:a16="http://schemas.microsoft.com/office/drawing/2014/main" id="{FFEC2AD2-BC0E-F256-AA21-278270D5D6EF}"/>
                  </a:ext>
                </a:extLst>
              </p:cNvPr>
              <p:cNvSpPr>
                <a:spLocks noChangeShapeType="1"/>
              </p:cNvSpPr>
              <p:nvPr/>
            </p:nvSpPr>
            <p:spPr bwMode="auto">
              <a:xfrm rot="16200000" flipH="1">
                <a:off x="1549"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37" name="Line 1033">
                <a:extLst>
                  <a:ext uri="{FF2B5EF4-FFF2-40B4-BE49-F238E27FC236}">
                    <a16:creationId xmlns:a16="http://schemas.microsoft.com/office/drawing/2014/main" id="{3370B235-371C-AF15-DAED-59DD43B7DD42}"/>
                  </a:ext>
                </a:extLst>
              </p:cNvPr>
              <p:cNvSpPr>
                <a:spLocks noChangeShapeType="1"/>
              </p:cNvSpPr>
              <p:nvPr/>
            </p:nvSpPr>
            <p:spPr bwMode="auto">
              <a:xfrm rot="-5400000" flipH="1" flipV="1">
                <a:off x="2677"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38" name="Line 1034">
                <a:extLst>
                  <a:ext uri="{FF2B5EF4-FFF2-40B4-BE49-F238E27FC236}">
                    <a16:creationId xmlns:a16="http://schemas.microsoft.com/office/drawing/2014/main" id="{139C1128-8491-53BB-D5DE-A9CF485B325B}"/>
                  </a:ext>
                </a:extLst>
              </p:cNvPr>
              <p:cNvSpPr>
                <a:spLocks noChangeShapeType="1"/>
              </p:cNvSpPr>
              <p:nvPr/>
            </p:nvSpPr>
            <p:spPr bwMode="auto">
              <a:xfrm rot="16200000" flipH="1">
                <a:off x="2920"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39" name="Line 1035">
                <a:extLst>
                  <a:ext uri="{FF2B5EF4-FFF2-40B4-BE49-F238E27FC236}">
                    <a16:creationId xmlns:a16="http://schemas.microsoft.com/office/drawing/2014/main" id="{8011D3A9-24CF-87C4-CE7E-EA7CBFC9180D}"/>
                  </a:ext>
                </a:extLst>
              </p:cNvPr>
              <p:cNvSpPr>
                <a:spLocks noChangeShapeType="1"/>
              </p:cNvSpPr>
              <p:nvPr/>
            </p:nvSpPr>
            <p:spPr bwMode="auto">
              <a:xfrm rot="16200000" flipH="1">
                <a:off x="2678"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40" name="Line 1036">
                <a:extLst>
                  <a:ext uri="{FF2B5EF4-FFF2-40B4-BE49-F238E27FC236}">
                    <a16:creationId xmlns:a16="http://schemas.microsoft.com/office/drawing/2014/main" id="{9869A623-6A4A-1A32-23A0-AE3527CCBE68}"/>
                  </a:ext>
                </a:extLst>
              </p:cNvPr>
              <p:cNvSpPr>
                <a:spLocks noChangeShapeType="1"/>
              </p:cNvSpPr>
              <p:nvPr/>
            </p:nvSpPr>
            <p:spPr bwMode="auto">
              <a:xfrm rot="-5400000" flipH="1" flipV="1">
                <a:off x="2919"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41" name="Line 1037">
                <a:extLst>
                  <a:ext uri="{FF2B5EF4-FFF2-40B4-BE49-F238E27FC236}">
                    <a16:creationId xmlns:a16="http://schemas.microsoft.com/office/drawing/2014/main" id="{48993372-899E-11C3-674C-E6ECC8C5682B}"/>
                  </a:ext>
                </a:extLst>
              </p:cNvPr>
              <p:cNvSpPr>
                <a:spLocks noChangeShapeType="1"/>
              </p:cNvSpPr>
              <p:nvPr/>
            </p:nvSpPr>
            <p:spPr bwMode="auto">
              <a:xfrm rot="-5400000" flipH="1" flipV="1">
                <a:off x="2799" y="3408"/>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42" name="Line 1038">
                <a:extLst>
                  <a:ext uri="{FF2B5EF4-FFF2-40B4-BE49-F238E27FC236}">
                    <a16:creationId xmlns:a16="http://schemas.microsoft.com/office/drawing/2014/main" id="{E80348B6-6E9F-A9EC-6A6A-8D4BF5CD0F3F}"/>
                  </a:ext>
                </a:extLst>
              </p:cNvPr>
              <p:cNvSpPr>
                <a:spLocks noChangeShapeType="1"/>
              </p:cNvSpPr>
              <p:nvPr/>
            </p:nvSpPr>
            <p:spPr bwMode="auto">
              <a:xfrm rot="16200000" flipV="1">
                <a:off x="2798" y="989"/>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43" name="Line 1039">
                <a:extLst>
                  <a:ext uri="{FF2B5EF4-FFF2-40B4-BE49-F238E27FC236}">
                    <a16:creationId xmlns:a16="http://schemas.microsoft.com/office/drawing/2014/main" id="{44D0735E-E23D-46BB-8E16-F6A08F0FB275}"/>
                  </a:ext>
                </a:extLst>
              </p:cNvPr>
              <p:cNvSpPr>
                <a:spLocks noChangeShapeType="1"/>
              </p:cNvSpPr>
              <p:nvPr/>
            </p:nvSpPr>
            <p:spPr bwMode="auto">
              <a:xfrm rot="-5400000">
                <a:off x="3975"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44" name="Line 1040">
                <a:extLst>
                  <a:ext uri="{FF2B5EF4-FFF2-40B4-BE49-F238E27FC236}">
                    <a16:creationId xmlns:a16="http://schemas.microsoft.com/office/drawing/2014/main" id="{FAC0AA24-F149-8AB7-F620-0E3E015AB1DB}"/>
                  </a:ext>
                </a:extLst>
              </p:cNvPr>
              <p:cNvSpPr>
                <a:spLocks noChangeShapeType="1"/>
              </p:cNvSpPr>
              <p:nvPr/>
            </p:nvSpPr>
            <p:spPr bwMode="auto">
              <a:xfrm rot="-5400000">
                <a:off x="1931"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45" name="Line 1041">
                <a:extLst>
                  <a:ext uri="{FF2B5EF4-FFF2-40B4-BE49-F238E27FC236}">
                    <a16:creationId xmlns:a16="http://schemas.microsoft.com/office/drawing/2014/main" id="{D1ED398A-AD5D-D2A8-C984-04E15C188147}"/>
                  </a:ext>
                </a:extLst>
              </p:cNvPr>
              <p:cNvSpPr>
                <a:spLocks noChangeShapeType="1"/>
              </p:cNvSpPr>
              <p:nvPr/>
            </p:nvSpPr>
            <p:spPr bwMode="auto">
              <a:xfrm rot="-5400000">
                <a:off x="1930"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46" name="Line 1042">
                <a:extLst>
                  <a:ext uri="{FF2B5EF4-FFF2-40B4-BE49-F238E27FC236}">
                    <a16:creationId xmlns:a16="http://schemas.microsoft.com/office/drawing/2014/main" id="{0CE35F4B-451B-1533-4DFA-BF077C58332E}"/>
                  </a:ext>
                </a:extLst>
              </p:cNvPr>
              <p:cNvSpPr>
                <a:spLocks noChangeShapeType="1"/>
              </p:cNvSpPr>
              <p:nvPr/>
            </p:nvSpPr>
            <p:spPr bwMode="auto">
              <a:xfrm rot="-5400000" flipH="1" flipV="1">
                <a:off x="3945"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47" name="Line 1043">
                <a:extLst>
                  <a:ext uri="{FF2B5EF4-FFF2-40B4-BE49-F238E27FC236}">
                    <a16:creationId xmlns:a16="http://schemas.microsoft.com/office/drawing/2014/main" id="{0C38FDCE-4176-51D5-436C-78400ED42945}"/>
                  </a:ext>
                </a:extLst>
              </p:cNvPr>
              <p:cNvSpPr>
                <a:spLocks noChangeShapeType="1"/>
              </p:cNvSpPr>
              <p:nvPr/>
            </p:nvSpPr>
            <p:spPr bwMode="auto">
              <a:xfrm rot="16200000" flipH="1">
                <a:off x="3946"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48" name="Line 1044">
                <a:extLst>
                  <a:ext uri="{FF2B5EF4-FFF2-40B4-BE49-F238E27FC236}">
                    <a16:creationId xmlns:a16="http://schemas.microsoft.com/office/drawing/2014/main" id="{6864901E-9D5A-9F82-1544-BC1698484B96}"/>
                  </a:ext>
                </a:extLst>
              </p:cNvPr>
              <p:cNvSpPr>
                <a:spLocks noChangeShapeType="1"/>
              </p:cNvSpPr>
              <p:nvPr/>
            </p:nvSpPr>
            <p:spPr bwMode="auto">
              <a:xfrm rot="-5400000" flipH="1" flipV="1">
                <a:off x="1652"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49" name="Line 1045">
                <a:extLst>
                  <a:ext uri="{FF2B5EF4-FFF2-40B4-BE49-F238E27FC236}">
                    <a16:creationId xmlns:a16="http://schemas.microsoft.com/office/drawing/2014/main" id="{B9ABCADB-DB18-C71F-70DB-977A0ADF0CEA}"/>
                  </a:ext>
                </a:extLst>
              </p:cNvPr>
              <p:cNvSpPr>
                <a:spLocks noChangeShapeType="1"/>
              </p:cNvSpPr>
              <p:nvPr/>
            </p:nvSpPr>
            <p:spPr bwMode="auto">
              <a:xfrm rot="16200000" flipH="1">
                <a:off x="1653"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50" name="Line 1046">
                <a:extLst>
                  <a:ext uri="{FF2B5EF4-FFF2-40B4-BE49-F238E27FC236}">
                    <a16:creationId xmlns:a16="http://schemas.microsoft.com/office/drawing/2014/main" id="{77FE61BC-F93B-54AA-A2E2-575CEABB9C0C}"/>
                  </a:ext>
                </a:extLst>
              </p:cNvPr>
              <p:cNvSpPr>
                <a:spLocks noChangeShapeType="1"/>
              </p:cNvSpPr>
              <p:nvPr/>
            </p:nvSpPr>
            <p:spPr bwMode="auto">
              <a:xfrm rot="16200000" flipH="1">
                <a:off x="2322"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51" name="Line 1047">
                <a:extLst>
                  <a:ext uri="{FF2B5EF4-FFF2-40B4-BE49-F238E27FC236}">
                    <a16:creationId xmlns:a16="http://schemas.microsoft.com/office/drawing/2014/main" id="{438C595B-52FA-C0AA-859A-2ADDA38C8846}"/>
                  </a:ext>
                </a:extLst>
              </p:cNvPr>
              <p:cNvSpPr>
                <a:spLocks noChangeShapeType="1"/>
              </p:cNvSpPr>
              <p:nvPr/>
            </p:nvSpPr>
            <p:spPr bwMode="auto">
              <a:xfrm rot="16200000" flipH="1">
                <a:off x="2321"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52" name="Line 1048">
                <a:extLst>
                  <a:ext uri="{FF2B5EF4-FFF2-40B4-BE49-F238E27FC236}">
                    <a16:creationId xmlns:a16="http://schemas.microsoft.com/office/drawing/2014/main" id="{E566AEE2-D308-A967-17FC-128FB26DAC36}"/>
                  </a:ext>
                </a:extLst>
              </p:cNvPr>
              <p:cNvSpPr>
                <a:spLocks noChangeShapeType="1"/>
              </p:cNvSpPr>
              <p:nvPr/>
            </p:nvSpPr>
            <p:spPr bwMode="auto">
              <a:xfrm rot="16200000" flipH="1">
                <a:off x="369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53" name="Line 1049">
                <a:extLst>
                  <a:ext uri="{FF2B5EF4-FFF2-40B4-BE49-F238E27FC236}">
                    <a16:creationId xmlns:a16="http://schemas.microsoft.com/office/drawing/2014/main" id="{1F0DD5CA-D480-98A5-9A82-174A9DF085A4}"/>
                  </a:ext>
                </a:extLst>
              </p:cNvPr>
              <p:cNvSpPr>
                <a:spLocks noChangeShapeType="1"/>
              </p:cNvSpPr>
              <p:nvPr/>
            </p:nvSpPr>
            <p:spPr bwMode="auto">
              <a:xfrm rot="16200000" flipH="1">
                <a:off x="190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54" name="Line 1050">
                <a:extLst>
                  <a:ext uri="{FF2B5EF4-FFF2-40B4-BE49-F238E27FC236}">
                    <a16:creationId xmlns:a16="http://schemas.microsoft.com/office/drawing/2014/main" id="{DC4E641F-81FB-E557-8E37-9F443CDEF1CD}"/>
                  </a:ext>
                </a:extLst>
              </p:cNvPr>
              <p:cNvSpPr>
                <a:spLocks noChangeShapeType="1"/>
              </p:cNvSpPr>
              <p:nvPr/>
            </p:nvSpPr>
            <p:spPr bwMode="auto">
              <a:xfrm rot="-5400000" flipH="1" flipV="1">
                <a:off x="2172"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55" name="Line 1051">
                <a:extLst>
                  <a:ext uri="{FF2B5EF4-FFF2-40B4-BE49-F238E27FC236}">
                    <a16:creationId xmlns:a16="http://schemas.microsoft.com/office/drawing/2014/main" id="{E5F67D49-AB83-7275-0BE8-11E8E48DACF2}"/>
                  </a:ext>
                </a:extLst>
              </p:cNvPr>
              <p:cNvSpPr>
                <a:spLocks noChangeShapeType="1"/>
              </p:cNvSpPr>
              <p:nvPr/>
            </p:nvSpPr>
            <p:spPr bwMode="auto">
              <a:xfrm rot="-5400000" flipH="1" flipV="1">
                <a:off x="3427"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56" name="Line 1052">
                <a:extLst>
                  <a:ext uri="{FF2B5EF4-FFF2-40B4-BE49-F238E27FC236}">
                    <a16:creationId xmlns:a16="http://schemas.microsoft.com/office/drawing/2014/main" id="{8B8EEF47-9E11-FE87-1E20-F17E4D2A0920}"/>
                  </a:ext>
                </a:extLst>
              </p:cNvPr>
              <p:cNvSpPr>
                <a:spLocks noChangeShapeType="1"/>
              </p:cNvSpPr>
              <p:nvPr/>
            </p:nvSpPr>
            <p:spPr bwMode="auto">
              <a:xfrm rot="-5400000" flipH="1" flipV="1">
                <a:off x="190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57" name="Line 1053">
                <a:extLst>
                  <a:ext uri="{FF2B5EF4-FFF2-40B4-BE49-F238E27FC236}">
                    <a16:creationId xmlns:a16="http://schemas.microsoft.com/office/drawing/2014/main" id="{0C9E0D9C-57B0-8C4D-251F-FCB49E528609}"/>
                  </a:ext>
                </a:extLst>
              </p:cNvPr>
              <p:cNvSpPr>
                <a:spLocks noChangeShapeType="1"/>
              </p:cNvSpPr>
              <p:nvPr/>
            </p:nvSpPr>
            <p:spPr bwMode="auto">
              <a:xfrm rot="-5400000" flipH="1" flipV="1">
                <a:off x="368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58" name="Line 1054">
                <a:extLst>
                  <a:ext uri="{FF2B5EF4-FFF2-40B4-BE49-F238E27FC236}">
                    <a16:creationId xmlns:a16="http://schemas.microsoft.com/office/drawing/2014/main" id="{A5570017-58C7-8059-A4C1-455A045FC3F1}"/>
                  </a:ext>
                </a:extLst>
              </p:cNvPr>
              <p:cNvSpPr>
                <a:spLocks noChangeShapeType="1"/>
              </p:cNvSpPr>
              <p:nvPr/>
            </p:nvSpPr>
            <p:spPr bwMode="auto">
              <a:xfrm rot="16200000" flipH="1">
                <a:off x="3426"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59" name="Line 1055">
                <a:extLst>
                  <a:ext uri="{FF2B5EF4-FFF2-40B4-BE49-F238E27FC236}">
                    <a16:creationId xmlns:a16="http://schemas.microsoft.com/office/drawing/2014/main" id="{3C9D8E1C-787B-C749-38AF-79AF324EC710}"/>
                  </a:ext>
                </a:extLst>
              </p:cNvPr>
              <p:cNvSpPr>
                <a:spLocks noChangeShapeType="1"/>
              </p:cNvSpPr>
              <p:nvPr/>
            </p:nvSpPr>
            <p:spPr bwMode="auto">
              <a:xfrm rot="16200000" flipH="1">
                <a:off x="2171"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60" name="Line 1056">
                <a:extLst>
                  <a:ext uri="{FF2B5EF4-FFF2-40B4-BE49-F238E27FC236}">
                    <a16:creationId xmlns:a16="http://schemas.microsoft.com/office/drawing/2014/main" id="{11C804DB-DA1F-E721-39AD-730D3B805543}"/>
                  </a:ext>
                </a:extLst>
              </p:cNvPr>
              <p:cNvSpPr>
                <a:spLocks noChangeShapeType="1"/>
              </p:cNvSpPr>
              <p:nvPr/>
            </p:nvSpPr>
            <p:spPr bwMode="auto">
              <a:xfrm rot="-5400000">
                <a:off x="1676"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61" name="Line 1057">
                <a:extLst>
                  <a:ext uri="{FF2B5EF4-FFF2-40B4-BE49-F238E27FC236}">
                    <a16:creationId xmlns:a16="http://schemas.microsoft.com/office/drawing/2014/main" id="{092D6D0D-C792-D471-9B0A-6820FF3A09C0}"/>
                  </a:ext>
                </a:extLst>
              </p:cNvPr>
              <p:cNvSpPr>
                <a:spLocks noChangeShapeType="1"/>
              </p:cNvSpPr>
              <p:nvPr/>
            </p:nvSpPr>
            <p:spPr bwMode="auto">
              <a:xfrm rot="-5400000">
                <a:off x="1677"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62" name="Line 1058">
                <a:extLst>
                  <a:ext uri="{FF2B5EF4-FFF2-40B4-BE49-F238E27FC236}">
                    <a16:creationId xmlns:a16="http://schemas.microsoft.com/office/drawing/2014/main" id="{021981A3-70A3-C113-B262-2A82BE6211A4}"/>
                  </a:ext>
                </a:extLst>
              </p:cNvPr>
              <p:cNvSpPr>
                <a:spLocks noChangeShapeType="1"/>
              </p:cNvSpPr>
              <p:nvPr/>
            </p:nvSpPr>
            <p:spPr bwMode="auto">
              <a:xfrm rot="16200000" flipH="1">
                <a:off x="1804"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63" name="Line 1059">
                <a:extLst>
                  <a:ext uri="{FF2B5EF4-FFF2-40B4-BE49-F238E27FC236}">
                    <a16:creationId xmlns:a16="http://schemas.microsoft.com/office/drawing/2014/main" id="{2B2AA95A-22D3-434E-1C5B-880DDDFE81A3}"/>
                  </a:ext>
                </a:extLst>
              </p:cNvPr>
              <p:cNvSpPr>
                <a:spLocks noChangeShapeType="1"/>
              </p:cNvSpPr>
              <p:nvPr/>
            </p:nvSpPr>
            <p:spPr bwMode="auto">
              <a:xfrm rot="16200000" flipH="1">
                <a:off x="1809"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64" name="Line 1060">
                <a:extLst>
                  <a:ext uri="{FF2B5EF4-FFF2-40B4-BE49-F238E27FC236}">
                    <a16:creationId xmlns:a16="http://schemas.microsoft.com/office/drawing/2014/main" id="{979C8B91-2D08-0598-C291-B15835FAB942}"/>
                  </a:ext>
                </a:extLst>
              </p:cNvPr>
              <p:cNvSpPr>
                <a:spLocks noChangeShapeType="1"/>
              </p:cNvSpPr>
              <p:nvPr/>
            </p:nvSpPr>
            <p:spPr bwMode="auto">
              <a:xfrm rot="-5400000" flipH="1" flipV="1">
                <a:off x="3812"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65" name="Line 1061">
                <a:extLst>
                  <a:ext uri="{FF2B5EF4-FFF2-40B4-BE49-F238E27FC236}">
                    <a16:creationId xmlns:a16="http://schemas.microsoft.com/office/drawing/2014/main" id="{74CF5197-E027-18E7-B8DB-2AD07BF6A6FE}"/>
                  </a:ext>
                </a:extLst>
              </p:cNvPr>
              <p:cNvSpPr>
                <a:spLocks noChangeShapeType="1"/>
              </p:cNvSpPr>
              <p:nvPr/>
            </p:nvSpPr>
            <p:spPr bwMode="auto">
              <a:xfrm rot="-5400000" flipH="1" flipV="1">
                <a:off x="1773"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66" name="Line 1062">
                <a:extLst>
                  <a:ext uri="{FF2B5EF4-FFF2-40B4-BE49-F238E27FC236}">
                    <a16:creationId xmlns:a16="http://schemas.microsoft.com/office/drawing/2014/main" id="{DFA9A2AB-B581-2915-E83D-AFBE0B4D0195}"/>
                  </a:ext>
                </a:extLst>
              </p:cNvPr>
              <p:cNvSpPr>
                <a:spLocks noChangeShapeType="1"/>
              </p:cNvSpPr>
              <p:nvPr/>
            </p:nvSpPr>
            <p:spPr bwMode="auto">
              <a:xfrm rot="16200000" flipV="1">
                <a:off x="3813"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67" name="Line 1063">
                <a:extLst>
                  <a:ext uri="{FF2B5EF4-FFF2-40B4-BE49-F238E27FC236}">
                    <a16:creationId xmlns:a16="http://schemas.microsoft.com/office/drawing/2014/main" id="{163A25EC-5774-9717-A24E-5ADC02C20EBF}"/>
                  </a:ext>
                </a:extLst>
              </p:cNvPr>
              <p:cNvSpPr>
                <a:spLocks noChangeShapeType="1"/>
              </p:cNvSpPr>
              <p:nvPr/>
            </p:nvSpPr>
            <p:spPr bwMode="auto">
              <a:xfrm rot="16200000" flipV="1">
                <a:off x="1774"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68" name="Line 1064">
                <a:extLst>
                  <a:ext uri="{FF2B5EF4-FFF2-40B4-BE49-F238E27FC236}">
                    <a16:creationId xmlns:a16="http://schemas.microsoft.com/office/drawing/2014/main" id="{CCDE57EC-2A31-837D-E621-99020C61F962}"/>
                  </a:ext>
                </a:extLst>
              </p:cNvPr>
              <p:cNvSpPr>
                <a:spLocks noChangeShapeType="1"/>
              </p:cNvSpPr>
              <p:nvPr/>
            </p:nvSpPr>
            <p:spPr bwMode="auto">
              <a:xfrm rot="-5400000" flipH="1" flipV="1">
                <a:off x="3946"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69" name="Line 1065">
                <a:extLst>
                  <a:ext uri="{FF2B5EF4-FFF2-40B4-BE49-F238E27FC236}">
                    <a16:creationId xmlns:a16="http://schemas.microsoft.com/office/drawing/2014/main" id="{1A78E9F8-61C7-18E5-94E4-CC134E6BD136}"/>
                  </a:ext>
                </a:extLst>
              </p:cNvPr>
              <p:cNvSpPr>
                <a:spLocks noChangeShapeType="1"/>
              </p:cNvSpPr>
              <p:nvPr/>
            </p:nvSpPr>
            <p:spPr bwMode="auto">
              <a:xfrm rot="-5400000" flipH="1" flipV="1">
                <a:off x="1653"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70" name="Line 1066">
                <a:extLst>
                  <a:ext uri="{FF2B5EF4-FFF2-40B4-BE49-F238E27FC236}">
                    <a16:creationId xmlns:a16="http://schemas.microsoft.com/office/drawing/2014/main" id="{241B513F-A342-3D49-DACB-8DF2DBC76033}"/>
                  </a:ext>
                </a:extLst>
              </p:cNvPr>
              <p:cNvSpPr>
                <a:spLocks noChangeShapeType="1"/>
              </p:cNvSpPr>
              <p:nvPr/>
            </p:nvSpPr>
            <p:spPr bwMode="auto">
              <a:xfrm rot="16200000" flipH="1">
                <a:off x="1652"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71" name="Line 1067">
                <a:extLst>
                  <a:ext uri="{FF2B5EF4-FFF2-40B4-BE49-F238E27FC236}">
                    <a16:creationId xmlns:a16="http://schemas.microsoft.com/office/drawing/2014/main" id="{1AF614F0-774B-88A7-9D34-7D6EBDE8CA1D}"/>
                  </a:ext>
                </a:extLst>
              </p:cNvPr>
              <p:cNvSpPr>
                <a:spLocks noChangeShapeType="1"/>
              </p:cNvSpPr>
              <p:nvPr/>
            </p:nvSpPr>
            <p:spPr bwMode="auto">
              <a:xfrm rot="16200000" flipH="1">
                <a:off x="3945"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72" name="Line 1068">
                <a:extLst>
                  <a:ext uri="{FF2B5EF4-FFF2-40B4-BE49-F238E27FC236}">
                    <a16:creationId xmlns:a16="http://schemas.microsoft.com/office/drawing/2014/main" id="{E1DE97C6-8991-B594-430C-A10E035FF618}"/>
                  </a:ext>
                </a:extLst>
              </p:cNvPr>
              <p:cNvSpPr>
                <a:spLocks noChangeShapeType="1"/>
              </p:cNvSpPr>
              <p:nvPr/>
            </p:nvSpPr>
            <p:spPr bwMode="auto">
              <a:xfrm rot="16200000" flipH="1">
                <a:off x="3071"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73" name="Line 1069">
                <a:extLst>
                  <a:ext uri="{FF2B5EF4-FFF2-40B4-BE49-F238E27FC236}">
                    <a16:creationId xmlns:a16="http://schemas.microsoft.com/office/drawing/2014/main" id="{B0EC76DF-5344-9FF9-FE4B-6BEC6FF72555}"/>
                  </a:ext>
                </a:extLst>
              </p:cNvPr>
              <p:cNvSpPr>
                <a:spLocks noChangeShapeType="1"/>
              </p:cNvSpPr>
              <p:nvPr/>
            </p:nvSpPr>
            <p:spPr bwMode="auto">
              <a:xfrm rot="16200000" flipH="1">
                <a:off x="3070"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74" name="Line 1070">
                <a:extLst>
                  <a:ext uri="{FF2B5EF4-FFF2-40B4-BE49-F238E27FC236}">
                    <a16:creationId xmlns:a16="http://schemas.microsoft.com/office/drawing/2014/main" id="{DB2204C4-0454-C67E-061A-0744440A592F}"/>
                  </a:ext>
                </a:extLst>
              </p:cNvPr>
              <p:cNvSpPr>
                <a:spLocks noChangeShapeType="1"/>
              </p:cNvSpPr>
              <p:nvPr/>
            </p:nvSpPr>
            <p:spPr bwMode="auto">
              <a:xfrm rot="-5400000">
                <a:off x="3451"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75" name="Line 1071">
                <a:extLst>
                  <a:ext uri="{FF2B5EF4-FFF2-40B4-BE49-F238E27FC236}">
                    <a16:creationId xmlns:a16="http://schemas.microsoft.com/office/drawing/2014/main" id="{BA0149E8-B8D8-0608-D16D-837F3DCAC85B}"/>
                  </a:ext>
                </a:extLst>
              </p:cNvPr>
              <p:cNvSpPr>
                <a:spLocks noChangeShapeType="1"/>
              </p:cNvSpPr>
              <p:nvPr/>
            </p:nvSpPr>
            <p:spPr bwMode="auto">
              <a:xfrm rot="-5400000">
                <a:off x="3450"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76" name="Line 1072">
                <a:extLst>
                  <a:ext uri="{FF2B5EF4-FFF2-40B4-BE49-F238E27FC236}">
                    <a16:creationId xmlns:a16="http://schemas.microsoft.com/office/drawing/2014/main" id="{0F14978F-F1F4-8A58-5161-792A22B6433C}"/>
                  </a:ext>
                </a:extLst>
              </p:cNvPr>
              <p:cNvSpPr>
                <a:spLocks noChangeShapeType="1"/>
              </p:cNvSpPr>
              <p:nvPr/>
            </p:nvSpPr>
            <p:spPr bwMode="auto">
              <a:xfrm rot="16200000" flipH="1">
                <a:off x="2576"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77" name="Line 1073">
                <a:extLst>
                  <a:ext uri="{FF2B5EF4-FFF2-40B4-BE49-F238E27FC236}">
                    <a16:creationId xmlns:a16="http://schemas.microsoft.com/office/drawing/2014/main" id="{88A60E02-DB1C-FB67-AC30-C24436FEC3FC}"/>
                  </a:ext>
                </a:extLst>
              </p:cNvPr>
              <p:cNvSpPr>
                <a:spLocks noChangeShapeType="1"/>
              </p:cNvSpPr>
              <p:nvPr/>
            </p:nvSpPr>
            <p:spPr bwMode="auto">
              <a:xfrm rot="16200000" flipH="1">
                <a:off x="2575"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78" name="Line 1074">
                <a:extLst>
                  <a:ext uri="{FF2B5EF4-FFF2-40B4-BE49-F238E27FC236}">
                    <a16:creationId xmlns:a16="http://schemas.microsoft.com/office/drawing/2014/main" id="{E4434D83-CA2A-8082-BF31-9601292E9A58}"/>
                  </a:ext>
                </a:extLst>
              </p:cNvPr>
              <p:cNvSpPr>
                <a:spLocks noChangeShapeType="1"/>
              </p:cNvSpPr>
              <p:nvPr/>
            </p:nvSpPr>
            <p:spPr bwMode="auto">
              <a:xfrm rot="16200000" flipV="1">
                <a:off x="3300"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79" name="Line 1075">
                <a:extLst>
                  <a:ext uri="{FF2B5EF4-FFF2-40B4-BE49-F238E27FC236}">
                    <a16:creationId xmlns:a16="http://schemas.microsoft.com/office/drawing/2014/main" id="{A6927BA2-6B38-38AA-940F-EA072EF3A7E3}"/>
                  </a:ext>
                </a:extLst>
              </p:cNvPr>
              <p:cNvSpPr>
                <a:spLocks noChangeShapeType="1"/>
              </p:cNvSpPr>
              <p:nvPr/>
            </p:nvSpPr>
            <p:spPr bwMode="auto">
              <a:xfrm rot="16200000" flipV="1">
                <a:off x="2298"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80" name="Line 1076">
                <a:extLst>
                  <a:ext uri="{FF2B5EF4-FFF2-40B4-BE49-F238E27FC236}">
                    <a16:creationId xmlns:a16="http://schemas.microsoft.com/office/drawing/2014/main" id="{8A0D38AE-86E5-71F1-9E93-A812C25E8450}"/>
                  </a:ext>
                </a:extLst>
              </p:cNvPr>
              <p:cNvSpPr>
                <a:spLocks noChangeShapeType="1"/>
              </p:cNvSpPr>
              <p:nvPr/>
            </p:nvSpPr>
            <p:spPr bwMode="auto">
              <a:xfrm rot="-5400000" flipH="1" flipV="1">
                <a:off x="2297"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81" name="Line 1077">
                <a:extLst>
                  <a:ext uri="{FF2B5EF4-FFF2-40B4-BE49-F238E27FC236}">
                    <a16:creationId xmlns:a16="http://schemas.microsoft.com/office/drawing/2014/main" id="{5235717F-AD40-452F-D0C7-6152BBB30DFC}"/>
                  </a:ext>
                </a:extLst>
              </p:cNvPr>
              <p:cNvSpPr>
                <a:spLocks noChangeShapeType="1"/>
              </p:cNvSpPr>
              <p:nvPr/>
            </p:nvSpPr>
            <p:spPr bwMode="auto">
              <a:xfrm rot="-5400000" flipH="1" flipV="1">
                <a:off x="3299"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82" name="Line 1078">
                <a:extLst>
                  <a:ext uri="{FF2B5EF4-FFF2-40B4-BE49-F238E27FC236}">
                    <a16:creationId xmlns:a16="http://schemas.microsoft.com/office/drawing/2014/main" id="{C53B916D-9064-4C53-D1C5-ECA3DBDE60B4}"/>
                  </a:ext>
                </a:extLst>
              </p:cNvPr>
              <p:cNvSpPr>
                <a:spLocks noChangeShapeType="1"/>
              </p:cNvSpPr>
              <p:nvPr/>
            </p:nvSpPr>
            <p:spPr bwMode="auto">
              <a:xfrm rot="16200000" flipH="1">
                <a:off x="3843"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83" name="Line 1079">
                <a:extLst>
                  <a:ext uri="{FF2B5EF4-FFF2-40B4-BE49-F238E27FC236}">
                    <a16:creationId xmlns:a16="http://schemas.microsoft.com/office/drawing/2014/main" id="{FF6ACEF1-9F00-91F4-7B09-A9A701EA1A6C}"/>
                  </a:ext>
                </a:extLst>
              </p:cNvPr>
              <p:cNvSpPr>
                <a:spLocks noChangeShapeType="1"/>
              </p:cNvSpPr>
              <p:nvPr/>
            </p:nvSpPr>
            <p:spPr bwMode="auto">
              <a:xfrm rot="16200000" flipH="1">
                <a:off x="2818"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84" name="Line 1080">
                <a:extLst>
                  <a:ext uri="{FF2B5EF4-FFF2-40B4-BE49-F238E27FC236}">
                    <a16:creationId xmlns:a16="http://schemas.microsoft.com/office/drawing/2014/main" id="{FC2BF4E7-86A4-2B8C-97BD-7091F39202E8}"/>
                  </a:ext>
                </a:extLst>
              </p:cNvPr>
              <p:cNvSpPr>
                <a:spLocks noChangeShapeType="1"/>
              </p:cNvSpPr>
              <p:nvPr/>
            </p:nvSpPr>
            <p:spPr bwMode="auto">
              <a:xfrm rot="16200000" flipH="1">
                <a:off x="3842"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85" name="Line 1081">
                <a:extLst>
                  <a:ext uri="{FF2B5EF4-FFF2-40B4-BE49-F238E27FC236}">
                    <a16:creationId xmlns:a16="http://schemas.microsoft.com/office/drawing/2014/main" id="{E29A9600-C347-A7D1-11AD-DE02BC8E3A63}"/>
                  </a:ext>
                </a:extLst>
              </p:cNvPr>
              <p:cNvSpPr>
                <a:spLocks noChangeShapeType="1"/>
              </p:cNvSpPr>
              <p:nvPr/>
            </p:nvSpPr>
            <p:spPr bwMode="auto">
              <a:xfrm rot="16200000" flipH="1">
                <a:off x="2817"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86" name="Line 1082">
                <a:extLst>
                  <a:ext uri="{FF2B5EF4-FFF2-40B4-BE49-F238E27FC236}">
                    <a16:creationId xmlns:a16="http://schemas.microsoft.com/office/drawing/2014/main" id="{82A40746-AACF-8843-92B7-6E7024E64582}"/>
                  </a:ext>
                </a:extLst>
              </p:cNvPr>
              <p:cNvSpPr>
                <a:spLocks noChangeShapeType="1"/>
              </p:cNvSpPr>
              <p:nvPr/>
            </p:nvSpPr>
            <p:spPr bwMode="auto">
              <a:xfrm rot="-5400000" flipH="1" flipV="1">
                <a:off x="2039" y="2959"/>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87" name="Line 1083">
                <a:extLst>
                  <a:ext uri="{FF2B5EF4-FFF2-40B4-BE49-F238E27FC236}">
                    <a16:creationId xmlns:a16="http://schemas.microsoft.com/office/drawing/2014/main" id="{5CEAC832-8865-E1A0-FFCD-565799BD6037}"/>
                  </a:ext>
                </a:extLst>
              </p:cNvPr>
              <p:cNvSpPr>
                <a:spLocks noChangeShapeType="1"/>
              </p:cNvSpPr>
              <p:nvPr/>
            </p:nvSpPr>
            <p:spPr bwMode="auto">
              <a:xfrm rot="-5400000" flipH="1" flipV="1">
                <a:off x="3559" y="2959"/>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88" name="Line 1084">
                <a:extLst>
                  <a:ext uri="{FF2B5EF4-FFF2-40B4-BE49-F238E27FC236}">
                    <a16:creationId xmlns:a16="http://schemas.microsoft.com/office/drawing/2014/main" id="{912636F8-D245-08B4-33C7-3767E6208D5D}"/>
                  </a:ext>
                </a:extLst>
              </p:cNvPr>
              <p:cNvSpPr>
                <a:spLocks noChangeShapeType="1"/>
              </p:cNvSpPr>
              <p:nvPr/>
            </p:nvSpPr>
            <p:spPr bwMode="auto">
              <a:xfrm rot="16200000" flipV="1">
                <a:off x="2033" y="1422"/>
                <a:ext cx="80"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89" name="Line 1085">
                <a:extLst>
                  <a:ext uri="{FF2B5EF4-FFF2-40B4-BE49-F238E27FC236}">
                    <a16:creationId xmlns:a16="http://schemas.microsoft.com/office/drawing/2014/main" id="{5F1E1EC7-42DD-F9A5-B7CA-A0944A57D183}"/>
                  </a:ext>
                </a:extLst>
              </p:cNvPr>
              <p:cNvSpPr>
                <a:spLocks noChangeShapeType="1"/>
              </p:cNvSpPr>
              <p:nvPr/>
            </p:nvSpPr>
            <p:spPr bwMode="auto">
              <a:xfrm rot="16200000" flipV="1">
                <a:off x="3553" y="1422"/>
                <a:ext cx="80"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90" name="Line 1086">
                <a:extLst>
                  <a:ext uri="{FF2B5EF4-FFF2-40B4-BE49-F238E27FC236}">
                    <a16:creationId xmlns:a16="http://schemas.microsoft.com/office/drawing/2014/main" id="{13EBE6F8-403A-58FE-CE7B-B71AF4FBAC18}"/>
                  </a:ext>
                </a:extLst>
              </p:cNvPr>
              <p:cNvSpPr>
                <a:spLocks noChangeShapeType="1"/>
              </p:cNvSpPr>
              <p:nvPr/>
            </p:nvSpPr>
            <p:spPr bwMode="auto">
              <a:xfrm rot="-5400000">
                <a:off x="1682"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91" name="Line 1087">
                <a:extLst>
                  <a:ext uri="{FF2B5EF4-FFF2-40B4-BE49-F238E27FC236}">
                    <a16:creationId xmlns:a16="http://schemas.microsoft.com/office/drawing/2014/main" id="{ED80B6E5-FF4E-1DE6-D3B7-814D4714B7CF}"/>
                  </a:ext>
                </a:extLst>
              </p:cNvPr>
              <p:cNvSpPr>
                <a:spLocks noChangeShapeType="1"/>
              </p:cNvSpPr>
              <p:nvPr/>
            </p:nvSpPr>
            <p:spPr bwMode="auto">
              <a:xfrm rot="-5400000" flipH="1" flipV="1">
                <a:off x="1780"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92" name="Line 1088">
                <a:extLst>
                  <a:ext uri="{FF2B5EF4-FFF2-40B4-BE49-F238E27FC236}">
                    <a16:creationId xmlns:a16="http://schemas.microsoft.com/office/drawing/2014/main" id="{750E2C33-C089-3536-2C06-2242FA6BB242}"/>
                  </a:ext>
                </a:extLst>
              </p:cNvPr>
              <p:cNvSpPr>
                <a:spLocks noChangeShapeType="1"/>
              </p:cNvSpPr>
              <p:nvPr/>
            </p:nvSpPr>
            <p:spPr bwMode="auto">
              <a:xfrm rot="16200000" flipV="1">
                <a:off x="3818"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93" name="Line 1089">
                <a:extLst>
                  <a:ext uri="{FF2B5EF4-FFF2-40B4-BE49-F238E27FC236}">
                    <a16:creationId xmlns:a16="http://schemas.microsoft.com/office/drawing/2014/main" id="{D4FD3DE8-0B22-C5F4-6D3C-A2D4339CCF4E}"/>
                  </a:ext>
                </a:extLst>
              </p:cNvPr>
              <p:cNvSpPr>
                <a:spLocks noChangeShapeType="1"/>
              </p:cNvSpPr>
              <p:nvPr/>
            </p:nvSpPr>
            <p:spPr bwMode="auto">
              <a:xfrm rot="-5400000" flipH="1" flipV="1">
                <a:off x="3819"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94" name="Line 1090">
                <a:extLst>
                  <a:ext uri="{FF2B5EF4-FFF2-40B4-BE49-F238E27FC236}">
                    <a16:creationId xmlns:a16="http://schemas.microsoft.com/office/drawing/2014/main" id="{5229F9F4-9FFA-6CDA-1EC0-5D0187F1295B}"/>
                  </a:ext>
                </a:extLst>
              </p:cNvPr>
              <p:cNvSpPr>
                <a:spLocks noChangeShapeType="1"/>
              </p:cNvSpPr>
              <p:nvPr/>
            </p:nvSpPr>
            <p:spPr bwMode="auto">
              <a:xfrm rot="16200000" flipV="1">
                <a:off x="1779"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95" name="Line 1091">
                <a:extLst>
                  <a:ext uri="{FF2B5EF4-FFF2-40B4-BE49-F238E27FC236}">
                    <a16:creationId xmlns:a16="http://schemas.microsoft.com/office/drawing/2014/main" id="{8DC51B53-577F-FB05-8DB1-AB8EC7F5604F}"/>
                  </a:ext>
                </a:extLst>
              </p:cNvPr>
              <p:cNvSpPr>
                <a:spLocks noChangeShapeType="1"/>
              </p:cNvSpPr>
              <p:nvPr/>
            </p:nvSpPr>
            <p:spPr bwMode="auto">
              <a:xfrm rot="-5400000" flipH="1" flipV="1">
                <a:off x="2425"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96" name="Line 1092">
                <a:extLst>
                  <a:ext uri="{FF2B5EF4-FFF2-40B4-BE49-F238E27FC236}">
                    <a16:creationId xmlns:a16="http://schemas.microsoft.com/office/drawing/2014/main" id="{76CD4A41-D8B5-3797-4001-5EBB946CE187}"/>
                  </a:ext>
                </a:extLst>
              </p:cNvPr>
              <p:cNvSpPr>
                <a:spLocks noChangeShapeType="1"/>
              </p:cNvSpPr>
              <p:nvPr/>
            </p:nvSpPr>
            <p:spPr bwMode="auto">
              <a:xfrm rot="-5400000" flipH="1" flipV="1">
                <a:off x="3174"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97" name="Line 1093">
                <a:extLst>
                  <a:ext uri="{FF2B5EF4-FFF2-40B4-BE49-F238E27FC236}">
                    <a16:creationId xmlns:a16="http://schemas.microsoft.com/office/drawing/2014/main" id="{FEFE98CA-9E46-1089-F8E9-5F6D2D161D21}"/>
                  </a:ext>
                </a:extLst>
              </p:cNvPr>
              <p:cNvSpPr>
                <a:spLocks noChangeShapeType="1"/>
              </p:cNvSpPr>
              <p:nvPr/>
            </p:nvSpPr>
            <p:spPr bwMode="auto">
              <a:xfrm rot="16200000" flipH="1">
                <a:off x="2424"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98" name="Line 1094">
                <a:extLst>
                  <a:ext uri="{FF2B5EF4-FFF2-40B4-BE49-F238E27FC236}">
                    <a16:creationId xmlns:a16="http://schemas.microsoft.com/office/drawing/2014/main" id="{C6AAAACB-CB31-8324-E6E5-11B1487EDF34}"/>
                  </a:ext>
                </a:extLst>
              </p:cNvPr>
              <p:cNvSpPr>
                <a:spLocks noChangeShapeType="1"/>
              </p:cNvSpPr>
              <p:nvPr/>
            </p:nvSpPr>
            <p:spPr bwMode="auto">
              <a:xfrm rot="16200000" flipH="1">
                <a:off x="3173"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399" name="Line 1095">
                <a:extLst>
                  <a:ext uri="{FF2B5EF4-FFF2-40B4-BE49-F238E27FC236}">
                    <a16:creationId xmlns:a16="http://schemas.microsoft.com/office/drawing/2014/main" id="{A6266844-CBC7-41D3-0AE2-CFF2ACFD6763}"/>
                  </a:ext>
                </a:extLst>
              </p:cNvPr>
              <p:cNvSpPr>
                <a:spLocks noChangeShapeType="1"/>
              </p:cNvSpPr>
              <p:nvPr/>
            </p:nvSpPr>
            <p:spPr bwMode="auto">
              <a:xfrm rot="16200000" flipH="1">
                <a:off x="3589"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00" name="Line 1096">
                <a:extLst>
                  <a:ext uri="{FF2B5EF4-FFF2-40B4-BE49-F238E27FC236}">
                    <a16:creationId xmlns:a16="http://schemas.microsoft.com/office/drawing/2014/main" id="{A6A58908-2B8F-687F-253C-6B30582CC2BD}"/>
                  </a:ext>
                </a:extLst>
              </p:cNvPr>
              <p:cNvSpPr>
                <a:spLocks noChangeShapeType="1"/>
              </p:cNvSpPr>
              <p:nvPr/>
            </p:nvSpPr>
            <p:spPr bwMode="auto">
              <a:xfrm rot="16200000" flipH="1">
                <a:off x="3594"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01" name="Line 1097">
                <a:extLst>
                  <a:ext uri="{FF2B5EF4-FFF2-40B4-BE49-F238E27FC236}">
                    <a16:creationId xmlns:a16="http://schemas.microsoft.com/office/drawing/2014/main" id="{7A2D5740-2AF8-5A76-F5BC-B26BBB46AECA}"/>
                  </a:ext>
                </a:extLst>
              </p:cNvPr>
              <p:cNvSpPr>
                <a:spLocks noChangeShapeType="1"/>
              </p:cNvSpPr>
              <p:nvPr/>
            </p:nvSpPr>
            <p:spPr bwMode="auto">
              <a:xfrm rot="-5400000">
                <a:off x="3716"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02" name="Line 1098">
                <a:extLst>
                  <a:ext uri="{FF2B5EF4-FFF2-40B4-BE49-F238E27FC236}">
                    <a16:creationId xmlns:a16="http://schemas.microsoft.com/office/drawing/2014/main" id="{3D8A1D21-A967-37B7-214F-9F817232B7D8}"/>
                  </a:ext>
                </a:extLst>
              </p:cNvPr>
              <p:cNvSpPr>
                <a:spLocks noChangeShapeType="1"/>
              </p:cNvSpPr>
              <p:nvPr/>
            </p:nvSpPr>
            <p:spPr bwMode="auto">
              <a:xfrm rot="-5400000">
                <a:off x="3715"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03" name="Line 1099">
                <a:extLst>
                  <a:ext uri="{FF2B5EF4-FFF2-40B4-BE49-F238E27FC236}">
                    <a16:creationId xmlns:a16="http://schemas.microsoft.com/office/drawing/2014/main" id="{5CD51B09-84D2-FDED-698F-06CF974DFB95}"/>
                  </a:ext>
                </a:extLst>
              </p:cNvPr>
              <p:cNvSpPr>
                <a:spLocks noChangeShapeType="1"/>
              </p:cNvSpPr>
              <p:nvPr/>
            </p:nvSpPr>
            <p:spPr bwMode="auto">
              <a:xfrm rot="-5400000">
                <a:off x="2195"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04" name="Line 1100">
                <a:extLst>
                  <a:ext uri="{FF2B5EF4-FFF2-40B4-BE49-F238E27FC236}">
                    <a16:creationId xmlns:a16="http://schemas.microsoft.com/office/drawing/2014/main" id="{5D2B5D3B-BF74-6182-69BD-10FC53710ABA}"/>
                  </a:ext>
                </a:extLst>
              </p:cNvPr>
              <p:cNvSpPr>
                <a:spLocks noChangeShapeType="1"/>
              </p:cNvSpPr>
              <p:nvPr/>
            </p:nvSpPr>
            <p:spPr bwMode="auto">
              <a:xfrm rot="-5400000">
                <a:off x="2196"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05" name="Line 1101">
                <a:extLst>
                  <a:ext uri="{FF2B5EF4-FFF2-40B4-BE49-F238E27FC236}">
                    <a16:creationId xmlns:a16="http://schemas.microsoft.com/office/drawing/2014/main" id="{43F7D5D7-5F42-84BD-E16F-0AD8AE4AFBB8}"/>
                  </a:ext>
                </a:extLst>
              </p:cNvPr>
              <p:cNvSpPr>
                <a:spLocks noChangeShapeType="1"/>
              </p:cNvSpPr>
              <p:nvPr/>
            </p:nvSpPr>
            <p:spPr bwMode="auto">
              <a:xfrm rot="-5400000" flipH="1" flipV="1">
                <a:off x="368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06" name="Line 1102">
                <a:extLst>
                  <a:ext uri="{FF2B5EF4-FFF2-40B4-BE49-F238E27FC236}">
                    <a16:creationId xmlns:a16="http://schemas.microsoft.com/office/drawing/2014/main" id="{3065ECFE-C6D6-B541-9653-EE365EB454D5}"/>
                  </a:ext>
                </a:extLst>
              </p:cNvPr>
              <p:cNvSpPr>
                <a:spLocks noChangeShapeType="1"/>
              </p:cNvSpPr>
              <p:nvPr/>
            </p:nvSpPr>
            <p:spPr bwMode="auto">
              <a:xfrm rot="16200000" flipH="1">
                <a:off x="368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07" name="Line 1103">
                <a:extLst>
                  <a:ext uri="{FF2B5EF4-FFF2-40B4-BE49-F238E27FC236}">
                    <a16:creationId xmlns:a16="http://schemas.microsoft.com/office/drawing/2014/main" id="{619B2727-3DA2-92AA-D89D-6C2917510F99}"/>
                  </a:ext>
                </a:extLst>
              </p:cNvPr>
              <p:cNvSpPr>
                <a:spLocks noChangeShapeType="1"/>
              </p:cNvSpPr>
              <p:nvPr/>
            </p:nvSpPr>
            <p:spPr bwMode="auto">
              <a:xfrm rot="-5400000" flipH="1" flipV="1">
                <a:off x="190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08" name="Line 1104">
                <a:extLst>
                  <a:ext uri="{FF2B5EF4-FFF2-40B4-BE49-F238E27FC236}">
                    <a16:creationId xmlns:a16="http://schemas.microsoft.com/office/drawing/2014/main" id="{BCFDE2DC-22B7-F95A-CE4F-938797F95A5F}"/>
                  </a:ext>
                </a:extLst>
              </p:cNvPr>
              <p:cNvSpPr>
                <a:spLocks noChangeShapeType="1"/>
              </p:cNvSpPr>
              <p:nvPr/>
            </p:nvSpPr>
            <p:spPr bwMode="auto">
              <a:xfrm rot="16200000" flipH="1">
                <a:off x="190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09" name="Line 1105">
                <a:extLst>
                  <a:ext uri="{FF2B5EF4-FFF2-40B4-BE49-F238E27FC236}">
                    <a16:creationId xmlns:a16="http://schemas.microsoft.com/office/drawing/2014/main" id="{9F43165D-7B19-6B8C-F894-F7170984022F}"/>
                  </a:ext>
                </a:extLst>
              </p:cNvPr>
              <p:cNvSpPr>
                <a:spLocks noChangeShapeType="1"/>
              </p:cNvSpPr>
              <p:nvPr/>
            </p:nvSpPr>
            <p:spPr bwMode="auto">
              <a:xfrm rot="16200000" flipV="1">
                <a:off x="3819"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10" name="Line 1106">
                <a:extLst>
                  <a:ext uri="{FF2B5EF4-FFF2-40B4-BE49-F238E27FC236}">
                    <a16:creationId xmlns:a16="http://schemas.microsoft.com/office/drawing/2014/main" id="{B366947D-5825-E476-F68F-DE76F1A340C4}"/>
                  </a:ext>
                </a:extLst>
              </p:cNvPr>
              <p:cNvSpPr>
                <a:spLocks noChangeShapeType="1"/>
              </p:cNvSpPr>
              <p:nvPr/>
            </p:nvSpPr>
            <p:spPr bwMode="auto">
              <a:xfrm rot="16200000" flipV="1">
                <a:off x="1780"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11" name="Line 1107">
                <a:extLst>
                  <a:ext uri="{FF2B5EF4-FFF2-40B4-BE49-F238E27FC236}">
                    <a16:creationId xmlns:a16="http://schemas.microsoft.com/office/drawing/2014/main" id="{87FE4155-8A1F-DBF6-A758-D1AB45D72DE5}"/>
                  </a:ext>
                </a:extLst>
              </p:cNvPr>
              <p:cNvSpPr>
                <a:spLocks noChangeShapeType="1"/>
              </p:cNvSpPr>
              <p:nvPr/>
            </p:nvSpPr>
            <p:spPr bwMode="auto">
              <a:xfrm rot="-5400000" flipH="1" flipV="1">
                <a:off x="1779"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12" name="Line 1108">
                <a:extLst>
                  <a:ext uri="{FF2B5EF4-FFF2-40B4-BE49-F238E27FC236}">
                    <a16:creationId xmlns:a16="http://schemas.microsoft.com/office/drawing/2014/main" id="{908C60B8-9782-BE17-6665-051B6548B107}"/>
                  </a:ext>
                </a:extLst>
              </p:cNvPr>
              <p:cNvSpPr>
                <a:spLocks noChangeShapeType="1"/>
              </p:cNvSpPr>
              <p:nvPr/>
            </p:nvSpPr>
            <p:spPr bwMode="auto">
              <a:xfrm rot="-5400000" flipH="1" flipV="1">
                <a:off x="3818"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13" name="Line 1109">
                <a:extLst>
                  <a:ext uri="{FF2B5EF4-FFF2-40B4-BE49-F238E27FC236}">
                    <a16:creationId xmlns:a16="http://schemas.microsoft.com/office/drawing/2014/main" id="{667ECA74-C258-E042-FC05-1625DF52BD38}"/>
                  </a:ext>
                </a:extLst>
              </p:cNvPr>
              <p:cNvSpPr>
                <a:spLocks noChangeShapeType="1"/>
              </p:cNvSpPr>
              <p:nvPr/>
            </p:nvSpPr>
            <p:spPr bwMode="auto">
              <a:xfrm rot="16200000" flipV="1">
                <a:off x="2552"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14" name="Line 1110">
                <a:extLst>
                  <a:ext uri="{FF2B5EF4-FFF2-40B4-BE49-F238E27FC236}">
                    <a16:creationId xmlns:a16="http://schemas.microsoft.com/office/drawing/2014/main" id="{B722E4A6-D62A-D52F-A4A7-AB119B4CBD1A}"/>
                  </a:ext>
                </a:extLst>
              </p:cNvPr>
              <p:cNvSpPr>
                <a:spLocks noChangeShapeType="1"/>
              </p:cNvSpPr>
              <p:nvPr/>
            </p:nvSpPr>
            <p:spPr bwMode="auto">
              <a:xfrm rot="16200000" flipV="1">
                <a:off x="3047"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15" name="Line 1111">
                <a:extLst>
                  <a:ext uri="{FF2B5EF4-FFF2-40B4-BE49-F238E27FC236}">
                    <a16:creationId xmlns:a16="http://schemas.microsoft.com/office/drawing/2014/main" id="{E5105AC9-C5DB-069F-2354-EF1BAD264B11}"/>
                  </a:ext>
                </a:extLst>
              </p:cNvPr>
              <p:cNvSpPr>
                <a:spLocks noChangeShapeType="1"/>
              </p:cNvSpPr>
              <p:nvPr/>
            </p:nvSpPr>
            <p:spPr bwMode="auto">
              <a:xfrm rot="-5400000" flipH="1" flipV="1">
                <a:off x="3046"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16" name="Line 1112">
                <a:extLst>
                  <a:ext uri="{FF2B5EF4-FFF2-40B4-BE49-F238E27FC236}">
                    <a16:creationId xmlns:a16="http://schemas.microsoft.com/office/drawing/2014/main" id="{E310A73A-2BE0-0731-396A-4488366E8A74}"/>
                  </a:ext>
                </a:extLst>
              </p:cNvPr>
              <p:cNvSpPr>
                <a:spLocks noChangeShapeType="1"/>
              </p:cNvSpPr>
              <p:nvPr/>
            </p:nvSpPr>
            <p:spPr bwMode="auto">
              <a:xfrm rot="-5400000" flipH="1" flipV="1">
                <a:off x="2551"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17" name="Line 1113">
                <a:extLst>
                  <a:ext uri="{FF2B5EF4-FFF2-40B4-BE49-F238E27FC236}">
                    <a16:creationId xmlns:a16="http://schemas.microsoft.com/office/drawing/2014/main" id="{16ABA517-CB7D-040E-8D40-B0EC8BB7EEE3}"/>
                  </a:ext>
                </a:extLst>
              </p:cNvPr>
              <p:cNvSpPr>
                <a:spLocks noChangeShapeType="1"/>
              </p:cNvSpPr>
              <p:nvPr/>
            </p:nvSpPr>
            <p:spPr bwMode="auto">
              <a:xfrm rot="-5400000" flipH="1" flipV="1">
                <a:off x="2920"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18" name="Line 1114">
                <a:extLst>
                  <a:ext uri="{FF2B5EF4-FFF2-40B4-BE49-F238E27FC236}">
                    <a16:creationId xmlns:a16="http://schemas.microsoft.com/office/drawing/2014/main" id="{6E059FB5-3130-2829-8B9B-B0C5FA5BB416}"/>
                  </a:ext>
                </a:extLst>
              </p:cNvPr>
              <p:cNvSpPr>
                <a:spLocks noChangeShapeType="1"/>
              </p:cNvSpPr>
              <p:nvPr/>
            </p:nvSpPr>
            <p:spPr bwMode="auto">
              <a:xfrm rot="-5400000" flipH="1" flipV="1">
                <a:off x="2678"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19" name="Line 1115">
                <a:extLst>
                  <a:ext uri="{FF2B5EF4-FFF2-40B4-BE49-F238E27FC236}">
                    <a16:creationId xmlns:a16="http://schemas.microsoft.com/office/drawing/2014/main" id="{396DDECE-DEE7-E1A2-E198-43CE1A606600}"/>
                  </a:ext>
                </a:extLst>
              </p:cNvPr>
              <p:cNvSpPr>
                <a:spLocks noChangeShapeType="1"/>
              </p:cNvSpPr>
              <p:nvPr/>
            </p:nvSpPr>
            <p:spPr bwMode="auto">
              <a:xfrm rot="16200000" flipH="1">
                <a:off x="342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20" name="Line 1116">
                <a:extLst>
                  <a:ext uri="{FF2B5EF4-FFF2-40B4-BE49-F238E27FC236}">
                    <a16:creationId xmlns:a16="http://schemas.microsoft.com/office/drawing/2014/main" id="{BDDC4ADA-B2DC-7A27-0199-00BBD2AA27EA}"/>
                  </a:ext>
                </a:extLst>
              </p:cNvPr>
              <p:cNvSpPr>
                <a:spLocks noChangeShapeType="1"/>
              </p:cNvSpPr>
              <p:nvPr/>
            </p:nvSpPr>
            <p:spPr bwMode="auto">
              <a:xfrm rot="16200000" flipH="1">
                <a:off x="217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21" name="Line 1117">
                <a:extLst>
                  <a:ext uri="{FF2B5EF4-FFF2-40B4-BE49-F238E27FC236}">
                    <a16:creationId xmlns:a16="http://schemas.microsoft.com/office/drawing/2014/main" id="{DD0ED17C-A887-D678-E4A9-A61E4726E51C}"/>
                  </a:ext>
                </a:extLst>
              </p:cNvPr>
              <p:cNvSpPr>
                <a:spLocks noChangeShapeType="1"/>
              </p:cNvSpPr>
              <p:nvPr/>
            </p:nvSpPr>
            <p:spPr bwMode="auto">
              <a:xfrm rot="-5400000" flipH="1" flipV="1">
                <a:off x="342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22" name="Line 1118">
                <a:extLst>
                  <a:ext uri="{FF2B5EF4-FFF2-40B4-BE49-F238E27FC236}">
                    <a16:creationId xmlns:a16="http://schemas.microsoft.com/office/drawing/2014/main" id="{CDC5F776-EF0B-C09C-30D8-5BE1A92EFDD1}"/>
                  </a:ext>
                </a:extLst>
              </p:cNvPr>
              <p:cNvSpPr>
                <a:spLocks noChangeShapeType="1"/>
              </p:cNvSpPr>
              <p:nvPr/>
            </p:nvSpPr>
            <p:spPr bwMode="auto">
              <a:xfrm rot="-5400000" flipH="1" flipV="1">
                <a:off x="216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23" name="Line 1119">
                <a:extLst>
                  <a:ext uri="{FF2B5EF4-FFF2-40B4-BE49-F238E27FC236}">
                    <a16:creationId xmlns:a16="http://schemas.microsoft.com/office/drawing/2014/main" id="{B5057643-C9B8-B740-60E8-56B09684BE2D}"/>
                  </a:ext>
                </a:extLst>
              </p:cNvPr>
              <p:cNvSpPr>
                <a:spLocks noChangeShapeType="1"/>
              </p:cNvSpPr>
              <p:nvPr/>
            </p:nvSpPr>
            <p:spPr bwMode="auto">
              <a:xfrm rot="16200000" flipH="1">
                <a:off x="2677"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24" name="Line 1120">
                <a:extLst>
                  <a:ext uri="{FF2B5EF4-FFF2-40B4-BE49-F238E27FC236}">
                    <a16:creationId xmlns:a16="http://schemas.microsoft.com/office/drawing/2014/main" id="{F4EE3685-A83D-1FE3-7A68-E8012C226EB7}"/>
                  </a:ext>
                </a:extLst>
              </p:cNvPr>
              <p:cNvSpPr>
                <a:spLocks noChangeShapeType="1"/>
              </p:cNvSpPr>
              <p:nvPr/>
            </p:nvSpPr>
            <p:spPr bwMode="auto">
              <a:xfrm rot="16200000" flipH="1">
                <a:off x="2919"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25" name="Line 1121">
                <a:extLst>
                  <a:ext uri="{FF2B5EF4-FFF2-40B4-BE49-F238E27FC236}">
                    <a16:creationId xmlns:a16="http://schemas.microsoft.com/office/drawing/2014/main" id="{AB5EECDA-D951-C27C-80E4-CE1AB0798C9A}"/>
                  </a:ext>
                </a:extLst>
              </p:cNvPr>
              <p:cNvSpPr>
                <a:spLocks noChangeShapeType="1"/>
              </p:cNvSpPr>
              <p:nvPr/>
            </p:nvSpPr>
            <p:spPr bwMode="auto">
              <a:xfrm rot="16200000" flipV="1">
                <a:off x="2799" y="3189"/>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26" name="Line 1122">
                <a:extLst>
                  <a:ext uri="{FF2B5EF4-FFF2-40B4-BE49-F238E27FC236}">
                    <a16:creationId xmlns:a16="http://schemas.microsoft.com/office/drawing/2014/main" id="{6F55B6BF-085D-7502-ECA5-7FA2156B4F33}"/>
                  </a:ext>
                </a:extLst>
              </p:cNvPr>
              <p:cNvSpPr>
                <a:spLocks noChangeShapeType="1"/>
              </p:cNvSpPr>
              <p:nvPr/>
            </p:nvSpPr>
            <p:spPr bwMode="auto">
              <a:xfrm rot="-5400000" flipH="1" flipV="1">
                <a:off x="2798" y="1208"/>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27" name="Line 1123">
                <a:extLst>
                  <a:ext uri="{FF2B5EF4-FFF2-40B4-BE49-F238E27FC236}">
                    <a16:creationId xmlns:a16="http://schemas.microsoft.com/office/drawing/2014/main" id="{30C4FEBA-385B-184D-3867-73AA2C1EAC15}"/>
                  </a:ext>
                </a:extLst>
              </p:cNvPr>
              <p:cNvSpPr>
                <a:spLocks noChangeShapeType="1"/>
              </p:cNvSpPr>
              <p:nvPr/>
            </p:nvSpPr>
            <p:spPr bwMode="auto">
              <a:xfrm rot="-5400000">
                <a:off x="3197"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28" name="Line 1124">
                <a:extLst>
                  <a:ext uri="{FF2B5EF4-FFF2-40B4-BE49-F238E27FC236}">
                    <a16:creationId xmlns:a16="http://schemas.microsoft.com/office/drawing/2014/main" id="{274FCCA3-220E-44B7-1370-3E3FDE69925D}"/>
                  </a:ext>
                </a:extLst>
              </p:cNvPr>
              <p:cNvSpPr>
                <a:spLocks noChangeShapeType="1"/>
              </p:cNvSpPr>
              <p:nvPr/>
            </p:nvSpPr>
            <p:spPr bwMode="auto">
              <a:xfrm rot="-5400000">
                <a:off x="3198"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29" name="Line 1125">
                <a:extLst>
                  <a:ext uri="{FF2B5EF4-FFF2-40B4-BE49-F238E27FC236}">
                    <a16:creationId xmlns:a16="http://schemas.microsoft.com/office/drawing/2014/main" id="{5B6F87AF-56AB-4CAF-1AAE-AB9963883BB5}"/>
                  </a:ext>
                </a:extLst>
              </p:cNvPr>
              <p:cNvSpPr>
                <a:spLocks noChangeShapeType="1"/>
              </p:cNvSpPr>
              <p:nvPr/>
            </p:nvSpPr>
            <p:spPr bwMode="auto">
              <a:xfrm rot="16200000" flipH="1">
                <a:off x="1804"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30" name="Line 1126">
                <a:extLst>
                  <a:ext uri="{FF2B5EF4-FFF2-40B4-BE49-F238E27FC236}">
                    <a16:creationId xmlns:a16="http://schemas.microsoft.com/office/drawing/2014/main" id="{429D8646-A3F4-2358-CB39-C0771219E6A3}"/>
                  </a:ext>
                </a:extLst>
              </p:cNvPr>
              <p:cNvSpPr>
                <a:spLocks noChangeShapeType="1"/>
              </p:cNvSpPr>
              <p:nvPr/>
            </p:nvSpPr>
            <p:spPr bwMode="auto">
              <a:xfrm rot="16200000" flipH="1">
                <a:off x="1803"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31" name="Line 1127">
                <a:extLst>
                  <a:ext uri="{FF2B5EF4-FFF2-40B4-BE49-F238E27FC236}">
                    <a16:creationId xmlns:a16="http://schemas.microsoft.com/office/drawing/2014/main" id="{26608D73-E0FE-A158-C8F8-31DC3696C960}"/>
                  </a:ext>
                </a:extLst>
              </p:cNvPr>
              <p:cNvSpPr>
                <a:spLocks noChangeShapeType="1"/>
              </p:cNvSpPr>
              <p:nvPr/>
            </p:nvSpPr>
            <p:spPr bwMode="auto">
              <a:xfrm rot="16200000" flipH="1">
                <a:off x="2069"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32" name="Line 1128">
                <a:extLst>
                  <a:ext uri="{FF2B5EF4-FFF2-40B4-BE49-F238E27FC236}">
                    <a16:creationId xmlns:a16="http://schemas.microsoft.com/office/drawing/2014/main" id="{9CCA3281-C7CE-7596-644B-6CF19650CCFA}"/>
                  </a:ext>
                </a:extLst>
              </p:cNvPr>
              <p:cNvSpPr>
                <a:spLocks noChangeShapeType="1"/>
              </p:cNvSpPr>
              <p:nvPr/>
            </p:nvSpPr>
            <p:spPr bwMode="auto">
              <a:xfrm rot="16200000" flipH="1">
                <a:off x="2074"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33" name="Line 1129">
                <a:extLst>
                  <a:ext uri="{FF2B5EF4-FFF2-40B4-BE49-F238E27FC236}">
                    <a16:creationId xmlns:a16="http://schemas.microsoft.com/office/drawing/2014/main" id="{586CFE2F-2EED-2F18-6E52-D9B1D77CFDD7}"/>
                  </a:ext>
                </a:extLst>
              </p:cNvPr>
              <p:cNvSpPr>
                <a:spLocks noChangeShapeType="1"/>
              </p:cNvSpPr>
              <p:nvPr/>
            </p:nvSpPr>
            <p:spPr bwMode="auto">
              <a:xfrm rot="-5400000">
                <a:off x="3721"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34" name="Line 1130">
                <a:extLst>
                  <a:ext uri="{FF2B5EF4-FFF2-40B4-BE49-F238E27FC236}">
                    <a16:creationId xmlns:a16="http://schemas.microsoft.com/office/drawing/2014/main" id="{A932A9BC-D27E-15DB-830A-DF40EC5EB299}"/>
                  </a:ext>
                </a:extLst>
              </p:cNvPr>
              <p:cNvSpPr>
                <a:spLocks noChangeShapeType="1"/>
              </p:cNvSpPr>
              <p:nvPr/>
            </p:nvSpPr>
            <p:spPr bwMode="auto">
              <a:xfrm rot="16200000" flipH="1">
                <a:off x="369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35" name="Line 1131">
                <a:extLst>
                  <a:ext uri="{FF2B5EF4-FFF2-40B4-BE49-F238E27FC236}">
                    <a16:creationId xmlns:a16="http://schemas.microsoft.com/office/drawing/2014/main" id="{F9BA0C03-F49C-F119-8DB8-F51EE982A910}"/>
                  </a:ext>
                </a:extLst>
              </p:cNvPr>
              <p:cNvSpPr>
                <a:spLocks noChangeShapeType="1"/>
              </p:cNvSpPr>
              <p:nvPr/>
            </p:nvSpPr>
            <p:spPr bwMode="auto">
              <a:xfrm rot="-5400000" flipH="1" flipV="1">
                <a:off x="190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36" name="Line 1132">
                <a:extLst>
                  <a:ext uri="{FF2B5EF4-FFF2-40B4-BE49-F238E27FC236}">
                    <a16:creationId xmlns:a16="http://schemas.microsoft.com/office/drawing/2014/main" id="{4A6983B6-61FE-2067-4DC5-C8A32C42A10E}"/>
                  </a:ext>
                </a:extLst>
              </p:cNvPr>
              <p:cNvSpPr>
                <a:spLocks noChangeShapeType="1"/>
              </p:cNvSpPr>
              <p:nvPr/>
            </p:nvSpPr>
            <p:spPr bwMode="auto">
              <a:xfrm rot="-5400000" flipH="1" flipV="1">
                <a:off x="369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37" name="Line 1133">
                <a:extLst>
                  <a:ext uri="{FF2B5EF4-FFF2-40B4-BE49-F238E27FC236}">
                    <a16:creationId xmlns:a16="http://schemas.microsoft.com/office/drawing/2014/main" id="{79B85FB6-CDE6-820A-DBC1-78169CC1737C}"/>
                  </a:ext>
                </a:extLst>
              </p:cNvPr>
              <p:cNvSpPr>
                <a:spLocks noChangeShapeType="1"/>
              </p:cNvSpPr>
              <p:nvPr/>
            </p:nvSpPr>
            <p:spPr bwMode="auto">
              <a:xfrm rot="16200000" flipH="1">
                <a:off x="190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38" name="Line 1134">
                <a:extLst>
                  <a:ext uri="{FF2B5EF4-FFF2-40B4-BE49-F238E27FC236}">
                    <a16:creationId xmlns:a16="http://schemas.microsoft.com/office/drawing/2014/main" id="{55F2FE86-8772-8AEE-DCCE-BD20BAF54EBB}"/>
                  </a:ext>
                </a:extLst>
              </p:cNvPr>
              <p:cNvSpPr>
                <a:spLocks noChangeShapeType="1"/>
              </p:cNvSpPr>
              <p:nvPr/>
            </p:nvSpPr>
            <p:spPr bwMode="auto">
              <a:xfrm rot="16200000" flipV="1">
                <a:off x="3553" y="2735"/>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39" name="Line 1135">
                <a:extLst>
                  <a:ext uri="{FF2B5EF4-FFF2-40B4-BE49-F238E27FC236}">
                    <a16:creationId xmlns:a16="http://schemas.microsoft.com/office/drawing/2014/main" id="{12302D7A-682C-EC82-51E4-A4C652D9B9EE}"/>
                  </a:ext>
                </a:extLst>
              </p:cNvPr>
              <p:cNvSpPr>
                <a:spLocks noChangeShapeType="1"/>
              </p:cNvSpPr>
              <p:nvPr/>
            </p:nvSpPr>
            <p:spPr bwMode="auto">
              <a:xfrm rot="-5400000" flipH="1" flipV="1">
                <a:off x="2032" y="1640"/>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40" name="Line 1136">
                <a:extLst>
                  <a:ext uri="{FF2B5EF4-FFF2-40B4-BE49-F238E27FC236}">
                    <a16:creationId xmlns:a16="http://schemas.microsoft.com/office/drawing/2014/main" id="{D25965D2-DBBE-FD2A-3618-09D47393626E}"/>
                  </a:ext>
                </a:extLst>
              </p:cNvPr>
              <p:cNvSpPr>
                <a:spLocks noChangeShapeType="1"/>
              </p:cNvSpPr>
              <p:nvPr/>
            </p:nvSpPr>
            <p:spPr bwMode="auto">
              <a:xfrm rot="-5400000" flipH="1" flipV="1">
                <a:off x="3552" y="1640"/>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41" name="Line 1137">
                <a:extLst>
                  <a:ext uri="{FF2B5EF4-FFF2-40B4-BE49-F238E27FC236}">
                    <a16:creationId xmlns:a16="http://schemas.microsoft.com/office/drawing/2014/main" id="{0387D324-D5A3-8C21-3A3B-53D669B2740F}"/>
                  </a:ext>
                </a:extLst>
              </p:cNvPr>
              <p:cNvSpPr>
                <a:spLocks noChangeShapeType="1"/>
              </p:cNvSpPr>
              <p:nvPr/>
            </p:nvSpPr>
            <p:spPr bwMode="auto">
              <a:xfrm rot="16200000" flipV="1">
                <a:off x="2033" y="2735"/>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42" name="Line 1138">
                <a:extLst>
                  <a:ext uri="{FF2B5EF4-FFF2-40B4-BE49-F238E27FC236}">
                    <a16:creationId xmlns:a16="http://schemas.microsoft.com/office/drawing/2014/main" id="{505EDDE9-204C-6426-C8FB-22CE417A8005}"/>
                  </a:ext>
                </a:extLst>
              </p:cNvPr>
              <p:cNvSpPr>
                <a:spLocks noChangeShapeType="1"/>
              </p:cNvSpPr>
              <p:nvPr/>
            </p:nvSpPr>
            <p:spPr bwMode="auto">
              <a:xfrm rot="-5400000">
                <a:off x="2448"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43" name="Line 1139">
                <a:extLst>
                  <a:ext uri="{FF2B5EF4-FFF2-40B4-BE49-F238E27FC236}">
                    <a16:creationId xmlns:a16="http://schemas.microsoft.com/office/drawing/2014/main" id="{E332AA41-3F1B-366E-EE83-341218AA3990}"/>
                  </a:ext>
                </a:extLst>
              </p:cNvPr>
              <p:cNvSpPr>
                <a:spLocks noChangeShapeType="1"/>
              </p:cNvSpPr>
              <p:nvPr/>
            </p:nvSpPr>
            <p:spPr bwMode="auto">
              <a:xfrm rot="-5400000">
                <a:off x="2449"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44" name="Line 1140">
                <a:extLst>
                  <a:ext uri="{FF2B5EF4-FFF2-40B4-BE49-F238E27FC236}">
                    <a16:creationId xmlns:a16="http://schemas.microsoft.com/office/drawing/2014/main" id="{47C21B11-4FAE-7453-EFFE-09908FA538E7}"/>
                  </a:ext>
                </a:extLst>
              </p:cNvPr>
              <p:cNvSpPr>
                <a:spLocks noChangeShapeType="1"/>
              </p:cNvSpPr>
              <p:nvPr/>
            </p:nvSpPr>
            <p:spPr bwMode="auto">
              <a:xfrm rot="-5400000">
                <a:off x="1930"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45" name="Line 1141">
                <a:extLst>
                  <a:ext uri="{FF2B5EF4-FFF2-40B4-BE49-F238E27FC236}">
                    <a16:creationId xmlns:a16="http://schemas.microsoft.com/office/drawing/2014/main" id="{5410CFD2-F261-1E4C-05C5-5DB5E36AC93D}"/>
                  </a:ext>
                </a:extLst>
              </p:cNvPr>
              <p:cNvSpPr>
                <a:spLocks noChangeShapeType="1"/>
              </p:cNvSpPr>
              <p:nvPr/>
            </p:nvSpPr>
            <p:spPr bwMode="auto">
              <a:xfrm rot="-5400000">
                <a:off x="1931"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46" name="Line 1142">
                <a:extLst>
                  <a:ext uri="{FF2B5EF4-FFF2-40B4-BE49-F238E27FC236}">
                    <a16:creationId xmlns:a16="http://schemas.microsoft.com/office/drawing/2014/main" id="{40A6D420-89A1-6EB1-4AE4-CAD0C28FEC33}"/>
                  </a:ext>
                </a:extLst>
              </p:cNvPr>
              <p:cNvSpPr>
                <a:spLocks noChangeShapeType="1"/>
              </p:cNvSpPr>
              <p:nvPr/>
            </p:nvSpPr>
            <p:spPr bwMode="auto">
              <a:xfrm rot="-5400000" flipH="1" flipV="1">
                <a:off x="3300"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47" name="Line 1143">
                <a:extLst>
                  <a:ext uri="{FF2B5EF4-FFF2-40B4-BE49-F238E27FC236}">
                    <a16:creationId xmlns:a16="http://schemas.microsoft.com/office/drawing/2014/main" id="{FAE9BDC0-E6AB-4BC8-7204-F2BAA1BFEE3E}"/>
                  </a:ext>
                </a:extLst>
              </p:cNvPr>
              <p:cNvSpPr>
                <a:spLocks noChangeShapeType="1"/>
              </p:cNvSpPr>
              <p:nvPr/>
            </p:nvSpPr>
            <p:spPr bwMode="auto">
              <a:xfrm rot="-5400000" flipH="1" flipV="1">
                <a:off x="2298"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48" name="Line 1144">
                <a:extLst>
                  <a:ext uri="{FF2B5EF4-FFF2-40B4-BE49-F238E27FC236}">
                    <a16:creationId xmlns:a16="http://schemas.microsoft.com/office/drawing/2014/main" id="{4849D20F-2AED-E081-F347-2364BD9D3DE4}"/>
                  </a:ext>
                </a:extLst>
              </p:cNvPr>
              <p:cNvSpPr>
                <a:spLocks noChangeShapeType="1"/>
              </p:cNvSpPr>
              <p:nvPr/>
            </p:nvSpPr>
            <p:spPr bwMode="auto">
              <a:xfrm rot="16200000" flipV="1">
                <a:off x="3294"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49" name="Line 1145">
                <a:extLst>
                  <a:ext uri="{FF2B5EF4-FFF2-40B4-BE49-F238E27FC236}">
                    <a16:creationId xmlns:a16="http://schemas.microsoft.com/office/drawing/2014/main" id="{0F69EFF4-53F0-A2FC-E0B4-BBDB4D85DBC9}"/>
                  </a:ext>
                </a:extLst>
              </p:cNvPr>
              <p:cNvSpPr>
                <a:spLocks noChangeShapeType="1"/>
              </p:cNvSpPr>
              <p:nvPr/>
            </p:nvSpPr>
            <p:spPr bwMode="auto">
              <a:xfrm rot="16200000" flipV="1">
                <a:off x="2292"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50" name="Line 1146">
                <a:extLst>
                  <a:ext uri="{FF2B5EF4-FFF2-40B4-BE49-F238E27FC236}">
                    <a16:creationId xmlns:a16="http://schemas.microsoft.com/office/drawing/2014/main" id="{8922D0C1-7377-62A8-524F-97C9E83E396A}"/>
                  </a:ext>
                </a:extLst>
              </p:cNvPr>
              <p:cNvSpPr>
                <a:spLocks noChangeShapeType="1"/>
              </p:cNvSpPr>
              <p:nvPr/>
            </p:nvSpPr>
            <p:spPr bwMode="auto">
              <a:xfrm rot="-5400000">
                <a:off x="2944"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51" name="Line 1147">
                <a:extLst>
                  <a:ext uri="{FF2B5EF4-FFF2-40B4-BE49-F238E27FC236}">
                    <a16:creationId xmlns:a16="http://schemas.microsoft.com/office/drawing/2014/main" id="{7E72C74F-30D2-259F-ABD5-66F13751F44D}"/>
                  </a:ext>
                </a:extLst>
              </p:cNvPr>
              <p:cNvSpPr>
                <a:spLocks noChangeShapeType="1"/>
              </p:cNvSpPr>
              <p:nvPr/>
            </p:nvSpPr>
            <p:spPr bwMode="auto">
              <a:xfrm rot="-5400000">
                <a:off x="2943"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52" name="Line 1148">
                <a:extLst>
                  <a:ext uri="{FF2B5EF4-FFF2-40B4-BE49-F238E27FC236}">
                    <a16:creationId xmlns:a16="http://schemas.microsoft.com/office/drawing/2014/main" id="{BB1A877B-5383-A049-9214-E51E859B2EBD}"/>
                  </a:ext>
                </a:extLst>
              </p:cNvPr>
              <p:cNvSpPr>
                <a:spLocks noChangeShapeType="1"/>
              </p:cNvSpPr>
              <p:nvPr/>
            </p:nvSpPr>
            <p:spPr bwMode="auto">
              <a:xfrm rot="-5400000" flipH="1" flipV="1">
                <a:off x="369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53" name="Line 1149">
                <a:extLst>
                  <a:ext uri="{FF2B5EF4-FFF2-40B4-BE49-F238E27FC236}">
                    <a16:creationId xmlns:a16="http://schemas.microsoft.com/office/drawing/2014/main" id="{2F15229E-F8FE-6598-0B1B-9B0E2F62DEF7}"/>
                  </a:ext>
                </a:extLst>
              </p:cNvPr>
              <p:cNvSpPr>
                <a:spLocks noChangeShapeType="1"/>
              </p:cNvSpPr>
              <p:nvPr/>
            </p:nvSpPr>
            <p:spPr bwMode="auto">
              <a:xfrm rot="16200000" flipH="1">
                <a:off x="369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54" name="Line 1150">
                <a:extLst>
                  <a:ext uri="{FF2B5EF4-FFF2-40B4-BE49-F238E27FC236}">
                    <a16:creationId xmlns:a16="http://schemas.microsoft.com/office/drawing/2014/main" id="{F5AE97B9-592A-9DCD-21E4-3307F4E56099}"/>
                  </a:ext>
                </a:extLst>
              </p:cNvPr>
              <p:cNvSpPr>
                <a:spLocks noChangeShapeType="1"/>
              </p:cNvSpPr>
              <p:nvPr/>
            </p:nvSpPr>
            <p:spPr bwMode="auto">
              <a:xfrm rot="-5400000" flipH="1" flipV="1">
                <a:off x="190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55" name="Line 1151">
                <a:extLst>
                  <a:ext uri="{FF2B5EF4-FFF2-40B4-BE49-F238E27FC236}">
                    <a16:creationId xmlns:a16="http://schemas.microsoft.com/office/drawing/2014/main" id="{B55A8C49-3990-EC2A-9E21-51476E97B3EE}"/>
                  </a:ext>
                </a:extLst>
              </p:cNvPr>
              <p:cNvSpPr>
                <a:spLocks noChangeShapeType="1"/>
              </p:cNvSpPr>
              <p:nvPr/>
            </p:nvSpPr>
            <p:spPr bwMode="auto">
              <a:xfrm rot="16200000" flipH="1">
                <a:off x="190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56" name="Line 1152">
                <a:extLst>
                  <a:ext uri="{FF2B5EF4-FFF2-40B4-BE49-F238E27FC236}">
                    <a16:creationId xmlns:a16="http://schemas.microsoft.com/office/drawing/2014/main" id="{4112940F-5CB0-9ED7-A14D-D9EAB098AE0F}"/>
                  </a:ext>
                </a:extLst>
              </p:cNvPr>
              <p:cNvSpPr>
                <a:spLocks noChangeShapeType="1"/>
              </p:cNvSpPr>
              <p:nvPr/>
            </p:nvSpPr>
            <p:spPr bwMode="auto">
              <a:xfrm rot="-5400000">
                <a:off x="2701"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57" name="Line 1153">
                <a:extLst>
                  <a:ext uri="{FF2B5EF4-FFF2-40B4-BE49-F238E27FC236}">
                    <a16:creationId xmlns:a16="http://schemas.microsoft.com/office/drawing/2014/main" id="{875DBA2D-6360-3292-64CD-BCF4C226D296}"/>
                  </a:ext>
                </a:extLst>
              </p:cNvPr>
              <p:cNvSpPr>
                <a:spLocks noChangeShapeType="1"/>
              </p:cNvSpPr>
              <p:nvPr/>
            </p:nvSpPr>
            <p:spPr bwMode="auto">
              <a:xfrm rot="-5400000">
                <a:off x="2702"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58" name="Line 1154">
                <a:extLst>
                  <a:ext uri="{FF2B5EF4-FFF2-40B4-BE49-F238E27FC236}">
                    <a16:creationId xmlns:a16="http://schemas.microsoft.com/office/drawing/2014/main" id="{91B59A77-3FA7-92D8-8208-3C8905AC4BC4}"/>
                  </a:ext>
                </a:extLst>
              </p:cNvPr>
              <p:cNvSpPr>
                <a:spLocks noChangeShapeType="1"/>
              </p:cNvSpPr>
              <p:nvPr/>
            </p:nvSpPr>
            <p:spPr bwMode="auto">
              <a:xfrm rot="16200000" flipH="1">
                <a:off x="3324"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59" name="Line 1155">
                <a:extLst>
                  <a:ext uri="{FF2B5EF4-FFF2-40B4-BE49-F238E27FC236}">
                    <a16:creationId xmlns:a16="http://schemas.microsoft.com/office/drawing/2014/main" id="{5373E38E-853B-7596-9674-8F91789C6076}"/>
                  </a:ext>
                </a:extLst>
              </p:cNvPr>
              <p:cNvSpPr>
                <a:spLocks noChangeShapeType="1"/>
              </p:cNvSpPr>
              <p:nvPr/>
            </p:nvSpPr>
            <p:spPr bwMode="auto">
              <a:xfrm rot="16200000" flipH="1">
                <a:off x="3329"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60" name="Line 1156">
                <a:extLst>
                  <a:ext uri="{FF2B5EF4-FFF2-40B4-BE49-F238E27FC236}">
                    <a16:creationId xmlns:a16="http://schemas.microsoft.com/office/drawing/2014/main" id="{9F4A1CBB-79C3-19BA-4C2A-1E6056D6A136}"/>
                  </a:ext>
                </a:extLst>
              </p:cNvPr>
              <p:cNvSpPr>
                <a:spLocks noChangeShapeType="1"/>
              </p:cNvSpPr>
              <p:nvPr/>
            </p:nvSpPr>
            <p:spPr bwMode="auto">
              <a:xfrm rot="16200000" flipH="1">
                <a:off x="2425"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61" name="Line 1157">
                <a:extLst>
                  <a:ext uri="{FF2B5EF4-FFF2-40B4-BE49-F238E27FC236}">
                    <a16:creationId xmlns:a16="http://schemas.microsoft.com/office/drawing/2014/main" id="{55F41475-901D-7254-48A9-991B075C0DB3}"/>
                  </a:ext>
                </a:extLst>
              </p:cNvPr>
              <p:cNvSpPr>
                <a:spLocks noChangeShapeType="1"/>
              </p:cNvSpPr>
              <p:nvPr/>
            </p:nvSpPr>
            <p:spPr bwMode="auto">
              <a:xfrm rot="16200000" flipH="1">
                <a:off x="3174"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62" name="Line 1158">
                <a:extLst>
                  <a:ext uri="{FF2B5EF4-FFF2-40B4-BE49-F238E27FC236}">
                    <a16:creationId xmlns:a16="http://schemas.microsoft.com/office/drawing/2014/main" id="{A63D317D-EFC5-A52B-B36E-2F379DD97E58}"/>
                  </a:ext>
                </a:extLst>
              </p:cNvPr>
              <p:cNvSpPr>
                <a:spLocks noChangeShapeType="1"/>
              </p:cNvSpPr>
              <p:nvPr/>
            </p:nvSpPr>
            <p:spPr bwMode="auto">
              <a:xfrm rot="-5400000" flipH="1" flipV="1">
                <a:off x="2419"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63" name="Line 1159">
                <a:extLst>
                  <a:ext uri="{FF2B5EF4-FFF2-40B4-BE49-F238E27FC236}">
                    <a16:creationId xmlns:a16="http://schemas.microsoft.com/office/drawing/2014/main" id="{0D5B027B-845B-6FA5-B293-432ABAAF458D}"/>
                  </a:ext>
                </a:extLst>
              </p:cNvPr>
              <p:cNvSpPr>
                <a:spLocks noChangeShapeType="1"/>
              </p:cNvSpPr>
              <p:nvPr/>
            </p:nvSpPr>
            <p:spPr bwMode="auto">
              <a:xfrm rot="-5400000" flipH="1" flipV="1">
                <a:off x="3168"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64" name="Line 1160">
                <a:extLst>
                  <a:ext uri="{FF2B5EF4-FFF2-40B4-BE49-F238E27FC236}">
                    <a16:creationId xmlns:a16="http://schemas.microsoft.com/office/drawing/2014/main" id="{0C50928F-FD4B-32E8-F7A9-D164F2743680}"/>
                  </a:ext>
                </a:extLst>
              </p:cNvPr>
              <p:cNvSpPr>
                <a:spLocks noChangeShapeType="1"/>
              </p:cNvSpPr>
              <p:nvPr/>
            </p:nvSpPr>
            <p:spPr bwMode="auto">
              <a:xfrm rot="16200000" flipH="1">
                <a:off x="3589"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65" name="Line 1161">
                <a:extLst>
                  <a:ext uri="{FF2B5EF4-FFF2-40B4-BE49-F238E27FC236}">
                    <a16:creationId xmlns:a16="http://schemas.microsoft.com/office/drawing/2014/main" id="{CAB5CDD5-4054-872B-20A3-1DA08FE1AFDA}"/>
                  </a:ext>
                </a:extLst>
              </p:cNvPr>
              <p:cNvSpPr>
                <a:spLocks noChangeShapeType="1"/>
              </p:cNvSpPr>
              <p:nvPr/>
            </p:nvSpPr>
            <p:spPr bwMode="auto">
              <a:xfrm rot="16200000" flipH="1">
                <a:off x="3588"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66" name="Line 1162">
                <a:extLst>
                  <a:ext uri="{FF2B5EF4-FFF2-40B4-BE49-F238E27FC236}">
                    <a16:creationId xmlns:a16="http://schemas.microsoft.com/office/drawing/2014/main" id="{BF36702F-5E7E-30C7-CEE6-D4BB9F59CAA0}"/>
                  </a:ext>
                </a:extLst>
              </p:cNvPr>
              <p:cNvSpPr>
                <a:spLocks noChangeShapeType="1"/>
              </p:cNvSpPr>
              <p:nvPr/>
            </p:nvSpPr>
            <p:spPr bwMode="auto">
              <a:xfrm rot="16200000" flipH="1">
                <a:off x="216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67" name="Line 1163">
                <a:extLst>
                  <a:ext uri="{FF2B5EF4-FFF2-40B4-BE49-F238E27FC236}">
                    <a16:creationId xmlns:a16="http://schemas.microsoft.com/office/drawing/2014/main" id="{D103572A-9D7B-3C21-DFC7-E280C272A48B}"/>
                  </a:ext>
                </a:extLst>
              </p:cNvPr>
              <p:cNvSpPr>
                <a:spLocks noChangeShapeType="1"/>
              </p:cNvSpPr>
              <p:nvPr/>
            </p:nvSpPr>
            <p:spPr bwMode="auto">
              <a:xfrm rot="-5400000" flipH="1" flipV="1">
                <a:off x="342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68" name="Line 1164">
                <a:extLst>
                  <a:ext uri="{FF2B5EF4-FFF2-40B4-BE49-F238E27FC236}">
                    <a16:creationId xmlns:a16="http://schemas.microsoft.com/office/drawing/2014/main" id="{821E2344-1992-275A-5EB5-0B66BDFBEC33}"/>
                  </a:ext>
                </a:extLst>
              </p:cNvPr>
              <p:cNvSpPr>
                <a:spLocks noChangeShapeType="1"/>
              </p:cNvSpPr>
              <p:nvPr/>
            </p:nvSpPr>
            <p:spPr bwMode="auto">
              <a:xfrm rot="16200000" flipH="1">
                <a:off x="342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69" name="Line 1165">
                <a:extLst>
                  <a:ext uri="{FF2B5EF4-FFF2-40B4-BE49-F238E27FC236}">
                    <a16:creationId xmlns:a16="http://schemas.microsoft.com/office/drawing/2014/main" id="{7277C874-A86D-A0C0-E6EB-3A6723BB24F4}"/>
                  </a:ext>
                </a:extLst>
              </p:cNvPr>
              <p:cNvSpPr>
                <a:spLocks noChangeShapeType="1"/>
              </p:cNvSpPr>
              <p:nvPr/>
            </p:nvSpPr>
            <p:spPr bwMode="auto">
              <a:xfrm rot="-5400000" flipH="1" flipV="1">
                <a:off x="216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70" name="Line 1166">
                <a:extLst>
                  <a:ext uri="{FF2B5EF4-FFF2-40B4-BE49-F238E27FC236}">
                    <a16:creationId xmlns:a16="http://schemas.microsoft.com/office/drawing/2014/main" id="{F2218EAE-D095-23D6-6A02-077B6D95EE08}"/>
                  </a:ext>
                </a:extLst>
              </p:cNvPr>
              <p:cNvSpPr>
                <a:spLocks noChangeShapeType="1"/>
              </p:cNvSpPr>
              <p:nvPr/>
            </p:nvSpPr>
            <p:spPr bwMode="auto">
              <a:xfrm rot="16200000" flipV="1">
                <a:off x="2038" y="1865"/>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71" name="Line 1167">
                <a:extLst>
                  <a:ext uri="{FF2B5EF4-FFF2-40B4-BE49-F238E27FC236}">
                    <a16:creationId xmlns:a16="http://schemas.microsoft.com/office/drawing/2014/main" id="{F3A81496-5DED-D8C8-F7D0-8F56704D4925}"/>
                  </a:ext>
                </a:extLst>
              </p:cNvPr>
              <p:cNvSpPr>
                <a:spLocks noChangeShapeType="1"/>
              </p:cNvSpPr>
              <p:nvPr/>
            </p:nvSpPr>
            <p:spPr bwMode="auto">
              <a:xfrm rot="16200000" flipV="1">
                <a:off x="3558" y="1865"/>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72" name="Line 1168">
                <a:extLst>
                  <a:ext uri="{FF2B5EF4-FFF2-40B4-BE49-F238E27FC236}">
                    <a16:creationId xmlns:a16="http://schemas.microsoft.com/office/drawing/2014/main" id="{15BE595B-AB1A-785F-49E4-4C311FAE4F82}"/>
                  </a:ext>
                </a:extLst>
              </p:cNvPr>
              <p:cNvSpPr>
                <a:spLocks noChangeShapeType="1"/>
              </p:cNvSpPr>
              <p:nvPr/>
            </p:nvSpPr>
            <p:spPr bwMode="auto">
              <a:xfrm rot="-5400000" flipH="1" flipV="1">
                <a:off x="2039" y="2510"/>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73" name="Line 1169">
                <a:extLst>
                  <a:ext uri="{FF2B5EF4-FFF2-40B4-BE49-F238E27FC236}">
                    <a16:creationId xmlns:a16="http://schemas.microsoft.com/office/drawing/2014/main" id="{C3C8FEFE-46E4-E48D-9E11-4FC8A7F0DEBD}"/>
                  </a:ext>
                </a:extLst>
              </p:cNvPr>
              <p:cNvSpPr>
                <a:spLocks noChangeShapeType="1"/>
              </p:cNvSpPr>
              <p:nvPr/>
            </p:nvSpPr>
            <p:spPr bwMode="auto">
              <a:xfrm rot="-5400000" flipH="1" flipV="1">
                <a:off x="3559" y="2510"/>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74" name="Line 1170">
                <a:extLst>
                  <a:ext uri="{FF2B5EF4-FFF2-40B4-BE49-F238E27FC236}">
                    <a16:creationId xmlns:a16="http://schemas.microsoft.com/office/drawing/2014/main" id="{94545FFA-72A4-EFB3-4585-975A5D187136}"/>
                  </a:ext>
                </a:extLst>
              </p:cNvPr>
              <p:cNvSpPr>
                <a:spLocks noChangeShapeType="1"/>
              </p:cNvSpPr>
              <p:nvPr/>
            </p:nvSpPr>
            <p:spPr bwMode="auto">
              <a:xfrm rot="-5400000">
                <a:off x="3451"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75" name="Line 1171">
                <a:extLst>
                  <a:ext uri="{FF2B5EF4-FFF2-40B4-BE49-F238E27FC236}">
                    <a16:creationId xmlns:a16="http://schemas.microsoft.com/office/drawing/2014/main" id="{0DD9A443-6AC1-1BE5-82BF-EC768CAFAB8C}"/>
                  </a:ext>
                </a:extLst>
              </p:cNvPr>
              <p:cNvSpPr>
                <a:spLocks noChangeShapeType="1"/>
              </p:cNvSpPr>
              <p:nvPr/>
            </p:nvSpPr>
            <p:spPr bwMode="auto">
              <a:xfrm rot="-5400000">
                <a:off x="3450"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76" name="Line 1172">
                <a:extLst>
                  <a:ext uri="{FF2B5EF4-FFF2-40B4-BE49-F238E27FC236}">
                    <a16:creationId xmlns:a16="http://schemas.microsoft.com/office/drawing/2014/main" id="{424B2567-6DE3-826E-291B-A7526D3324B3}"/>
                  </a:ext>
                </a:extLst>
              </p:cNvPr>
              <p:cNvSpPr>
                <a:spLocks noChangeShapeType="1"/>
              </p:cNvSpPr>
              <p:nvPr/>
            </p:nvSpPr>
            <p:spPr bwMode="auto">
              <a:xfrm rot="-5400000">
                <a:off x="1936"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77" name="Line 1173">
                <a:extLst>
                  <a:ext uri="{FF2B5EF4-FFF2-40B4-BE49-F238E27FC236}">
                    <a16:creationId xmlns:a16="http://schemas.microsoft.com/office/drawing/2014/main" id="{150CF6FA-DBE9-474B-5CB5-03F7AE87A824}"/>
                  </a:ext>
                </a:extLst>
              </p:cNvPr>
              <p:cNvSpPr>
                <a:spLocks noChangeShapeType="1"/>
              </p:cNvSpPr>
              <p:nvPr/>
            </p:nvSpPr>
            <p:spPr bwMode="auto">
              <a:xfrm rot="-5400000" flipH="1" flipV="1">
                <a:off x="304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78" name="Line 1174">
                <a:extLst>
                  <a:ext uri="{FF2B5EF4-FFF2-40B4-BE49-F238E27FC236}">
                    <a16:creationId xmlns:a16="http://schemas.microsoft.com/office/drawing/2014/main" id="{EC582F4A-388D-2E79-71D3-F84B315B494C}"/>
                  </a:ext>
                </a:extLst>
              </p:cNvPr>
              <p:cNvSpPr>
                <a:spLocks noChangeShapeType="1"/>
              </p:cNvSpPr>
              <p:nvPr/>
            </p:nvSpPr>
            <p:spPr bwMode="auto">
              <a:xfrm rot="-5400000" flipH="1" flipV="1">
                <a:off x="255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79" name="Line 1175">
                <a:extLst>
                  <a:ext uri="{FF2B5EF4-FFF2-40B4-BE49-F238E27FC236}">
                    <a16:creationId xmlns:a16="http://schemas.microsoft.com/office/drawing/2014/main" id="{B878F553-7B6E-F41E-1BC7-42B853984C28}"/>
                  </a:ext>
                </a:extLst>
              </p:cNvPr>
              <p:cNvSpPr>
                <a:spLocks noChangeShapeType="1"/>
              </p:cNvSpPr>
              <p:nvPr/>
            </p:nvSpPr>
            <p:spPr bwMode="auto">
              <a:xfrm rot="16200000" flipV="1">
                <a:off x="254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80" name="Line 1176">
                <a:extLst>
                  <a:ext uri="{FF2B5EF4-FFF2-40B4-BE49-F238E27FC236}">
                    <a16:creationId xmlns:a16="http://schemas.microsoft.com/office/drawing/2014/main" id="{80D39047-A434-5CFA-1206-73F04B8C21C8}"/>
                  </a:ext>
                </a:extLst>
              </p:cNvPr>
              <p:cNvSpPr>
                <a:spLocks noChangeShapeType="1"/>
              </p:cNvSpPr>
              <p:nvPr/>
            </p:nvSpPr>
            <p:spPr bwMode="auto">
              <a:xfrm rot="16200000" flipV="1">
                <a:off x="304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81" name="Line 1177">
                <a:extLst>
                  <a:ext uri="{FF2B5EF4-FFF2-40B4-BE49-F238E27FC236}">
                    <a16:creationId xmlns:a16="http://schemas.microsoft.com/office/drawing/2014/main" id="{D7859D3B-B2F6-ABE3-434E-1BEE97DC8D76}"/>
                  </a:ext>
                </a:extLst>
              </p:cNvPr>
              <p:cNvSpPr>
                <a:spLocks noChangeShapeType="1"/>
              </p:cNvSpPr>
              <p:nvPr/>
            </p:nvSpPr>
            <p:spPr bwMode="auto">
              <a:xfrm rot="16200000" flipH="1">
                <a:off x="2322"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82" name="Line 1178">
                <a:extLst>
                  <a:ext uri="{FF2B5EF4-FFF2-40B4-BE49-F238E27FC236}">
                    <a16:creationId xmlns:a16="http://schemas.microsoft.com/office/drawing/2014/main" id="{B7071B9B-BA5C-FE59-ED83-169F9FE2ECB0}"/>
                  </a:ext>
                </a:extLst>
              </p:cNvPr>
              <p:cNvSpPr>
                <a:spLocks noChangeShapeType="1"/>
              </p:cNvSpPr>
              <p:nvPr/>
            </p:nvSpPr>
            <p:spPr bwMode="auto">
              <a:xfrm rot="16200000" flipH="1">
                <a:off x="2327"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83" name="Line 1179">
                <a:extLst>
                  <a:ext uri="{FF2B5EF4-FFF2-40B4-BE49-F238E27FC236}">
                    <a16:creationId xmlns:a16="http://schemas.microsoft.com/office/drawing/2014/main" id="{54107BAF-3F77-A875-6560-A2DA3D6E102D}"/>
                  </a:ext>
                </a:extLst>
              </p:cNvPr>
              <p:cNvSpPr>
                <a:spLocks noChangeShapeType="1"/>
              </p:cNvSpPr>
              <p:nvPr/>
            </p:nvSpPr>
            <p:spPr bwMode="auto">
              <a:xfrm rot="16200000" flipH="1">
                <a:off x="2678"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84" name="Line 1180">
                <a:extLst>
                  <a:ext uri="{FF2B5EF4-FFF2-40B4-BE49-F238E27FC236}">
                    <a16:creationId xmlns:a16="http://schemas.microsoft.com/office/drawing/2014/main" id="{2C333FA9-1BE0-F741-F0A3-5F4C4FA454FA}"/>
                  </a:ext>
                </a:extLst>
              </p:cNvPr>
              <p:cNvSpPr>
                <a:spLocks noChangeShapeType="1"/>
              </p:cNvSpPr>
              <p:nvPr/>
            </p:nvSpPr>
            <p:spPr bwMode="auto">
              <a:xfrm rot="16200000" flipH="1">
                <a:off x="2920"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85" name="Line 1181">
                <a:extLst>
                  <a:ext uri="{FF2B5EF4-FFF2-40B4-BE49-F238E27FC236}">
                    <a16:creationId xmlns:a16="http://schemas.microsoft.com/office/drawing/2014/main" id="{68BBC434-3E4A-322D-A4A8-E63A1BEF5595}"/>
                  </a:ext>
                </a:extLst>
              </p:cNvPr>
              <p:cNvSpPr>
                <a:spLocks noChangeShapeType="1"/>
              </p:cNvSpPr>
              <p:nvPr/>
            </p:nvSpPr>
            <p:spPr bwMode="auto">
              <a:xfrm rot="-5400000" flipH="1" flipV="1">
                <a:off x="2672"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86" name="Line 1182">
                <a:extLst>
                  <a:ext uri="{FF2B5EF4-FFF2-40B4-BE49-F238E27FC236}">
                    <a16:creationId xmlns:a16="http://schemas.microsoft.com/office/drawing/2014/main" id="{C12A49BE-F58C-230A-65D4-46C606E1FD13}"/>
                  </a:ext>
                </a:extLst>
              </p:cNvPr>
              <p:cNvSpPr>
                <a:spLocks noChangeShapeType="1"/>
              </p:cNvSpPr>
              <p:nvPr/>
            </p:nvSpPr>
            <p:spPr bwMode="auto">
              <a:xfrm rot="-5400000" flipH="1" flipV="1">
                <a:off x="2914"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87" name="Line 1183">
                <a:extLst>
                  <a:ext uri="{FF2B5EF4-FFF2-40B4-BE49-F238E27FC236}">
                    <a16:creationId xmlns:a16="http://schemas.microsoft.com/office/drawing/2014/main" id="{262F9403-A52F-7CC7-BF18-BC0429B47FF2}"/>
                  </a:ext>
                </a:extLst>
              </p:cNvPr>
              <p:cNvSpPr>
                <a:spLocks noChangeShapeType="1"/>
              </p:cNvSpPr>
              <p:nvPr/>
            </p:nvSpPr>
            <p:spPr bwMode="auto">
              <a:xfrm rot="-5400000" flipH="1" flipV="1">
                <a:off x="2799" y="2970"/>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88" name="Line 1184">
                <a:extLst>
                  <a:ext uri="{FF2B5EF4-FFF2-40B4-BE49-F238E27FC236}">
                    <a16:creationId xmlns:a16="http://schemas.microsoft.com/office/drawing/2014/main" id="{1C55804F-0CB4-8BAA-7D97-5287A613C731}"/>
                  </a:ext>
                </a:extLst>
              </p:cNvPr>
              <p:cNvSpPr>
                <a:spLocks noChangeShapeType="1"/>
              </p:cNvSpPr>
              <p:nvPr/>
            </p:nvSpPr>
            <p:spPr bwMode="auto">
              <a:xfrm rot="16200000" flipV="1">
                <a:off x="2793" y="1433"/>
                <a:ext cx="80"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89" name="Line 1185">
                <a:extLst>
                  <a:ext uri="{FF2B5EF4-FFF2-40B4-BE49-F238E27FC236}">
                    <a16:creationId xmlns:a16="http://schemas.microsoft.com/office/drawing/2014/main" id="{C1E7864B-BFFE-6AA4-3992-A017AE7F523D}"/>
                  </a:ext>
                </a:extLst>
              </p:cNvPr>
              <p:cNvSpPr>
                <a:spLocks noChangeShapeType="1"/>
              </p:cNvSpPr>
              <p:nvPr/>
            </p:nvSpPr>
            <p:spPr bwMode="auto">
              <a:xfrm rot="16200000" flipV="1">
                <a:off x="3559" y="2291"/>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90" name="Line 1186">
                <a:extLst>
                  <a:ext uri="{FF2B5EF4-FFF2-40B4-BE49-F238E27FC236}">
                    <a16:creationId xmlns:a16="http://schemas.microsoft.com/office/drawing/2014/main" id="{EA155F85-97FF-8F06-11C0-3FE62F41AB88}"/>
                  </a:ext>
                </a:extLst>
              </p:cNvPr>
              <p:cNvSpPr>
                <a:spLocks noChangeShapeType="1"/>
              </p:cNvSpPr>
              <p:nvPr/>
            </p:nvSpPr>
            <p:spPr bwMode="auto">
              <a:xfrm rot="16200000" flipV="1">
                <a:off x="2039" y="2291"/>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91" name="Line 1187">
                <a:extLst>
                  <a:ext uri="{FF2B5EF4-FFF2-40B4-BE49-F238E27FC236}">
                    <a16:creationId xmlns:a16="http://schemas.microsoft.com/office/drawing/2014/main" id="{7CD77CF6-A886-8E7D-DE24-3E2BE5B38A2E}"/>
                  </a:ext>
                </a:extLst>
              </p:cNvPr>
              <p:cNvSpPr>
                <a:spLocks noChangeShapeType="1"/>
              </p:cNvSpPr>
              <p:nvPr/>
            </p:nvSpPr>
            <p:spPr bwMode="auto">
              <a:xfrm rot="-5400000" flipH="1" flipV="1">
                <a:off x="2038" y="2084"/>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92" name="Line 1188">
                <a:extLst>
                  <a:ext uri="{FF2B5EF4-FFF2-40B4-BE49-F238E27FC236}">
                    <a16:creationId xmlns:a16="http://schemas.microsoft.com/office/drawing/2014/main" id="{7C77FA0D-3693-A71F-6F15-B7BB32E6819F}"/>
                  </a:ext>
                </a:extLst>
              </p:cNvPr>
              <p:cNvSpPr>
                <a:spLocks noChangeShapeType="1"/>
              </p:cNvSpPr>
              <p:nvPr/>
            </p:nvSpPr>
            <p:spPr bwMode="auto">
              <a:xfrm rot="-5400000" flipH="1" flipV="1">
                <a:off x="3558" y="2084"/>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93" name="Line 1189">
                <a:extLst>
                  <a:ext uri="{FF2B5EF4-FFF2-40B4-BE49-F238E27FC236}">
                    <a16:creationId xmlns:a16="http://schemas.microsoft.com/office/drawing/2014/main" id="{3E47E94F-22C4-1490-35C5-03290F6C2F61}"/>
                  </a:ext>
                </a:extLst>
              </p:cNvPr>
              <p:cNvSpPr>
                <a:spLocks noChangeShapeType="1"/>
              </p:cNvSpPr>
              <p:nvPr/>
            </p:nvSpPr>
            <p:spPr bwMode="auto">
              <a:xfrm rot="16200000" flipV="1">
                <a:off x="2292"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94" name="Line 1190">
                <a:extLst>
                  <a:ext uri="{FF2B5EF4-FFF2-40B4-BE49-F238E27FC236}">
                    <a16:creationId xmlns:a16="http://schemas.microsoft.com/office/drawing/2014/main" id="{D043B4F7-941F-0AC2-F38F-DF4C7F4E5FD1}"/>
                  </a:ext>
                </a:extLst>
              </p:cNvPr>
              <p:cNvSpPr>
                <a:spLocks noChangeShapeType="1"/>
              </p:cNvSpPr>
              <p:nvPr/>
            </p:nvSpPr>
            <p:spPr bwMode="auto">
              <a:xfrm rot="-5400000" flipH="1" flipV="1">
                <a:off x="2291"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95" name="Line 1191">
                <a:extLst>
                  <a:ext uri="{FF2B5EF4-FFF2-40B4-BE49-F238E27FC236}">
                    <a16:creationId xmlns:a16="http://schemas.microsoft.com/office/drawing/2014/main" id="{57F53F83-4B00-181A-11D7-5442A1647F1E}"/>
                  </a:ext>
                </a:extLst>
              </p:cNvPr>
              <p:cNvSpPr>
                <a:spLocks noChangeShapeType="1"/>
              </p:cNvSpPr>
              <p:nvPr/>
            </p:nvSpPr>
            <p:spPr bwMode="auto">
              <a:xfrm rot="16200000" flipV="1">
                <a:off x="3294"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96" name="Line 1192">
                <a:extLst>
                  <a:ext uri="{FF2B5EF4-FFF2-40B4-BE49-F238E27FC236}">
                    <a16:creationId xmlns:a16="http://schemas.microsoft.com/office/drawing/2014/main" id="{7C811862-FE32-0A46-C6EB-F61856E26FB9}"/>
                  </a:ext>
                </a:extLst>
              </p:cNvPr>
              <p:cNvSpPr>
                <a:spLocks noChangeShapeType="1"/>
              </p:cNvSpPr>
              <p:nvPr/>
            </p:nvSpPr>
            <p:spPr bwMode="auto">
              <a:xfrm rot="-5400000" flipH="1" flipV="1">
                <a:off x="3293"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97" name="Line 1193">
                <a:extLst>
                  <a:ext uri="{FF2B5EF4-FFF2-40B4-BE49-F238E27FC236}">
                    <a16:creationId xmlns:a16="http://schemas.microsoft.com/office/drawing/2014/main" id="{4B2CA0EB-8B84-D34D-C086-5E021220CFAC}"/>
                  </a:ext>
                </a:extLst>
              </p:cNvPr>
              <p:cNvSpPr>
                <a:spLocks noChangeShapeType="1"/>
              </p:cNvSpPr>
              <p:nvPr/>
            </p:nvSpPr>
            <p:spPr bwMode="auto">
              <a:xfrm rot="16200000" flipH="1">
                <a:off x="3071"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98" name="Line 1194">
                <a:extLst>
                  <a:ext uri="{FF2B5EF4-FFF2-40B4-BE49-F238E27FC236}">
                    <a16:creationId xmlns:a16="http://schemas.microsoft.com/office/drawing/2014/main" id="{5F19315E-1FD8-6249-4169-D7A7E879592E}"/>
                  </a:ext>
                </a:extLst>
              </p:cNvPr>
              <p:cNvSpPr>
                <a:spLocks noChangeShapeType="1"/>
              </p:cNvSpPr>
              <p:nvPr/>
            </p:nvSpPr>
            <p:spPr bwMode="auto">
              <a:xfrm rot="16200000" flipH="1">
                <a:off x="2069"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499" name="Line 1195">
                <a:extLst>
                  <a:ext uri="{FF2B5EF4-FFF2-40B4-BE49-F238E27FC236}">
                    <a16:creationId xmlns:a16="http://schemas.microsoft.com/office/drawing/2014/main" id="{24D06E8C-4D66-BC27-C4E2-34718276287A}"/>
                  </a:ext>
                </a:extLst>
              </p:cNvPr>
              <p:cNvSpPr>
                <a:spLocks noChangeShapeType="1"/>
              </p:cNvSpPr>
              <p:nvPr/>
            </p:nvSpPr>
            <p:spPr bwMode="auto">
              <a:xfrm rot="16200000" flipH="1">
                <a:off x="2068"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00" name="Line 1196">
                <a:extLst>
                  <a:ext uri="{FF2B5EF4-FFF2-40B4-BE49-F238E27FC236}">
                    <a16:creationId xmlns:a16="http://schemas.microsoft.com/office/drawing/2014/main" id="{4009F018-5238-08BE-2346-E049F9CD89F8}"/>
                  </a:ext>
                </a:extLst>
              </p:cNvPr>
              <p:cNvSpPr>
                <a:spLocks noChangeShapeType="1"/>
              </p:cNvSpPr>
              <p:nvPr/>
            </p:nvSpPr>
            <p:spPr bwMode="auto">
              <a:xfrm rot="16200000" flipH="1">
                <a:off x="3076"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01" name="Line 1197">
                <a:extLst>
                  <a:ext uri="{FF2B5EF4-FFF2-40B4-BE49-F238E27FC236}">
                    <a16:creationId xmlns:a16="http://schemas.microsoft.com/office/drawing/2014/main" id="{7B6A3AE7-1577-772B-5947-C17C960CF72C}"/>
                  </a:ext>
                </a:extLst>
              </p:cNvPr>
              <p:cNvSpPr>
                <a:spLocks noChangeShapeType="1"/>
              </p:cNvSpPr>
              <p:nvPr/>
            </p:nvSpPr>
            <p:spPr bwMode="auto">
              <a:xfrm rot="-5400000">
                <a:off x="2195"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02" name="Line 1198">
                <a:extLst>
                  <a:ext uri="{FF2B5EF4-FFF2-40B4-BE49-F238E27FC236}">
                    <a16:creationId xmlns:a16="http://schemas.microsoft.com/office/drawing/2014/main" id="{F3F0FA0F-5639-ACE3-EBD1-3058A8105449}"/>
                  </a:ext>
                </a:extLst>
              </p:cNvPr>
              <p:cNvSpPr>
                <a:spLocks noChangeShapeType="1"/>
              </p:cNvSpPr>
              <p:nvPr/>
            </p:nvSpPr>
            <p:spPr bwMode="auto">
              <a:xfrm rot="-5400000">
                <a:off x="2196"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03" name="Line 1199">
                <a:extLst>
                  <a:ext uri="{FF2B5EF4-FFF2-40B4-BE49-F238E27FC236}">
                    <a16:creationId xmlns:a16="http://schemas.microsoft.com/office/drawing/2014/main" id="{5151B279-5B4A-8EDC-0FAF-05AEC0DBFBD9}"/>
                  </a:ext>
                </a:extLst>
              </p:cNvPr>
              <p:cNvSpPr>
                <a:spLocks noChangeShapeType="1"/>
              </p:cNvSpPr>
              <p:nvPr/>
            </p:nvSpPr>
            <p:spPr bwMode="auto">
              <a:xfrm rot="-5400000" flipH="1" flipV="1">
                <a:off x="342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04" name="Line 1200">
                <a:extLst>
                  <a:ext uri="{FF2B5EF4-FFF2-40B4-BE49-F238E27FC236}">
                    <a16:creationId xmlns:a16="http://schemas.microsoft.com/office/drawing/2014/main" id="{3245F43C-52D8-EBD7-7524-2471ED2CBFF2}"/>
                  </a:ext>
                </a:extLst>
              </p:cNvPr>
              <p:cNvSpPr>
                <a:spLocks noChangeShapeType="1"/>
              </p:cNvSpPr>
              <p:nvPr/>
            </p:nvSpPr>
            <p:spPr bwMode="auto">
              <a:xfrm rot="-5400000" flipH="1" flipV="1">
                <a:off x="217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05" name="Line 1201">
                <a:extLst>
                  <a:ext uri="{FF2B5EF4-FFF2-40B4-BE49-F238E27FC236}">
                    <a16:creationId xmlns:a16="http://schemas.microsoft.com/office/drawing/2014/main" id="{B4083EF1-4AD1-D721-CA43-A3FE535096E1}"/>
                  </a:ext>
                </a:extLst>
              </p:cNvPr>
              <p:cNvSpPr>
                <a:spLocks noChangeShapeType="1"/>
              </p:cNvSpPr>
              <p:nvPr/>
            </p:nvSpPr>
            <p:spPr bwMode="auto">
              <a:xfrm rot="16200000" flipH="1">
                <a:off x="217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06" name="Line 1202">
                <a:extLst>
                  <a:ext uri="{FF2B5EF4-FFF2-40B4-BE49-F238E27FC236}">
                    <a16:creationId xmlns:a16="http://schemas.microsoft.com/office/drawing/2014/main" id="{38A91D95-B760-88B1-E635-7E5DACCBA12C}"/>
                  </a:ext>
                </a:extLst>
              </p:cNvPr>
              <p:cNvSpPr>
                <a:spLocks noChangeShapeType="1"/>
              </p:cNvSpPr>
              <p:nvPr/>
            </p:nvSpPr>
            <p:spPr bwMode="auto">
              <a:xfrm rot="16200000" flipH="1">
                <a:off x="342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07" name="Line 1203">
                <a:extLst>
                  <a:ext uri="{FF2B5EF4-FFF2-40B4-BE49-F238E27FC236}">
                    <a16:creationId xmlns:a16="http://schemas.microsoft.com/office/drawing/2014/main" id="{59D35B1D-CA6B-19DF-78AF-F8D7593ECBA4}"/>
                  </a:ext>
                </a:extLst>
              </p:cNvPr>
              <p:cNvSpPr>
                <a:spLocks noChangeShapeType="1"/>
              </p:cNvSpPr>
              <p:nvPr/>
            </p:nvSpPr>
            <p:spPr bwMode="auto">
              <a:xfrm rot="-5400000">
                <a:off x="3456"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08" name="Line 1204">
                <a:extLst>
                  <a:ext uri="{FF2B5EF4-FFF2-40B4-BE49-F238E27FC236}">
                    <a16:creationId xmlns:a16="http://schemas.microsoft.com/office/drawing/2014/main" id="{721C66D1-6342-916C-D43C-27D08A0B0350}"/>
                  </a:ext>
                </a:extLst>
              </p:cNvPr>
              <p:cNvSpPr>
                <a:spLocks noChangeShapeType="1"/>
              </p:cNvSpPr>
              <p:nvPr/>
            </p:nvSpPr>
            <p:spPr bwMode="auto">
              <a:xfrm rot="16200000" flipH="1">
                <a:off x="2576"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09" name="Line 1205">
                <a:extLst>
                  <a:ext uri="{FF2B5EF4-FFF2-40B4-BE49-F238E27FC236}">
                    <a16:creationId xmlns:a16="http://schemas.microsoft.com/office/drawing/2014/main" id="{936D62B2-A2A1-D866-8B5C-8A55E0FBB1A4}"/>
                  </a:ext>
                </a:extLst>
              </p:cNvPr>
              <p:cNvSpPr>
                <a:spLocks noChangeShapeType="1"/>
              </p:cNvSpPr>
              <p:nvPr/>
            </p:nvSpPr>
            <p:spPr bwMode="auto">
              <a:xfrm rot="16200000" flipH="1">
                <a:off x="2581"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10" name="Line 1206">
                <a:extLst>
                  <a:ext uri="{FF2B5EF4-FFF2-40B4-BE49-F238E27FC236}">
                    <a16:creationId xmlns:a16="http://schemas.microsoft.com/office/drawing/2014/main" id="{1F84ED4D-93C0-079C-7F2B-3CB594E89404}"/>
                  </a:ext>
                </a:extLst>
              </p:cNvPr>
              <p:cNvSpPr>
                <a:spLocks noChangeShapeType="1"/>
              </p:cNvSpPr>
              <p:nvPr/>
            </p:nvSpPr>
            <p:spPr bwMode="auto">
              <a:xfrm rot="16200000" flipH="1">
                <a:off x="2418"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11" name="Line 1207">
                <a:extLst>
                  <a:ext uri="{FF2B5EF4-FFF2-40B4-BE49-F238E27FC236}">
                    <a16:creationId xmlns:a16="http://schemas.microsoft.com/office/drawing/2014/main" id="{FD2D046E-4D8D-B80A-3FA4-38493DAFE4E3}"/>
                  </a:ext>
                </a:extLst>
              </p:cNvPr>
              <p:cNvSpPr>
                <a:spLocks noChangeShapeType="1"/>
              </p:cNvSpPr>
              <p:nvPr/>
            </p:nvSpPr>
            <p:spPr bwMode="auto">
              <a:xfrm rot="-5400000" flipH="1" flipV="1">
                <a:off x="2419"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12" name="Line 1208">
                <a:extLst>
                  <a:ext uri="{FF2B5EF4-FFF2-40B4-BE49-F238E27FC236}">
                    <a16:creationId xmlns:a16="http://schemas.microsoft.com/office/drawing/2014/main" id="{C5BB5677-969E-A31C-409C-F6DE0652B4DB}"/>
                  </a:ext>
                </a:extLst>
              </p:cNvPr>
              <p:cNvSpPr>
                <a:spLocks noChangeShapeType="1"/>
              </p:cNvSpPr>
              <p:nvPr/>
            </p:nvSpPr>
            <p:spPr bwMode="auto">
              <a:xfrm rot="16200000" flipH="1">
                <a:off x="3167"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13" name="Line 1209">
                <a:extLst>
                  <a:ext uri="{FF2B5EF4-FFF2-40B4-BE49-F238E27FC236}">
                    <a16:creationId xmlns:a16="http://schemas.microsoft.com/office/drawing/2014/main" id="{B50E22E1-E9E3-BE8D-3DAF-47A08843063E}"/>
                  </a:ext>
                </a:extLst>
              </p:cNvPr>
              <p:cNvSpPr>
                <a:spLocks noChangeShapeType="1"/>
              </p:cNvSpPr>
              <p:nvPr/>
            </p:nvSpPr>
            <p:spPr bwMode="auto">
              <a:xfrm rot="-5400000" flipH="1" flipV="1">
                <a:off x="3168"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14" name="Line 1210">
                <a:extLst>
                  <a:ext uri="{FF2B5EF4-FFF2-40B4-BE49-F238E27FC236}">
                    <a16:creationId xmlns:a16="http://schemas.microsoft.com/office/drawing/2014/main" id="{9B174AEC-06E5-D9CF-DF78-269C145879A9}"/>
                  </a:ext>
                </a:extLst>
              </p:cNvPr>
              <p:cNvSpPr>
                <a:spLocks noChangeShapeType="1"/>
              </p:cNvSpPr>
              <p:nvPr/>
            </p:nvSpPr>
            <p:spPr bwMode="auto">
              <a:xfrm rot="16200000" flipH="1">
                <a:off x="2818"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15" name="Line 1211">
                <a:extLst>
                  <a:ext uri="{FF2B5EF4-FFF2-40B4-BE49-F238E27FC236}">
                    <a16:creationId xmlns:a16="http://schemas.microsoft.com/office/drawing/2014/main" id="{57A97F26-A490-68B6-71BB-EA8A259F46E6}"/>
                  </a:ext>
                </a:extLst>
              </p:cNvPr>
              <p:cNvSpPr>
                <a:spLocks noChangeShapeType="1"/>
              </p:cNvSpPr>
              <p:nvPr/>
            </p:nvSpPr>
            <p:spPr bwMode="auto">
              <a:xfrm rot="16200000" flipH="1">
                <a:off x="2823"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16" name="Line 1212">
                <a:extLst>
                  <a:ext uri="{FF2B5EF4-FFF2-40B4-BE49-F238E27FC236}">
                    <a16:creationId xmlns:a16="http://schemas.microsoft.com/office/drawing/2014/main" id="{5F2020FF-D02B-D778-920E-D96BDC3F23DC}"/>
                  </a:ext>
                </a:extLst>
              </p:cNvPr>
              <p:cNvSpPr>
                <a:spLocks noChangeShapeType="1"/>
              </p:cNvSpPr>
              <p:nvPr/>
            </p:nvSpPr>
            <p:spPr bwMode="auto">
              <a:xfrm rot="-5400000" flipH="1" flipV="1">
                <a:off x="217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17" name="Line 1213">
                <a:extLst>
                  <a:ext uri="{FF2B5EF4-FFF2-40B4-BE49-F238E27FC236}">
                    <a16:creationId xmlns:a16="http://schemas.microsoft.com/office/drawing/2014/main" id="{30020C00-0021-D995-5611-8CB3662ABAAC}"/>
                  </a:ext>
                </a:extLst>
              </p:cNvPr>
              <p:cNvSpPr>
                <a:spLocks noChangeShapeType="1"/>
              </p:cNvSpPr>
              <p:nvPr/>
            </p:nvSpPr>
            <p:spPr bwMode="auto">
              <a:xfrm rot="-5400000" flipH="1" flipV="1">
                <a:off x="342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18" name="Line 1214">
                <a:extLst>
                  <a:ext uri="{FF2B5EF4-FFF2-40B4-BE49-F238E27FC236}">
                    <a16:creationId xmlns:a16="http://schemas.microsoft.com/office/drawing/2014/main" id="{76CB0EE2-2CC8-28D6-A31E-73A5D96D555F}"/>
                  </a:ext>
                </a:extLst>
              </p:cNvPr>
              <p:cNvSpPr>
                <a:spLocks noChangeShapeType="1"/>
              </p:cNvSpPr>
              <p:nvPr/>
            </p:nvSpPr>
            <p:spPr bwMode="auto">
              <a:xfrm rot="16200000" flipH="1">
                <a:off x="217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19" name="Line 1215">
                <a:extLst>
                  <a:ext uri="{FF2B5EF4-FFF2-40B4-BE49-F238E27FC236}">
                    <a16:creationId xmlns:a16="http://schemas.microsoft.com/office/drawing/2014/main" id="{79E97351-2D4E-C515-54CE-03C98BFE8BA3}"/>
                  </a:ext>
                </a:extLst>
              </p:cNvPr>
              <p:cNvSpPr>
                <a:spLocks noChangeShapeType="1"/>
              </p:cNvSpPr>
              <p:nvPr/>
            </p:nvSpPr>
            <p:spPr bwMode="auto">
              <a:xfrm rot="16200000" flipH="1">
                <a:off x="342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20" name="Line 1216">
                <a:extLst>
                  <a:ext uri="{FF2B5EF4-FFF2-40B4-BE49-F238E27FC236}">
                    <a16:creationId xmlns:a16="http://schemas.microsoft.com/office/drawing/2014/main" id="{4E496FDA-D642-0E20-2513-B97B68E7C113}"/>
                  </a:ext>
                </a:extLst>
              </p:cNvPr>
              <p:cNvSpPr>
                <a:spLocks noChangeShapeType="1"/>
              </p:cNvSpPr>
              <p:nvPr/>
            </p:nvSpPr>
            <p:spPr bwMode="auto">
              <a:xfrm rot="-5400000">
                <a:off x="3197"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21" name="Line 1217">
                <a:extLst>
                  <a:ext uri="{FF2B5EF4-FFF2-40B4-BE49-F238E27FC236}">
                    <a16:creationId xmlns:a16="http://schemas.microsoft.com/office/drawing/2014/main" id="{22C8B07F-72B7-5E22-8071-A253DB68A0A2}"/>
                  </a:ext>
                </a:extLst>
              </p:cNvPr>
              <p:cNvSpPr>
                <a:spLocks noChangeShapeType="1"/>
              </p:cNvSpPr>
              <p:nvPr/>
            </p:nvSpPr>
            <p:spPr bwMode="auto">
              <a:xfrm rot="-5400000">
                <a:off x="3198"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22" name="Line 1218">
                <a:extLst>
                  <a:ext uri="{FF2B5EF4-FFF2-40B4-BE49-F238E27FC236}">
                    <a16:creationId xmlns:a16="http://schemas.microsoft.com/office/drawing/2014/main" id="{F2B1FAC2-ACC2-582D-7E99-E8D1522622E8}"/>
                  </a:ext>
                </a:extLst>
              </p:cNvPr>
              <p:cNvSpPr>
                <a:spLocks noChangeShapeType="1"/>
              </p:cNvSpPr>
              <p:nvPr/>
            </p:nvSpPr>
            <p:spPr bwMode="auto">
              <a:xfrm rot="16200000" flipH="1">
                <a:off x="3324"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23" name="Line 1219">
                <a:extLst>
                  <a:ext uri="{FF2B5EF4-FFF2-40B4-BE49-F238E27FC236}">
                    <a16:creationId xmlns:a16="http://schemas.microsoft.com/office/drawing/2014/main" id="{32FE0B7E-814D-3392-CBF1-D25C32E7ADCB}"/>
                  </a:ext>
                </a:extLst>
              </p:cNvPr>
              <p:cNvSpPr>
                <a:spLocks noChangeShapeType="1"/>
              </p:cNvSpPr>
              <p:nvPr/>
            </p:nvSpPr>
            <p:spPr bwMode="auto">
              <a:xfrm rot="16200000" flipH="1">
                <a:off x="3323"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24" name="Line 1220">
                <a:extLst>
                  <a:ext uri="{FF2B5EF4-FFF2-40B4-BE49-F238E27FC236}">
                    <a16:creationId xmlns:a16="http://schemas.microsoft.com/office/drawing/2014/main" id="{B558C3FE-A7FE-AB83-8F34-60159D54FE7F}"/>
                  </a:ext>
                </a:extLst>
              </p:cNvPr>
              <p:cNvSpPr>
                <a:spLocks noChangeShapeType="1"/>
              </p:cNvSpPr>
              <p:nvPr/>
            </p:nvSpPr>
            <p:spPr bwMode="auto">
              <a:xfrm rot="-5400000" flipH="1" flipV="1">
                <a:off x="254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25" name="Line 1221">
                <a:extLst>
                  <a:ext uri="{FF2B5EF4-FFF2-40B4-BE49-F238E27FC236}">
                    <a16:creationId xmlns:a16="http://schemas.microsoft.com/office/drawing/2014/main" id="{C4AFB652-EB23-868A-825C-FB84A899E361}"/>
                  </a:ext>
                </a:extLst>
              </p:cNvPr>
              <p:cNvSpPr>
                <a:spLocks noChangeShapeType="1"/>
              </p:cNvSpPr>
              <p:nvPr/>
            </p:nvSpPr>
            <p:spPr bwMode="auto">
              <a:xfrm rot="16200000" flipV="1">
                <a:off x="254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26" name="Line 1222">
                <a:extLst>
                  <a:ext uri="{FF2B5EF4-FFF2-40B4-BE49-F238E27FC236}">
                    <a16:creationId xmlns:a16="http://schemas.microsoft.com/office/drawing/2014/main" id="{73A9D030-733C-F9BC-02F8-5FE5807CB54A}"/>
                  </a:ext>
                </a:extLst>
              </p:cNvPr>
              <p:cNvSpPr>
                <a:spLocks noChangeShapeType="1"/>
              </p:cNvSpPr>
              <p:nvPr/>
            </p:nvSpPr>
            <p:spPr bwMode="auto">
              <a:xfrm rot="-5400000" flipH="1" flipV="1">
                <a:off x="304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27" name="Line 1223">
                <a:extLst>
                  <a:ext uri="{FF2B5EF4-FFF2-40B4-BE49-F238E27FC236}">
                    <a16:creationId xmlns:a16="http://schemas.microsoft.com/office/drawing/2014/main" id="{F00CDFAA-BA9C-4146-EEFA-01A717A3EE37}"/>
                  </a:ext>
                </a:extLst>
              </p:cNvPr>
              <p:cNvSpPr>
                <a:spLocks noChangeShapeType="1"/>
              </p:cNvSpPr>
              <p:nvPr/>
            </p:nvSpPr>
            <p:spPr bwMode="auto">
              <a:xfrm rot="16200000" flipV="1">
                <a:off x="304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28" name="Line 1224">
                <a:extLst>
                  <a:ext uri="{FF2B5EF4-FFF2-40B4-BE49-F238E27FC236}">
                    <a16:creationId xmlns:a16="http://schemas.microsoft.com/office/drawing/2014/main" id="{4DE68004-660B-6C79-B84C-9D3232BCCA93}"/>
                  </a:ext>
                </a:extLst>
              </p:cNvPr>
              <p:cNvSpPr>
                <a:spLocks noChangeShapeType="1"/>
              </p:cNvSpPr>
              <p:nvPr/>
            </p:nvSpPr>
            <p:spPr bwMode="auto">
              <a:xfrm rot="16200000" flipV="1">
                <a:off x="3299"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29" name="Line 1225">
                <a:extLst>
                  <a:ext uri="{FF2B5EF4-FFF2-40B4-BE49-F238E27FC236}">
                    <a16:creationId xmlns:a16="http://schemas.microsoft.com/office/drawing/2014/main" id="{E0DA74BA-83D7-2D14-3AF3-06C967E61C44}"/>
                  </a:ext>
                </a:extLst>
              </p:cNvPr>
              <p:cNvSpPr>
                <a:spLocks noChangeShapeType="1"/>
              </p:cNvSpPr>
              <p:nvPr/>
            </p:nvSpPr>
            <p:spPr bwMode="auto">
              <a:xfrm rot="-5400000" flipH="1" flipV="1">
                <a:off x="3300"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30" name="Line 1226">
                <a:extLst>
                  <a:ext uri="{FF2B5EF4-FFF2-40B4-BE49-F238E27FC236}">
                    <a16:creationId xmlns:a16="http://schemas.microsoft.com/office/drawing/2014/main" id="{2B12CC64-09AE-7A83-15B7-571619C5F02F}"/>
                  </a:ext>
                </a:extLst>
              </p:cNvPr>
              <p:cNvSpPr>
                <a:spLocks noChangeShapeType="1"/>
              </p:cNvSpPr>
              <p:nvPr/>
            </p:nvSpPr>
            <p:spPr bwMode="auto">
              <a:xfrm rot="-5400000" flipH="1" flipV="1">
                <a:off x="2298"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31" name="Line 1227">
                <a:extLst>
                  <a:ext uri="{FF2B5EF4-FFF2-40B4-BE49-F238E27FC236}">
                    <a16:creationId xmlns:a16="http://schemas.microsoft.com/office/drawing/2014/main" id="{8E47368A-9599-99F8-4896-5F8D7C2B8684}"/>
                  </a:ext>
                </a:extLst>
              </p:cNvPr>
              <p:cNvSpPr>
                <a:spLocks noChangeShapeType="1"/>
              </p:cNvSpPr>
              <p:nvPr/>
            </p:nvSpPr>
            <p:spPr bwMode="auto">
              <a:xfrm rot="16200000" flipV="1">
                <a:off x="2297"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32" name="Line 1228">
                <a:extLst>
                  <a:ext uri="{FF2B5EF4-FFF2-40B4-BE49-F238E27FC236}">
                    <a16:creationId xmlns:a16="http://schemas.microsoft.com/office/drawing/2014/main" id="{83959E0A-62D5-967E-87EB-9F108C5ECFD3}"/>
                  </a:ext>
                </a:extLst>
              </p:cNvPr>
              <p:cNvSpPr>
                <a:spLocks noChangeShapeType="1"/>
              </p:cNvSpPr>
              <p:nvPr/>
            </p:nvSpPr>
            <p:spPr bwMode="auto">
              <a:xfrm rot="-5400000">
                <a:off x="2201"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33" name="Line 1229">
                <a:extLst>
                  <a:ext uri="{FF2B5EF4-FFF2-40B4-BE49-F238E27FC236}">
                    <a16:creationId xmlns:a16="http://schemas.microsoft.com/office/drawing/2014/main" id="{FB60BDFC-968A-25A7-F31C-99B4744EC4F5}"/>
                  </a:ext>
                </a:extLst>
              </p:cNvPr>
              <p:cNvSpPr>
                <a:spLocks noChangeShapeType="1"/>
              </p:cNvSpPr>
              <p:nvPr/>
            </p:nvSpPr>
            <p:spPr bwMode="auto">
              <a:xfrm rot="16200000" flipH="1">
                <a:off x="2913"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34" name="Line 1230">
                <a:extLst>
                  <a:ext uri="{FF2B5EF4-FFF2-40B4-BE49-F238E27FC236}">
                    <a16:creationId xmlns:a16="http://schemas.microsoft.com/office/drawing/2014/main" id="{8CFBD929-656F-A79E-0DCD-2B2341997751}"/>
                  </a:ext>
                </a:extLst>
              </p:cNvPr>
              <p:cNvSpPr>
                <a:spLocks noChangeShapeType="1"/>
              </p:cNvSpPr>
              <p:nvPr/>
            </p:nvSpPr>
            <p:spPr bwMode="auto">
              <a:xfrm rot="-5400000" flipH="1" flipV="1">
                <a:off x="2914"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35" name="Line 1231">
                <a:extLst>
                  <a:ext uri="{FF2B5EF4-FFF2-40B4-BE49-F238E27FC236}">
                    <a16:creationId xmlns:a16="http://schemas.microsoft.com/office/drawing/2014/main" id="{6579EE55-5FD0-AF9D-E318-E058982B32F4}"/>
                  </a:ext>
                </a:extLst>
              </p:cNvPr>
              <p:cNvSpPr>
                <a:spLocks noChangeShapeType="1"/>
              </p:cNvSpPr>
              <p:nvPr/>
            </p:nvSpPr>
            <p:spPr bwMode="auto">
              <a:xfrm rot="16200000" flipH="1">
                <a:off x="2671"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36" name="Line 1232">
                <a:extLst>
                  <a:ext uri="{FF2B5EF4-FFF2-40B4-BE49-F238E27FC236}">
                    <a16:creationId xmlns:a16="http://schemas.microsoft.com/office/drawing/2014/main" id="{2CAB6930-4A30-9544-C1B4-5C7AE82E5344}"/>
                  </a:ext>
                </a:extLst>
              </p:cNvPr>
              <p:cNvSpPr>
                <a:spLocks noChangeShapeType="1"/>
              </p:cNvSpPr>
              <p:nvPr/>
            </p:nvSpPr>
            <p:spPr bwMode="auto">
              <a:xfrm rot="-5400000" flipH="1" flipV="1">
                <a:off x="2672"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37" name="Line 1233">
                <a:extLst>
                  <a:ext uri="{FF2B5EF4-FFF2-40B4-BE49-F238E27FC236}">
                    <a16:creationId xmlns:a16="http://schemas.microsoft.com/office/drawing/2014/main" id="{C494224B-39F8-3678-8469-B97BAD5B70D0}"/>
                  </a:ext>
                </a:extLst>
              </p:cNvPr>
              <p:cNvSpPr>
                <a:spLocks noChangeShapeType="1"/>
              </p:cNvSpPr>
              <p:nvPr/>
            </p:nvSpPr>
            <p:spPr bwMode="auto">
              <a:xfrm rot="16200000" flipV="1">
                <a:off x="2793" y="2746"/>
                <a:ext cx="81"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38" name="Line 1234">
                <a:extLst>
                  <a:ext uri="{FF2B5EF4-FFF2-40B4-BE49-F238E27FC236}">
                    <a16:creationId xmlns:a16="http://schemas.microsoft.com/office/drawing/2014/main" id="{55CCE7F4-B9A3-DF7A-7C6A-302524B9AFAF}"/>
                  </a:ext>
                </a:extLst>
              </p:cNvPr>
              <p:cNvSpPr>
                <a:spLocks noChangeShapeType="1"/>
              </p:cNvSpPr>
              <p:nvPr/>
            </p:nvSpPr>
            <p:spPr bwMode="auto">
              <a:xfrm rot="-5400000" flipH="1" flipV="1">
                <a:off x="2792" y="1651"/>
                <a:ext cx="81"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39" name="Line 1235">
                <a:extLst>
                  <a:ext uri="{FF2B5EF4-FFF2-40B4-BE49-F238E27FC236}">
                    <a16:creationId xmlns:a16="http://schemas.microsoft.com/office/drawing/2014/main" id="{8301F08D-83AF-BCBF-61B1-22224065D18F}"/>
                  </a:ext>
                </a:extLst>
              </p:cNvPr>
              <p:cNvSpPr>
                <a:spLocks noChangeShapeType="1"/>
              </p:cNvSpPr>
              <p:nvPr/>
            </p:nvSpPr>
            <p:spPr bwMode="auto">
              <a:xfrm rot="-5400000">
                <a:off x="2449"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40" name="Line 1236">
                <a:extLst>
                  <a:ext uri="{FF2B5EF4-FFF2-40B4-BE49-F238E27FC236}">
                    <a16:creationId xmlns:a16="http://schemas.microsoft.com/office/drawing/2014/main" id="{6963CDDE-D450-6876-A0E6-9E9294E55639}"/>
                  </a:ext>
                </a:extLst>
              </p:cNvPr>
              <p:cNvSpPr>
                <a:spLocks noChangeShapeType="1"/>
              </p:cNvSpPr>
              <p:nvPr/>
            </p:nvSpPr>
            <p:spPr bwMode="auto">
              <a:xfrm rot="-5400000">
                <a:off x="2448"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41" name="Line 1237">
                <a:extLst>
                  <a:ext uri="{FF2B5EF4-FFF2-40B4-BE49-F238E27FC236}">
                    <a16:creationId xmlns:a16="http://schemas.microsoft.com/office/drawing/2014/main" id="{2000B948-5A7D-ED36-AD05-D4C3C387FF54}"/>
                  </a:ext>
                </a:extLst>
              </p:cNvPr>
              <p:cNvSpPr>
                <a:spLocks noChangeShapeType="1"/>
              </p:cNvSpPr>
              <p:nvPr/>
            </p:nvSpPr>
            <p:spPr bwMode="auto">
              <a:xfrm rot="16200000" flipV="1">
                <a:off x="2298"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42" name="Line 1238">
                <a:extLst>
                  <a:ext uri="{FF2B5EF4-FFF2-40B4-BE49-F238E27FC236}">
                    <a16:creationId xmlns:a16="http://schemas.microsoft.com/office/drawing/2014/main" id="{66B220B1-BCCE-BEDF-8D23-5F95F7AF09F4}"/>
                  </a:ext>
                </a:extLst>
              </p:cNvPr>
              <p:cNvSpPr>
                <a:spLocks noChangeShapeType="1"/>
              </p:cNvSpPr>
              <p:nvPr/>
            </p:nvSpPr>
            <p:spPr bwMode="auto">
              <a:xfrm rot="16200000" flipV="1">
                <a:off x="3300"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43" name="Line 1239">
                <a:extLst>
                  <a:ext uri="{FF2B5EF4-FFF2-40B4-BE49-F238E27FC236}">
                    <a16:creationId xmlns:a16="http://schemas.microsoft.com/office/drawing/2014/main" id="{3EA03103-63E0-A8A5-75BA-67930A7D12A6}"/>
                  </a:ext>
                </a:extLst>
              </p:cNvPr>
              <p:cNvSpPr>
                <a:spLocks noChangeShapeType="1"/>
              </p:cNvSpPr>
              <p:nvPr/>
            </p:nvSpPr>
            <p:spPr bwMode="auto">
              <a:xfrm rot="-5400000" flipH="1" flipV="1">
                <a:off x="2297"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44" name="Line 1240">
                <a:extLst>
                  <a:ext uri="{FF2B5EF4-FFF2-40B4-BE49-F238E27FC236}">
                    <a16:creationId xmlns:a16="http://schemas.microsoft.com/office/drawing/2014/main" id="{6613078C-6A88-D260-D203-995890E3B295}"/>
                  </a:ext>
                </a:extLst>
              </p:cNvPr>
              <p:cNvSpPr>
                <a:spLocks noChangeShapeType="1"/>
              </p:cNvSpPr>
              <p:nvPr/>
            </p:nvSpPr>
            <p:spPr bwMode="auto">
              <a:xfrm rot="-5400000" flipH="1" flipV="1">
                <a:off x="3299"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45" name="Line 1241">
                <a:extLst>
                  <a:ext uri="{FF2B5EF4-FFF2-40B4-BE49-F238E27FC236}">
                    <a16:creationId xmlns:a16="http://schemas.microsoft.com/office/drawing/2014/main" id="{09D25AEC-CDC8-6F08-139E-BF72D9D70BA4}"/>
                  </a:ext>
                </a:extLst>
              </p:cNvPr>
              <p:cNvSpPr>
                <a:spLocks noChangeShapeType="1"/>
              </p:cNvSpPr>
              <p:nvPr/>
            </p:nvSpPr>
            <p:spPr bwMode="auto">
              <a:xfrm rot="-5400000" flipH="1" flipV="1">
                <a:off x="3173"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46" name="Line 1242">
                <a:extLst>
                  <a:ext uri="{FF2B5EF4-FFF2-40B4-BE49-F238E27FC236}">
                    <a16:creationId xmlns:a16="http://schemas.microsoft.com/office/drawing/2014/main" id="{27C45FCB-E0ED-645E-0618-3671067FD2AB}"/>
                  </a:ext>
                </a:extLst>
              </p:cNvPr>
              <p:cNvSpPr>
                <a:spLocks noChangeShapeType="1"/>
              </p:cNvSpPr>
              <p:nvPr/>
            </p:nvSpPr>
            <p:spPr bwMode="auto">
              <a:xfrm rot="-5400000" flipH="1" flipV="1">
                <a:off x="2424"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47" name="Line 1243">
                <a:extLst>
                  <a:ext uri="{FF2B5EF4-FFF2-40B4-BE49-F238E27FC236}">
                    <a16:creationId xmlns:a16="http://schemas.microsoft.com/office/drawing/2014/main" id="{BEA1C603-B3D7-A9E5-B6D9-4690E3BCC18D}"/>
                  </a:ext>
                </a:extLst>
              </p:cNvPr>
              <p:cNvSpPr>
                <a:spLocks noChangeShapeType="1"/>
              </p:cNvSpPr>
              <p:nvPr/>
            </p:nvSpPr>
            <p:spPr bwMode="auto">
              <a:xfrm rot="16200000" flipH="1">
                <a:off x="2425"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48" name="Line 1244">
                <a:extLst>
                  <a:ext uri="{FF2B5EF4-FFF2-40B4-BE49-F238E27FC236}">
                    <a16:creationId xmlns:a16="http://schemas.microsoft.com/office/drawing/2014/main" id="{447AC0CC-144E-4338-202B-6EBAE872A853}"/>
                  </a:ext>
                </a:extLst>
              </p:cNvPr>
              <p:cNvSpPr>
                <a:spLocks noChangeShapeType="1"/>
              </p:cNvSpPr>
              <p:nvPr/>
            </p:nvSpPr>
            <p:spPr bwMode="auto">
              <a:xfrm rot="16200000" flipH="1">
                <a:off x="3174"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49" name="Line 1245">
                <a:extLst>
                  <a:ext uri="{FF2B5EF4-FFF2-40B4-BE49-F238E27FC236}">
                    <a16:creationId xmlns:a16="http://schemas.microsoft.com/office/drawing/2014/main" id="{D78E04AC-6D76-36F0-0FF8-A4950D1053DE}"/>
                  </a:ext>
                </a:extLst>
              </p:cNvPr>
              <p:cNvSpPr>
                <a:spLocks noChangeShapeType="1"/>
              </p:cNvSpPr>
              <p:nvPr/>
            </p:nvSpPr>
            <p:spPr bwMode="auto">
              <a:xfrm rot="16200000" flipH="1">
                <a:off x="2322"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50" name="Line 1246">
                <a:extLst>
                  <a:ext uri="{FF2B5EF4-FFF2-40B4-BE49-F238E27FC236}">
                    <a16:creationId xmlns:a16="http://schemas.microsoft.com/office/drawing/2014/main" id="{1D89DDFF-BB75-6671-589B-CC23AD3F4712}"/>
                  </a:ext>
                </a:extLst>
              </p:cNvPr>
              <p:cNvSpPr>
                <a:spLocks noChangeShapeType="1"/>
              </p:cNvSpPr>
              <p:nvPr/>
            </p:nvSpPr>
            <p:spPr bwMode="auto">
              <a:xfrm rot="16200000" flipH="1">
                <a:off x="2321"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51" name="Line 1247">
                <a:extLst>
                  <a:ext uri="{FF2B5EF4-FFF2-40B4-BE49-F238E27FC236}">
                    <a16:creationId xmlns:a16="http://schemas.microsoft.com/office/drawing/2014/main" id="{B62BE981-39E3-69F3-CA83-4B0FD95FCF71}"/>
                  </a:ext>
                </a:extLst>
              </p:cNvPr>
              <p:cNvSpPr>
                <a:spLocks noChangeShapeType="1"/>
              </p:cNvSpPr>
              <p:nvPr/>
            </p:nvSpPr>
            <p:spPr bwMode="auto">
              <a:xfrm rot="-5400000">
                <a:off x="2944"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52" name="Line 1248">
                <a:extLst>
                  <a:ext uri="{FF2B5EF4-FFF2-40B4-BE49-F238E27FC236}">
                    <a16:creationId xmlns:a16="http://schemas.microsoft.com/office/drawing/2014/main" id="{67E4C31C-A445-DC4B-798E-F8059658001C}"/>
                  </a:ext>
                </a:extLst>
              </p:cNvPr>
              <p:cNvSpPr>
                <a:spLocks noChangeShapeType="1"/>
              </p:cNvSpPr>
              <p:nvPr/>
            </p:nvSpPr>
            <p:spPr bwMode="auto">
              <a:xfrm rot="-5400000">
                <a:off x="2943"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53" name="Line 1249">
                <a:extLst>
                  <a:ext uri="{FF2B5EF4-FFF2-40B4-BE49-F238E27FC236}">
                    <a16:creationId xmlns:a16="http://schemas.microsoft.com/office/drawing/2014/main" id="{B0BFEF3F-6CC6-5BAA-2E79-8D896FCABC27}"/>
                  </a:ext>
                </a:extLst>
              </p:cNvPr>
              <p:cNvSpPr>
                <a:spLocks noChangeShapeType="1"/>
              </p:cNvSpPr>
              <p:nvPr/>
            </p:nvSpPr>
            <p:spPr bwMode="auto">
              <a:xfrm rot="-5400000">
                <a:off x="2702"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54" name="Line 1250">
                <a:extLst>
                  <a:ext uri="{FF2B5EF4-FFF2-40B4-BE49-F238E27FC236}">
                    <a16:creationId xmlns:a16="http://schemas.microsoft.com/office/drawing/2014/main" id="{D172D716-D01C-0F78-07C3-AD3B10376650}"/>
                  </a:ext>
                </a:extLst>
              </p:cNvPr>
              <p:cNvSpPr>
                <a:spLocks noChangeShapeType="1"/>
              </p:cNvSpPr>
              <p:nvPr/>
            </p:nvSpPr>
            <p:spPr bwMode="auto">
              <a:xfrm rot="-5400000">
                <a:off x="2701"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55" name="Line 1251">
                <a:extLst>
                  <a:ext uri="{FF2B5EF4-FFF2-40B4-BE49-F238E27FC236}">
                    <a16:creationId xmlns:a16="http://schemas.microsoft.com/office/drawing/2014/main" id="{B758D758-9504-07F3-EFC6-2FF81392CE5F}"/>
                  </a:ext>
                </a:extLst>
              </p:cNvPr>
              <p:cNvSpPr>
                <a:spLocks noChangeShapeType="1"/>
              </p:cNvSpPr>
              <p:nvPr/>
            </p:nvSpPr>
            <p:spPr bwMode="auto">
              <a:xfrm rot="-5400000">
                <a:off x="3203"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56" name="Line 1252">
                <a:extLst>
                  <a:ext uri="{FF2B5EF4-FFF2-40B4-BE49-F238E27FC236}">
                    <a16:creationId xmlns:a16="http://schemas.microsoft.com/office/drawing/2014/main" id="{6605B2A1-7BE5-01C9-66AA-6BF5874EC6F4}"/>
                  </a:ext>
                </a:extLst>
              </p:cNvPr>
              <p:cNvSpPr>
                <a:spLocks noChangeShapeType="1"/>
              </p:cNvSpPr>
              <p:nvPr/>
            </p:nvSpPr>
            <p:spPr bwMode="auto">
              <a:xfrm rot="-5400000" flipH="1" flipV="1">
                <a:off x="304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57" name="Line 1253">
                <a:extLst>
                  <a:ext uri="{FF2B5EF4-FFF2-40B4-BE49-F238E27FC236}">
                    <a16:creationId xmlns:a16="http://schemas.microsoft.com/office/drawing/2014/main" id="{AB47B386-B153-A96F-D2F5-EE1AC2D600D6}"/>
                  </a:ext>
                </a:extLst>
              </p:cNvPr>
              <p:cNvSpPr>
                <a:spLocks noChangeShapeType="1"/>
              </p:cNvSpPr>
              <p:nvPr/>
            </p:nvSpPr>
            <p:spPr bwMode="auto">
              <a:xfrm rot="16200000" flipV="1">
                <a:off x="304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58" name="Line 1254">
                <a:extLst>
                  <a:ext uri="{FF2B5EF4-FFF2-40B4-BE49-F238E27FC236}">
                    <a16:creationId xmlns:a16="http://schemas.microsoft.com/office/drawing/2014/main" id="{DA1CA4ED-31B9-059A-03DF-AF0B8A1A38B1}"/>
                  </a:ext>
                </a:extLst>
              </p:cNvPr>
              <p:cNvSpPr>
                <a:spLocks noChangeShapeType="1"/>
              </p:cNvSpPr>
              <p:nvPr/>
            </p:nvSpPr>
            <p:spPr bwMode="auto">
              <a:xfrm rot="-5400000" flipH="1" flipV="1">
                <a:off x="255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59" name="Line 1255">
                <a:extLst>
                  <a:ext uri="{FF2B5EF4-FFF2-40B4-BE49-F238E27FC236}">
                    <a16:creationId xmlns:a16="http://schemas.microsoft.com/office/drawing/2014/main" id="{9CA9A4DD-E463-2050-9F37-C028BB748A9B}"/>
                  </a:ext>
                </a:extLst>
              </p:cNvPr>
              <p:cNvSpPr>
                <a:spLocks noChangeShapeType="1"/>
              </p:cNvSpPr>
              <p:nvPr/>
            </p:nvSpPr>
            <p:spPr bwMode="auto">
              <a:xfrm rot="16200000" flipV="1">
                <a:off x="255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60" name="Line 1256">
                <a:extLst>
                  <a:ext uri="{FF2B5EF4-FFF2-40B4-BE49-F238E27FC236}">
                    <a16:creationId xmlns:a16="http://schemas.microsoft.com/office/drawing/2014/main" id="{1D04A150-4EE5-BB28-8E5C-E70D464F8448}"/>
                  </a:ext>
                </a:extLst>
              </p:cNvPr>
              <p:cNvSpPr>
                <a:spLocks noChangeShapeType="1"/>
              </p:cNvSpPr>
              <p:nvPr/>
            </p:nvSpPr>
            <p:spPr bwMode="auto">
              <a:xfrm rot="-5400000" flipH="1" flipV="1">
                <a:off x="3174"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61" name="Line 1257">
                <a:extLst>
                  <a:ext uri="{FF2B5EF4-FFF2-40B4-BE49-F238E27FC236}">
                    <a16:creationId xmlns:a16="http://schemas.microsoft.com/office/drawing/2014/main" id="{ACECA0EC-475F-449B-041F-7A392C3816F3}"/>
                  </a:ext>
                </a:extLst>
              </p:cNvPr>
              <p:cNvSpPr>
                <a:spLocks noChangeShapeType="1"/>
              </p:cNvSpPr>
              <p:nvPr/>
            </p:nvSpPr>
            <p:spPr bwMode="auto">
              <a:xfrm rot="-5400000" flipH="1" flipV="1">
                <a:off x="2425"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62" name="Line 1258">
                <a:extLst>
                  <a:ext uri="{FF2B5EF4-FFF2-40B4-BE49-F238E27FC236}">
                    <a16:creationId xmlns:a16="http://schemas.microsoft.com/office/drawing/2014/main" id="{0E6F7DA8-E7DF-2600-4DDB-E2D3EC7179C8}"/>
                  </a:ext>
                </a:extLst>
              </p:cNvPr>
              <p:cNvSpPr>
                <a:spLocks noChangeShapeType="1"/>
              </p:cNvSpPr>
              <p:nvPr/>
            </p:nvSpPr>
            <p:spPr bwMode="auto">
              <a:xfrm rot="16200000" flipH="1">
                <a:off x="2424"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63" name="Line 1259">
                <a:extLst>
                  <a:ext uri="{FF2B5EF4-FFF2-40B4-BE49-F238E27FC236}">
                    <a16:creationId xmlns:a16="http://schemas.microsoft.com/office/drawing/2014/main" id="{52393948-DC34-854E-A234-6B7369048775}"/>
                  </a:ext>
                </a:extLst>
              </p:cNvPr>
              <p:cNvSpPr>
                <a:spLocks noChangeShapeType="1"/>
              </p:cNvSpPr>
              <p:nvPr/>
            </p:nvSpPr>
            <p:spPr bwMode="auto">
              <a:xfrm rot="16200000" flipH="1">
                <a:off x="3173"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64" name="Line 1260">
                <a:extLst>
                  <a:ext uri="{FF2B5EF4-FFF2-40B4-BE49-F238E27FC236}">
                    <a16:creationId xmlns:a16="http://schemas.microsoft.com/office/drawing/2014/main" id="{A2E25D0E-1A31-08DE-A647-13A610CA104A}"/>
                  </a:ext>
                </a:extLst>
              </p:cNvPr>
              <p:cNvSpPr>
                <a:spLocks noChangeShapeType="1"/>
              </p:cNvSpPr>
              <p:nvPr/>
            </p:nvSpPr>
            <p:spPr bwMode="auto">
              <a:xfrm rot="16200000" flipH="1">
                <a:off x="3071"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65" name="Line 1261">
                <a:extLst>
                  <a:ext uri="{FF2B5EF4-FFF2-40B4-BE49-F238E27FC236}">
                    <a16:creationId xmlns:a16="http://schemas.microsoft.com/office/drawing/2014/main" id="{934D6DCD-9453-308D-00C7-E8D4371C164A}"/>
                  </a:ext>
                </a:extLst>
              </p:cNvPr>
              <p:cNvSpPr>
                <a:spLocks noChangeShapeType="1"/>
              </p:cNvSpPr>
              <p:nvPr/>
            </p:nvSpPr>
            <p:spPr bwMode="auto">
              <a:xfrm rot="16200000" flipH="1">
                <a:off x="3070"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66" name="Line 1262">
                <a:extLst>
                  <a:ext uri="{FF2B5EF4-FFF2-40B4-BE49-F238E27FC236}">
                    <a16:creationId xmlns:a16="http://schemas.microsoft.com/office/drawing/2014/main" id="{292F3BF5-DD6E-0723-3B35-16572DF7CD34}"/>
                  </a:ext>
                </a:extLst>
              </p:cNvPr>
              <p:cNvSpPr>
                <a:spLocks noChangeShapeType="1"/>
              </p:cNvSpPr>
              <p:nvPr/>
            </p:nvSpPr>
            <p:spPr bwMode="auto">
              <a:xfrm rot="16200000" flipH="1">
                <a:off x="2920"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67" name="Line 1263">
                <a:extLst>
                  <a:ext uri="{FF2B5EF4-FFF2-40B4-BE49-F238E27FC236}">
                    <a16:creationId xmlns:a16="http://schemas.microsoft.com/office/drawing/2014/main" id="{99F6C08C-B977-9E7A-0652-7C0A2CD80380}"/>
                  </a:ext>
                </a:extLst>
              </p:cNvPr>
              <p:cNvSpPr>
                <a:spLocks noChangeShapeType="1"/>
              </p:cNvSpPr>
              <p:nvPr/>
            </p:nvSpPr>
            <p:spPr bwMode="auto">
              <a:xfrm rot="-5400000" flipH="1" flipV="1">
                <a:off x="2919"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68" name="Line 1264">
                <a:extLst>
                  <a:ext uri="{FF2B5EF4-FFF2-40B4-BE49-F238E27FC236}">
                    <a16:creationId xmlns:a16="http://schemas.microsoft.com/office/drawing/2014/main" id="{EE7FB819-06AD-86BA-4D95-56302A8BF381}"/>
                  </a:ext>
                </a:extLst>
              </p:cNvPr>
              <p:cNvSpPr>
                <a:spLocks noChangeShapeType="1"/>
              </p:cNvSpPr>
              <p:nvPr/>
            </p:nvSpPr>
            <p:spPr bwMode="auto">
              <a:xfrm rot="-5400000" flipH="1" flipV="1">
                <a:off x="2677"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69" name="Line 1265">
                <a:extLst>
                  <a:ext uri="{FF2B5EF4-FFF2-40B4-BE49-F238E27FC236}">
                    <a16:creationId xmlns:a16="http://schemas.microsoft.com/office/drawing/2014/main" id="{9BF8C9E4-E3FF-1E35-D5C8-5E943F452D5E}"/>
                  </a:ext>
                </a:extLst>
              </p:cNvPr>
              <p:cNvSpPr>
                <a:spLocks noChangeShapeType="1"/>
              </p:cNvSpPr>
              <p:nvPr/>
            </p:nvSpPr>
            <p:spPr bwMode="auto">
              <a:xfrm rot="16200000" flipH="1">
                <a:off x="2678"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70" name="Line 1266">
                <a:extLst>
                  <a:ext uri="{FF2B5EF4-FFF2-40B4-BE49-F238E27FC236}">
                    <a16:creationId xmlns:a16="http://schemas.microsoft.com/office/drawing/2014/main" id="{15E07009-A377-9C2D-24D0-80C76EDF4517}"/>
                  </a:ext>
                </a:extLst>
              </p:cNvPr>
              <p:cNvSpPr>
                <a:spLocks noChangeShapeType="1"/>
              </p:cNvSpPr>
              <p:nvPr/>
            </p:nvSpPr>
            <p:spPr bwMode="auto">
              <a:xfrm rot="16200000" flipV="1">
                <a:off x="2798" y="1876"/>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71" name="Line 1267">
                <a:extLst>
                  <a:ext uri="{FF2B5EF4-FFF2-40B4-BE49-F238E27FC236}">
                    <a16:creationId xmlns:a16="http://schemas.microsoft.com/office/drawing/2014/main" id="{78E9FB51-AA10-695C-0376-1982D8886BAF}"/>
                  </a:ext>
                </a:extLst>
              </p:cNvPr>
              <p:cNvSpPr>
                <a:spLocks noChangeShapeType="1"/>
              </p:cNvSpPr>
              <p:nvPr/>
            </p:nvSpPr>
            <p:spPr bwMode="auto">
              <a:xfrm rot="-5400000" flipH="1" flipV="1">
                <a:off x="2799" y="2521"/>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72" name="Line 1268">
                <a:extLst>
                  <a:ext uri="{FF2B5EF4-FFF2-40B4-BE49-F238E27FC236}">
                    <a16:creationId xmlns:a16="http://schemas.microsoft.com/office/drawing/2014/main" id="{112FB615-02A8-C0E6-9EC6-8BB207890D46}"/>
                  </a:ext>
                </a:extLst>
              </p:cNvPr>
              <p:cNvSpPr>
                <a:spLocks noChangeShapeType="1"/>
              </p:cNvSpPr>
              <p:nvPr/>
            </p:nvSpPr>
            <p:spPr bwMode="auto">
              <a:xfrm rot="-5400000">
                <a:off x="2454"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73" name="Line 1269">
                <a:extLst>
                  <a:ext uri="{FF2B5EF4-FFF2-40B4-BE49-F238E27FC236}">
                    <a16:creationId xmlns:a16="http://schemas.microsoft.com/office/drawing/2014/main" id="{C0F3CF19-655B-9E09-FA10-C2F2AB0428F4}"/>
                  </a:ext>
                </a:extLst>
              </p:cNvPr>
              <p:cNvSpPr>
                <a:spLocks noChangeShapeType="1"/>
              </p:cNvSpPr>
              <p:nvPr/>
            </p:nvSpPr>
            <p:spPr bwMode="auto">
              <a:xfrm rot="16200000" flipH="1">
                <a:off x="2575"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74" name="Line 1270">
                <a:extLst>
                  <a:ext uri="{FF2B5EF4-FFF2-40B4-BE49-F238E27FC236}">
                    <a16:creationId xmlns:a16="http://schemas.microsoft.com/office/drawing/2014/main" id="{2D218C26-9B4D-59A4-020B-9C68B99992A3}"/>
                  </a:ext>
                </a:extLst>
              </p:cNvPr>
              <p:cNvSpPr>
                <a:spLocks noChangeShapeType="1"/>
              </p:cNvSpPr>
              <p:nvPr/>
            </p:nvSpPr>
            <p:spPr bwMode="auto">
              <a:xfrm rot="16200000" flipH="1">
                <a:off x="2576"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75" name="Line 1271">
                <a:extLst>
                  <a:ext uri="{FF2B5EF4-FFF2-40B4-BE49-F238E27FC236}">
                    <a16:creationId xmlns:a16="http://schemas.microsoft.com/office/drawing/2014/main" id="{C07A87FA-BB54-A86E-AEFF-C39C71044798}"/>
                  </a:ext>
                </a:extLst>
              </p:cNvPr>
              <p:cNvSpPr>
                <a:spLocks noChangeShapeType="1"/>
              </p:cNvSpPr>
              <p:nvPr/>
            </p:nvSpPr>
            <p:spPr bwMode="auto">
              <a:xfrm rot="16200000" flipV="1">
                <a:off x="304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76" name="Line 1272">
                <a:extLst>
                  <a:ext uri="{FF2B5EF4-FFF2-40B4-BE49-F238E27FC236}">
                    <a16:creationId xmlns:a16="http://schemas.microsoft.com/office/drawing/2014/main" id="{2B403F9E-9528-87B2-BB27-E48071BBDD60}"/>
                  </a:ext>
                </a:extLst>
              </p:cNvPr>
              <p:cNvSpPr>
                <a:spLocks noChangeShapeType="1"/>
              </p:cNvSpPr>
              <p:nvPr/>
            </p:nvSpPr>
            <p:spPr bwMode="auto">
              <a:xfrm rot="16200000" flipV="1">
                <a:off x="255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77" name="Line 1273">
                <a:extLst>
                  <a:ext uri="{FF2B5EF4-FFF2-40B4-BE49-F238E27FC236}">
                    <a16:creationId xmlns:a16="http://schemas.microsoft.com/office/drawing/2014/main" id="{EF926CAB-DC06-2090-43C1-AD3066750838}"/>
                  </a:ext>
                </a:extLst>
              </p:cNvPr>
              <p:cNvSpPr>
                <a:spLocks noChangeShapeType="1"/>
              </p:cNvSpPr>
              <p:nvPr/>
            </p:nvSpPr>
            <p:spPr bwMode="auto">
              <a:xfrm rot="-5400000" flipH="1" flipV="1">
                <a:off x="304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78" name="Line 1274">
                <a:extLst>
                  <a:ext uri="{FF2B5EF4-FFF2-40B4-BE49-F238E27FC236}">
                    <a16:creationId xmlns:a16="http://schemas.microsoft.com/office/drawing/2014/main" id="{4E8A2A22-F581-27D3-B71E-8DADCB0B8E5F}"/>
                  </a:ext>
                </a:extLst>
              </p:cNvPr>
              <p:cNvSpPr>
                <a:spLocks noChangeShapeType="1"/>
              </p:cNvSpPr>
              <p:nvPr/>
            </p:nvSpPr>
            <p:spPr bwMode="auto">
              <a:xfrm rot="-5400000" flipH="1" flipV="1">
                <a:off x="255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79" name="Line 1275">
                <a:extLst>
                  <a:ext uri="{FF2B5EF4-FFF2-40B4-BE49-F238E27FC236}">
                    <a16:creationId xmlns:a16="http://schemas.microsoft.com/office/drawing/2014/main" id="{12922864-1778-AADD-6F9A-53EF172DB45B}"/>
                  </a:ext>
                </a:extLst>
              </p:cNvPr>
              <p:cNvSpPr>
                <a:spLocks noChangeShapeType="1"/>
              </p:cNvSpPr>
              <p:nvPr/>
            </p:nvSpPr>
            <p:spPr bwMode="auto">
              <a:xfrm rot="16200000" flipH="1">
                <a:off x="2818"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80" name="Line 1276">
                <a:extLst>
                  <a:ext uri="{FF2B5EF4-FFF2-40B4-BE49-F238E27FC236}">
                    <a16:creationId xmlns:a16="http://schemas.microsoft.com/office/drawing/2014/main" id="{A3C3039C-E754-06B8-7DA2-2DF5B00C9544}"/>
                  </a:ext>
                </a:extLst>
              </p:cNvPr>
              <p:cNvSpPr>
                <a:spLocks noChangeShapeType="1"/>
              </p:cNvSpPr>
              <p:nvPr/>
            </p:nvSpPr>
            <p:spPr bwMode="auto">
              <a:xfrm rot="16200000" flipH="1">
                <a:off x="2817"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81" name="Line 1277">
                <a:extLst>
                  <a:ext uri="{FF2B5EF4-FFF2-40B4-BE49-F238E27FC236}">
                    <a16:creationId xmlns:a16="http://schemas.microsoft.com/office/drawing/2014/main" id="{63DA4111-3392-5F07-897D-8C8966FC269A}"/>
                  </a:ext>
                </a:extLst>
              </p:cNvPr>
              <p:cNvSpPr>
                <a:spLocks noChangeShapeType="1"/>
              </p:cNvSpPr>
              <p:nvPr/>
            </p:nvSpPr>
            <p:spPr bwMode="auto">
              <a:xfrm rot="-5400000">
                <a:off x="2949"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82" name="Line 1278">
                <a:extLst>
                  <a:ext uri="{FF2B5EF4-FFF2-40B4-BE49-F238E27FC236}">
                    <a16:creationId xmlns:a16="http://schemas.microsoft.com/office/drawing/2014/main" id="{C331FC96-2FB9-42F3-0BDD-3C3194A969E0}"/>
                  </a:ext>
                </a:extLst>
              </p:cNvPr>
              <p:cNvSpPr>
                <a:spLocks noChangeShapeType="1"/>
              </p:cNvSpPr>
              <p:nvPr/>
            </p:nvSpPr>
            <p:spPr bwMode="auto">
              <a:xfrm rot="-5400000" flipH="1" flipV="1">
                <a:off x="2678"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83" name="Line 1279">
                <a:extLst>
                  <a:ext uri="{FF2B5EF4-FFF2-40B4-BE49-F238E27FC236}">
                    <a16:creationId xmlns:a16="http://schemas.microsoft.com/office/drawing/2014/main" id="{600A9D47-D36F-C411-59FC-15C79F3D3D98}"/>
                  </a:ext>
                </a:extLst>
              </p:cNvPr>
              <p:cNvSpPr>
                <a:spLocks noChangeShapeType="1"/>
              </p:cNvSpPr>
              <p:nvPr/>
            </p:nvSpPr>
            <p:spPr bwMode="auto">
              <a:xfrm rot="-5400000" flipH="1" flipV="1">
                <a:off x="2920"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84" name="Line 1280">
                <a:extLst>
                  <a:ext uri="{FF2B5EF4-FFF2-40B4-BE49-F238E27FC236}">
                    <a16:creationId xmlns:a16="http://schemas.microsoft.com/office/drawing/2014/main" id="{DAE3AB0F-1E1A-B256-2A23-F5C5397D7813}"/>
                  </a:ext>
                </a:extLst>
              </p:cNvPr>
              <p:cNvSpPr>
                <a:spLocks noChangeShapeType="1"/>
              </p:cNvSpPr>
              <p:nvPr/>
            </p:nvSpPr>
            <p:spPr bwMode="auto">
              <a:xfrm rot="16200000" flipH="1">
                <a:off x="2919"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85" name="Line 1281">
                <a:extLst>
                  <a:ext uri="{FF2B5EF4-FFF2-40B4-BE49-F238E27FC236}">
                    <a16:creationId xmlns:a16="http://schemas.microsoft.com/office/drawing/2014/main" id="{D8868AF0-C422-EDF0-9321-41476E130917}"/>
                  </a:ext>
                </a:extLst>
              </p:cNvPr>
              <p:cNvSpPr>
                <a:spLocks noChangeShapeType="1"/>
              </p:cNvSpPr>
              <p:nvPr/>
            </p:nvSpPr>
            <p:spPr bwMode="auto">
              <a:xfrm rot="16200000" flipH="1">
                <a:off x="2677"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86" name="Line 1282">
                <a:extLst>
                  <a:ext uri="{FF2B5EF4-FFF2-40B4-BE49-F238E27FC236}">
                    <a16:creationId xmlns:a16="http://schemas.microsoft.com/office/drawing/2014/main" id="{58EF88B8-33CD-BEAE-A28F-33FBE99A71FF}"/>
                  </a:ext>
                </a:extLst>
              </p:cNvPr>
              <p:cNvSpPr>
                <a:spLocks noChangeShapeType="1"/>
              </p:cNvSpPr>
              <p:nvPr/>
            </p:nvSpPr>
            <p:spPr bwMode="auto">
              <a:xfrm rot="16200000" flipV="1">
                <a:off x="2799" y="2302"/>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87" name="Line 1283">
                <a:extLst>
                  <a:ext uri="{FF2B5EF4-FFF2-40B4-BE49-F238E27FC236}">
                    <a16:creationId xmlns:a16="http://schemas.microsoft.com/office/drawing/2014/main" id="{1F32E5E7-9D74-7BCF-0D1A-511E2D043A84}"/>
                  </a:ext>
                </a:extLst>
              </p:cNvPr>
              <p:cNvSpPr>
                <a:spLocks noChangeShapeType="1"/>
              </p:cNvSpPr>
              <p:nvPr/>
            </p:nvSpPr>
            <p:spPr bwMode="auto">
              <a:xfrm rot="-5400000" flipH="1" flipV="1">
                <a:off x="2798" y="2095"/>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88" name="Line 1284">
                <a:extLst>
                  <a:ext uri="{FF2B5EF4-FFF2-40B4-BE49-F238E27FC236}">
                    <a16:creationId xmlns:a16="http://schemas.microsoft.com/office/drawing/2014/main" id="{F46830B0-3406-D2D7-9124-00EFF3F4456A}"/>
                  </a:ext>
                </a:extLst>
              </p:cNvPr>
              <p:cNvSpPr>
                <a:spLocks noChangeShapeType="1"/>
              </p:cNvSpPr>
              <p:nvPr/>
            </p:nvSpPr>
            <p:spPr bwMode="auto">
              <a:xfrm rot="-5400000">
                <a:off x="2707"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23589" name="Group 1285">
              <a:extLst>
                <a:ext uri="{FF2B5EF4-FFF2-40B4-BE49-F238E27FC236}">
                  <a16:creationId xmlns:a16="http://schemas.microsoft.com/office/drawing/2014/main" id="{EBC2FC13-7613-3932-0A36-9BD7AD00774D}"/>
                </a:ext>
              </a:extLst>
            </p:cNvPr>
            <p:cNvGrpSpPr>
              <a:grpSpLocks/>
            </p:cNvGrpSpPr>
            <p:nvPr/>
          </p:nvGrpSpPr>
          <p:grpSpPr bwMode="auto">
            <a:xfrm>
              <a:off x="3383" y="2592"/>
              <a:ext cx="3056" cy="2489"/>
              <a:chOff x="1369" y="1011"/>
              <a:chExt cx="3056" cy="2489"/>
            </a:xfrm>
          </p:grpSpPr>
          <p:sp>
            <p:nvSpPr>
              <p:cNvPr id="1123590" name="Line 1286">
                <a:extLst>
                  <a:ext uri="{FF2B5EF4-FFF2-40B4-BE49-F238E27FC236}">
                    <a16:creationId xmlns:a16="http://schemas.microsoft.com/office/drawing/2014/main" id="{7BA8EEA4-1CF3-637F-F3EE-3F170266A851}"/>
                  </a:ext>
                </a:extLst>
              </p:cNvPr>
              <p:cNvSpPr>
                <a:spLocks noChangeShapeType="1"/>
              </p:cNvSpPr>
              <p:nvPr/>
            </p:nvSpPr>
            <p:spPr bwMode="auto">
              <a:xfrm rot="16200000" flipV="1">
                <a:off x="4325"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91" name="Line 1287">
                <a:extLst>
                  <a:ext uri="{FF2B5EF4-FFF2-40B4-BE49-F238E27FC236}">
                    <a16:creationId xmlns:a16="http://schemas.microsoft.com/office/drawing/2014/main" id="{902A0ECF-79AE-38B0-F38F-75023E088982}"/>
                  </a:ext>
                </a:extLst>
              </p:cNvPr>
              <p:cNvSpPr>
                <a:spLocks noChangeShapeType="1"/>
              </p:cNvSpPr>
              <p:nvPr/>
            </p:nvSpPr>
            <p:spPr bwMode="auto">
              <a:xfrm rot="-5400000" flipH="1" flipV="1">
                <a:off x="4326"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92" name="Line 1288">
                <a:extLst>
                  <a:ext uri="{FF2B5EF4-FFF2-40B4-BE49-F238E27FC236}">
                    <a16:creationId xmlns:a16="http://schemas.microsoft.com/office/drawing/2014/main" id="{39C4F584-95B8-65E9-CEC7-9B1F162B562C}"/>
                  </a:ext>
                </a:extLst>
              </p:cNvPr>
              <p:cNvSpPr>
                <a:spLocks noChangeShapeType="1"/>
              </p:cNvSpPr>
              <p:nvPr/>
            </p:nvSpPr>
            <p:spPr bwMode="auto">
              <a:xfrm rot="16200000" flipH="1">
                <a:off x="4350"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93" name="Line 1289">
                <a:extLst>
                  <a:ext uri="{FF2B5EF4-FFF2-40B4-BE49-F238E27FC236}">
                    <a16:creationId xmlns:a16="http://schemas.microsoft.com/office/drawing/2014/main" id="{2FCE1916-6738-D074-94E1-AC7B1C1F2F03}"/>
                  </a:ext>
                </a:extLst>
              </p:cNvPr>
              <p:cNvSpPr>
                <a:spLocks noChangeShapeType="1"/>
              </p:cNvSpPr>
              <p:nvPr/>
            </p:nvSpPr>
            <p:spPr bwMode="auto">
              <a:xfrm rot="16200000" flipH="1">
                <a:off x="4349"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94" name="Line 1290">
                <a:extLst>
                  <a:ext uri="{FF2B5EF4-FFF2-40B4-BE49-F238E27FC236}">
                    <a16:creationId xmlns:a16="http://schemas.microsoft.com/office/drawing/2014/main" id="{361617CA-9A69-CA9E-6544-8CD1F1ECE885}"/>
                  </a:ext>
                </a:extLst>
              </p:cNvPr>
              <p:cNvSpPr>
                <a:spLocks noChangeShapeType="1"/>
              </p:cNvSpPr>
              <p:nvPr/>
            </p:nvSpPr>
            <p:spPr bwMode="auto">
              <a:xfrm rot="16200000" flipH="1">
                <a:off x="1400"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95" name="Line 1291">
                <a:extLst>
                  <a:ext uri="{FF2B5EF4-FFF2-40B4-BE49-F238E27FC236}">
                    <a16:creationId xmlns:a16="http://schemas.microsoft.com/office/drawing/2014/main" id="{9EE70412-8712-411E-D012-17D37982CBA3}"/>
                  </a:ext>
                </a:extLst>
              </p:cNvPr>
              <p:cNvSpPr>
                <a:spLocks noChangeShapeType="1"/>
              </p:cNvSpPr>
              <p:nvPr/>
            </p:nvSpPr>
            <p:spPr bwMode="auto">
              <a:xfrm rot="-5400000" flipH="1" flipV="1">
                <a:off x="1399"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96" name="Line 1292">
                <a:extLst>
                  <a:ext uri="{FF2B5EF4-FFF2-40B4-BE49-F238E27FC236}">
                    <a16:creationId xmlns:a16="http://schemas.microsoft.com/office/drawing/2014/main" id="{453ECC95-C505-2CC5-8C9A-614755949306}"/>
                  </a:ext>
                </a:extLst>
              </p:cNvPr>
              <p:cNvSpPr>
                <a:spLocks noChangeShapeType="1"/>
              </p:cNvSpPr>
              <p:nvPr/>
            </p:nvSpPr>
            <p:spPr bwMode="auto">
              <a:xfrm rot="16200000" flipH="1">
                <a:off x="4199"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97" name="Line 1293">
                <a:extLst>
                  <a:ext uri="{FF2B5EF4-FFF2-40B4-BE49-F238E27FC236}">
                    <a16:creationId xmlns:a16="http://schemas.microsoft.com/office/drawing/2014/main" id="{34AB6071-83E2-459A-78C9-593505C2E195}"/>
                  </a:ext>
                </a:extLst>
              </p:cNvPr>
              <p:cNvSpPr>
                <a:spLocks noChangeShapeType="1"/>
              </p:cNvSpPr>
              <p:nvPr/>
            </p:nvSpPr>
            <p:spPr bwMode="auto">
              <a:xfrm rot="-5400000" flipH="1" flipV="1">
                <a:off x="4198"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98" name="Line 1294">
                <a:extLst>
                  <a:ext uri="{FF2B5EF4-FFF2-40B4-BE49-F238E27FC236}">
                    <a16:creationId xmlns:a16="http://schemas.microsoft.com/office/drawing/2014/main" id="{384112E6-B330-326F-9543-DA2B849C1FDD}"/>
                  </a:ext>
                </a:extLst>
              </p:cNvPr>
              <p:cNvSpPr>
                <a:spLocks noChangeShapeType="1"/>
              </p:cNvSpPr>
              <p:nvPr/>
            </p:nvSpPr>
            <p:spPr bwMode="auto">
              <a:xfrm rot="16200000" flipH="1">
                <a:off x="1297"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599" name="Line 1295">
                <a:extLst>
                  <a:ext uri="{FF2B5EF4-FFF2-40B4-BE49-F238E27FC236}">
                    <a16:creationId xmlns:a16="http://schemas.microsoft.com/office/drawing/2014/main" id="{83526DB3-00C9-4FF2-9D3D-855C57424F53}"/>
                  </a:ext>
                </a:extLst>
              </p:cNvPr>
              <p:cNvSpPr>
                <a:spLocks noChangeShapeType="1"/>
              </p:cNvSpPr>
              <p:nvPr/>
            </p:nvSpPr>
            <p:spPr bwMode="auto">
              <a:xfrm rot="16200000" flipH="1">
                <a:off x="1296"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00" name="Line 1296">
                <a:extLst>
                  <a:ext uri="{FF2B5EF4-FFF2-40B4-BE49-F238E27FC236}">
                    <a16:creationId xmlns:a16="http://schemas.microsoft.com/office/drawing/2014/main" id="{435E3C0C-7ADF-0799-9E71-6A95962F7336}"/>
                  </a:ext>
                </a:extLst>
              </p:cNvPr>
              <p:cNvSpPr>
                <a:spLocks noChangeShapeType="1"/>
              </p:cNvSpPr>
              <p:nvPr/>
            </p:nvSpPr>
            <p:spPr bwMode="auto">
              <a:xfrm rot="16200000" flipV="1">
                <a:off x="4326"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01" name="Line 1297">
                <a:extLst>
                  <a:ext uri="{FF2B5EF4-FFF2-40B4-BE49-F238E27FC236}">
                    <a16:creationId xmlns:a16="http://schemas.microsoft.com/office/drawing/2014/main" id="{9DC521AD-B28B-D238-502C-AB5AC2561BE9}"/>
                  </a:ext>
                </a:extLst>
              </p:cNvPr>
              <p:cNvSpPr>
                <a:spLocks noChangeShapeType="1"/>
              </p:cNvSpPr>
              <p:nvPr/>
            </p:nvSpPr>
            <p:spPr bwMode="auto">
              <a:xfrm rot="-5400000" flipH="1" flipV="1">
                <a:off x="4325"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02" name="Line 1298">
                <a:extLst>
                  <a:ext uri="{FF2B5EF4-FFF2-40B4-BE49-F238E27FC236}">
                    <a16:creationId xmlns:a16="http://schemas.microsoft.com/office/drawing/2014/main" id="{660FF5AE-5B74-CA55-E003-45D80BB919AD}"/>
                  </a:ext>
                </a:extLst>
              </p:cNvPr>
              <p:cNvSpPr>
                <a:spLocks noChangeShapeType="1"/>
              </p:cNvSpPr>
              <p:nvPr/>
            </p:nvSpPr>
            <p:spPr bwMode="auto">
              <a:xfrm rot="-5400000" flipH="1" flipV="1">
                <a:off x="1526"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03" name="Line 1299">
                <a:extLst>
                  <a:ext uri="{FF2B5EF4-FFF2-40B4-BE49-F238E27FC236}">
                    <a16:creationId xmlns:a16="http://schemas.microsoft.com/office/drawing/2014/main" id="{E98C6497-647E-6AC2-8A20-1EA089953142}"/>
                  </a:ext>
                </a:extLst>
              </p:cNvPr>
              <p:cNvSpPr>
                <a:spLocks noChangeShapeType="1"/>
              </p:cNvSpPr>
              <p:nvPr/>
            </p:nvSpPr>
            <p:spPr bwMode="auto">
              <a:xfrm rot="16200000" flipV="1">
                <a:off x="1525"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04" name="Line 1300">
                <a:extLst>
                  <a:ext uri="{FF2B5EF4-FFF2-40B4-BE49-F238E27FC236}">
                    <a16:creationId xmlns:a16="http://schemas.microsoft.com/office/drawing/2014/main" id="{17AAC958-CA08-538B-545B-4683A00B5F80}"/>
                  </a:ext>
                </a:extLst>
              </p:cNvPr>
              <p:cNvSpPr>
                <a:spLocks noChangeShapeType="1"/>
              </p:cNvSpPr>
              <p:nvPr/>
            </p:nvSpPr>
            <p:spPr bwMode="auto">
              <a:xfrm rot="16200000" flipV="1">
                <a:off x="4071"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05" name="Line 1301">
                <a:extLst>
                  <a:ext uri="{FF2B5EF4-FFF2-40B4-BE49-F238E27FC236}">
                    <a16:creationId xmlns:a16="http://schemas.microsoft.com/office/drawing/2014/main" id="{67B7704B-7118-6047-CF89-A12252907D7C}"/>
                  </a:ext>
                </a:extLst>
              </p:cNvPr>
              <p:cNvSpPr>
                <a:spLocks noChangeShapeType="1"/>
              </p:cNvSpPr>
              <p:nvPr/>
            </p:nvSpPr>
            <p:spPr bwMode="auto">
              <a:xfrm rot="-5400000" flipH="1" flipV="1">
                <a:off x="4072"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06" name="Line 1302">
                <a:extLst>
                  <a:ext uri="{FF2B5EF4-FFF2-40B4-BE49-F238E27FC236}">
                    <a16:creationId xmlns:a16="http://schemas.microsoft.com/office/drawing/2014/main" id="{885DDFE0-08B5-3084-3565-EBEBF9FDCC52}"/>
                  </a:ext>
                </a:extLst>
              </p:cNvPr>
              <p:cNvSpPr>
                <a:spLocks noChangeShapeType="1"/>
              </p:cNvSpPr>
              <p:nvPr/>
            </p:nvSpPr>
            <p:spPr bwMode="auto">
              <a:xfrm rot="16200000" flipH="1">
                <a:off x="4096"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07" name="Line 1303">
                <a:extLst>
                  <a:ext uri="{FF2B5EF4-FFF2-40B4-BE49-F238E27FC236}">
                    <a16:creationId xmlns:a16="http://schemas.microsoft.com/office/drawing/2014/main" id="{6240B82A-961D-A2FC-80C0-12B7BB7CEDFB}"/>
                  </a:ext>
                </a:extLst>
              </p:cNvPr>
              <p:cNvSpPr>
                <a:spLocks noChangeShapeType="1"/>
              </p:cNvSpPr>
              <p:nvPr/>
            </p:nvSpPr>
            <p:spPr bwMode="auto">
              <a:xfrm rot="16200000" flipH="1">
                <a:off x="4095"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08" name="Line 1304">
                <a:extLst>
                  <a:ext uri="{FF2B5EF4-FFF2-40B4-BE49-F238E27FC236}">
                    <a16:creationId xmlns:a16="http://schemas.microsoft.com/office/drawing/2014/main" id="{F80B499D-B8B5-3DA3-EB50-2E3866B77CB0}"/>
                  </a:ext>
                </a:extLst>
              </p:cNvPr>
              <p:cNvSpPr>
                <a:spLocks noChangeShapeType="1"/>
              </p:cNvSpPr>
              <p:nvPr/>
            </p:nvSpPr>
            <p:spPr bwMode="auto">
              <a:xfrm rot="16200000" flipH="1">
                <a:off x="4350"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09" name="Line 1305">
                <a:extLst>
                  <a:ext uri="{FF2B5EF4-FFF2-40B4-BE49-F238E27FC236}">
                    <a16:creationId xmlns:a16="http://schemas.microsoft.com/office/drawing/2014/main" id="{2033E352-9666-45C5-1D9D-B0FB9A97937C}"/>
                  </a:ext>
                </a:extLst>
              </p:cNvPr>
              <p:cNvSpPr>
                <a:spLocks noChangeShapeType="1"/>
              </p:cNvSpPr>
              <p:nvPr/>
            </p:nvSpPr>
            <p:spPr bwMode="auto">
              <a:xfrm rot="16200000" flipH="1">
                <a:off x="4355"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10" name="Line 1306">
                <a:extLst>
                  <a:ext uri="{FF2B5EF4-FFF2-40B4-BE49-F238E27FC236}">
                    <a16:creationId xmlns:a16="http://schemas.microsoft.com/office/drawing/2014/main" id="{A27EBB22-132F-9D47-CBA8-76F4CDA9F090}"/>
                  </a:ext>
                </a:extLst>
              </p:cNvPr>
              <p:cNvSpPr>
                <a:spLocks noChangeShapeType="1"/>
              </p:cNvSpPr>
              <p:nvPr/>
            </p:nvSpPr>
            <p:spPr bwMode="auto">
              <a:xfrm rot="-5400000" flipH="1" flipV="1">
                <a:off x="4199"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11" name="Line 1307">
                <a:extLst>
                  <a:ext uri="{FF2B5EF4-FFF2-40B4-BE49-F238E27FC236}">
                    <a16:creationId xmlns:a16="http://schemas.microsoft.com/office/drawing/2014/main" id="{AC1A000B-3878-A306-C67C-2C6E737B1637}"/>
                  </a:ext>
                </a:extLst>
              </p:cNvPr>
              <p:cNvSpPr>
                <a:spLocks noChangeShapeType="1"/>
              </p:cNvSpPr>
              <p:nvPr/>
            </p:nvSpPr>
            <p:spPr bwMode="auto">
              <a:xfrm rot="-5400000" flipH="1" flipV="1">
                <a:off x="1400"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12" name="Line 1308">
                <a:extLst>
                  <a:ext uri="{FF2B5EF4-FFF2-40B4-BE49-F238E27FC236}">
                    <a16:creationId xmlns:a16="http://schemas.microsoft.com/office/drawing/2014/main" id="{0BB259E5-9613-63D2-DF88-182B8E7DF607}"/>
                  </a:ext>
                </a:extLst>
              </p:cNvPr>
              <p:cNvSpPr>
                <a:spLocks noChangeShapeType="1"/>
              </p:cNvSpPr>
              <p:nvPr/>
            </p:nvSpPr>
            <p:spPr bwMode="auto">
              <a:xfrm rot="16200000" flipH="1">
                <a:off x="1399"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13" name="Line 1309">
                <a:extLst>
                  <a:ext uri="{FF2B5EF4-FFF2-40B4-BE49-F238E27FC236}">
                    <a16:creationId xmlns:a16="http://schemas.microsoft.com/office/drawing/2014/main" id="{BC335EA6-524D-02E3-CBB2-212A4AAF93CA}"/>
                  </a:ext>
                </a:extLst>
              </p:cNvPr>
              <p:cNvSpPr>
                <a:spLocks noChangeShapeType="1"/>
              </p:cNvSpPr>
              <p:nvPr/>
            </p:nvSpPr>
            <p:spPr bwMode="auto">
              <a:xfrm rot="16200000" flipH="1">
                <a:off x="4198"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14" name="Line 1310">
                <a:extLst>
                  <a:ext uri="{FF2B5EF4-FFF2-40B4-BE49-F238E27FC236}">
                    <a16:creationId xmlns:a16="http://schemas.microsoft.com/office/drawing/2014/main" id="{6769ADE8-4196-EDE2-24E1-403598CD38B7}"/>
                  </a:ext>
                </a:extLst>
              </p:cNvPr>
              <p:cNvSpPr>
                <a:spLocks noChangeShapeType="1"/>
              </p:cNvSpPr>
              <p:nvPr/>
            </p:nvSpPr>
            <p:spPr bwMode="auto">
              <a:xfrm rot="-5400000" flipH="1" flipV="1">
                <a:off x="4326"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15" name="Line 1311">
                <a:extLst>
                  <a:ext uri="{FF2B5EF4-FFF2-40B4-BE49-F238E27FC236}">
                    <a16:creationId xmlns:a16="http://schemas.microsoft.com/office/drawing/2014/main" id="{31E51D4A-7EB5-98D5-DE47-0E767275BCD7}"/>
                  </a:ext>
                </a:extLst>
              </p:cNvPr>
              <p:cNvSpPr>
                <a:spLocks noChangeShapeType="1"/>
              </p:cNvSpPr>
              <p:nvPr/>
            </p:nvSpPr>
            <p:spPr bwMode="auto">
              <a:xfrm rot="16200000" flipV="1">
                <a:off x="4320"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16" name="Line 1312">
                <a:extLst>
                  <a:ext uri="{FF2B5EF4-FFF2-40B4-BE49-F238E27FC236}">
                    <a16:creationId xmlns:a16="http://schemas.microsoft.com/office/drawing/2014/main" id="{A2095BBE-7B21-AFCA-DD01-341F3D136BCC}"/>
                  </a:ext>
                </a:extLst>
              </p:cNvPr>
              <p:cNvSpPr>
                <a:spLocks noChangeShapeType="1"/>
              </p:cNvSpPr>
              <p:nvPr/>
            </p:nvSpPr>
            <p:spPr bwMode="auto">
              <a:xfrm rot="-5400000">
                <a:off x="4222"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17" name="Line 1313">
                <a:extLst>
                  <a:ext uri="{FF2B5EF4-FFF2-40B4-BE49-F238E27FC236}">
                    <a16:creationId xmlns:a16="http://schemas.microsoft.com/office/drawing/2014/main" id="{FB808822-3491-6473-2F15-7580C12BFB9C}"/>
                  </a:ext>
                </a:extLst>
              </p:cNvPr>
              <p:cNvSpPr>
                <a:spLocks noChangeShapeType="1"/>
              </p:cNvSpPr>
              <p:nvPr/>
            </p:nvSpPr>
            <p:spPr bwMode="auto">
              <a:xfrm rot="-5400000">
                <a:off x="4223"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18" name="Line 1314">
                <a:extLst>
                  <a:ext uri="{FF2B5EF4-FFF2-40B4-BE49-F238E27FC236}">
                    <a16:creationId xmlns:a16="http://schemas.microsoft.com/office/drawing/2014/main" id="{7DC6BC63-523E-8619-3D54-A0AA95F5E4D1}"/>
                  </a:ext>
                </a:extLst>
              </p:cNvPr>
              <p:cNvSpPr>
                <a:spLocks noChangeShapeType="1"/>
              </p:cNvSpPr>
              <p:nvPr/>
            </p:nvSpPr>
            <p:spPr bwMode="auto">
              <a:xfrm rot="-5400000" flipH="1" flipV="1">
                <a:off x="1652"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19" name="Line 1315">
                <a:extLst>
                  <a:ext uri="{FF2B5EF4-FFF2-40B4-BE49-F238E27FC236}">
                    <a16:creationId xmlns:a16="http://schemas.microsoft.com/office/drawing/2014/main" id="{E3E23458-EC34-184F-8DE9-7BB6ED936C47}"/>
                  </a:ext>
                </a:extLst>
              </p:cNvPr>
              <p:cNvSpPr>
                <a:spLocks noChangeShapeType="1"/>
              </p:cNvSpPr>
              <p:nvPr/>
            </p:nvSpPr>
            <p:spPr bwMode="auto">
              <a:xfrm rot="-5400000" flipH="1" flipV="1">
                <a:off x="3945"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20" name="Line 1316">
                <a:extLst>
                  <a:ext uri="{FF2B5EF4-FFF2-40B4-BE49-F238E27FC236}">
                    <a16:creationId xmlns:a16="http://schemas.microsoft.com/office/drawing/2014/main" id="{43C35E10-B463-798A-3A63-32D0701B8D7C}"/>
                  </a:ext>
                </a:extLst>
              </p:cNvPr>
              <p:cNvSpPr>
                <a:spLocks noChangeShapeType="1"/>
              </p:cNvSpPr>
              <p:nvPr/>
            </p:nvSpPr>
            <p:spPr bwMode="auto">
              <a:xfrm rot="16200000" flipH="1">
                <a:off x="1653"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21" name="Line 1317">
                <a:extLst>
                  <a:ext uri="{FF2B5EF4-FFF2-40B4-BE49-F238E27FC236}">
                    <a16:creationId xmlns:a16="http://schemas.microsoft.com/office/drawing/2014/main" id="{679A7A81-BBE4-20CA-1FE7-85120510A457}"/>
                  </a:ext>
                </a:extLst>
              </p:cNvPr>
              <p:cNvSpPr>
                <a:spLocks noChangeShapeType="1"/>
              </p:cNvSpPr>
              <p:nvPr/>
            </p:nvSpPr>
            <p:spPr bwMode="auto">
              <a:xfrm rot="16200000" flipH="1">
                <a:off x="3945"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22" name="Line 1318">
                <a:extLst>
                  <a:ext uri="{FF2B5EF4-FFF2-40B4-BE49-F238E27FC236}">
                    <a16:creationId xmlns:a16="http://schemas.microsoft.com/office/drawing/2014/main" id="{11527A5F-40A8-4C59-8CC6-E23F982E5EED}"/>
                  </a:ext>
                </a:extLst>
              </p:cNvPr>
              <p:cNvSpPr>
                <a:spLocks noChangeShapeType="1"/>
              </p:cNvSpPr>
              <p:nvPr/>
            </p:nvSpPr>
            <p:spPr bwMode="auto">
              <a:xfrm rot="16200000" flipH="1">
                <a:off x="1549"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23" name="Line 1319">
                <a:extLst>
                  <a:ext uri="{FF2B5EF4-FFF2-40B4-BE49-F238E27FC236}">
                    <a16:creationId xmlns:a16="http://schemas.microsoft.com/office/drawing/2014/main" id="{07CF6CDA-1548-F22A-C2F6-115DF41379D2}"/>
                  </a:ext>
                </a:extLst>
              </p:cNvPr>
              <p:cNvSpPr>
                <a:spLocks noChangeShapeType="1"/>
              </p:cNvSpPr>
              <p:nvPr/>
            </p:nvSpPr>
            <p:spPr bwMode="auto">
              <a:xfrm rot="16200000" flipH="1">
                <a:off x="1548"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24" name="Line 1320">
                <a:extLst>
                  <a:ext uri="{FF2B5EF4-FFF2-40B4-BE49-F238E27FC236}">
                    <a16:creationId xmlns:a16="http://schemas.microsoft.com/office/drawing/2014/main" id="{55D327C3-A958-DA58-865E-70856587A2E6}"/>
                  </a:ext>
                </a:extLst>
              </p:cNvPr>
              <p:cNvSpPr>
                <a:spLocks noChangeShapeType="1"/>
              </p:cNvSpPr>
              <p:nvPr/>
            </p:nvSpPr>
            <p:spPr bwMode="auto">
              <a:xfrm rot="16200000" flipV="1">
                <a:off x="4319"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25" name="Line 1321">
                <a:extLst>
                  <a:ext uri="{FF2B5EF4-FFF2-40B4-BE49-F238E27FC236}">
                    <a16:creationId xmlns:a16="http://schemas.microsoft.com/office/drawing/2014/main" id="{58251CE6-EAB3-8334-3A6C-C0244CB396C6}"/>
                  </a:ext>
                </a:extLst>
              </p:cNvPr>
              <p:cNvSpPr>
                <a:spLocks noChangeShapeType="1"/>
              </p:cNvSpPr>
              <p:nvPr/>
            </p:nvSpPr>
            <p:spPr bwMode="auto">
              <a:xfrm rot="-5400000" flipH="1" flipV="1">
                <a:off x="4318"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26" name="Line 1322">
                <a:extLst>
                  <a:ext uri="{FF2B5EF4-FFF2-40B4-BE49-F238E27FC236}">
                    <a16:creationId xmlns:a16="http://schemas.microsoft.com/office/drawing/2014/main" id="{66F7D0B1-A362-F90A-92F0-82885077D180}"/>
                  </a:ext>
                </a:extLst>
              </p:cNvPr>
              <p:cNvSpPr>
                <a:spLocks noChangeShapeType="1"/>
              </p:cNvSpPr>
              <p:nvPr/>
            </p:nvSpPr>
            <p:spPr bwMode="auto">
              <a:xfrm rot="16200000" flipV="1">
                <a:off x="4071" y="31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27" name="Line 1323">
                <a:extLst>
                  <a:ext uri="{FF2B5EF4-FFF2-40B4-BE49-F238E27FC236}">
                    <a16:creationId xmlns:a16="http://schemas.microsoft.com/office/drawing/2014/main" id="{AC33061F-583C-03A2-D548-30DB7DAD9812}"/>
                  </a:ext>
                </a:extLst>
              </p:cNvPr>
              <p:cNvSpPr>
                <a:spLocks noChangeShapeType="1"/>
              </p:cNvSpPr>
              <p:nvPr/>
            </p:nvSpPr>
            <p:spPr bwMode="auto">
              <a:xfrm rot="16200000" flipV="1">
                <a:off x="1525" y="31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28" name="Line 1324">
                <a:extLst>
                  <a:ext uri="{FF2B5EF4-FFF2-40B4-BE49-F238E27FC236}">
                    <a16:creationId xmlns:a16="http://schemas.microsoft.com/office/drawing/2014/main" id="{59F0F497-68F8-988D-C617-14C1A1AC3E9D}"/>
                  </a:ext>
                </a:extLst>
              </p:cNvPr>
              <p:cNvSpPr>
                <a:spLocks noChangeShapeType="1"/>
              </p:cNvSpPr>
              <p:nvPr/>
            </p:nvSpPr>
            <p:spPr bwMode="auto">
              <a:xfrm rot="-5400000" flipH="1" flipV="1">
                <a:off x="1524" y="12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29" name="Line 1325">
                <a:extLst>
                  <a:ext uri="{FF2B5EF4-FFF2-40B4-BE49-F238E27FC236}">
                    <a16:creationId xmlns:a16="http://schemas.microsoft.com/office/drawing/2014/main" id="{D8CA100F-B3E5-F821-1245-89ACAF2B6E7E}"/>
                  </a:ext>
                </a:extLst>
              </p:cNvPr>
              <p:cNvSpPr>
                <a:spLocks noChangeShapeType="1"/>
              </p:cNvSpPr>
              <p:nvPr/>
            </p:nvSpPr>
            <p:spPr bwMode="auto">
              <a:xfrm rot="-5400000" flipH="1" flipV="1">
                <a:off x="4070" y="12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30" name="Line 1326">
                <a:extLst>
                  <a:ext uri="{FF2B5EF4-FFF2-40B4-BE49-F238E27FC236}">
                    <a16:creationId xmlns:a16="http://schemas.microsoft.com/office/drawing/2014/main" id="{36318F6A-966C-4599-70CD-44588C052421}"/>
                  </a:ext>
                </a:extLst>
              </p:cNvPr>
              <p:cNvSpPr>
                <a:spLocks noChangeShapeType="1"/>
              </p:cNvSpPr>
              <p:nvPr/>
            </p:nvSpPr>
            <p:spPr bwMode="auto">
              <a:xfrm rot="16200000" flipH="1">
                <a:off x="1296"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31" name="Line 1327">
                <a:extLst>
                  <a:ext uri="{FF2B5EF4-FFF2-40B4-BE49-F238E27FC236}">
                    <a16:creationId xmlns:a16="http://schemas.microsoft.com/office/drawing/2014/main" id="{511C6816-C216-4CD5-4F6E-3B1B16E137D8}"/>
                  </a:ext>
                </a:extLst>
              </p:cNvPr>
              <p:cNvSpPr>
                <a:spLocks noChangeShapeType="1"/>
              </p:cNvSpPr>
              <p:nvPr/>
            </p:nvSpPr>
            <p:spPr bwMode="auto">
              <a:xfrm rot="16200000" flipH="1">
                <a:off x="1301"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32" name="Line 1328">
                <a:extLst>
                  <a:ext uri="{FF2B5EF4-FFF2-40B4-BE49-F238E27FC236}">
                    <a16:creationId xmlns:a16="http://schemas.microsoft.com/office/drawing/2014/main" id="{BC8CE1DA-561F-8A9B-8BDC-56D52CE146EF}"/>
                  </a:ext>
                </a:extLst>
              </p:cNvPr>
              <p:cNvSpPr>
                <a:spLocks noChangeShapeType="1"/>
              </p:cNvSpPr>
              <p:nvPr/>
            </p:nvSpPr>
            <p:spPr bwMode="auto">
              <a:xfrm rot="16200000" flipH="1">
                <a:off x="4349"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33" name="Line 1329">
                <a:extLst>
                  <a:ext uri="{FF2B5EF4-FFF2-40B4-BE49-F238E27FC236}">
                    <a16:creationId xmlns:a16="http://schemas.microsoft.com/office/drawing/2014/main" id="{4D3AFB91-7AC5-4A63-2904-ECACEFF8248E}"/>
                  </a:ext>
                </a:extLst>
              </p:cNvPr>
              <p:cNvSpPr>
                <a:spLocks noChangeShapeType="1"/>
              </p:cNvSpPr>
              <p:nvPr/>
            </p:nvSpPr>
            <p:spPr bwMode="auto">
              <a:xfrm rot="16200000" flipH="1">
                <a:off x="4348"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34" name="Line 1330">
                <a:extLst>
                  <a:ext uri="{FF2B5EF4-FFF2-40B4-BE49-F238E27FC236}">
                    <a16:creationId xmlns:a16="http://schemas.microsoft.com/office/drawing/2014/main" id="{A48ACCA3-4993-656C-D152-E902D8C07F8E}"/>
                  </a:ext>
                </a:extLst>
              </p:cNvPr>
              <p:cNvSpPr>
                <a:spLocks noChangeShapeType="1"/>
              </p:cNvSpPr>
              <p:nvPr/>
            </p:nvSpPr>
            <p:spPr bwMode="auto">
              <a:xfrm rot="-5400000">
                <a:off x="1422"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35" name="Line 1331">
                <a:extLst>
                  <a:ext uri="{FF2B5EF4-FFF2-40B4-BE49-F238E27FC236}">
                    <a16:creationId xmlns:a16="http://schemas.microsoft.com/office/drawing/2014/main" id="{C8598460-AB96-1691-87EA-B29BF8CB5680}"/>
                  </a:ext>
                </a:extLst>
              </p:cNvPr>
              <p:cNvSpPr>
                <a:spLocks noChangeShapeType="1"/>
              </p:cNvSpPr>
              <p:nvPr/>
            </p:nvSpPr>
            <p:spPr bwMode="auto">
              <a:xfrm rot="-5400000">
                <a:off x="1423"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36" name="Line 1332">
                <a:extLst>
                  <a:ext uri="{FF2B5EF4-FFF2-40B4-BE49-F238E27FC236}">
                    <a16:creationId xmlns:a16="http://schemas.microsoft.com/office/drawing/2014/main" id="{0B6A6B50-D329-BAC1-7D5D-07FB47B4A31A}"/>
                  </a:ext>
                </a:extLst>
              </p:cNvPr>
              <p:cNvSpPr>
                <a:spLocks noChangeShapeType="1"/>
              </p:cNvSpPr>
              <p:nvPr/>
            </p:nvSpPr>
            <p:spPr bwMode="auto">
              <a:xfrm rot="16200000" flipH="1">
                <a:off x="1399"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37" name="Line 1333">
                <a:extLst>
                  <a:ext uri="{FF2B5EF4-FFF2-40B4-BE49-F238E27FC236}">
                    <a16:creationId xmlns:a16="http://schemas.microsoft.com/office/drawing/2014/main" id="{2E116BF7-548F-1FB9-BAD2-629AA2EB899F}"/>
                  </a:ext>
                </a:extLst>
              </p:cNvPr>
              <p:cNvSpPr>
                <a:spLocks noChangeShapeType="1"/>
              </p:cNvSpPr>
              <p:nvPr/>
            </p:nvSpPr>
            <p:spPr bwMode="auto">
              <a:xfrm rot="16200000" flipH="1">
                <a:off x="4198"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38" name="Line 1334">
                <a:extLst>
                  <a:ext uri="{FF2B5EF4-FFF2-40B4-BE49-F238E27FC236}">
                    <a16:creationId xmlns:a16="http://schemas.microsoft.com/office/drawing/2014/main" id="{82B25F72-F720-8080-C1F9-3BB0CC3F6421}"/>
                  </a:ext>
                </a:extLst>
              </p:cNvPr>
              <p:cNvSpPr>
                <a:spLocks noChangeShapeType="1"/>
              </p:cNvSpPr>
              <p:nvPr/>
            </p:nvSpPr>
            <p:spPr bwMode="auto">
              <a:xfrm rot="-5400000" flipH="1" flipV="1">
                <a:off x="4192"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39" name="Line 1335">
                <a:extLst>
                  <a:ext uri="{FF2B5EF4-FFF2-40B4-BE49-F238E27FC236}">
                    <a16:creationId xmlns:a16="http://schemas.microsoft.com/office/drawing/2014/main" id="{E262D943-DD33-9457-A0F4-7273F1BD6D2E}"/>
                  </a:ext>
                </a:extLst>
              </p:cNvPr>
              <p:cNvSpPr>
                <a:spLocks noChangeShapeType="1"/>
              </p:cNvSpPr>
              <p:nvPr/>
            </p:nvSpPr>
            <p:spPr bwMode="auto">
              <a:xfrm rot="-5400000" flipH="1" flipV="1">
                <a:off x="1393"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40" name="Line 1336">
                <a:extLst>
                  <a:ext uri="{FF2B5EF4-FFF2-40B4-BE49-F238E27FC236}">
                    <a16:creationId xmlns:a16="http://schemas.microsoft.com/office/drawing/2014/main" id="{C58DED60-29C7-69FF-FD4B-DA6C588E62E4}"/>
                  </a:ext>
                </a:extLst>
              </p:cNvPr>
              <p:cNvSpPr>
                <a:spLocks noChangeShapeType="1"/>
              </p:cNvSpPr>
              <p:nvPr/>
            </p:nvSpPr>
            <p:spPr bwMode="auto">
              <a:xfrm rot="-5400000" flipH="1" flipV="1">
                <a:off x="1779"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41" name="Line 1337">
                <a:extLst>
                  <a:ext uri="{FF2B5EF4-FFF2-40B4-BE49-F238E27FC236}">
                    <a16:creationId xmlns:a16="http://schemas.microsoft.com/office/drawing/2014/main" id="{E9B57C38-C505-942A-6BF1-1A1179F06D7F}"/>
                  </a:ext>
                </a:extLst>
              </p:cNvPr>
              <p:cNvSpPr>
                <a:spLocks noChangeShapeType="1"/>
              </p:cNvSpPr>
              <p:nvPr/>
            </p:nvSpPr>
            <p:spPr bwMode="auto">
              <a:xfrm rot="16200000" flipV="1">
                <a:off x="3817"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42" name="Line 1338">
                <a:extLst>
                  <a:ext uri="{FF2B5EF4-FFF2-40B4-BE49-F238E27FC236}">
                    <a16:creationId xmlns:a16="http://schemas.microsoft.com/office/drawing/2014/main" id="{FEE460C9-D702-D0F4-68AD-76AE697829C1}"/>
                  </a:ext>
                </a:extLst>
              </p:cNvPr>
              <p:cNvSpPr>
                <a:spLocks noChangeShapeType="1"/>
              </p:cNvSpPr>
              <p:nvPr/>
            </p:nvSpPr>
            <p:spPr bwMode="auto">
              <a:xfrm rot="16200000" flipV="1">
                <a:off x="1778"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43" name="Line 1339">
                <a:extLst>
                  <a:ext uri="{FF2B5EF4-FFF2-40B4-BE49-F238E27FC236}">
                    <a16:creationId xmlns:a16="http://schemas.microsoft.com/office/drawing/2014/main" id="{0C7D4D7C-74EF-E3BD-CB7C-46205AF3E655}"/>
                  </a:ext>
                </a:extLst>
              </p:cNvPr>
              <p:cNvSpPr>
                <a:spLocks noChangeShapeType="1"/>
              </p:cNvSpPr>
              <p:nvPr/>
            </p:nvSpPr>
            <p:spPr bwMode="auto">
              <a:xfrm rot="-5400000" flipH="1" flipV="1">
                <a:off x="3818"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44" name="Line 1340">
                <a:extLst>
                  <a:ext uri="{FF2B5EF4-FFF2-40B4-BE49-F238E27FC236}">
                    <a16:creationId xmlns:a16="http://schemas.microsoft.com/office/drawing/2014/main" id="{37B068BC-0C35-9A34-988D-8B66AB7BB500}"/>
                  </a:ext>
                </a:extLst>
              </p:cNvPr>
              <p:cNvSpPr>
                <a:spLocks noChangeShapeType="1"/>
              </p:cNvSpPr>
              <p:nvPr/>
            </p:nvSpPr>
            <p:spPr bwMode="auto">
              <a:xfrm rot="-5400000" flipH="1" flipV="1">
                <a:off x="4325"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45" name="Line 1341">
                <a:extLst>
                  <a:ext uri="{FF2B5EF4-FFF2-40B4-BE49-F238E27FC236}">
                    <a16:creationId xmlns:a16="http://schemas.microsoft.com/office/drawing/2014/main" id="{F2884AC0-9202-9FAD-B8C9-61C308119F6C}"/>
                  </a:ext>
                </a:extLst>
              </p:cNvPr>
              <p:cNvSpPr>
                <a:spLocks noChangeShapeType="1"/>
              </p:cNvSpPr>
              <p:nvPr/>
            </p:nvSpPr>
            <p:spPr bwMode="auto">
              <a:xfrm rot="16200000" flipV="1">
                <a:off x="4324"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46" name="Line 1342">
                <a:extLst>
                  <a:ext uri="{FF2B5EF4-FFF2-40B4-BE49-F238E27FC236}">
                    <a16:creationId xmlns:a16="http://schemas.microsoft.com/office/drawing/2014/main" id="{ED85087F-3F21-0D05-A3AC-37B1692CAF43}"/>
                  </a:ext>
                </a:extLst>
              </p:cNvPr>
              <p:cNvSpPr>
                <a:spLocks noChangeShapeType="1"/>
              </p:cNvSpPr>
              <p:nvPr/>
            </p:nvSpPr>
            <p:spPr bwMode="auto">
              <a:xfrm rot="16200000" flipH="1">
                <a:off x="3842"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47" name="Line 1343">
                <a:extLst>
                  <a:ext uri="{FF2B5EF4-FFF2-40B4-BE49-F238E27FC236}">
                    <a16:creationId xmlns:a16="http://schemas.microsoft.com/office/drawing/2014/main" id="{8FAD28C5-F4FC-83C7-C6FC-6F0A88F0D32A}"/>
                  </a:ext>
                </a:extLst>
              </p:cNvPr>
              <p:cNvSpPr>
                <a:spLocks noChangeShapeType="1"/>
              </p:cNvSpPr>
              <p:nvPr/>
            </p:nvSpPr>
            <p:spPr bwMode="auto">
              <a:xfrm rot="16200000" flipH="1">
                <a:off x="3841"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48" name="Line 1344">
                <a:extLst>
                  <a:ext uri="{FF2B5EF4-FFF2-40B4-BE49-F238E27FC236}">
                    <a16:creationId xmlns:a16="http://schemas.microsoft.com/office/drawing/2014/main" id="{28CA2D3E-5C66-B6AE-5B4C-F1EAF8495F6F}"/>
                  </a:ext>
                </a:extLst>
              </p:cNvPr>
              <p:cNvSpPr>
                <a:spLocks noChangeShapeType="1"/>
              </p:cNvSpPr>
              <p:nvPr/>
            </p:nvSpPr>
            <p:spPr bwMode="auto">
              <a:xfrm rot="16200000" flipV="1">
                <a:off x="4325"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49" name="Line 1345">
                <a:extLst>
                  <a:ext uri="{FF2B5EF4-FFF2-40B4-BE49-F238E27FC236}">
                    <a16:creationId xmlns:a16="http://schemas.microsoft.com/office/drawing/2014/main" id="{28298932-F591-ACBF-E3A8-F1B1340AA445}"/>
                  </a:ext>
                </a:extLst>
              </p:cNvPr>
              <p:cNvSpPr>
                <a:spLocks noChangeShapeType="1"/>
              </p:cNvSpPr>
              <p:nvPr/>
            </p:nvSpPr>
            <p:spPr bwMode="auto">
              <a:xfrm rot="-5400000" flipH="1" flipV="1">
                <a:off x="4324"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50" name="Line 1346">
                <a:extLst>
                  <a:ext uri="{FF2B5EF4-FFF2-40B4-BE49-F238E27FC236}">
                    <a16:creationId xmlns:a16="http://schemas.microsoft.com/office/drawing/2014/main" id="{6E5B82D1-A6D4-33EB-2935-AF3EFB71102B}"/>
                  </a:ext>
                </a:extLst>
              </p:cNvPr>
              <p:cNvSpPr>
                <a:spLocks noChangeShapeType="1"/>
              </p:cNvSpPr>
              <p:nvPr/>
            </p:nvSpPr>
            <p:spPr bwMode="auto">
              <a:xfrm rot="-5400000">
                <a:off x="4221"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51" name="Line 1347">
                <a:extLst>
                  <a:ext uri="{FF2B5EF4-FFF2-40B4-BE49-F238E27FC236}">
                    <a16:creationId xmlns:a16="http://schemas.microsoft.com/office/drawing/2014/main" id="{37F6FA13-A04C-0424-4003-6F34A08CD90F}"/>
                  </a:ext>
                </a:extLst>
              </p:cNvPr>
              <p:cNvSpPr>
                <a:spLocks noChangeShapeType="1"/>
              </p:cNvSpPr>
              <p:nvPr/>
            </p:nvSpPr>
            <p:spPr bwMode="auto">
              <a:xfrm rot="-5400000">
                <a:off x="4222"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52" name="Line 1348">
                <a:extLst>
                  <a:ext uri="{FF2B5EF4-FFF2-40B4-BE49-F238E27FC236}">
                    <a16:creationId xmlns:a16="http://schemas.microsoft.com/office/drawing/2014/main" id="{44996D93-AB8B-E241-99CF-E711A3156699}"/>
                  </a:ext>
                </a:extLst>
              </p:cNvPr>
              <p:cNvSpPr>
                <a:spLocks noChangeShapeType="1"/>
              </p:cNvSpPr>
              <p:nvPr/>
            </p:nvSpPr>
            <p:spPr bwMode="auto">
              <a:xfrm rot="-5400000" flipH="1" flipV="1">
                <a:off x="1652"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53" name="Line 1349">
                <a:extLst>
                  <a:ext uri="{FF2B5EF4-FFF2-40B4-BE49-F238E27FC236}">
                    <a16:creationId xmlns:a16="http://schemas.microsoft.com/office/drawing/2014/main" id="{A823868F-6FE7-046F-631E-97F462BAE05D}"/>
                  </a:ext>
                </a:extLst>
              </p:cNvPr>
              <p:cNvSpPr>
                <a:spLocks noChangeShapeType="1"/>
              </p:cNvSpPr>
              <p:nvPr/>
            </p:nvSpPr>
            <p:spPr bwMode="auto">
              <a:xfrm rot="-5400000" flipH="1" flipV="1">
                <a:off x="3945"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54" name="Line 1350">
                <a:extLst>
                  <a:ext uri="{FF2B5EF4-FFF2-40B4-BE49-F238E27FC236}">
                    <a16:creationId xmlns:a16="http://schemas.microsoft.com/office/drawing/2014/main" id="{363EEB9A-2F8F-90FF-1CA0-A3935FBC1CAD}"/>
                  </a:ext>
                </a:extLst>
              </p:cNvPr>
              <p:cNvSpPr>
                <a:spLocks noChangeShapeType="1"/>
              </p:cNvSpPr>
              <p:nvPr/>
            </p:nvSpPr>
            <p:spPr bwMode="auto">
              <a:xfrm rot="16200000" flipH="1">
                <a:off x="1651"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55" name="Line 1351">
                <a:extLst>
                  <a:ext uri="{FF2B5EF4-FFF2-40B4-BE49-F238E27FC236}">
                    <a16:creationId xmlns:a16="http://schemas.microsoft.com/office/drawing/2014/main" id="{60354FBD-AD91-261A-7813-04B4AA5B0086}"/>
                  </a:ext>
                </a:extLst>
              </p:cNvPr>
              <p:cNvSpPr>
                <a:spLocks noChangeShapeType="1"/>
              </p:cNvSpPr>
              <p:nvPr/>
            </p:nvSpPr>
            <p:spPr bwMode="auto">
              <a:xfrm rot="16200000" flipH="1">
                <a:off x="3944"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56" name="Line 1352">
                <a:extLst>
                  <a:ext uri="{FF2B5EF4-FFF2-40B4-BE49-F238E27FC236}">
                    <a16:creationId xmlns:a16="http://schemas.microsoft.com/office/drawing/2014/main" id="{83723BDA-36B2-4B45-6341-DF2DC770F850}"/>
                  </a:ext>
                </a:extLst>
              </p:cNvPr>
              <p:cNvSpPr>
                <a:spLocks noChangeShapeType="1"/>
              </p:cNvSpPr>
              <p:nvPr/>
            </p:nvSpPr>
            <p:spPr bwMode="auto">
              <a:xfrm rot="-5400000" flipH="1" flipV="1">
                <a:off x="1393"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57" name="Line 1353">
                <a:extLst>
                  <a:ext uri="{FF2B5EF4-FFF2-40B4-BE49-F238E27FC236}">
                    <a16:creationId xmlns:a16="http://schemas.microsoft.com/office/drawing/2014/main" id="{4A67FDB2-019B-240A-CDC5-74CAF3A5C78B}"/>
                  </a:ext>
                </a:extLst>
              </p:cNvPr>
              <p:cNvSpPr>
                <a:spLocks noChangeShapeType="1"/>
              </p:cNvSpPr>
              <p:nvPr/>
            </p:nvSpPr>
            <p:spPr bwMode="auto">
              <a:xfrm rot="16200000" flipH="1">
                <a:off x="1392"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58" name="Line 1354">
                <a:extLst>
                  <a:ext uri="{FF2B5EF4-FFF2-40B4-BE49-F238E27FC236}">
                    <a16:creationId xmlns:a16="http://schemas.microsoft.com/office/drawing/2014/main" id="{95E2BB5C-0D54-30AD-EFE6-64D68A3C789C}"/>
                  </a:ext>
                </a:extLst>
              </p:cNvPr>
              <p:cNvSpPr>
                <a:spLocks noChangeShapeType="1"/>
              </p:cNvSpPr>
              <p:nvPr/>
            </p:nvSpPr>
            <p:spPr bwMode="auto">
              <a:xfrm rot="16200000" flipH="1">
                <a:off x="4191"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59" name="Line 1355">
                <a:extLst>
                  <a:ext uri="{FF2B5EF4-FFF2-40B4-BE49-F238E27FC236}">
                    <a16:creationId xmlns:a16="http://schemas.microsoft.com/office/drawing/2014/main" id="{926ADDC7-628D-4FAC-6CBE-D75599B30A4A}"/>
                  </a:ext>
                </a:extLst>
              </p:cNvPr>
              <p:cNvSpPr>
                <a:spLocks noChangeShapeType="1"/>
              </p:cNvSpPr>
              <p:nvPr/>
            </p:nvSpPr>
            <p:spPr bwMode="auto">
              <a:xfrm rot="-5400000" flipH="1" flipV="1">
                <a:off x="4192"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60" name="Line 1356">
                <a:extLst>
                  <a:ext uri="{FF2B5EF4-FFF2-40B4-BE49-F238E27FC236}">
                    <a16:creationId xmlns:a16="http://schemas.microsoft.com/office/drawing/2014/main" id="{497A8E16-7918-5DB4-4107-7893FB5D9B03}"/>
                  </a:ext>
                </a:extLst>
              </p:cNvPr>
              <p:cNvSpPr>
                <a:spLocks noChangeShapeType="1"/>
              </p:cNvSpPr>
              <p:nvPr/>
            </p:nvSpPr>
            <p:spPr bwMode="auto">
              <a:xfrm rot="-5400000" flipH="1" flipV="1">
                <a:off x="3690"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61" name="Line 1357">
                <a:extLst>
                  <a:ext uri="{FF2B5EF4-FFF2-40B4-BE49-F238E27FC236}">
                    <a16:creationId xmlns:a16="http://schemas.microsoft.com/office/drawing/2014/main" id="{58810B56-4CEC-1D76-B4C4-C548E85148FF}"/>
                  </a:ext>
                </a:extLst>
              </p:cNvPr>
              <p:cNvSpPr>
                <a:spLocks noChangeShapeType="1"/>
              </p:cNvSpPr>
              <p:nvPr/>
            </p:nvSpPr>
            <p:spPr bwMode="auto">
              <a:xfrm rot="-5400000" flipH="1" flipV="1">
                <a:off x="1905"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62" name="Line 1358">
                <a:extLst>
                  <a:ext uri="{FF2B5EF4-FFF2-40B4-BE49-F238E27FC236}">
                    <a16:creationId xmlns:a16="http://schemas.microsoft.com/office/drawing/2014/main" id="{A5670B68-D3E9-0D24-4A83-D4EE37E8CFED}"/>
                  </a:ext>
                </a:extLst>
              </p:cNvPr>
              <p:cNvSpPr>
                <a:spLocks noChangeShapeType="1"/>
              </p:cNvSpPr>
              <p:nvPr/>
            </p:nvSpPr>
            <p:spPr bwMode="auto">
              <a:xfrm rot="16200000" flipH="1">
                <a:off x="3691"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63" name="Line 1359">
                <a:extLst>
                  <a:ext uri="{FF2B5EF4-FFF2-40B4-BE49-F238E27FC236}">
                    <a16:creationId xmlns:a16="http://schemas.microsoft.com/office/drawing/2014/main" id="{FF4D626A-87BF-FDE2-AACC-D3F8C2B117E5}"/>
                  </a:ext>
                </a:extLst>
              </p:cNvPr>
              <p:cNvSpPr>
                <a:spLocks noChangeShapeType="1"/>
              </p:cNvSpPr>
              <p:nvPr/>
            </p:nvSpPr>
            <p:spPr bwMode="auto">
              <a:xfrm rot="16200000" flipH="1">
                <a:off x="1906"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64" name="Line 1360">
                <a:extLst>
                  <a:ext uri="{FF2B5EF4-FFF2-40B4-BE49-F238E27FC236}">
                    <a16:creationId xmlns:a16="http://schemas.microsoft.com/office/drawing/2014/main" id="{D76EDFC8-F402-03E2-F9DE-B003B28701A7}"/>
                  </a:ext>
                </a:extLst>
              </p:cNvPr>
              <p:cNvSpPr>
                <a:spLocks noChangeShapeType="1"/>
              </p:cNvSpPr>
              <p:nvPr/>
            </p:nvSpPr>
            <p:spPr bwMode="auto">
              <a:xfrm rot="-5400000">
                <a:off x="3969"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65" name="Line 1361">
                <a:extLst>
                  <a:ext uri="{FF2B5EF4-FFF2-40B4-BE49-F238E27FC236}">
                    <a16:creationId xmlns:a16="http://schemas.microsoft.com/office/drawing/2014/main" id="{C0163072-4ABE-2785-FB71-9E56C83681B0}"/>
                  </a:ext>
                </a:extLst>
              </p:cNvPr>
              <p:cNvSpPr>
                <a:spLocks noChangeShapeType="1"/>
              </p:cNvSpPr>
              <p:nvPr/>
            </p:nvSpPr>
            <p:spPr bwMode="auto">
              <a:xfrm rot="-5400000">
                <a:off x="3968"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66" name="Line 1362">
                <a:extLst>
                  <a:ext uri="{FF2B5EF4-FFF2-40B4-BE49-F238E27FC236}">
                    <a16:creationId xmlns:a16="http://schemas.microsoft.com/office/drawing/2014/main" id="{5A8E306E-16A9-630F-DDB0-5B366D027320}"/>
                  </a:ext>
                </a:extLst>
              </p:cNvPr>
              <p:cNvSpPr>
                <a:spLocks noChangeShapeType="1"/>
              </p:cNvSpPr>
              <p:nvPr/>
            </p:nvSpPr>
            <p:spPr bwMode="auto">
              <a:xfrm rot="16200000" flipH="1">
                <a:off x="4095"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67" name="Line 1363">
                <a:extLst>
                  <a:ext uri="{FF2B5EF4-FFF2-40B4-BE49-F238E27FC236}">
                    <a16:creationId xmlns:a16="http://schemas.microsoft.com/office/drawing/2014/main" id="{AF789CEE-8DDF-F3EC-2285-8F095B80D9AA}"/>
                  </a:ext>
                </a:extLst>
              </p:cNvPr>
              <p:cNvSpPr>
                <a:spLocks noChangeShapeType="1"/>
              </p:cNvSpPr>
              <p:nvPr/>
            </p:nvSpPr>
            <p:spPr bwMode="auto">
              <a:xfrm rot="16200000" flipH="1">
                <a:off x="4100"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68" name="Line 1364">
                <a:extLst>
                  <a:ext uri="{FF2B5EF4-FFF2-40B4-BE49-F238E27FC236}">
                    <a16:creationId xmlns:a16="http://schemas.microsoft.com/office/drawing/2014/main" id="{83C9B5E9-22AD-7001-2FDE-945FC7F0E1B6}"/>
                  </a:ext>
                </a:extLst>
              </p:cNvPr>
              <p:cNvSpPr>
                <a:spLocks noChangeShapeType="1"/>
              </p:cNvSpPr>
              <p:nvPr/>
            </p:nvSpPr>
            <p:spPr bwMode="auto">
              <a:xfrm rot="-5400000" flipH="1" flipV="1">
                <a:off x="4071" y="296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69" name="Line 1365">
                <a:extLst>
                  <a:ext uri="{FF2B5EF4-FFF2-40B4-BE49-F238E27FC236}">
                    <a16:creationId xmlns:a16="http://schemas.microsoft.com/office/drawing/2014/main" id="{C22CC6E3-9974-68F0-8A56-51F04D2E42EE}"/>
                  </a:ext>
                </a:extLst>
              </p:cNvPr>
              <p:cNvSpPr>
                <a:spLocks noChangeShapeType="1"/>
              </p:cNvSpPr>
              <p:nvPr/>
            </p:nvSpPr>
            <p:spPr bwMode="auto">
              <a:xfrm rot="-5400000" flipH="1" flipV="1">
                <a:off x="1525" y="296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70" name="Line 1366">
                <a:extLst>
                  <a:ext uri="{FF2B5EF4-FFF2-40B4-BE49-F238E27FC236}">
                    <a16:creationId xmlns:a16="http://schemas.microsoft.com/office/drawing/2014/main" id="{8923224C-8BA3-CE67-7EB1-1A51CF68F9E9}"/>
                  </a:ext>
                </a:extLst>
              </p:cNvPr>
              <p:cNvSpPr>
                <a:spLocks noChangeShapeType="1"/>
              </p:cNvSpPr>
              <p:nvPr/>
            </p:nvSpPr>
            <p:spPr bwMode="auto">
              <a:xfrm rot="16200000" flipV="1">
                <a:off x="1519" y="1427"/>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71" name="Line 1367">
                <a:extLst>
                  <a:ext uri="{FF2B5EF4-FFF2-40B4-BE49-F238E27FC236}">
                    <a16:creationId xmlns:a16="http://schemas.microsoft.com/office/drawing/2014/main" id="{D267B6A3-7365-53D5-ECD8-82A8CA6F2842}"/>
                  </a:ext>
                </a:extLst>
              </p:cNvPr>
              <p:cNvSpPr>
                <a:spLocks noChangeShapeType="1"/>
              </p:cNvSpPr>
              <p:nvPr/>
            </p:nvSpPr>
            <p:spPr bwMode="auto">
              <a:xfrm rot="16200000" flipV="1">
                <a:off x="4065" y="1427"/>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72" name="Line 1368">
                <a:extLst>
                  <a:ext uri="{FF2B5EF4-FFF2-40B4-BE49-F238E27FC236}">
                    <a16:creationId xmlns:a16="http://schemas.microsoft.com/office/drawing/2014/main" id="{5A26F1CB-8ED5-A969-F72C-FD51DAC71035}"/>
                  </a:ext>
                </a:extLst>
              </p:cNvPr>
              <p:cNvSpPr>
                <a:spLocks noChangeShapeType="1"/>
              </p:cNvSpPr>
              <p:nvPr/>
            </p:nvSpPr>
            <p:spPr bwMode="auto">
              <a:xfrm rot="16200000" flipH="1">
                <a:off x="1296"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73" name="Line 1369">
                <a:extLst>
                  <a:ext uri="{FF2B5EF4-FFF2-40B4-BE49-F238E27FC236}">
                    <a16:creationId xmlns:a16="http://schemas.microsoft.com/office/drawing/2014/main" id="{5796D7AA-5038-0CBF-AEBA-91D5B8EB5595}"/>
                  </a:ext>
                </a:extLst>
              </p:cNvPr>
              <p:cNvSpPr>
                <a:spLocks noChangeShapeType="1"/>
              </p:cNvSpPr>
              <p:nvPr/>
            </p:nvSpPr>
            <p:spPr bwMode="auto">
              <a:xfrm rot="16200000" flipH="1">
                <a:off x="1295"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74" name="Line 1370">
                <a:extLst>
                  <a:ext uri="{FF2B5EF4-FFF2-40B4-BE49-F238E27FC236}">
                    <a16:creationId xmlns:a16="http://schemas.microsoft.com/office/drawing/2014/main" id="{CFBF27F5-2B97-1784-6453-7D4EAB459476}"/>
                  </a:ext>
                </a:extLst>
              </p:cNvPr>
              <p:cNvSpPr>
                <a:spLocks noChangeShapeType="1"/>
              </p:cNvSpPr>
              <p:nvPr/>
            </p:nvSpPr>
            <p:spPr bwMode="auto">
              <a:xfrm rot="-5400000">
                <a:off x="4227" y="2255"/>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75" name="Line 1371">
                <a:extLst>
                  <a:ext uri="{FF2B5EF4-FFF2-40B4-BE49-F238E27FC236}">
                    <a16:creationId xmlns:a16="http://schemas.microsoft.com/office/drawing/2014/main" id="{AD14E8C1-E3B9-CDF4-BCF4-D7D847555D49}"/>
                  </a:ext>
                </a:extLst>
              </p:cNvPr>
              <p:cNvSpPr>
                <a:spLocks noChangeShapeType="1"/>
              </p:cNvSpPr>
              <p:nvPr/>
            </p:nvSpPr>
            <p:spPr bwMode="auto">
              <a:xfrm rot="16200000" flipH="1">
                <a:off x="1803"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76" name="Line 1372">
                <a:extLst>
                  <a:ext uri="{FF2B5EF4-FFF2-40B4-BE49-F238E27FC236}">
                    <a16:creationId xmlns:a16="http://schemas.microsoft.com/office/drawing/2014/main" id="{C1704589-BCDB-A5DF-FB51-93FE07D1B4E0}"/>
                  </a:ext>
                </a:extLst>
              </p:cNvPr>
              <p:cNvSpPr>
                <a:spLocks noChangeShapeType="1"/>
              </p:cNvSpPr>
              <p:nvPr/>
            </p:nvSpPr>
            <p:spPr bwMode="auto">
              <a:xfrm rot="16200000" flipH="1">
                <a:off x="1802"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77" name="Line 1373">
                <a:extLst>
                  <a:ext uri="{FF2B5EF4-FFF2-40B4-BE49-F238E27FC236}">
                    <a16:creationId xmlns:a16="http://schemas.microsoft.com/office/drawing/2014/main" id="{2DE7BB6B-FF3D-1887-61DF-E5F3747667F3}"/>
                  </a:ext>
                </a:extLst>
              </p:cNvPr>
              <p:cNvSpPr>
                <a:spLocks noChangeShapeType="1"/>
              </p:cNvSpPr>
              <p:nvPr/>
            </p:nvSpPr>
            <p:spPr bwMode="auto">
              <a:xfrm rot="-5400000" flipH="1" flipV="1">
                <a:off x="4197"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78" name="Line 1374">
                <a:extLst>
                  <a:ext uri="{FF2B5EF4-FFF2-40B4-BE49-F238E27FC236}">
                    <a16:creationId xmlns:a16="http://schemas.microsoft.com/office/drawing/2014/main" id="{54754D3B-01EC-CA95-CCDC-41253E7E0550}"/>
                  </a:ext>
                </a:extLst>
              </p:cNvPr>
              <p:cNvSpPr>
                <a:spLocks noChangeShapeType="1"/>
              </p:cNvSpPr>
              <p:nvPr/>
            </p:nvSpPr>
            <p:spPr bwMode="auto">
              <a:xfrm rot="16200000" flipH="1">
                <a:off x="4198"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79" name="Line 1375">
                <a:extLst>
                  <a:ext uri="{FF2B5EF4-FFF2-40B4-BE49-F238E27FC236}">
                    <a16:creationId xmlns:a16="http://schemas.microsoft.com/office/drawing/2014/main" id="{1FD47A7A-08C5-FF36-698B-435FC559A6F2}"/>
                  </a:ext>
                </a:extLst>
              </p:cNvPr>
              <p:cNvSpPr>
                <a:spLocks noChangeShapeType="1"/>
              </p:cNvSpPr>
              <p:nvPr/>
            </p:nvSpPr>
            <p:spPr bwMode="auto">
              <a:xfrm rot="16200000" flipH="1">
                <a:off x="1399" y="251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80" name="Line 1376">
                <a:extLst>
                  <a:ext uri="{FF2B5EF4-FFF2-40B4-BE49-F238E27FC236}">
                    <a16:creationId xmlns:a16="http://schemas.microsoft.com/office/drawing/2014/main" id="{088F49ED-2ADD-69F6-37BB-AF4F712B741B}"/>
                  </a:ext>
                </a:extLst>
              </p:cNvPr>
              <p:cNvSpPr>
                <a:spLocks noChangeShapeType="1"/>
              </p:cNvSpPr>
              <p:nvPr/>
            </p:nvSpPr>
            <p:spPr bwMode="auto">
              <a:xfrm rot="-5400000" flipH="1" flipV="1">
                <a:off x="1398" y="186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81" name="Line 1377">
                <a:extLst>
                  <a:ext uri="{FF2B5EF4-FFF2-40B4-BE49-F238E27FC236}">
                    <a16:creationId xmlns:a16="http://schemas.microsoft.com/office/drawing/2014/main" id="{FD9C5E40-3673-B6BF-2513-8BB25BD71631}"/>
                  </a:ext>
                </a:extLst>
              </p:cNvPr>
              <p:cNvSpPr>
                <a:spLocks noChangeShapeType="1"/>
              </p:cNvSpPr>
              <p:nvPr/>
            </p:nvSpPr>
            <p:spPr bwMode="auto">
              <a:xfrm rot="16200000" flipV="1">
                <a:off x="2037" y="97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82" name="Line 1378">
                <a:extLst>
                  <a:ext uri="{FF2B5EF4-FFF2-40B4-BE49-F238E27FC236}">
                    <a16:creationId xmlns:a16="http://schemas.microsoft.com/office/drawing/2014/main" id="{24C2054F-8B3F-D86F-07A9-7FC4073F1F75}"/>
                  </a:ext>
                </a:extLst>
              </p:cNvPr>
              <p:cNvSpPr>
                <a:spLocks noChangeShapeType="1"/>
              </p:cNvSpPr>
              <p:nvPr/>
            </p:nvSpPr>
            <p:spPr bwMode="auto">
              <a:xfrm rot="-5400000" flipH="1" flipV="1">
                <a:off x="2038" y="3396"/>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83" name="Line 1379">
                <a:extLst>
                  <a:ext uri="{FF2B5EF4-FFF2-40B4-BE49-F238E27FC236}">
                    <a16:creationId xmlns:a16="http://schemas.microsoft.com/office/drawing/2014/main" id="{016CC6A3-7EB0-91D4-8BA3-DC771C04FFC4}"/>
                  </a:ext>
                </a:extLst>
              </p:cNvPr>
              <p:cNvSpPr>
                <a:spLocks noChangeShapeType="1"/>
              </p:cNvSpPr>
              <p:nvPr/>
            </p:nvSpPr>
            <p:spPr bwMode="auto">
              <a:xfrm rot="-5400000" flipH="1" flipV="1">
                <a:off x="3558" y="3396"/>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84" name="Line 1380">
                <a:extLst>
                  <a:ext uri="{FF2B5EF4-FFF2-40B4-BE49-F238E27FC236}">
                    <a16:creationId xmlns:a16="http://schemas.microsoft.com/office/drawing/2014/main" id="{5B066737-8B61-97F4-AE4F-235244531C10}"/>
                  </a:ext>
                </a:extLst>
              </p:cNvPr>
              <p:cNvSpPr>
                <a:spLocks noChangeShapeType="1"/>
              </p:cNvSpPr>
              <p:nvPr/>
            </p:nvSpPr>
            <p:spPr bwMode="auto">
              <a:xfrm rot="16200000" flipV="1">
                <a:off x="3557" y="97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85" name="Line 1381">
                <a:extLst>
                  <a:ext uri="{FF2B5EF4-FFF2-40B4-BE49-F238E27FC236}">
                    <a16:creationId xmlns:a16="http://schemas.microsoft.com/office/drawing/2014/main" id="{6F3B0AF1-C9E0-BD3A-EC0D-88FE17587A4D}"/>
                  </a:ext>
                </a:extLst>
              </p:cNvPr>
              <p:cNvSpPr>
                <a:spLocks noChangeShapeType="1"/>
              </p:cNvSpPr>
              <p:nvPr/>
            </p:nvSpPr>
            <p:spPr bwMode="auto">
              <a:xfrm rot="16200000" flipV="1">
                <a:off x="3818"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86" name="Line 1382">
                <a:extLst>
                  <a:ext uri="{FF2B5EF4-FFF2-40B4-BE49-F238E27FC236}">
                    <a16:creationId xmlns:a16="http://schemas.microsoft.com/office/drawing/2014/main" id="{EC66D222-05A5-D867-5A32-71823EE347CD}"/>
                  </a:ext>
                </a:extLst>
              </p:cNvPr>
              <p:cNvSpPr>
                <a:spLocks noChangeShapeType="1"/>
              </p:cNvSpPr>
              <p:nvPr/>
            </p:nvSpPr>
            <p:spPr bwMode="auto">
              <a:xfrm rot="16200000" flipV="1">
                <a:off x="1779"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87" name="Line 1383">
                <a:extLst>
                  <a:ext uri="{FF2B5EF4-FFF2-40B4-BE49-F238E27FC236}">
                    <a16:creationId xmlns:a16="http://schemas.microsoft.com/office/drawing/2014/main" id="{58294738-946A-DB6B-59B9-23C0D6B554B8}"/>
                  </a:ext>
                </a:extLst>
              </p:cNvPr>
              <p:cNvSpPr>
                <a:spLocks noChangeShapeType="1"/>
              </p:cNvSpPr>
              <p:nvPr/>
            </p:nvSpPr>
            <p:spPr bwMode="auto">
              <a:xfrm rot="-5400000" flipH="1" flipV="1">
                <a:off x="1778"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88" name="Line 1384">
                <a:extLst>
                  <a:ext uri="{FF2B5EF4-FFF2-40B4-BE49-F238E27FC236}">
                    <a16:creationId xmlns:a16="http://schemas.microsoft.com/office/drawing/2014/main" id="{41975107-1DD5-55C4-B799-C88E01B7BB4A}"/>
                  </a:ext>
                </a:extLst>
              </p:cNvPr>
              <p:cNvSpPr>
                <a:spLocks noChangeShapeType="1"/>
              </p:cNvSpPr>
              <p:nvPr/>
            </p:nvSpPr>
            <p:spPr bwMode="auto">
              <a:xfrm rot="-5400000" flipH="1" flipV="1">
                <a:off x="3817"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89" name="Line 1385">
                <a:extLst>
                  <a:ext uri="{FF2B5EF4-FFF2-40B4-BE49-F238E27FC236}">
                    <a16:creationId xmlns:a16="http://schemas.microsoft.com/office/drawing/2014/main" id="{2F1E525B-3AD1-2592-6D9B-BCEDFC4793CC}"/>
                  </a:ext>
                </a:extLst>
              </p:cNvPr>
              <p:cNvSpPr>
                <a:spLocks noChangeShapeType="1"/>
              </p:cNvSpPr>
              <p:nvPr/>
            </p:nvSpPr>
            <p:spPr bwMode="auto">
              <a:xfrm rot="-5400000">
                <a:off x="1423"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90" name="Line 1386">
                <a:extLst>
                  <a:ext uri="{FF2B5EF4-FFF2-40B4-BE49-F238E27FC236}">
                    <a16:creationId xmlns:a16="http://schemas.microsoft.com/office/drawing/2014/main" id="{D078C7BA-033E-AEBC-FC93-52E905FFB594}"/>
                  </a:ext>
                </a:extLst>
              </p:cNvPr>
              <p:cNvSpPr>
                <a:spLocks noChangeShapeType="1"/>
              </p:cNvSpPr>
              <p:nvPr/>
            </p:nvSpPr>
            <p:spPr bwMode="auto">
              <a:xfrm rot="-5400000">
                <a:off x="1422"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91" name="Line 1387">
                <a:extLst>
                  <a:ext uri="{FF2B5EF4-FFF2-40B4-BE49-F238E27FC236}">
                    <a16:creationId xmlns:a16="http://schemas.microsoft.com/office/drawing/2014/main" id="{8526A9AB-D0B1-671C-F0BC-7EE7E148DC71}"/>
                  </a:ext>
                </a:extLst>
              </p:cNvPr>
              <p:cNvSpPr>
                <a:spLocks noChangeShapeType="1"/>
              </p:cNvSpPr>
              <p:nvPr/>
            </p:nvSpPr>
            <p:spPr bwMode="auto">
              <a:xfrm rot="-5400000" flipH="1" flipV="1">
                <a:off x="1399"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92" name="Line 1388">
                <a:extLst>
                  <a:ext uri="{FF2B5EF4-FFF2-40B4-BE49-F238E27FC236}">
                    <a16:creationId xmlns:a16="http://schemas.microsoft.com/office/drawing/2014/main" id="{DE34A67C-E9AA-01EC-6B70-ED2444FDC9FB}"/>
                  </a:ext>
                </a:extLst>
              </p:cNvPr>
              <p:cNvSpPr>
                <a:spLocks noChangeShapeType="1"/>
              </p:cNvSpPr>
              <p:nvPr/>
            </p:nvSpPr>
            <p:spPr bwMode="auto">
              <a:xfrm rot="-5400000" flipH="1" flipV="1">
                <a:off x="4198" y="229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93" name="Line 1389">
                <a:extLst>
                  <a:ext uri="{FF2B5EF4-FFF2-40B4-BE49-F238E27FC236}">
                    <a16:creationId xmlns:a16="http://schemas.microsoft.com/office/drawing/2014/main" id="{9C113C7C-D33C-3740-0C10-4B9A690699B9}"/>
                  </a:ext>
                </a:extLst>
              </p:cNvPr>
              <p:cNvSpPr>
                <a:spLocks noChangeShapeType="1"/>
              </p:cNvSpPr>
              <p:nvPr/>
            </p:nvSpPr>
            <p:spPr bwMode="auto">
              <a:xfrm rot="16200000" flipH="1">
                <a:off x="1398"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94" name="Line 1390">
                <a:extLst>
                  <a:ext uri="{FF2B5EF4-FFF2-40B4-BE49-F238E27FC236}">
                    <a16:creationId xmlns:a16="http://schemas.microsoft.com/office/drawing/2014/main" id="{E49924B6-7DAC-50C1-EA27-04CAE35602B9}"/>
                  </a:ext>
                </a:extLst>
              </p:cNvPr>
              <p:cNvSpPr>
                <a:spLocks noChangeShapeType="1"/>
              </p:cNvSpPr>
              <p:nvPr/>
            </p:nvSpPr>
            <p:spPr bwMode="auto">
              <a:xfrm rot="16200000" flipH="1">
                <a:off x="4197" y="2088"/>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95" name="Line 1391">
                <a:extLst>
                  <a:ext uri="{FF2B5EF4-FFF2-40B4-BE49-F238E27FC236}">
                    <a16:creationId xmlns:a16="http://schemas.microsoft.com/office/drawing/2014/main" id="{C7B5EDA0-AA92-F7AA-A8E6-5A4322069A70}"/>
                  </a:ext>
                </a:extLst>
              </p:cNvPr>
              <p:cNvSpPr>
                <a:spLocks noChangeShapeType="1"/>
              </p:cNvSpPr>
              <p:nvPr/>
            </p:nvSpPr>
            <p:spPr bwMode="auto">
              <a:xfrm rot="-5400000">
                <a:off x="1676"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96" name="Line 1392">
                <a:extLst>
                  <a:ext uri="{FF2B5EF4-FFF2-40B4-BE49-F238E27FC236}">
                    <a16:creationId xmlns:a16="http://schemas.microsoft.com/office/drawing/2014/main" id="{4CCD7112-D5F9-2E7A-6160-F6079A2654FA}"/>
                  </a:ext>
                </a:extLst>
              </p:cNvPr>
              <p:cNvSpPr>
                <a:spLocks noChangeShapeType="1"/>
              </p:cNvSpPr>
              <p:nvPr/>
            </p:nvSpPr>
            <p:spPr bwMode="auto">
              <a:xfrm rot="-5400000">
                <a:off x="1675"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97" name="Line 1393">
                <a:extLst>
                  <a:ext uri="{FF2B5EF4-FFF2-40B4-BE49-F238E27FC236}">
                    <a16:creationId xmlns:a16="http://schemas.microsoft.com/office/drawing/2014/main" id="{6840AA4B-7B0C-3DE2-F5CA-08C6C124214E}"/>
                  </a:ext>
                </a:extLst>
              </p:cNvPr>
              <p:cNvSpPr>
                <a:spLocks noChangeShapeType="1"/>
              </p:cNvSpPr>
              <p:nvPr/>
            </p:nvSpPr>
            <p:spPr bwMode="auto">
              <a:xfrm rot="16200000" flipV="1">
                <a:off x="1519" y="2740"/>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98" name="Line 1394">
                <a:extLst>
                  <a:ext uri="{FF2B5EF4-FFF2-40B4-BE49-F238E27FC236}">
                    <a16:creationId xmlns:a16="http://schemas.microsoft.com/office/drawing/2014/main" id="{43870346-B1CA-ABAA-2DBF-ADDE0C02F9BF}"/>
                  </a:ext>
                </a:extLst>
              </p:cNvPr>
              <p:cNvSpPr>
                <a:spLocks noChangeShapeType="1"/>
              </p:cNvSpPr>
              <p:nvPr/>
            </p:nvSpPr>
            <p:spPr bwMode="auto">
              <a:xfrm rot="-5400000" flipH="1" flipV="1">
                <a:off x="4064" y="1645"/>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699" name="Line 1395">
                <a:extLst>
                  <a:ext uri="{FF2B5EF4-FFF2-40B4-BE49-F238E27FC236}">
                    <a16:creationId xmlns:a16="http://schemas.microsoft.com/office/drawing/2014/main" id="{2AF80F97-935A-C054-49F4-2424E094EF89}"/>
                  </a:ext>
                </a:extLst>
              </p:cNvPr>
              <p:cNvSpPr>
                <a:spLocks noChangeShapeType="1"/>
              </p:cNvSpPr>
              <p:nvPr/>
            </p:nvSpPr>
            <p:spPr bwMode="auto">
              <a:xfrm rot="16200000" flipV="1">
                <a:off x="4065" y="2740"/>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00" name="Line 1396">
                <a:extLst>
                  <a:ext uri="{FF2B5EF4-FFF2-40B4-BE49-F238E27FC236}">
                    <a16:creationId xmlns:a16="http://schemas.microsoft.com/office/drawing/2014/main" id="{7AE2639A-A4CC-17B1-0A45-85AFD1451B09}"/>
                  </a:ext>
                </a:extLst>
              </p:cNvPr>
              <p:cNvSpPr>
                <a:spLocks noChangeShapeType="1"/>
              </p:cNvSpPr>
              <p:nvPr/>
            </p:nvSpPr>
            <p:spPr bwMode="auto">
              <a:xfrm rot="-5400000" flipH="1" flipV="1">
                <a:off x="1518" y="1645"/>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01" name="Line 1397">
                <a:extLst>
                  <a:ext uri="{FF2B5EF4-FFF2-40B4-BE49-F238E27FC236}">
                    <a16:creationId xmlns:a16="http://schemas.microsoft.com/office/drawing/2014/main" id="{9A711767-AB5D-9C2E-0167-50F617C75A1D}"/>
                  </a:ext>
                </a:extLst>
              </p:cNvPr>
              <p:cNvSpPr>
                <a:spLocks noChangeShapeType="1"/>
              </p:cNvSpPr>
              <p:nvPr/>
            </p:nvSpPr>
            <p:spPr bwMode="auto">
              <a:xfrm rot="16200000" flipH="1">
                <a:off x="1652"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02" name="Line 1398">
                <a:extLst>
                  <a:ext uri="{FF2B5EF4-FFF2-40B4-BE49-F238E27FC236}">
                    <a16:creationId xmlns:a16="http://schemas.microsoft.com/office/drawing/2014/main" id="{4087ADB3-2748-132A-9C80-4A01D6D2D7FE}"/>
                  </a:ext>
                </a:extLst>
              </p:cNvPr>
              <p:cNvSpPr>
                <a:spLocks noChangeShapeType="1"/>
              </p:cNvSpPr>
              <p:nvPr/>
            </p:nvSpPr>
            <p:spPr bwMode="auto">
              <a:xfrm rot="16200000" flipH="1">
                <a:off x="3945"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03" name="Line 1399">
                <a:extLst>
                  <a:ext uri="{FF2B5EF4-FFF2-40B4-BE49-F238E27FC236}">
                    <a16:creationId xmlns:a16="http://schemas.microsoft.com/office/drawing/2014/main" id="{B149AE51-7E41-9635-C821-63F141EC83C4}"/>
                  </a:ext>
                </a:extLst>
              </p:cNvPr>
              <p:cNvSpPr>
                <a:spLocks noChangeShapeType="1"/>
              </p:cNvSpPr>
              <p:nvPr/>
            </p:nvSpPr>
            <p:spPr bwMode="auto">
              <a:xfrm rot="-5400000" flipH="1" flipV="1">
                <a:off x="3939"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04" name="Line 1400">
                <a:extLst>
                  <a:ext uri="{FF2B5EF4-FFF2-40B4-BE49-F238E27FC236}">
                    <a16:creationId xmlns:a16="http://schemas.microsoft.com/office/drawing/2014/main" id="{5AC89580-BBD1-DC5C-D467-DBF622E75C99}"/>
                  </a:ext>
                </a:extLst>
              </p:cNvPr>
              <p:cNvSpPr>
                <a:spLocks noChangeShapeType="1"/>
              </p:cNvSpPr>
              <p:nvPr/>
            </p:nvSpPr>
            <p:spPr bwMode="auto">
              <a:xfrm rot="-5400000" flipH="1" flipV="1">
                <a:off x="1646"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05" name="Line 1401">
                <a:extLst>
                  <a:ext uri="{FF2B5EF4-FFF2-40B4-BE49-F238E27FC236}">
                    <a16:creationId xmlns:a16="http://schemas.microsoft.com/office/drawing/2014/main" id="{691177F9-2FEE-2930-E357-0C1699F00927}"/>
                  </a:ext>
                </a:extLst>
              </p:cNvPr>
              <p:cNvSpPr>
                <a:spLocks noChangeShapeType="1"/>
              </p:cNvSpPr>
              <p:nvPr/>
            </p:nvSpPr>
            <p:spPr bwMode="auto">
              <a:xfrm rot="16200000" flipH="1">
                <a:off x="1549" y="2917"/>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06" name="Line 1402">
                <a:extLst>
                  <a:ext uri="{FF2B5EF4-FFF2-40B4-BE49-F238E27FC236}">
                    <a16:creationId xmlns:a16="http://schemas.microsoft.com/office/drawing/2014/main" id="{83BF550D-EA1D-7125-E060-53352C9C7042}"/>
                  </a:ext>
                </a:extLst>
              </p:cNvPr>
              <p:cNvSpPr>
                <a:spLocks noChangeShapeType="1"/>
              </p:cNvSpPr>
              <p:nvPr/>
            </p:nvSpPr>
            <p:spPr bwMode="auto">
              <a:xfrm rot="16200000" flipH="1">
                <a:off x="1554" y="1598"/>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07" name="Line 1403">
                <a:extLst>
                  <a:ext uri="{FF2B5EF4-FFF2-40B4-BE49-F238E27FC236}">
                    <a16:creationId xmlns:a16="http://schemas.microsoft.com/office/drawing/2014/main" id="{EADB1CFD-60AB-2DCC-E31C-C3E06A3A773F}"/>
                  </a:ext>
                </a:extLst>
              </p:cNvPr>
              <p:cNvSpPr>
                <a:spLocks noChangeShapeType="1"/>
              </p:cNvSpPr>
              <p:nvPr/>
            </p:nvSpPr>
            <p:spPr bwMode="auto">
              <a:xfrm rot="16200000" flipH="1">
                <a:off x="3588"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08" name="Line 1404">
                <a:extLst>
                  <a:ext uri="{FF2B5EF4-FFF2-40B4-BE49-F238E27FC236}">
                    <a16:creationId xmlns:a16="http://schemas.microsoft.com/office/drawing/2014/main" id="{223557EA-2310-1E14-25F4-CF1D29230787}"/>
                  </a:ext>
                </a:extLst>
              </p:cNvPr>
              <p:cNvSpPr>
                <a:spLocks noChangeShapeType="1"/>
              </p:cNvSpPr>
              <p:nvPr/>
            </p:nvSpPr>
            <p:spPr bwMode="auto">
              <a:xfrm rot="16200000" flipH="1">
                <a:off x="3587"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09" name="Line 1405">
                <a:extLst>
                  <a:ext uri="{FF2B5EF4-FFF2-40B4-BE49-F238E27FC236}">
                    <a16:creationId xmlns:a16="http://schemas.microsoft.com/office/drawing/2014/main" id="{15F30FAA-CBB8-ACB2-BFA3-C71DC6FE6C05}"/>
                  </a:ext>
                </a:extLst>
              </p:cNvPr>
              <p:cNvSpPr>
                <a:spLocks noChangeShapeType="1"/>
              </p:cNvSpPr>
              <p:nvPr/>
            </p:nvSpPr>
            <p:spPr bwMode="auto">
              <a:xfrm rot="16200000" flipH="1">
                <a:off x="2171"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10" name="Line 1406">
                <a:extLst>
                  <a:ext uri="{FF2B5EF4-FFF2-40B4-BE49-F238E27FC236}">
                    <a16:creationId xmlns:a16="http://schemas.microsoft.com/office/drawing/2014/main" id="{9C2E3AF2-75BD-F631-9AD7-14BC1C16CA99}"/>
                  </a:ext>
                </a:extLst>
              </p:cNvPr>
              <p:cNvSpPr>
                <a:spLocks noChangeShapeType="1"/>
              </p:cNvSpPr>
              <p:nvPr/>
            </p:nvSpPr>
            <p:spPr bwMode="auto">
              <a:xfrm rot="-5400000" flipH="1" flipV="1">
                <a:off x="3425"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11" name="Line 1407">
                <a:extLst>
                  <a:ext uri="{FF2B5EF4-FFF2-40B4-BE49-F238E27FC236}">
                    <a16:creationId xmlns:a16="http://schemas.microsoft.com/office/drawing/2014/main" id="{4C300EDB-4C3E-0FC1-7664-40B5AE6D2895}"/>
                  </a:ext>
                </a:extLst>
              </p:cNvPr>
              <p:cNvSpPr>
                <a:spLocks noChangeShapeType="1"/>
              </p:cNvSpPr>
              <p:nvPr/>
            </p:nvSpPr>
            <p:spPr bwMode="auto">
              <a:xfrm rot="16200000" flipH="1">
                <a:off x="3426"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12" name="Line 1408">
                <a:extLst>
                  <a:ext uri="{FF2B5EF4-FFF2-40B4-BE49-F238E27FC236}">
                    <a16:creationId xmlns:a16="http://schemas.microsoft.com/office/drawing/2014/main" id="{48BC1052-CD6C-8C02-921C-B60FDE921788}"/>
                  </a:ext>
                </a:extLst>
              </p:cNvPr>
              <p:cNvSpPr>
                <a:spLocks noChangeShapeType="1"/>
              </p:cNvSpPr>
              <p:nvPr/>
            </p:nvSpPr>
            <p:spPr bwMode="auto">
              <a:xfrm rot="-5400000" flipH="1" flipV="1">
                <a:off x="2170"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13" name="Line 1409">
                <a:extLst>
                  <a:ext uri="{FF2B5EF4-FFF2-40B4-BE49-F238E27FC236}">
                    <a16:creationId xmlns:a16="http://schemas.microsoft.com/office/drawing/2014/main" id="{1DECA798-DAD0-00E6-104F-445F43C3BE83}"/>
                  </a:ext>
                </a:extLst>
              </p:cNvPr>
              <p:cNvSpPr>
                <a:spLocks noChangeShapeType="1"/>
              </p:cNvSpPr>
              <p:nvPr/>
            </p:nvSpPr>
            <p:spPr bwMode="auto">
              <a:xfrm rot="16200000" flipH="1">
                <a:off x="4095" y="246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14" name="Line 1410">
                <a:extLst>
                  <a:ext uri="{FF2B5EF4-FFF2-40B4-BE49-F238E27FC236}">
                    <a16:creationId xmlns:a16="http://schemas.microsoft.com/office/drawing/2014/main" id="{CBAA4135-D7D0-375F-75E8-3977D2AA0566}"/>
                  </a:ext>
                </a:extLst>
              </p:cNvPr>
              <p:cNvSpPr>
                <a:spLocks noChangeShapeType="1"/>
              </p:cNvSpPr>
              <p:nvPr/>
            </p:nvSpPr>
            <p:spPr bwMode="auto">
              <a:xfrm rot="16200000" flipH="1">
                <a:off x="4094" y="2042"/>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15" name="Line 1411">
                <a:extLst>
                  <a:ext uri="{FF2B5EF4-FFF2-40B4-BE49-F238E27FC236}">
                    <a16:creationId xmlns:a16="http://schemas.microsoft.com/office/drawing/2014/main" id="{334CEB2E-6B75-22B7-7CB9-934B8F784848}"/>
                  </a:ext>
                </a:extLst>
              </p:cNvPr>
              <p:cNvSpPr>
                <a:spLocks noChangeShapeType="1"/>
              </p:cNvSpPr>
              <p:nvPr/>
            </p:nvSpPr>
            <p:spPr bwMode="auto">
              <a:xfrm rot="-5400000">
                <a:off x="1428" y="2255"/>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16" name="Line 1412">
                <a:extLst>
                  <a:ext uri="{FF2B5EF4-FFF2-40B4-BE49-F238E27FC236}">
                    <a16:creationId xmlns:a16="http://schemas.microsoft.com/office/drawing/2014/main" id="{3854DC6C-6D71-18EE-1612-D14B1352A004}"/>
                  </a:ext>
                </a:extLst>
              </p:cNvPr>
              <p:cNvSpPr>
                <a:spLocks noChangeShapeType="1"/>
              </p:cNvSpPr>
              <p:nvPr/>
            </p:nvSpPr>
            <p:spPr bwMode="auto">
              <a:xfrm rot="-5400000" flipH="1" flipV="1">
                <a:off x="3691"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17" name="Line 1413">
                <a:extLst>
                  <a:ext uri="{FF2B5EF4-FFF2-40B4-BE49-F238E27FC236}">
                    <a16:creationId xmlns:a16="http://schemas.microsoft.com/office/drawing/2014/main" id="{DD173C0E-F249-BC92-7541-19680BA982EC}"/>
                  </a:ext>
                </a:extLst>
              </p:cNvPr>
              <p:cNvSpPr>
                <a:spLocks noChangeShapeType="1"/>
              </p:cNvSpPr>
              <p:nvPr/>
            </p:nvSpPr>
            <p:spPr bwMode="auto">
              <a:xfrm rot="-5400000" flipH="1" flipV="1">
                <a:off x="1906" y="31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18" name="Line 1414">
                <a:extLst>
                  <a:ext uri="{FF2B5EF4-FFF2-40B4-BE49-F238E27FC236}">
                    <a16:creationId xmlns:a16="http://schemas.microsoft.com/office/drawing/2014/main" id="{1141786A-FB36-91FC-1768-28FF68A3387C}"/>
                  </a:ext>
                </a:extLst>
              </p:cNvPr>
              <p:cNvSpPr>
                <a:spLocks noChangeShapeType="1"/>
              </p:cNvSpPr>
              <p:nvPr/>
            </p:nvSpPr>
            <p:spPr bwMode="auto">
              <a:xfrm rot="16200000" flipH="1">
                <a:off x="1905"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19" name="Line 1415">
                <a:extLst>
                  <a:ext uri="{FF2B5EF4-FFF2-40B4-BE49-F238E27FC236}">
                    <a16:creationId xmlns:a16="http://schemas.microsoft.com/office/drawing/2014/main" id="{DC24A66F-6AD0-B0E0-7292-5A8E8EBD8764}"/>
                  </a:ext>
                </a:extLst>
              </p:cNvPr>
              <p:cNvSpPr>
                <a:spLocks noChangeShapeType="1"/>
              </p:cNvSpPr>
              <p:nvPr/>
            </p:nvSpPr>
            <p:spPr bwMode="auto">
              <a:xfrm rot="16200000" flipH="1">
                <a:off x="3690" y="12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20" name="Line 1416">
                <a:extLst>
                  <a:ext uri="{FF2B5EF4-FFF2-40B4-BE49-F238E27FC236}">
                    <a16:creationId xmlns:a16="http://schemas.microsoft.com/office/drawing/2014/main" id="{39FE6AF6-5264-E5E7-AFD9-DCD7127C79EF}"/>
                  </a:ext>
                </a:extLst>
              </p:cNvPr>
              <p:cNvSpPr>
                <a:spLocks noChangeShapeType="1"/>
              </p:cNvSpPr>
              <p:nvPr/>
            </p:nvSpPr>
            <p:spPr bwMode="auto">
              <a:xfrm rot="-5400000" flipH="1" flipV="1">
                <a:off x="4071" y="251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21" name="Line 1417">
                <a:extLst>
                  <a:ext uri="{FF2B5EF4-FFF2-40B4-BE49-F238E27FC236}">
                    <a16:creationId xmlns:a16="http://schemas.microsoft.com/office/drawing/2014/main" id="{E27B79AA-B6CE-9191-7EFA-6F0A8D338E04}"/>
                  </a:ext>
                </a:extLst>
              </p:cNvPr>
              <p:cNvSpPr>
                <a:spLocks noChangeShapeType="1"/>
              </p:cNvSpPr>
              <p:nvPr/>
            </p:nvSpPr>
            <p:spPr bwMode="auto">
              <a:xfrm rot="16200000" flipV="1">
                <a:off x="1524" y="187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22" name="Line 1418">
                <a:extLst>
                  <a:ext uri="{FF2B5EF4-FFF2-40B4-BE49-F238E27FC236}">
                    <a16:creationId xmlns:a16="http://schemas.microsoft.com/office/drawing/2014/main" id="{F9064C70-FCA6-AC16-DB25-FCE140358385}"/>
                  </a:ext>
                </a:extLst>
              </p:cNvPr>
              <p:cNvSpPr>
                <a:spLocks noChangeShapeType="1"/>
              </p:cNvSpPr>
              <p:nvPr/>
            </p:nvSpPr>
            <p:spPr bwMode="auto">
              <a:xfrm rot="-5400000" flipH="1" flipV="1">
                <a:off x="1525" y="251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23" name="Line 1419">
                <a:extLst>
                  <a:ext uri="{FF2B5EF4-FFF2-40B4-BE49-F238E27FC236}">
                    <a16:creationId xmlns:a16="http://schemas.microsoft.com/office/drawing/2014/main" id="{65005CF4-D119-0277-B542-CE3736833E29}"/>
                  </a:ext>
                </a:extLst>
              </p:cNvPr>
              <p:cNvSpPr>
                <a:spLocks noChangeShapeType="1"/>
              </p:cNvSpPr>
              <p:nvPr/>
            </p:nvSpPr>
            <p:spPr bwMode="auto">
              <a:xfrm rot="16200000" flipV="1">
                <a:off x="4070" y="187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24" name="Line 1420">
                <a:extLst>
                  <a:ext uri="{FF2B5EF4-FFF2-40B4-BE49-F238E27FC236}">
                    <a16:creationId xmlns:a16="http://schemas.microsoft.com/office/drawing/2014/main" id="{1C24895A-8ACE-CD12-A6FB-E24EC9791492}"/>
                  </a:ext>
                </a:extLst>
              </p:cNvPr>
              <p:cNvSpPr>
                <a:spLocks noChangeShapeType="1"/>
              </p:cNvSpPr>
              <p:nvPr/>
            </p:nvSpPr>
            <p:spPr bwMode="auto">
              <a:xfrm rot="16200000" flipV="1">
                <a:off x="2296" y="9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25" name="Line 1421">
                <a:extLst>
                  <a:ext uri="{FF2B5EF4-FFF2-40B4-BE49-F238E27FC236}">
                    <a16:creationId xmlns:a16="http://schemas.microsoft.com/office/drawing/2014/main" id="{A350ABFA-7A42-1208-E15F-DC9E9F66F6C8}"/>
                  </a:ext>
                </a:extLst>
              </p:cNvPr>
              <p:cNvSpPr>
                <a:spLocks noChangeShapeType="1"/>
              </p:cNvSpPr>
              <p:nvPr/>
            </p:nvSpPr>
            <p:spPr bwMode="auto">
              <a:xfrm rot="-5400000" flipH="1" flipV="1">
                <a:off x="3299" y="34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26" name="Line 1422">
                <a:extLst>
                  <a:ext uri="{FF2B5EF4-FFF2-40B4-BE49-F238E27FC236}">
                    <a16:creationId xmlns:a16="http://schemas.microsoft.com/office/drawing/2014/main" id="{A040244A-1953-353C-EC88-17F3B251CB22}"/>
                  </a:ext>
                </a:extLst>
              </p:cNvPr>
              <p:cNvSpPr>
                <a:spLocks noChangeShapeType="1"/>
              </p:cNvSpPr>
              <p:nvPr/>
            </p:nvSpPr>
            <p:spPr bwMode="auto">
              <a:xfrm rot="16200000" flipV="1">
                <a:off x="3298" y="98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27" name="Line 1423">
                <a:extLst>
                  <a:ext uri="{FF2B5EF4-FFF2-40B4-BE49-F238E27FC236}">
                    <a16:creationId xmlns:a16="http://schemas.microsoft.com/office/drawing/2014/main" id="{C6C13331-E48D-051F-D543-B15BF1FE488C}"/>
                  </a:ext>
                </a:extLst>
              </p:cNvPr>
              <p:cNvSpPr>
                <a:spLocks noChangeShapeType="1"/>
              </p:cNvSpPr>
              <p:nvPr/>
            </p:nvSpPr>
            <p:spPr bwMode="auto">
              <a:xfrm rot="-5400000" flipH="1" flipV="1">
                <a:off x="2297" y="3402"/>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28" name="Line 1424">
                <a:extLst>
                  <a:ext uri="{FF2B5EF4-FFF2-40B4-BE49-F238E27FC236}">
                    <a16:creationId xmlns:a16="http://schemas.microsoft.com/office/drawing/2014/main" id="{F174D58D-E78B-C8E5-529F-0642B1D17194}"/>
                  </a:ext>
                </a:extLst>
              </p:cNvPr>
              <p:cNvSpPr>
                <a:spLocks noChangeShapeType="1"/>
              </p:cNvSpPr>
              <p:nvPr/>
            </p:nvSpPr>
            <p:spPr bwMode="auto">
              <a:xfrm rot="16200000" flipH="1">
                <a:off x="2068" y="33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29" name="Line 1425">
                <a:extLst>
                  <a:ext uri="{FF2B5EF4-FFF2-40B4-BE49-F238E27FC236}">
                    <a16:creationId xmlns:a16="http://schemas.microsoft.com/office/drawing/2014/main" id="{83748864-4DF0-B28D-0ED1-5F678CD12FA4}"/>
                  </a:ext>
                </a:extLst>
              </p:cNvPr>
              <p:cNvSpPr>
                <a:spLocks noChangeShapeType="1"/>
              </p:cNvSpPr>
              <p:nvPr/>
            </p:nvSpPr>
            <p:spPr bwMode="auto">
              <a:xfrm rot="16200000" flipH="1">
                <a:off x="2067" y="115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30" name="Line 1426">
                <a:extLst>
                  <a:ext uri="{FF2B5EF4-FFF2-40B4-BE49-F238E27FC236}">
                    <a16:creationId xmlns:a16="http://schemas.microsoft.com/office/drawing/2014/main" id="{BD087522-1E04-3E6F-FCC6-B21488500169}"/>
                  </a:ext>
                </a:extLst>
              </p:cNvPr>
              <p:cNvSpPr>
                <a:spLocks noChangeShapeType="1"/>
              </p:cNvSpPr>
              <p:nvPr/>
            </p:nvSpPr>
            <p:spPr bwMode="auto">
              <a:xfrm rot="-5400000">
                <a:off x="3714" y="137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31" name="Line 1427">
                <a:extLst>
                  <a:ext uri="{FF2B5EF4-FFF2-40B4-BE49-F238E27FC236}">
                    <a16:creationId xmlns:a16="http://schemas.microsoft.com/office/drawing/2014/main" id="{D77CCC5C-8E80-E628-8914-BDEB5EF307FE}"/>
                  </a:ext>
                </a:extLst>
              </p:cNvPr>
              <p:cNvSpPr>
                <a:spLocks noChangeShapeType="1"/>
              </p:cNvSpPr>
              <p:nvPr/>
            </p:nvSpPr>
            <p:spPr bwMode="auto">
              <a:xfrm rot="-5400000">
                <a:off x="3715" y="313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32" name="Line 1428">
                <a:extLst>
                  <a:ext uri="{FF2B5EF4-FFF2-40B4-BE49-F238E27FC236}">
                    <a16:creationId xmlns:a16="http://schemas.microsoft.com/office/drawing/2014/main" id="{B2221A0C-2E52-0BF8-089C-D55FB5E75872}"/>
                  </a:ext>
                </a:extLst>
              </p:cNvPr>
              <p:cNvSpPr>
                <a:spLocks noChangeShapeType="1"/>
              </p:cNvSpPr>
              <p:nvPr/>
            </p:nvSpPr>
            <p:spPr bwMode="auto">
              <a:xfrm rot="-5400000">
                <a:off x="3968" y="182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33" name="Line 1429">
                <a:extLst>
                  <a:ext uri="{FF2B5EF4-FFF2-40B4-BE49-F238E27FC236}">
                    <a16:creationId xmlns:a16="http://schemas.microsoft.com/office/drawing/2014/main" id="{436B1100-6C79-7374-0E0D-A4A81FAEB786}"/>
                  </a:ext>
                </a:extLst>
              </p:cNvPr>
              <p:cNvSpPr>
                <a:spLocks noChangeShapeType="1"/>
              </p:cNvSpPr>
              <p:nvPr/>
            </p:nvSpPr>
            <p:spPr bwMode="auto">
              <a:xfrm rot="-5400000">
                <a:off x="3969" y="268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34" name="Line 1430">
                <a:extLst>
                  <a:ext uri="{FF2B5EF4-FFF2-40B4-BE49-F238E27FC236}">
                    <a16:creationId xmlns:a16="http://schemas.microsoft.com/office/drawing/2014/main" id="{A5BE6851-2A93-89B9-5D8F-149956FAF233}"/>
                  </a:ext>
                </a:extLst>
              </p:cNvPr>
              <p:cNvSpPr>
                <a:spLocks noChangeShapeType="1"/>
              </p:cNvSpPr>
              <p:nvPr/>
            </p:nvSpPr>
            <p:spPr bwMode="auto">
              <a:xfrm rot="-5400000" flipH="1" flipV="1">
                <a:off x="1779"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35" name="Line 1431">
                <a:extLst>
                  <a:ext uri="{FF2B5EF4-FFF2-40B4-BE49-F238E27FC236}">
                    <a16:creationId xmlns:a16="http://schemas.microsoft.com/office/drawing/2014/main" id="{12B54DF6-966B-1AF7-69FA-0351EDB4FABC}"/>
                  </a:ext>
                </a:extLst>
              </p:cNvPr>
              <p:cNvSpPr>
                <a:spLocks noChangeShapeType="1"/>
              </p:cNvSpPr>
              <p:nvPr/>
            </p:nvSpPr>
            <p:spPr bwMode="auto">
              <a:xfrm rot="-5400000" flipH="1" flipV="1">
                <a:off x="3818" y="296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36" name="Line 1432">
                <a:extLst>
                  <a:ext uri="{FF2B5EF4-FFF2-40B4-BE49-F238E27FC236}">
                    <a16:creationId xmlns:a16="http://schemas.microsoft.com/office/drawing/2014/main" id="{E918B446-D6CF-C8EC-E8A1-DE8A5EDFBD55}"/>
                  </a:ext>
                </a:extLst>
              </p:cNvPr>
              <p:cNvSpPr>
                <a:spLocks noChangeShapeType="1"/>
              </p:cNvSpPr>
              <p:nvPr/>
            </p:nvSpPr>
            <p:spPr bwMode="auto">
              <a:xfrm rot="16200000" flipV="1">
                <a:off x="1773"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37" name="Line 1433">
                <a:extLst>
                  <a:ext uri="{FF2B5EF4-FFF2-40B4-BE49-F238E27FC236}">
                    <a16:creationId xmlns:a16="http://schemas.microsoft.com/office/drawing/2014/main" id="{34A46AD9-B028-5B6E-29F4-F86CF3BC35B1}"/>
                  </a:ext>
                </a:extLst>
              </p:cNvPr>
              <p:cNvSpPr>
                <a:spLocks noChangeShapeType="1"/>
              </p:cNvSpPr>
              <p:nvPr/>
            </p:nvSpPr>
            <p:spPr bwMode="auto">
              <a:xfrm rot="16200000" flipV="1">
                <a:off x="3812" y="1426"/>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38" name="Line 1434">
                <a:extLst>
                  <a:ext uri="{FF2B5EF4-FFF2-40B4-BE49-F238E27FC236}">
                    <a16:creationId xmlns:a16="http://schemas.microsoft.com/office/drawing/2014/main" id="{052ADC0C-DFE0-8C23-7E12-6DF0BB5495BF}"/>
                  </a:ext>
                </a:extLst>
              </p:cNvPr>
              <p:cNvSpPr>
                <a:spLocks noChangeShapeType="1"/>
              </p:cNvSpPr>
              <p:nvPr/>
            </p:nvSpPr>
            <p:spPr bwMode="auto">
              <a:xfrm rot="16200000" flipV="1">
                <a:off x="1525" y="229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39" name="Line 1435">
                <a:extLst>
                  <a:ext uri="{FF2B5EF4-FFF2-40B4-BE49-F238E27FC236}">
                    <a16:creationId xmlns:a16="http://schemas.microsoft.com/office/drawing/2014/main" id="{C86AC3D9-33C9-7862-63DE-DA73A7A2AE49}"/>
                  </a:ext>
                </a:extLst>
              </p:cNvPr>
              <p:cNvSpPr>
                <a:spLocks noChangeShapeType="1"/>
              </p:cNvSpPr>
              <p:nvPr/>
            </p:nvSpPr>
            <p:spPr bwMode="auto">
              <a:xfrm rot="16200000" flipV="1">
                <a:off x="4071" y="229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40" name="Line 1436">
                <a:extLst>
                  <a:ext uri="{FF2B5EF4-FFF2-40B4-BE49-F238E27FC236}">
                    <a16:creationId xmlns:a16="http://schemas.microsoft.com/office/drawing/2014/main" id="{E59852FA-E16C-3FF2-7A17-571F10B7F115}"/>
                  </a:ext>
                </a:extLst>
              </p:cNvPr>
              <p:cNvSpPr>
                <a:spLocks noChangeShapeType="1"/>
              </p:cNvSpPr>
              <p:nvPr/>
            </p:nvSpPr>
            <p:spPr bwMode="auto">
              <a:xfrm rot="-5400000" flipH="1" flipV="1">
                <a:off x="4070" y="2089"/>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41" name="Line 1437">
                <a:extLst>
                  <a:ext uri="{FF2B5EF4-FFF2-40B4-BE49-F238E27FC236}">
                    <a16:creationId xmlns:a16="http://schemas.microsoft.com/office/drawing/2014/main" id="{65AC5D13-38DE-B785-6FF1-6757663F48A6}"/>
                  </a:ext>
                </a:extLst>
              </p:cNvPr>
              <p:cNvSpPr>
                <a:spLocks noChangeShapeType="1"/>
              </p:cNvSpPr>
              <p:nvPr/>
            </p:nvSpPr>
            <p:spPr bwMode="auto">
              <a:xfrm rot="-5400000" flipH="1" flipV="1">
                <a:off x="1524" y="2089"/>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42" name="Line 1438">
                <a:extLst>
                  <a:ext uri="{FF2B5EF4-FFF2-40B4-BE49-F238E27FC236}">
                    <a16:creationId xmlns:a16="http://schemas.microsoft.com/office/drawing/2014/main" id="{3A72DEC5-6371-6C2B-4308-7FCE7A6B9AC3}"/>
                  </a:ext>
                </a:extLst>
              </p:cNvPr>
              <p:cNvSpPr>
                <a:spLocks noChangeShapeType="1"/>
              </p:cNvSpPr>
              <p:nvPr/>
            </p:nvSpPr>
            <p:spPr bwMode="auto">
              <a:xfrm rot="-5400000" flipH="1" flipV="1">
                <a:off x="3939"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43" name="Line 1439">
                <a:extLst>
                  <a:ext uri="{FF2B5EF4-FFF2-40B4-BE49-F238E27FC236}">
                    <a16:creationId xmlns:a16="http://schemas.microsoft.com/office/drawing/2014/main" id="{E52262BD-557C-6036-F77E-43B883A8D488}"/>
                  </a:ext>
                </a:extLst>
              </p:cNvPr>
              <p:cNvSpPr>
                <a:spLocks noChangeShapeType="1"/>
              </p:cNvSpPr>
              <p:nvPr/>
            </p:nvSpPr>
            <p:spPr bwMode="auto">
              <a:xfrm rot="16200000" flipH="1">
                <a:off x="1645"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44" name="Line 1440">
                <a:extLst>
                  <a:ext uri="{FF2B5EF4-FFF2-40B4-BE49-F238E27FC236}">
                    <a16:creationId xmlns:a16="http://schemas.microsoft.com/office/drawing/2014/main" id="{79D8A317-02BA-C6A4-87F7-EC19B3DD6ACD}"/>
                  </a:ext>
                </a:extLst>
              </p:cNvPr>
              <p:cNvSpPr>
                <a:spLocks noChangeShapeType="1"/>
              </p:cNvSpPr>
              <p:nvPr/>
            </p:nvSpPr>
            <p:spPr bwMode="auto">
              <a:xfrm rot="-5400000" flipH="1" flipV="1">
                <a:off x="1646" y="2739"/>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45" name="Line 1441">
                <a:extLst>
                  <a:ext uri="{FF2B5EF4-FFF2-40B4-BE49-F238E27FC236}">
                    <a16:creationId xmlns:a16="http://schemas.microsoft.com/office/drawing/2014/main" id="{5EFB92A0-84CD-7CC8-DA17-48022E539F42}"/>
                  </a:ext>
                </a:extLst>
              </p:cNvPr>
              <p:cNvSpPr>
                <a:spLocks noChangeShapeType="1"/>
              </p:cNvSpPr>
              <p:nvPr/>
            </p:nvSpPr>
            <p:spPr bwMode="auto">
              <a:xfrm rot="16200000" flipH="1">
                <a:off x="3938" y="1644"/>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46" name="Line 1442">
                <a:extLst>
                  <a:ext uri="{FF2B5EF4-FFF2-40B4-BE49-F238E27FC236}">
                    <a16:creationId xmlns:a16="http://schemas.microsoft.com/office/drawing/2014/main" id="{4B5766B3-8839-A56C-8A62-8135819B1E66}"/>
                  </a:ext>
                </a:extLst>
              </p:cNvPr>
              <p:cNvSpPr>
                <a:spLocks noChangeShapeType="1"/>
              </p:cNvSpPr>
              <p:nvPr/>
            </p:nvSpPr>
            <p:spPr bwMode="auto">
              <a:xfrm rot="-5400000" flipH="1" flipV="1">
                <a:off x="3172"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47" name="Line 1443">
                <a:extLst>
                  <a:ext uri="{FF2B5EF4-FFF2-40B4-BE49-F238E27FC236}">
                    <a16:creationId xmlns:a16="http://schemas.microsoft.com/office/drawing/2014/main" id="{9AA85080-FFD0-7545-3D26-8376BAAD1E93}"/>
                  </a:ext>
                </a:extLst>
              </p:cNvPr>
              <p:cNvSpPr>
                <a:spLocks noChangeShapeType="1"/>
              </p:cNvSpPr>
              <p:nvPr/>
            </p:nvSpPr>
            <p:spPr bwMode="auto">
              <a:xfrm rot="16200000" flipH="1">
                <a:off x="3173"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48" name="Line 1444">
                <a:extLst>
                  <a:ext uri="{FF2B5EF4-FFF2-40B4-BE49-F238E27FC236}">
                    <a16:creationId xmlns:a16="http://schemas.microsoft.com/office/drawing/2014/main" id="{4866AB2C-DD44-8A08-18D2-EF0289C0D070}"/>
                  </a:ext>
                </a:extLst>
              </p:cNvPr>
              <p:cNvSpPr>
                <a:spLocks noChangeShapeType="1"/>
              </p:cNvSpPr>
              <p:nvPr/>
            </p:nvSpPr>
            <p:spPr bwMode="auto">
              <a:xfrm rot="16200000" flipH="1">
                <a:off x="2424" y="3401"/>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49" name="Line 1445">
                <a:extLst>
                  <a:ext uri="{FF2B5EF4-FFF2-40B4-BE49-F238E27FC236}">
                    <a16:creationId xmlns:a16="http://schemas.microsoft.com/office/drawing/2014/main" id="{EA23715A-DBED-6260-1837-EAF466250E71}"/>
                  </a:ext>
                </a:extLst>
              </p:cNvPr>
              <p:cNvSpPr>
                <a:spLocks noChangeShapeType="1"/>
              </p:cNvSpPr>
              <p:nvPr/>
            </p:nvSpPr>
            <p:spPr bwMode="auto">
              <a:xfrm rot="-5400000" flipH="1" flipV="1">
                <a:off x="2423" y="98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50" name="Line 1446">
                <a:extLst>
                  <a:ext uri="{FF2B5EF4-FFF2-40B4-BE49-F238E27FC236}">
                    <a16:creationId xmlns:a16="http://schemas.microsoft.com/office/drawing/2014/main" id="{DE8E6C56-27C2-6152-EBF8-EFDEF0E8A981}"/>
                  </a:ext>
                </a:extLst>
              </p:cNvPr>
              <p:cNvSpPr>
                <a:spLocks noChangeShapeType="1"/>
              </p:cNvSpPr>
              <p:nvPr/>
            </p:nvSpPr>
            <p:spPr bwMode="auto">
              <a:xfrm rot="16200000" flipH="1">
                <a:off x="3843"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51" name="Line 1447">
                <a:extLst>
                  <a:ext uri="{FF2B5EF4-FFF2-40B4-BE49-F238E27FC236}">
                    <a16:creationId xmlns:a16="http://schemas.microsoft.com/office/drawing/2014/main" id="{6DC66425-6ACC-19D4-72D1-1DE1FB0C9E39}"/>
                  </a:ext>
                </a:extLst>
              </p:cNvPr>
              <p:cNvSpPr>
                <a:spLocks noChangeShapeType="1"/>
              </p:cNvSpPr>
              <p:nvPr/>
            </p:nvSpPr>
            <p:spPr bwMode="auto">
              <a:xfrm rot="16200000" flipH="1">
                <a:off x="3848"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52" name="Line 1448">
                <a:extLst>
                  <a:ext uri="{FF2B5EF4-FFF2-40B4-BE49-F238E27FC236}">
                    <a16:creationId xmlns:a16="http://schemas.microsoft.com/office/drawing/2014/main" id="{86F87A6C-B056-210C-C8B7-EEE379269EF9}"/>
                  </a:ext>
                </a:extLst>
              </p:cNvPr>
              <p:cNvSpPr>
                <a:spLocks noChangeShapeType="1"/>
              </p:cNvSpPr>
              <p:nvPr/>
            </p:nvSpPr>
            <p:spPr bwMode="auto">
              <a:xfrm rot="16200000" flipV="1">
                <a:off x="3559" y="3178"/>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53" name="Line 1449">
                <a:extLst>
                  <a:ext uri="{FF2B5EF4-FFF2-40B4-BE49-F238E27FC236}">
                    <a16:creationId xmlns:a16="http://schemas.microsoft.com/office/drawing/2014/main" id="{F06E61DF-21BB-47D3-03ED-A5EA5A40BB6C}"/>
                  </a:ext>
                </a:extLst>
              </p:cNvPr>
              <p:cNvSpPr>
                <a:spLocks noChangeShapeType="1"/>
              </p:cNvSpPr>
              <p:nvPr/>
            </p:nvSpPr>
            <p:spPr bwMode="auto">
              <a:xfrm rot="16200000" flipV="1">
                <a:off x="2039" y="3178"/>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54" name="Line 1450">
                <a:extLst>
                  <a:ext uri="{FF2B5EF4-FFF2-40B4-BE49-F238E27FC236}">
                    <a16:creationId xmlns:a16="http://schemas.microsoft.com/office/drawing/2014/main" id="{AB6DE664-0777-B5AC-18CA-396F7DE1F2FB}"/>
                  </a:ext>
                </a:extLst>
              </p:cNvPr>
              <p:cNvSpPr>
                <a:spLocks noChangeShapeType="1"/>
              </p:cNvSpPr>
              <p:nvPr/>
            </p:nvSpPr>
            <p:spPr bwMode="auto">
              <a:xfrm rot="-5400000" flipH="1" flipV="1">
                <a:off x="2038" y="119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55" name="Line 1451">
                <a:extLst>
                  <a:ext uri="{FF2B5EF4-FFF2-40B4-BE49-F238E27FC236}">
                    <a16:creationId xmlns:a16="http://schemas.microsoft.com/office/drawing/2014/main" id="{DEACF872-DC6E-7572-82E3-7C27BEA8DB1D}"/>
                  </a:ext>
                </a:extLst>
              </p:cNvPr>
              <p:cNvSpPr>
                <a:spLocks noChangeShapeType="1"/>
              </p:cNvSpPr>
              <p:nvPr/>
            </p:nvSpPr>
            <p:spPr bwMode="auto">
              <a:xfrm rot="-5400000" flipH="1" flipV="1">
                <a:off x="3558" y="1197"/>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56" name="Line 1452">
                <a:extLst>
                  <a:ext uri="{FF2B5EF4-FFF2-40B4-BE49-F238E27FC236}">
                    <a16:creationId xmlns:a16="http://schemas.microsoft.com/office/drawing/2014/main" id="{9218547C-487A-833F-C8F9-B855DBDBC162}"/>
                  </a:ext>
                </a:extLst>
              </p:cNvPr>
              <p:cNvSpPr>
                <a:spLocks noChangeShapeType="1"/>
              </p:cNvSpPr>
              <p:nvPr/>
            </p:nvSpPr>
            <p:spPr bwMode="auto">
              <a:xfrm rot="16200000" flipH="1">
                <a:off x="3324"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57" name="Line 1453">
                <a:extLst>
                  <a:ext uri="{FF2B5EF4-FFF2-40B4-BE49-F238E27FC236}">
                    <a16:creationId xmlns:a16="http://schemas.microsoft.com/office/drawing/2014/main" id="{401C10A1-A04D-0DDB-46F4-197DAA09D487}"/>
                  </a:ext>
                </a:extLst>
              </p:cNvPr>
              <p:cNvSpPr>
                <a:spLocks noChangeShapeType="1"/>
              </p:cNvSpPr>
              <p:nvPr/>
            </p:nvSpPr>
            <p:spPr bwMode="auto">
              <a:xfrm rot="16200000" flipH="1">
                <a:off x="3323"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58" name="Line 1454">
                <a:extLst>
                  <a:ext uri="{FF2B5EF4-FFF2-40B4-BE49-F238E27FC236}">
                    <a16:creationId xmlns:a16="http://schemas.microsoft.com/office/drawing/2014/main" id="{FBEDB068-50DB-2564-8357-1246212E6925}"/>
                  </a:ext>
                </a:extLst>
              </p:cNvPr>
              <p:cNvSpPr>
                <a:spLocks noChangeShapeType="1"/>
              </p:cNvSpPr>
              <p:nvPr/>
            </p:nvSpPr>
            <p:spPr bwMode="auto">
              <a:xfrm rot="-5400000" flipH="1" flipV="1">
                <a:off x="3047"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59" name="Line 1455">
                <a:extLst>
                  <a:ext uri="{FF2B5EF4-FFF2-40B4-BE49-F238E27FC236}">
                    <a16:creationId xmlns:a16="http://schemas.microsoft.com/office/drawing/2014/main" id="{71A2DAFC-B018-CB8D-8677-2EA95E5B6463}"/>
                  </a:ext>
                </a:extLst>
              </p:cNvPr>
              <p:cNvSpPr>
                <a:spLocks noChangeShapeType="1"/>
              </p:cNvSpPr>
              <p:nvPr/>
            </p:nvSpPr>
            <p:spPr bwMode="auto">
              <a:xfrm rot="16200000" flipV="1">
                <a:off x="2551"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60" name="Line 1456">
                <a:extLst>
                  <a:ext uri="{FF2B5EF4-FFF2-40B4-BE49-F238E27FC236}">
                    <a16:creationId xmlns:a16="http://schemas.microsoft.com/office/drawing/2014/main" id="{44488A1C-2FB8-4570-2D24-8601A0EEA4CD}"/>
                  </a:ext>
                </a:extLst>
              </p:cNvPr>
              <p:cNvSpPr>
                <a:spLocks noChangeShapeType="1"/>
              </p:cNvSpPr>
              <p:nvPr/>
            </p:nvSpPr>
            <p:spPr bwMode="auto">
              <a:xfrm rot="16200000" flipV="1">
                <a:off x="3046" y="9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61" name="Line 1457">
                <a:extLst>
                  <a:ext uri="{FF2B5EF4-FFF2-40B4-BE49-F238E27FC236}">
                    <a16:creationId xmlns:a16="http://schemas.microsoft.com/office/drawing/2014/main" id="{A52A488E-B18B-2DDC-83D6-6F505A7D6ADF}"/>
                  </a:ext>
                </a:extLst>
              </p:cNvPr>
              <p:cNvSpPr>
                <a:spLocks noChangeShapeType="1"/>
              </p:cNvSpPr>
              <p:nvPr/>
            </p:nvSpPr>
            <p:spPr bwMode="auto">
              <a:xfrm rot="-5400000" flipH="1" flipV="1">
                <a:off x="2552" y="34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62" name="Line 1458">
                <a:extLst>
                  <a:ext uri="{FF2B5EF4-FFF2-40B4-BE49-F238E27FC236}">
                    <a16:creationId xmlns:a16="http://schemas.microsoft.com/office/drawing/2014/main" id="{DA095EA4-FAE4-F811-DF2F-E47540EE6519}"/>
                  </a:ext>
                </a:extLst>
              </p:cNvPr>
              <p:cNvSpPr>
                <a:spLocks noChangeShapeType="1"/>
              </p:cNvSpPr>
              <p:nvPr/>
            </p:nvSpPr>
            <p:spPr bwMode="auto">
              <a:xfrm rot="16200000" flipH="1">
                <a:off x="1550"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63" name="Line 1459">
                <a:extLst>
                  <a:ext uri="{FF2B5EF4-FFF2-40B4-BE49-F238E27FC236}">
                    <a16:creationId xmlns:a16="http://schemas.microsoft.com/office/drawing/2014/main" id="{9195FD19-9577-F6B7-ED05-EFE7F3506F7A}"/>
                  </a:ext>
                </a:extLst>
              </p:cNvPr>
              <p:cNvSpPr>
                <a:spLocks noChangeShapeType="1"/>
              </p:cNvSpPr>
              <p:nvPr/>
            </p:nvSpPr>
            <p:spPr bwMode="auto">
              <a:xfrm rot="16200000" flipH="1">
                <a:off x="1549"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64" name="Line 1460">
                <a:extLst>
                  <a:ext uri="{FF2B5EF4-FFF2-40B4-BE49-F238E27FC236}">
                    <a16:creationId xmlns:a16="http://schemas.microsoft.com/office/drawing/2014/main" id="{37E86F43-5DD7-DF34-6589-247D29D34A75}"/>
                  </a:ext>
                </a:extLst>
              </p:cNvPr>
              <p:cNvSpPr>
                <a:spLocks noChangeShapeType="1"/>
              </p:cNvSpPr>
              <p:nvPr/>
            </p:nvSpPr>
            <p:spPr bwMode="auto">
              <a:xfrm rot="-5400000" flipH="1" flipV="1">
                <a:off x="2677"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65" name="Line 1461">
                <a:extLst>
                  <a:ext uri="{FF2B5EF4-FFF2-40B4-BE49-F238E27FC236}">
                    <a16:creationId xmlns:a16="http://schemas.microsoft.com/office/drawing/2014/main" id="{7A024501-1253-AC76-DBC9-24CFDDEF9BBC}"/>
                  </a:ext>
                </a:extLst>
              </p:cNvPr>
              <p:cNvSpPr>
                <a:spLocks noChangeShapeType="1"/>
              </p:cNvSpPr>
              <p:nvPr/>
            </p:nvSpPr>
            <p:spPr bwMode="auto">
              <a:xfrm rot="16200000" flipH="1">
                <a:off x="2920"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66" name="Line 1462">
                <a:extLst>
                  <a:ext uri="{FF2B5EF4-FFF2-40B4-BE49-F238E27FC236}">
                    <a16:creationId xmlns:a16="http://schemas.microsoft.com/office/drawing/2014/main" id="{26AFA587-65BA-D78E-8DD9-C77B56640B83}"/>
                  </a:ext>
                </a:extLst>
              </p:cNvPr>
              <p:cNvSpPr>
                <a:spLocks noChangeShapeType="1"/>
              </p:cNvSpPr>
              <p:nvPr/>
            </p:nvSpPr>
            <p:spPr bwMode="auto">
              <a:xfrm rot="16200000" flipH="1">
                <a:off x="2678" y="34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67" name="Line 1463">
                <a:extLst>
                  <a:ext uri="{FF2B5EF4-FFF2-40B4-BE49-F238E27FC236}">
                    <a16:creationId xmlns:a16="http://schemas.microsoft.com/office/drawing/2014/main" id="{F7CC7600-852D-7342-4B27-939A2C2C1CC3}"/>
                  </a:ext>
                </a:extLst>
              </p:cNvPr>
              <p:cNvSpPr>
                <a:spLocks noChangeShapeType="1"/>
              </p:cNvSpPr>
              <p:nvPr/>
            </p:nvSpPr>
            <p:spPr bwMode="auto">
              <a:xfrm rot="-5400000" flipH="1" flipV="1">
                <a:off x="2919" y="9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68" name="Line 1464">
                <a:extLst>
                  <a:ext uri="{FF2B5EF4-FFF2-40B4-BE49-F238E27FC236}">
                    <a16:creationId xmlns:a16="http://schemas.microsoft.com/office/drawing/2014/main" id="{A6A16E2A-4B12-DD7C-36BA-443DD9C30AB4}"/>
                  </a:ext>
                </a:extLst>
              </p:cNvPr>
              <p:cNvSpPr>
                <a:spLocks noChangeShapeType="1"/>
              </p:cNvSpPr>
              <p:nvPr/>
            </p:nvSpPr>
            <p:spPr bwMode="auto">
              <a:xfrm rot="-5400000" flipH="1" flipV="1">
                <a:off x="2799" y="3408"/>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69" name="Line 1465">
                <a:extLst>
                  <a:ext uri="{FF2B5EF4-FFF2-40B4-BE49-F238E27FC236}">
                    <a16:creationId xmlns:a16="http://schemas.microsoft.com/office/drawing/2014/main" id="{F3954E4E-D764-D95E-7032-D8DCD7C8B73F}"/>
                  </a:ext>
                </a:extLst>
              </p:cNvPr>
              <p:cNvSpPr>
                <a:spLocks noChangeShapeType="1"/>
              </p:cNvSpPr>
              <p:nvPr/>
            </p:nvSpPr>
            <p:spPr bwMode="auto">
              <a:xfrm rot="16200000" flipV="1">
                <a:off x="2798" y="989"/>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70" name="Line 1466">
                <a:extLst>
                  <a:ext uri="{FF2B5EF4-FFF2-40B4-BE49-F238E27FC236}">
                    <a16:creationId xmlns:a16="http://schemas.microsoft.com/office/drawing/2014/main" id="{5B8C27E0-688B-E817-3AD1-2EA57E992D4C}"/>
                  </a:ext>
                </a:extLst>
              </p:cNvPr>
              <p:cNvSpPr>
                <a:spLocks noChangeShapeType="1"/>
              </p:cNvSpPr>
              <p:nvPr/>
            </p:nvSpPr>
            <p:spPr bwMode="auto">
              <a:xfrm rot="-5400000">
                <a:off x="3975"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71" name="Line 1467">
                <a:extLst>
                  <a:ext uri="{FF2B5EF4-FFF2-40B4-BE49-F238E27FC236}">
                    <a16:creationId xmlns:a16="http://schemas.microsoft.com/office/drawing/2014/main" id="{3CC82E27-ABAE-705B-E3BB-9CDB5B48E142}"/>
                  </a:ext>
                </a:extLst>
              </p:cNvPr>
              <p:cNvSpPr>
                <a:spLocks noChangeShapeType="1"/>
              </p:cNvSpPr>
              <p:nvPr/>
            </p:nvSpPr>
            <p:spPr bwMode="auto">
              <a:xfrm rot="-5400000">
                <a:off x="1931"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72" name="Line 1468">
                <a:extLst>
                  <a:ext uri="{FF2B5EF4-FFF2-40B4-BE49-F238E27FC236}">
                    <a16:creationId xmlns:a16="http://schemas.microsoft.com/office/drawing/2014/main" id="{F35BB9FD-9F4C-2C0C-0C1E-F329101883B3}"/>
                  </a:ext>
                </a:extLst>
              </p:cNvPr>
              <p:cNvSpPr>
                <a:spLocks noChangeShapeType="1"/>
              </p:cNvSpPr>
              <p:nvPr/>
            </p:nvSpPr>
            <p:spPr bwMode="auto">
              <a:xfrm rot="-5400000">
                <a:off x="1930"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73" name="Line 1469">
                <a:extLst>
                  <a:ext uri="{FF2B5EF4-FFF2-40B4-BE49-F238E27FC236}">
                    <a16:creationId xmlns:a16="http://schemas.microsoft.com/office/drawing/2014/main" id="{840D6A94-3921-22D4-2352-8F746AF15AEA}"/>
                  </a:ext>
                </a:extLst>
              </p:cNvPr>
              <p:cNvSpPr>
                <a:spLocks noChangeShapeType="1"/>
              </p:cNvSpPr>
              <p:nvPr/>
            </p:nvSpPr>
            <p:spPr bwMode="auto">
              <a:xfrm rot="-5400000" flipH="1" flipV="1">
                <a:off x="3945"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74" name="Line 1470">
                <a:extLst>
                  <a:ext uri="{FF2B5EF4-FFF2-40B4-BE49-F238E27FC236}">
                    <a16:creationId xmlns:a16="http://schemas.microsoft.com/office/drawing/2014/main" id="{71AEE3F3-5FAF-9F3C-D720-24BE864B5DF7}"/>
                  </a:ext>
                </a:extLst>
              </p:cNvPr>
              <p:cNvSpPr>
                <a:spLocks noChangeShapeType="1"/>
              </p:cNvSpPr>
              <p:nvPr/>
            </p:nvSpPr>
            <p:spPr bwMode="auto">
              <a:xfrm rot="16200000" flipH="1">
                <a:off x="3946"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75" name="Line 1471">
                <a:extLst>
                  <a:ext uri="{FF2B5EF4-FFF2-40B4-BE49-F238E27FC236}">
                    <a16:creationId xmlns:a16="http://schemas.microsoft.com/office/drawing/2014/main" id="{92A4A5E7-21B4-47C4-7E51-FC4751C16495}"/>
                  </a:ext>
                </a:extLst>
              </p:cNvPr>
              <p:cNvSpPr>
                <a:spLocks noChangeShapeType="1"/>
              </p:cNvSpPr>
              <p:nvPr/>
            </p:nvSpPr>
            <p:spPr bwMode="auto">
              <a:xfrm rot="-5400000" flipH="1" flipV="1">
                <a:off x="1652"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76" name="Line 1472">
                <a:extLst>
                  <a:ext uri="{FF2B5EF4-FFF2-40B4-BE49-F238E27FC236}">
                    <a16:creationId xmlns:a16="http://schemas.microsoft.com/office/drawing/2014/main" id="{D4DA7A87-B191-48E7-2C7D-15FEA2CEAD3A}"/>
                  </a:ext>
                </a:extLst>
              </p:cNvPr>
              <p:cNvSpPr>
                <a:spLocks noChangeShapeType="1"/>
              </p:cNvSpPr>
              <p:nvPr/>
            </p:nvSpPr>
            <p:spPr bwMode="auto">
              <a:xfrm rot="16200000" flipH="1">
                <a:off x="1653"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77" name="Line 1473">
                <a:extLst>
                  <a:ext uri="{FF2B5EF4-FFF2-40B4-BE49-F238E27FC236}">
                    <a16:creationId xmlns:a16="http://schemas.microsoft.com/office/drawing/2014/main" id="{F313E30E-7373-BD2B-F0CA-B8B0C3612B9D}"/>
                  </a:ext>
                </a:extLst>
              </p:cNvPr>
              <p:cNvSpPr>
                <a:spLocks noChangeShapeType="1"/>
              </p:cNvSpPr>
              <p:nvPr/>
            </p:nvSpPr>
            <p:spPr bwMode="auto">
              <a:xfrm rot="16200000" flipH="1">
                <a:off x="2322"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78" name="Line 1474">
                <a:extLst>
                  <a:ext uri="{FF2B5EF4-FFF2-40B4-BE49-F238E27FC236}">
                    <a16:creationId xmlns:a16="http://schemas.microsoft.com/office/drawing/2014/main" id="{9CF0DA25-648F-5A8B-159F-EF435114BCBD}"/>
                  </a:ext>
                </a:extLst>
              </p:cNvPr>
              <p:cNvSpPr>
                <a:spLocks noChangeShapeType="1"/>
              </p:cNvSpPr>
              <p:nvPr/>
            </p:nvSpPr>
            <p:spPr bwMode="auto">
              <a:xfrm rot="16200000" flipH="1">
                <a:off x="2321"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79" name="Line 1475">
                <a:extLst>
                  <a:ext uri="{FF2B5EF4-FFF2-40B4-BE49-F238E27FC236}">
                    <a16:creationId xmlns:a16="http://schemas.microsoft.com/office/drawing/2014/main" id="{3E492AF0-08C9-33F3-E7F1-DBCB81A70550}"/>
                  </a:ext>
                </a:extLst>
              </p:cNvPr>
              <p:cNvSpPr>
                <a:spLocks noChangeShapeType="1"/>
              </p:cNvSpPr>
              <p:nvPr/>
            </p:nvSpPr>
            <p:spPr bwMode="auto">
              <a:xfrm rot="16200000" flipH="1">
                <a:off x="369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80" name="Line 1476">
                <a:extLst>
                  <a:ext uri="{FF2B5EF4-FFF2-40B4-BE49-F238E27FC236}">
                    <a16:creationId xmlns:a16="http://schemas.microsoft.com/office/drawing/2014/main" id="{AEFCAD65-FFCC-2495-FD60-27D5DC338203}"/>
                  </a:ext>
                </a:extLst>
              </p:cNvPr>
              <p:cNvSpPr>
                <a:spLocks noChangeShapeType="1"/>
              </p:cNvSpPr>
              <p:nvPr/>
            </p:nvSpPr>
            <p:spPr bwMode="auto">
              <a:xfrm rot="16200000" flipH="1">
                <a:off x="190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81" name="Line 1477">
                <a:extLst>
                  <a:ext uri="{FF2B5EF4-FFF2-40B4-BE49-F238E27FC236}">
                    <a16:creationId xmlns:a16="http://schemas.microsoft.com/office/drawing/2014/main" id="{C0DC04E9-365D-6558-6230-3C8525F955EC}"/>
                  </a:ext>
                </a:extLst>
              </p:cNvPr>
              <p:cNvSpPr>
                <a:spLocks noChangeShapeType="1"/>
              </p:cNvSpPr>
              <p:nvPr/>
            </p:nvSpPr>
            <p:spPr bwMode="auto">
              <a:xfrm rot="-5400000" flipH="1" flipV="1">
                <a:off x="2172"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82" name="Line 1478">
                <a:extLst>
                  <a:ext uri="{FF2B5EF4-FFF2-40B4-BE49-F238E27FC236}">
                    <a16:creationId xmlns:a16="http://schemas.microsoft.com/office/drawing/2014/main" id="{AD5C5477-EB7E-DEED-086A-D27FD3CC0C38}"/>
                  </a:ext>
                </a:extLst>
              </p:cNvPr>
              <p:cNvSpPr>
                <a:spLocks noChangeShapeType="1"/>
              </p:cNvSpPr>
              <p:nvPr/>
            </p:nvSpPr>
            <p:spPr bwMode="auto">
              <a:xfrm rot="-5400000" flipH="1" flipV="1">
                <a:off x="3427"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83" name="Line 1479">
                <a:extLst>
                  <a:ext uri="{FF2B5EF4-FFF2-40B4-BE49-F238E27FC236}">
                    <a16:creationId xmlns:a16="http://schemas.microsoft.com/office/drawing/2014/main" id="{D996C43C-B676-A1C7-229E-71592F26C5E8}"/>
                  </a:ext>
                </a:extLst>
              </p:cNvPr>
              <p:cNvSpPr>
                <a:spLocks noChangeShapeType="1"/>
              </p:cNvSpPr>
              <p:nvPr/>
            </p:nvSpPr>
            <p:spPr bwMode="auto">
              <a:xfrm rot="-5400000" flipH="1" flipV="1">
                <a:off x="190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84" name="Line 1480">
                <a:extLst>
                  <a:ext uri="{FF2B5EF4-FFF2-40B4-BE49-F238E27FC236}">
                    <a16:creationId xmlns:a16="http://schemas.microsoft.com/office/drawing/2014/main" id="{D5C8A852-E219-9912-4C1B-E92D96F382DE}"/>
                  </a:ext>
                </a:extLst>
              </p:cNvPr>
              <p:cNvSpPr>
                <a:spLocks noChangeShapeType="1"/>
              </p:cNvSpPr>
              <p:nvPr/>
            </p:nvSpPr>
            <p:spPr bwMode="auto">
              <a:xfrm rot="-5400000" flipH="1" flipV="1">
                <a:off x="368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85" name="Line 1481">
                <a:extLst>
                  <a:ext uri="{FF2B5EF4-FFF2-40B4-BE49-F238E27FC236}">
                    <a16:creationId xmlns:a16="http://schemas.microsoft.com/office/drawing/2014/main" id="{1C948454-E4CB-E3C1-652E-14EE05B2482F}"/>
                  </a:ext>
                </a:extLst>
              </p:cNvPr>
              <p:cNvSpPr>
                <a:spLocks noChangeShapeType="1"/>
              </p:cNvSpPr>
              <p:nvPr/>
            </p:nvSpPr>
            <p:spPr bwMode="auto">
              <a:xfrm rot="16200000" flipH="1">
                <a:off x="3426"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86" name="Line 1482">
                <a:extLst>
                  <a:ext uri="{FF2B5EF4-FFF2-40B4-BE49-F238E27FC236}">
                    <a16:creationId xmlns:a16="http://schemas.microsoft.com/office/drawing/2014/main" id="{FF736B4A-F269-8E73-7E70-D64B48B2C9D3}"/>
                  </a:ext>
                </a:extLst>
              </p:cNvPr>
              <p:cNvSpPr>
                <a:spLocks noChangeShapeType="1"/>
              </p:cNvSpPr>
              <p:nvPr/>
            </p:nvSpPr>
            <p:spPr bwMode="auto">
              <a:xfrm rot="16200000" flipH="1">
                <a:off x="2171"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87" name="Line 1483">
                <a:extLst>
                  <a:ext uri="{FF2B5EF4-FFF2-40B4-BE49-F238E27FC236}">
                    <a16:creationId xmlns:a16="http://schemas.microsoft.com/office/drawing/2014/main" id="{951639B5-2D89-8F5E-959A-E5B9E25BC728}"/>
                  </a:ext>
                </a:extLst>
              </p:cNvPr>
              <p:cNvSpPr>
                <a:spLocks noChangeShapeType="1"/>
              </p:cNvSpPr>
              <p:nvPr/>
            </p:nvSpPr>
            <p:spPr bwMode="auto">
              <a:xfrm rot="-5400000">
                <a:off x="1676"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88" name="Line 1484">
                <a:extLst>
                  <a:ext uri="{FF2B5EF4-FFF2-40B4-BE49-F238E27FC236}">
                    <a16:creationId xmlns:a16="http://schemas.microsoft.com/office/drawing/2014/main" id="{ECFDB152-2BCC-D680-2A0D-9E5FB8140621}"/>
                  </a:ext>
                </a:extLst>
              </p:cNvPr>
              <p:cNvSpPr>
                <a:spLocks noChangeShapeType="1"/>
              </p:cNvSpPr>
              <p:nvPr/>
            </p:nvSpPr>
            <p:spPr bwMode="auto">
              <a:xfrm rot="-5400000">
                <a:off x="1677"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89" name="Line 1485">
                <a:extLst>
                  <a:ext uri="{FF2B5EF4-FFF2-40B4-BE49-F238E27FC236}">
                    <a16:creationId xmlns:a16="http://schemas.microsoft.com/office/drawing/2014/main" id="{1C9A2CA5-5796-AA4F-8ADC-67E8856CA8DB}"/>
                  </a:ext>
                </a:extLst>
              </p:cNvPr>
              <p:cNvSpPr>
                <a:spLocks noChangeShapeType="1"/>
              </p:cNvSpPr>
              <p:nvPr/>
            </p:nvSpPr>
            <p:spPr bwMode="auto">
              <a:xfrm rot="16200000" flipH="1">
                <a:off x="1804"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90" name="Line 1486">
                <a:extLst>
                  <a:ext uri="{FF2B5EF4-FFF2-40B4-BE49-F238E27FC236}">
                    <a16:creationId xmlns:a16="http://schemas.microsoft.com/office/drawing/2014/main" id="{A597522C-FC15-2D69-CE1C-60EAFA48A2C4}"/>
                  </a:ext>
                </a:extLst>
              </p:cNvPr>
              <p:cNvSpPr>
                <a:spLocks noChangeShapeType="1"/>
              </p:cNvSpPr>
              <p:nvPr/>
            </p:nvSpPr>
            <p:spPr bwMode="auto">
              <a:xfrm rot="16200000" flipH="1">
                <a:off x="1809"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91" name="Line 1487">
                <a:extLst>
                  <a:ext uri="{FF2B5EF4-FFF2-40B4-BE49-F238E27FC236}">
                    <a16:creationId xmlns:a16="http://schemas.microsoft.com/office/drawing/2014/main" id="{F267CC7F-5D9A-3F69-6EAD-71995F493313}"/>
                  </a:ext>
                </a:extLst>
              </p:cNvPr>
              <p:cNvSpPr>
                <a:spLocks noChangeShapeType="1"/>
              </p:cNvSpPr>
              <p:nvPr/>
            </p:nvSpPr>
            <p:spPr bwMode="auto">
              <a:xfrm rot="-5400000" flipH="1" flipV="1">
                <a:off x="3812"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92" name="Line 1488">
                <a:extLst>
                  <a:ext uri="{FF2B5EF4-FFF2-40B4-BE49-F238E27FC236}">
                    <a16:creationId xmlns:a16="http://schemas.microsoft.com/office/drawing/2014/main" id="{6413CE9C-E070-FD0F-0D81-521F34668509}"/>
                  </a:ext>
                </a:extLst>
              </p:cNvPr>
              <p:cNvSpPr>
                <a:spLocks noChangeShapeType="1"/>
              </p:cNvSpPr>
              <p:nvPr/>
            </p:nvSpPr>
            <p:spPr bwMode="auto">
              <a:xfrm rot="-5400000" flipH="1" flipV="1">
                <a:off x="1773"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93" name="Line 1489">
                <a:extLst>
                  <a:ext uri="{FF2B5EF4-FFF2-40B4-BE49-F238E27FC236}">
                    <a16:creationId xmlns:a16="http://schemas.microsoft.com/office/drawing/2014/main" id="{ADB05F8C-D1EA-CB76-02BE-9C9D17C56859}"/>
                  </a:ext>
                </a:extLst>
              </p:cNvPr>
              <p:cNvSpPr>
                <a:spLocks noChangeShapeType="1"/>
              </p:cNvSpPr>
              <p:nvPr/>
            </p:nvSpPr>
            <p:spPr bwMode="auto">
              <a:xfrm rot="16200000" flipV="1">
                <a:off x="3813"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94" name="Line 1490">
                <a:extLst>
                  <a:ext uri="{FF2B5EF4-FFF2-40B4-BE49-F238E27FC236}">
                    <a16:creationId xmlns:a16="http://schemas.microsoft.com/office/drawing/2014/main" id="{5C73FB41-A311-074E-50F6-1B9DFAB9254D}"/>
                  </a:ext>
                </a:extLst>
              </p:cNvPr>
              <p:cNvSpPr>
                <a:spLocks noChangeShapeType="1"/>
              </p:cNvSpPr>
              <p:nvPr/>
            </p:nvSpPr>
            <p:spPr bwMode="auto">
              <a:xfrm rot="16200000" flipV="1">
                <a:off x="1774"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95" name="Line 1491">
                <a:extLst>
                  <a:ext uri="{FF2B5EF4-FFF2-40B4-BE49-F238E27FC236}">
                    <a16:creationId xmlns:a16="http://schemas.microsoft.com/office/drawing/2014/main" id="{4E637643-2F6F-9E62-7B2A-EBF04620C4CB}"/>
                  </a:ext>
                </a:extLst>
              </p:cNvPr>
              <p:cNvSpPr>
                <a:spLocks noChangeShapeType="1"/>
              </p:cNvSpPr>
              <p:nvPr/>
            </p:nvSpPr>
            <p:spPr bwMode="auto">
              <a:xfrm rot="-5400000" flipH="1" flipV="1">
                <a:off x="3946"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96" name="Line 1492">
                <a:extLst>
                  <a:ext uri="{FF2B5EF4-FFF2-40B4-BE49-F238E27FC236}">
                    <a16:creationId xmlns:a16="http://schemas.microsoft.com/office/drawing/2014/main" id="{6141B7DF-DA76-5C0F-A963-08842D236CDB}"/>
                  </a:ext>
                </a:extLst>
              </p:cNvPr>
              <p:cNvSpPr>
                <a:spLocks noChangeShapeType="1"/>
              </p:cNvSpPr>
              <p:nvPr/>
            </p:nvSpPr>
            <p:spPr bwMode="auto">
              <a:xfrm rot="-5400000" flipH="1" flipV="1">
                <a:off x="1653"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97" name="Line 1493">
                <a:extLst>
                  <a:ext uri="{FF2B5EF4-FFF2-40B4-BE49-F238E27FC236}">
                    <a16:creationId xmlns:a16="http://schemas.microsoft.com/office/drawing/2014/main" id="{1F6F3591-87ED-3D20-B229-D11CC073E9B3}"/>
                  </a:ext>
                </a:extLst>
              </p:cNvPr>
              <p:cNvSpPr>
                <a:spLocks noChangeShapeType="1"/>
              </p:cNvSpPr>
              <p:nvPr/>
            </p:nvSpPr>
            <p:spPr bwMode="auto">
              <a:xfrm rot="16200000" flipH="1">
                <a:off x="1652"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98" name="Line 1494">
                <a:extLst>
                  <a:ext uri="{FF2B5EF4-FFF2-40B4-BE49-F238E27FC236}">
                    <a16:creationId xmlns:a16="http://schemas.microsoft.com/office/drawing/2014/main" id="{1C4136CF-A729-6C34-5AAF-902A2ED0EC43}"/>
                  </a:ext>
                </a:extLst>
              </p:cNvPr>
              <p:cNvSpPr>
                <a:spLocks noChangeShapeType="1"/>
              </p:cNvSpPr>
              <p:nvPr/>
            </p:nvSpPr>
            <p:spPr bwMode="auto">
              <a:xfrm rot="16200000" flipH="1">
                <a:off x="3945"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799" name="Line 1495">
                <a:extLst>
                  <a:ext uri="{FF2B5EF4-FFF2-40B4-BE49-F238E27FC236}">
                    <a16:creationId xmlns:a16="http://schemas.microsoft.com/office/drawing/2014/main" id="{48AFA093-867B-AC7E-5110-A2432076C71B}"/>
                  </a:ext>
                </a:extLst>
              </p:cNvPr>
              <p:cNvSpPr>
                <a:spLocks noChangeShapeType="1"/>
              </p:cNvSpPr>
              <p:nvPr/>
            </p:nvSpPr>
            <p:spPr bwMode="auto">
              <a:xfrm rot="16200000" flipH="1">
                <a:off x="3071"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00" name="Line 1496">
                <a:extLst>
                  <a:ext uri="{FF2B5EF4-FFF2-40B4-BE49-F238E27FC236}">
                    <a16:creationId xmlns:a16="http://schemas.microsoft.com/office/drawing/2014/main" id="{3EFF438B-3637-5AE3-5058-1D41F3259164}"/>
                  </a:ext>
                </a:extLst>
              </p:cNvPr>
              <p:cNvSpPr>
                <a:spLocks noChangeShapeType="1"/>
              </p:cNvSpPr>
              <p:nvPr/>
            </p:nvSpPr>
            <p:spPr bwMode="auto">
              <a:xfrm rot="16200000" flipH="1">
                <a:off x="3070"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01" name="Line 1497">
                <a:extLst>
                  <a:ext uri="{FF2B5EF4-FFF2-40B4-BE49-F238E27FC236}">
                    <a16:creationId xmlns:a16="http://schemas.microsoft.com/office/drawing/2014/main" id="{08FE116D-CF7D-1FFF-59E3-044AACC4726D}"/>
                  </a:ext>
                </a:extLst>
              </p:cNvPr>
              <p:cNvSpPr>
                <a:spLocks noChangeShapeType="1"/>
              </p:cNvSpPr>
              <p:nvPr/>
            </p:nvSpPr>
            <p:spPr bwMode="auto">
              <a:xfrm rot="-5400000">
                <a:off x="3451"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02" name="Line 1498">
                <a:extLst>
                  <a:ext uri="{FF2B5EF4-FFF2-40B4-BE49-F238E27FC236}">
                    <a16:creationId xmlns:a16="http://schemas.microsoft.com/office/drawing/2014/main" id="{72F7878B-F694-4929-7DA3-225A2A92637E}"/>
                  </a:ext>
                </a:extLst>
              </p:cNvPr>
              <p:cNvSpPr>
                <a:spLocks noChangeShapeType="1"/>
              </p:cNvSpPr>
              <p:nvPr/>
            </p:nvSpPr>
            <p:spPr bwMode="auto">
              <a:xfrm rot="-5400000">
                <a:off x="3450"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03" name="Line 1499">
                <a:extLst>
                  <a:ext uri="{FF2B5EF4-FFF2-40B4-BE49-F238E27FC236}">
                    <a16:creationId xmlns:a16="http://schemas.microsoft.com/office/drawing/2014/main" id="{8E7A297E-6141-5BC3-3AFC-A66A297028E5}"/>
                  </a:ext>
                </a:extLst>
              </p:cNvPr>
              <p:cNvSpPr>
                <a:spLocks noChangeShapeType="1"/>
              </p:cNvSpPr>
              <p:nvPr/>
            </p:nvSpPr>
            <p:spPr bwMode="auto">
              <a:xfrm rot="16200000" flipH="1">
                <a:off x="2576"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04" name="Line 1500">
                <a:extLst>
                  <a:ext uri="{FF2B5EF4-FFF2-40B4-BE49-F238E27FC236}">
                    <a16:creationId xmlns:a16="http://schemas.microsoft.com/office/drawing/2014/main" id="{A896D23A-4A66-CB39-1EA4-D08BA7681511}"/>
                  </a:ext>
                </a:extLst>
              </p:cNvPr>
              <p:cNvSpPr>
                <a:spLocks noChangeShapeType="1"/>
              </p:cNvSpPr>
              <p:nvPr/>
            </p:nvSpPr>
            <p:spPr bwMode="auto">
              <a:xfrm rot="16200000" flipH="1">
                <a:off x="2575"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05" name="Line 1501">
                <a:extLst>
                  <a:ext uri="{FF2B5EF4-FFF2-40B4-BE49-F238E27FC236}">
                    <a16:creationId xmlns:a16="http://schemas.microsoft.com/office/drawing/2014/main" id="{39D86663-DC09-56C8-2130-26154E0C7382}"/>
                  </a:ext>
                </a:extLst>
              </p:cNvPr>
              <p:cNvSpPr>
                <a:spLocks noChangeShapeType="1"/>
              </p:cNvSpPr>
              <p:nvPr/>
            </p:nvSpPr>
            <p:spPr bwMode="auto">
              <a:xfrm rot="16200000" flipV="1">
                <a:off x="3300"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06" name="Line 1502">
                <a:extLst>
                  <a:ext uri="{FF2B5EF4-FFF2-40B4-BE49-F238E27FC236}">
                    <a16:creationId xmlns:a16="http://schemas.microsoft.com/office/drawing/2014/main" id="{BCB916CB-F7C6-16D5-D906-03364E997043}"/>
                  </a:ext>
                </a:extLst>
              </p:cNvPr>
              <p:cNvSpPr>
                <a:spLocks noChangeShapeType="1"/>
              </p:cNvSpPr>
              <p:nvPr/>
            </p:nvSpPr>
            <p:spPr bwMode="auto">
              <a:xfrm rot="16200000" flipV="1">
                <a:off x="2298"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07" name="Line 1503">
                <a:extLst>
                  <a:ext uri="{FF2B5EF4-FFF2-40B4-BE49-F238E27FC236}">
                    <a16:creationId xmlns:a16="http://schemas.microsoft.com/office/drawing/2014/main" id="{FA07F6E8-DB8D-C507-DA94-57AD6D8839EA}"/>
                  </a:ext>
                </a:extLst>
              </p:cNvPr>
              <p:cNvSpPr>
                <a:spLocks noChangeShapeType="1"/>
              </p:cNvSpPr>
              <p:nvPr/>
            </p:nvSpPr>
            <p:spPr bwMode="auto">
              <a:xfrm rot="-5400000" flipH="1" flipV="1">
                <a:off x="2297"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08" name="Line 1504">
                <a:extLst>
                  <a:ext uri="{FF2B5EF4-FFF2-40B4-BE49-F238E27FC236}">
                    <a16:creationId xmlns:a16="http://schemas.microsoft.com/office/drawing/2014/main" id="{0EB77516-5E4C-23B0-FFD9-246DB0BC7127}"/>
                  </a:ext>
                </a:extLst>
              </p:cNvPr>
              <p:cNvSpPr>
                <a:spLocks noChangeShapeType="1"/>
              </p:cNvSpPr>
              <p:nvPr/>
            </p:nvSpPr>
            <p:spPr bwMode="auto">
              <a:xfrm rot="-5400000" flipH="1" flipV="1">
                <a:off x="3299"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09" name="Line 1505">
                <a:extLst>
                  <a:ext uri="{FF2B5EF4-FFF2-40B4-BE49-F238E27FC236}">
                    <a16:creationId xmlns:a16="http://schemas.microsoft.com/office/drawing/2014/main" id="{BE2E6D67-90AA-D971-63D5-8550888F4C30}"/>
                  </a:ext>
                </a:extLst>
              </p:cNvPr>
              <p:cNvSpPr>
                <a:spLocks noChangeShapeType="1"/>
              </p:cNvSpPr>
              <p:nvPr/>
            </p:nvSpPr>
            <p:spPr bwMode="auto">
              <a:xfrm rot="16200000" flipH="1">
                <a:off x="3843"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10" name="Line 1506">
                <a:extLst>
                  <a:ext uri="{FF2B5EF4-FFF2-40B4-BE49-F238E27FC236}">
                    <a16:creationId xmlns:a16="http://schemas.microsoft.com/office/drawing/2014/main" id="{FCA9166E-4710-FBB2-4AB9-A3A892570B4D}"/>
                  </a:ext>
                </a:extLst>
              </p:cNvPr>
              <p:cNvSpPr>
                <a:spLocks noChangeShapeType="1"/>
              </p:cNvSpPr>
              <p:nvPr/>
            </p:nvSpPr>
            <p:spPr bwMode="auto">
              <a:xfrm rot="16200000" flipH="1">
                <a:off x="2818" y="33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11" name="Line 1507">
                <a:extLst>
                  <a:ext uri="{FF2B5EF4-FFF2-40B4-BE49-F238E27FC236}">
                    <a16:creationId xmlns:a16="http://schemas.microsoft.com/office/drawing/2014/main" id="{B2D0FF00-6685-48E5-CC7D-51D60C372B6A}"/>
                  </a:ext>
                </a:extLst>
              </p:cNvPr>
              <p:cNvSpPr>
                <a:spLocks noChangeShapeType="1"/>
              </p:cNvSpPr>
              <p:nvPr/>
            </p:nvSpPr>
            <p:spPr bwMode="auto">
              <a:xfrm rot="16200000" flipH="1">
                <a:off x="3842"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12" name="Line 1508">
                <a:extLst>
                  <a:ext uri="{FF2B5EF4-FFF2-40B4-BE49-F238E27FC236}">
                    <a16:creationId xmlns:a16="http://schemas.microsoft.com/office/drawing/2014/main" id="{2D135A59-2C46-B1F7-4080-64FBAC058C9F}"/>
                  </a:ext>
                </a:extLst>
              </p:cNvPr>
              <p:cNvSpPr>
                <a:spLocks noChangeShapeType="1"/>
              </p:cNvSpPr>
              <p:nvPr/>
            </p:nvSpPr>
            <p:spPr bwMode="auto">
              <a:xfrm rot="16200000" flipH="1">
                <a:off x="2817" y="1156"/>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13" name="Line 1509">
                <a:extLst>
                  <a:ext uri="{FF2B5EF4-FFF2-40B4-BE49-F238E27FC236}">
                    <a16:creationId xmlns:a16="http://schemas.microsoft.com/office/drawing/2014/main" id="{A764F5ED-A99E-A40F-9D8D-6DB268FD11EB}"/>
                  </a:ext>
                </a:extLst>
              </p:cNvPr>
              <p:cNvSpPr>
                <a:spLocks noChangeShapeType="1"/>
              </p:cNvSpPr>
              <p:nvPr/>
            </p:nvSpPr>
            <p:spPr bwMode="auto">
              <a:xfrm rot="-5400000" flipH="1" flipV="1">
                <a:off x="2039" y="2959"/>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14" name="Line 1510">
                <a:extLst>
                  <a:ext uri="{FF2B5EF4-FFF2-40B4-BE49-F238E27FC236}">
                    <a16:creationId xmlns:a16="http://schemas.microsoft.com/office/drawing/2014/main" id="{B68739AF-09E4-73B6-4778-3C55242CC339}"/>
                  </a:ext>
                </a:extLst>
              </p:cNvPr>
              <p:cNvSpPr>
                <a:spLocks noChangeShapeType="1"/>
              </p:cNvSpPr>
              <p:nvPr/>
            </p:nvSpPr>
            <p:spPr bwMode="auto">
              <a:xfrm rot="-5400000" flipH="1" flipV="1">
                <a:off x="3559" y="2959"/>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15" name="Line 1511">
                <a:extLst>
                  <a:ext uri="{FF2B5EF4-FFF2-40B4-BE49-F238E27FC236}">
                    <a16:creationId xmlns:a16="http://schemas.microsoft.com/office/drawing/2014/main" id="{8F546406-ADB9-0533-C5FE-D1A0803CADC5}"/>
                  </a:ext>
                </a:extLst>
              </p:cNvPr>
              <p:cNvSpPr>
                <a:spLocks noChangeShapeType="1"/>
              </p:cNvSpPr>
              <p:nvPr/>
            </p:nvSpPr>
            <p:spPr bwMode="auto">
              <a:xfrm rot="16200000" flipV="1">
                <a:off x="2033" y="1422"/>
                <a:ext cx="80"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16" name="Line 1512">
                <a:extLst>
                  <a:ext uri="{FF2B5EF4-FFF2-40B4-BE49-F238E27FC236}">
                    <a16:creationId xmlns:a16="http://schemas.microsoft.com/office/drawing/2014/main" id="{D477B2C1-7761-E022-02CB-4625C12283A0}"/>
                  </a:ext>
                </a:extLst>
              </p:cNvPr>
              <p:cNvSpPr>
                <a:spLocks noChangeShapeType="1"/>
              </p:cNvSpPr>
              <p:nvPr/>
            </p:nvSpPr>
            <p:spPr bwMode="auto">
              <a:xfrm rot="16200000" flipV="1">
                <a:off x="3553" y="1422"/>
                <a:ext cx="80"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17" name="Line 1513">
                <a:extLst>
                  <a:ext uri="{FF2B5EF4-FFF2-40B4-BE49-F238E27FC236}">
                    <a16:creationId xmlns:a16="http://schemas.microsoft.com/office/drawing/2014/main" id="{B9E85E40-3BB5-9B98-8A32-58BD08C53989}"/>
                  </a:ext>
                </a:extLst>
              </p:cNvPr>
              <p:cNvSpPr>
                <a:spLocks noChangeShapeType="1"/>
              </p:cNvSpPr>
              <p:nvPr/>
            </p:nvSpPr>
            <p:spPr bwMode="auto">
              <a:xfrm rot="-5400000">
                <a:off x="1682"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18" name="Line 1514">
                <a:extLst>
                  <a:ext uri="{FF2B5EF4-FFF2-40B4-BE49-F238E27FC236}">
                    <a16:creationId xmlns:a16="http://schemas.microsoft.com/office/drawing/2014/main" id="{665F928C-E937-8DCA-932E-389B6C5F35B3}"/>
                  </a:ext>
                </a:extLst>
              </p:cNvPr>
              <p:cNvSpPr>
                <a:spLocks noChangeShapeType="1"/>
              </p:cNvSpPr>
              <p:nvPr/>
            </p:nvSpPr>
            <p:spPr bwMode="auto">
              <a:xfrm rot="-5400000" flipH="1" flipV="1">
                <a:off x="1780"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19" name="Line 1515">
                <a:extLst>
                  <a:ext uri="{FF2B5EF4-FFF2-40B4-BE49-F238E27FC236}">
                    <a16:creationId xmlns:a16="http://schemas.microsoft.com/office/drawing/2014/main" id="{FEE68259-77D3-7B90-4396-9D3F46999C1A}"/>
                  </a:ext>
                </a:extLst>
              </p:cNvPr>
              <p:cNvSpPr>
                <a:spLocks noChangeShapeType="1"/>
              </p:cNvSpPr>
              <p:nvPr/>
            </p:nvSpPr>
            <p:spPr bwMode="auto">
              <a:xfrm rot="16200000" flipV="1">
                <a:off x="3818"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20" name="Line 1516">
                <a:extLst>
                  <a:ext uri="{FF2B5EF4-FFF2-40B4-BE49-F238E27FC236}">
                    <a16:creationId xmlns:a16="http://schemas.microsoft.com/office/drawing/2014/main" id="{ABA97E50-A0AB-012D-B3FB-4CC98D6B00AA}"/>
                  </a:ext>
                </a:extLst>
              </p:cNvPr>
              <p:cNvSpPr>
                <a:spLocks noChangeShapeType="1"/>
              </p:cNvSpPr>
              <p:nvPr/>
            </p:nvSpPr>
            <p:spPr bwMode="auto">
              <a:xfrm rot="-5400000" flipH="1" flipV="1">
                <a:off x="3819"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21" name="Line 1517">
                <a:extLst>
                  <a:ext uri="{FF2B5EF4-FFF2-40B4-BE49-F238E27FC236}">
                    <a16:creationId xmlns:a16="http://schemas.microsoft.com/office/drawing/2014/main" id="{83AC3E62-C5F2-0469-B6F2-C005518ACEAC}"/>
                  </a:ext>
                </a:extLst>
              </p:cNvPr>
              <p:cNvSpPr>
                <a:spLocks noChangeShapeType="1"/>
              </p:cNvSpPr>
              <p:nvPr/>
            </p:nvSpPr>
            <p:spPr bwMode="auto">
              <a:xfrm rot="16200000" flipV="1">
                <a:off x="1779"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22" name="Line 1518">
                <a:extLst>
                  <a:ext uri="{FF2B5EF4-FFF2-40B4-BE49-F238E27FC236}">
                    <a16:creationId xmlns:a16="http://schemas.microsoft.com/office/drawing/2014/main" id="{FCB8F532-4880-3FDE-1EF7-2EAA1DE1796C}"/>
                  </a:ext>
                </a:extLst>
              </p:cNvPr>
              <p:cNvSpPr>
                <a:spLocks noChangeShapeType="1"/>
              </p:cNvSpPr>
              <p:nvPr/>
            </p:nvSpPr>
            <p:spPr bwMode="auto">
              <a:xfrm rot="-5400000" flipH="1" flipV="1">
                <a:off x="2425"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23" name="Line 1519">
                <a:extLst>
                  <a:ext uri="{FF2B5EF4-FFF2-40B4-BE49-F238E27FC236}">
                    <a16:creationId xmlns:a16="http://schemas.microsoft.com/office/drawing/2014/main" id="{709FCD59-E278-DA57-C8D9-A31B668863BB}"/>
                  </a:ext>
                </a:extLst>
              </p:cNvPr>
              <p:cNvSpPr>
                <a:spLocks noChangeShapeType="1"/>
              </p:cNvSpPr>
              <p:nvPr/>
            </p:nvSpPr>
            <p:spPr bwMode="auto">
              <a:xfrm rot="-5400000" flipH="1" flipV="1">
                <a:off x="3174"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24" name="Line 1520">
                <a:extLst>
                  <a:ext uri="{FF2B5EF4-FFF2-40B4-BE49-F238E27FC236}">
                    <a16:creationId xmlns:a16="http://schemas.microsoft.com/office/drawing/2014/main" id="{CD88BED8-6FEB-78D5-C803-86A944D36F1B}"/>
                  </a:ext>
                </a:extLst>
              </p:cNvPr>
              <p:cNvSpPr>
                <a:spLocks noChangeShapeType="1"/>
              </p:cNvSpPr>
              <p:nvPr/>
            </p:nvSpPr>
            <p:spPr bwMode="auto">
              <a:xfrm rot="16200000" flipH="1">
                <a:off x="2424"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25" name="Line 1521">
                <a:extLst>
                  <a:ext uri="{FF2B5EF4-FFF2-40B4-BE49-F238E27FC236}">
                    <a16:creationId xmlns:a16="http://schemas.microsoft.com/office/drawing/2014/main" id="{99B3F879-8167-65A7-9C61-9CCFCABFB8F0}"/>
                  </a:ext>
                </a:extLst>
              </p:cNvPr>
              <p:cNvSpPr>
                <a:spLocks noChangeShapeType="1"/>
              </p:cNvSpPr>
              <p:nvPr/>
            </p:nvSpPr>
            <p:spPr bwMode="auto">
              <a:xfrm rot="16200000" flipH="1">
                <a:off x="3173"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26" name="Line 1522">
                <a:extLst>
                  <a:ext uri="{FF2B5EF4-FFF2-40B4-BE49-F238E27FC236}">
                    <a16:creationId xmlns:a16="http://schemas.microsoft.com/office/drawing/2014/main" id="{ED8CBBF5-3BC0-30B3-4552-BF0112F0D375}"/>
                  </a:ext>
                </a:extLst>
              </p:cNvPr>
              <p:cNvSpPr>
                <a:spLocks noChangeShapeType="1"/>
              </p:cNvSpPr>
              <p:nvPr/>
            </p:nvSpPr>
            <p:spPr bwMode="auto">
              <a:xfrm rot="16200000" flipH="1">
                <a:off x="3589"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27" name="Line 1523">
                <a:extLst>
                  <a:ext uri="{FF2B5EF4-FFF2-40B4-BE49-F238E27FC236}">
                    <a16:creationId xmlns:a16="http://schemas.microsoft.com/office/drawing/2014/main" id="{471F6B32-80CB-9F7C-4DDB-881379B4EA2C}"/>
                  </a:ext>
                </a:extLst>
              </p:cNvPr>
              <p:cNvSpPr>
                <a:spLocks noChangeShapeType="1"/>
              </p:cNvSpPr>
              <p:nvPr/>
            </p:nvSpPr>
            <p:spPr bwMode="auto">
              <a:xfrm rot="16200000" flipH="1">
                <a:off x="3594"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28" name="Line 1524">
                <a:extLst>
                  <a:ext uri="{FF2B5EF4-FFF2-40B4-BE49-F238E27FC236}">
                    <a16:creationId xmlns:a16="http://schemas.microsoft.com/office/drawing/2014/main" id="{922443A2-CDDE-311E-4CB1-3C6A109B23EA}"/>
                  </a:ext>
                </a:extLst>
              </p:cNvPr>
              <p:cNvSpPr>
                <a:spLocks noChangeShapeType="1"/>
              </p:cNvSpPr>
              <p:nvPr/>
            </p:nvSpPr>
            <p:spPr bwMode="auto">
              <a:xfrm rot="-5400000">
                <a:off x="3716"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29" name="Line 1525">
                <a:extLst>
                  <a:ext uri="{FF2B5EF4-FFF2-40B4-BE49-F238E27FC236}">
                    <a16:creationId xmlns:a16="http://schemas.microsoft.com/office/drawing/2014/main" id="{7558343E-7DF7-A490-DD19-8EB096B12070}"/>
                  </a:ext>
                </a:extLst>
              </p:cNvPr>
              <p:cNvSpPr>
                <a:spLocks noChangeShapeType="1"/>
              </p:cNvSpPr>
              <p:nvPr/>
            </p:nvSpPr>
            <p:spPr bwMode="auto">
              <a:xfrm rot="-5400000">
                <a:off x="3715"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30" name="Line 1526">
                <a:extLst>
                  <a:ext uri="{FF2B5EF4-FFF2-40B4-BE49-F238E27FC236}">
                    <a16:creationId xmlns:a16="http://schemas.microsoft.com/office/drawing/2014/main" id="{9D30963C-F46A-8EEC-9F00-C350D2A24B8A}"/>
                  </a:ext>
                </a:extLst>
              </p:cNvPr>
              <p:cNvSpPr>
                <a:spLocks noChangeShapeType="1"/>
              </p:cNvSpPr>
              <p:nvPr/>
            </p:nvSpPr>
            <p:spPr bwMode="auto">
              <a:xfrm rot="-5400000">
                <a:off x="2195"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31" name="Line 1527">
                <a:extLst>
                  <a:ext uri="{FF2B5EF4-FFF2-40B4-BE49-F238E27FC236}">
                    <a16:creationId xmlns:a16="http://schemas.microsoft.com/office/drawing/2014/main" id="{080A50CE-AC95-0A0C-19E1-DB768D68BAD9}"/>
                  </a:ext>
                </a:extLst>
              </p:cNvPr>
              <p:cNvSpPr>
                <a:spLocks noChangeShapeType="1"/>
              </p:cNvSpPr>
              <p:nvPr/>
            </p:nvSpPr>
            <p:spPr bwMode="auto">
              <a:xfrm rot="-5400000">
                <a:off x="2196"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32" name="Line 1528">
                <a:extLst>
                  <a:ext uri="{FF2B5EF4-FFF2-40B4-BE49-F238E27FC236}">
                    <a16:creationId xmlns:a16="http://schemas.microsoft.com/office/drawing/2014/main" id="{BD124014-887C-8C0B-EE6C-FF7610C628FE}"/>
                  </a:ext>
                </a:extLst>
              </p:cNvPr>
              <p:cNvSpPr>
                <a:spLocks noChangeShapeType="1"/>
              </p:cNvSpPr>
              <p:nvPr/>
            </p:nvSpPr>
            <p:spPr bwMode="auto">
              <a:xfrm rot="-5400000" flipH="1" flipV="1">
                <a:off x="368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33" name="Line 1529">
                <a:extLst>
                  <a:ext uri="{FF2B5EF4-FFF2-40B4-BE49-F238E27FC236}">
                    <a16:creationId xmlns:a16="http://schemas.microsoft.com/office/drawing/2014/main" id="{8C5A198E-4392-51E4-1F5B-D8F23D0EEB33}"/>
                  </a:ext>
                </a:extLst>
              </p:cNvPr>
              <p:cNvSpPr>
                <a:spLocks noChangeShapeType="1"/>
              </p:cNvSpPr>
              <p:nvPr/>
            </p:nvSpPr>
            <p:spPr bwMode="auto">
              <a:xfrm rot="16200000" flipH="1">
                <a:off x="368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34" name="Line 1530">
                <a:extLst>
                  <a:ext uri="{FF2B5EF4-FFF2-40B4-BE49-F238E27FC236}">
                    <a16:creationId xmlns:a16="http://schemas.microsoft.com/office/drawing/2014/main" id="{1CE6E9B1-5C74-DE81-76CB-877E19D8C58B}"/>
                  </a:ext>
                </a:extLst>
              </p:cNvPr>
              <p:cNvSpPr>
                <a:spLocks noChangeShapeType="1"/>
              </p:cNvSpPr>
              <p:nvPr/>
            </p:nvSpPr>
            <p:spPr bwMode="auto">
              <a:xfrm rot="-5400000" flipH="1" flipV="1">
                <a:off x="190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35" name="Line 1531">
                <a:extLst>
                  <a:ext uri="{FF2B5EF4-FFF2-40B4-BE49-F238E27FC236}">
                    <a16:creationId xmlns:a16="http://schemas.microsoft.com/office/drawing/2014/main" id="{D49077D3-071C-0BC2-2E4C-F410037DE5AC}"/>
                  </a:ext>
                </a:extLst>
              </p:cNvPr>
              <p:cNvSpPr>
                <a:spLocks noChangeShapeType="1"/>
              </p:cNvSpPr>
              <p:nvPr/>
            </p:nvSpPr>
            <p:spPr bwMode="auto">
              <a:xfrm rot="16200000" flipH="1">
                <a:off x="190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36" name="Line 1532">
                <a:extLst>
                  <a:ext uri="{FF2B5EF4-FFF2-40B4-BE49-F238E27FC236}">
                    <a16:creationId xmlns:a16="http://schemas.microsoft.com/office/drawing/2014/main" id="{36549CE5-97ED-D006-66B9-F5078E71988B}"/>
                  </a:ext>
                </a:extLst>
              </p:cNvPr>
              <p:cNvSpPr>
                <a:spLocks noChangeShapeType="1"/>
              </p:cNvSpPr>
              <p:nvPr/>
            </p:nvSpPr>
            <p:spPr bwMode="auto">
              <a:xfrm rot="16200000" flipV="1">
                <a:off x="3819"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37" name="Line 1533">
                <a:extLst>
                  <a:ext uri="{FF2B5EF4-FFF2-40B4-BE49-F238E27FC236}">
                    <a16:creationId xmlns:a16="http://schemas.microsoft.com/office/drawing/2014/main" id="{94A3C09D-33A0-BD40-DD72-8DE1725838DE}"/>
                  </a:ext>
                </a:extLst>
              </p:cNvPr>
              <p:cNvSpPr>
                <a:spLocks noChangeShapeType="1"/>
              </p:cNvSpPr>
              <p:nvPr/>
            </p:nvSpPr>
            <p:spPr bwMode="auto">
              <a:xfrm rot="16200000" flipV="1">
                <a:off x="1780"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38" name="Line 1534">
                <a:extLst>
                  <a:ext uri="{FF2B5EF4-FFF2-40B4-BE49-F238E27FC236}">
                    <a16:creationId xmlns:a16="http://schemas.microsoft.com/office/drawing/2014/main" id="{F33483B2-400E-AEE1-10B1-E54F07671111}"/>
                  </a:ext>
                </a:extLst>
              </p:cNvPr>
              <p:cNvSpPr>
                <a:spLocks noChangeShapeType="1"/>
              </p:cNvSpPr>
              <p:nvPr/>
            </p:nvSpPr>
            <p:spPr bwMode="auto">
              <a:xfrm rot="-5400000" flipH="1" flipV="1">
                <a:off x="1779"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39" name="Line 1535">
                <a:extLst>
                  <a:ext uri="{FF2B5EF4-FFF2-40B4-BE49-F238E27FC236}">
                    <a16:creationId xmlns:a16="http://schemas.microsoft.com/office/drawing/2014/main" id="{16758D06-DCF6-D548-75D6-C572FDBF1C79}"/>
                  </a:ext>
                </a:extLst>
              </p:cNvPr>
              <p:cNvSpPr>
                <a:spLocks noChangeShapeType="1"/>
              </p:cNvSpPr>
              <p:nvPr/>
            </p:nvSpPr>
            <p:spPr bwMode="auto">
              <a:xfrm rot="-5400000" flipH="1" flipV="1">
                <a:off x="3818"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40" name="Line 1536">
                <a:extLst>
                  <a:ext uri="{FF2B5EF4-FFF2-40B4-BE49-F238E27FC236}">
                    <a16:creationId xmlns:a16="http://schemas.microsoft.com/office/drawing/2014/main" id="{A71863DD-84FC-E865-3A96-6863EDF78296}"/>
                  </a:ext>
                </a:extLst>
              </p:cNvPr>
              <p:cNvSpPr>
                <a:spLocks noChangeShapeType="1"/>
              </p:cNvSpPr>
              <p:nvPr/>
            </p:nvSpPr>
            <p:spPr bwMode="auto">
              <a:xfrm rot="16200000" flipV="1">
                <a:off x="2552"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41" name="Line 1537">
                <a:extLst>
                  <a:ext uri="{FF2B5EF4-FFF2-40B4-BE49-F238E27FC236}">
                    <a16:creationId xmlns:a16="http://schemas.microsoft.com/office/drawing/2014/main" id="{9B062AE5-BECA-DCE1-F209-785D7700A016}"/>
                  </a:ext>
                </a:extLst>
              </p:cNvPr>
              <p:cNvSpPr>
                <a:spLocks noChangeShapeType="1"/>
              </p:cNvSpPr>
              <p:nvPr/>
            </p:nvSpPr>
            <p:spPr bwMode="auto">
              <a:xfrm rot="16200000" flipV="1">
                <a:off x="3047" y="3183"/>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42" name="Line 1538">
                <a:extLst>
                  <a:ext uri="{FF2B5EF4-FFF2-40B4-BE49-F238E27FC236}">
                    <a16:creationId xmlns:a16="http://schemas.microsoft.com/office/drawing/2014/main" id="{30508A6A-CA1B-DE68-D743-AC07A81972CC}"/>
                  </a:ext>
                </a:extLst>
              </p:cNvPr>
              <p:cNvSpPr>
                <a:spLocks noChangeShapeType="1"/>
              </p:cNvSpPr>
              <p:nvPr/>
            </p:nvSpPr>
            <p:spPr bwMode="auto">
              <a:xfrm rot="-5400000" flipH="1" flipV="1">
                <a:off x="3046"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43" name="Line 1539">
                <a:extLst>
                  <a:ext uri="{FF2B5EF4-FFF2-40B4-BE49-F238E27FC236}">
                    <a16:creationId xmlns:a16="http://schemas.microsoft.com/office/drawing/2014/main" id="{426F0E5F-E75B-3DDB-9F9D-37096A1F4C37}"/>
                  </a:ext>
                </a:extLst>
              </p:cNvPr>
              <p:cNvSpPr>
                <a:spLocks noChangeShapeType="1"/>
              </p:cNvSpPr>
              <p:nvPr/>
            </p:nvSpPr>
            <p:spPr bwMode="auto">
              <a:xfrm rot="-5400000" flipH="1" flipV="1">
                <a:off x="2551" y="1202"/>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44" name="Line 1540">
                <a:extLst>
                  <a:ext uri="{FF2B5EF4-FFF2-40B4-BE49-F238E27FC236}">
                    <a16:creationId xmlns:a16="http://schemas.microsoft.com/office/drawing/2014/main" id="{75401504-C2B0-9EA6-5A47-F595C56A7819}"/>
                  </a:ext>
                </a:extLst>
              </p:cNvPr>
              <p:cNvSpPr>
                <a:spLocks noChangeShapeType="1"/>
              </p:cNvSpPr>
              <p:nvPr/>
            </p:nvSpPr>
            <p:spPr bwMode="auto">
              <a:xfrm rot="-5400000" flipH="1" flipV="1">
                <a:off x="2920"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45" name="Line 1541">
                <a:extLst>
                  <a:ext uri="{FF2B5EF4-FFF2-40B4-BE49-F238E27FC236}">
                    <a16:creationId xmlns:a16="http://schemas.microsoft.com/office/drawing/2014/main" id="{C0EA288A-78A5-4ED6-9FB1-E7E00AF9897C}"/>
                  </a:ext>
                </a:extLst>
              </p:cNvPr>
              <p:cNvSpPr>
                <a:spLocks noChangeShapeType="1"/>
              </p:cNvSpPr>
              <p:nvPr/>
            </p:nvSpPr>
            <p:spPr bwMode="auto">
              <a:xfrm rot="-5400000" flipH="1" flipV="1">
                <a:off x="2678" y="3184"/>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46" name="Line 1542">
                <a:extLst>
                  <a:ext uri="{FF2B5EF4-FFF2-40B4-BE49-F238E27FC236}">
                    <a16:creationId xmlns:a16="http://schemas.microsoft.com/office/drawing/2014/main" id="{B96D6376-3A74-2427-2ADF-9530ACC4A591}"/>
                  </a:ext>
                </a:extLst>
              </p:cNvPr>
              <p:cNvSpPr>
                <a:spLocks noChangeShapeType="1"/>
              </p:cNvSpPr>
              <p:nvPr/>
            </p:nvSpPr>
            <p:spPr bwMode="auto">
              <a:xfrm rot="16200000" flipH="1">
                <a:off x="342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47" name="Line 1543">
                <a:extLst>
                  <a:ext uri="{FF2B5EF4-FFF2-40B4-BE49-F238E27FC236}">
                    <a16:creationId xmlns:a16="http://schemas.microsoft.com/office/drawing/2014/main" id="{207FEEBC-48B3-1DC2-A2D9-29C9B621E44E}"/>
                  </a:ext>
                </a:extLst>
              </p:cNvPr>
              <p:cNvSpPr>
                <a:spLocks noChangeShapeType="1"/>
              </p:cNvSpPr>
              <p:nvPr/>
            </p:nvSpPr>
            <p:spPr bwMode="auto">
              <a:xfrm rot="16200000" flipH="1">
                <a:off x="217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48" name="Line 1544">
                <a:extLst>
                  <a:ext uri="{FF2B5EF4-FFF2-40B4-BE49-F238E27FC236}">
                    <a16:creationId xmlns:a16="http://schemas.microsoft.com/office/drawing/2014/main" id="{2FCF459D-5846-AA1C-4581-795458B3B350}"/>
                  </a:ext>
                </a:extLst>
              </p:cNvPr>
              <p:cNvSpPr>
                <a:spLocks noChangeShapeType="1"/>
              </p:cNvSpPr>
              <p:nvPr/>
            </p:nvSpPr>
            <p:spPr bwMode="auto">
              <a:xfrm rot="-5400000" flipH="1" flipV="1">
                <a:off x="342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49" name="Line 1545">
                <a:extLst>
                  <a:ext uri="{FF2B5EF4-FFF2-40B4-BE49-F238E27FC236}">
                    <a16:creationId xmlns:a16="http://schemas.microsoft.com/office/drawing/2014/main" id="{5B73FFC8-7C7F-049A-15BA-09AA1A8A23B8}"/>
                  </a:ext>
                </a:extLst>
              </p:cNvPr>
              <p:cNvSpPr>
                <a:spLocks noChangeShapeType="1"/>
              </p:cNvSpPr>
              <p:nvPr/>
            </p:nvSpPr>
            <p:spPr bwMode="auto">
              <a:xfrm rot="-5400000" flipH="1" flipV="1">
                <a:off x="216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50" name="Line 1546">
                <a:extLst>
                  <a:ext uri="{FF2B5EF4-FFF2-40B4-BE49-F238E27FC236}">
                    <a16:creationId xmlns:a16="http://schemas.microsoft.com/office/drawing/2014/main" id="{29BFA67B-1C15-AD51-38B1-54CDE458FE6F}"/>
                  </a:ext>
                </a:extLst>
              </p:cNvPr>
              <p:cNvSpPr>
                <a:spLocks noChangeShapeType="1"/>
              </p:cNvSpPr>
              <p:nvPr/>
            </p:nvSpPr>
            <p:spPr bwMode="auto">
              <a:xfrm rot="16200000" flipH="1">
                <a:off x="2677"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51" name="Line 1547">
                <a:extLst>
                  <a:ext uri="{FF2B5EF4-FFF2-40B4-BE49-F238E27FC236}">
                    <a16:creationId xmlns:a16="http://schemas.microsoft.com/office/drawing/2014/main" id="{1574D65A-2FB9-22A2-18E8-42B0D82E3A04}"/>
                  </a:ext>
                </a:extLst>
              </p:cNvPr>
              <p:cNvSpPr>
                <a:spLocks noChangeShapeType="1"/>
              </p:cNvSpPr>
              <p:nvPr/>
            </p:nvSpPr>
            <p:spPr bwMode="auto">
              <a:xfrm rot="16200000" flipH="1">
                <a:off x="2919" y="1203"/>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52" name="Line 1548">
                <a:extLst>
                  <a:ext uri="{FF2B5EF4-FFF2-40B4-BE49-F238E27FC236}">
                    <a16:creationId xmlns:a16="http://schemas.microsoft.com/office/drawing/2014/main" id="{1AC6FA22-3AFD-0A9F-E5C8-81216BB64F11}"/>
                  </a:ext>
                </a:extLst>
              </p:cNvPr>
              <p:cNvSpPr>
                <a:spLocks noChangeShapeType="1"/>
              </p:cNvSpPr>
              <p:nvPr/>
            </p:nvSpPr>
            <p:spPr bwMode="auto">
              <a:xfrm rot="16200000" flipV="1">
                <a:off x="2799" y="3189"/>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53" name="Line 1549">
                <a:extLst>
                  <a:ext uri="{FF2B5EF4-FFF2-40B4-BE49-F238E27FC236}">
                    <a16:creationId xmlns:a16="http://schemas.microsoft.com/office/drawing/2014/main" id="{7099AFF7-B956-A50C-C795-04976D5D49C7}"/>
                  </a:ext>
                </a:extLst>
              </p:cNvPr>
              <p:cNvSpPr>
                <a:spLocks noChangeShapeType="1"/>
              </p:cNvSpPr>
              <p:nvPr/>
            </p:nvSpPr>
            <p:spPr bwMode="auto">
              <a:xfrm rot="-5400000" flipH="1" flipV="1">
                <a:off x="2798" y="1208"/>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54" name="Line 1550">
                <a:extLst>
                  <a:ext uri="{FF2B5EF4-FFF2-40B4-BE49-F238E27FC236}">
                    <a16:creationId xmlns:a16="http://schemas.microsoft.com/office/drawing/2014/main" id="{A671706F-AB14-E7F0-0FCA-0531289D1F5E}"/>
                  </a:ext>
                </a:extLst>
              </p:cNvPr>
              <p:cNvSpPr>
                <a:spLocks noChangeShapeType="1"/>
              </p:cNvSpPr>
              <p:nvPr/>
            </p:nvSpPr>
            <p:spPr bwMode="auto">
              <a:xfrm rot="-5400000">
                <a:off x="3197"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55" name="Line 1551">
                <a:extLst>
                  <a:ext uri="{FF2B5EF4-FFF2-40B4-BE49-F238E27FC236}">
                    <a16:creationId xmlns:a16="http://schemas.microsoft.com/office/drawing/2014/main" id="{03E841D3-784C-FCD8-3C20-7D0ADBB1DCBD}"/>
                  </a:ext>
                </a:extLst>
              </p:cNvPr>
              <p:cNvSpPr>
                <a:spLocks noChangeShapeType="1"/>
              </p:cNvSpPr>
              <p:nvPr/>
            </p:nvSpPr>
            <p:spPr bwMode="auto">
              <a:xfrm rot="-5400000">
                <a:off x="3198"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56" name="Line 1552">
                <a:extLst>
                  <a:ext uri="{FF2B5EF4-FFF2-40B4-BE49-F238E27FC236}">
                    <a16:creationId xmlns:a16="http://schemas.microsoft.com/office/drawing/2014/main" id="{21651949-E4BD-7053-437A-7DF662A9300A}"/>
                  </a:ext>
                </a:extLst>
              </p:cNvPr>
              <p:cNvSpPr>
                <a:spLocks noChangeShapeType="1"/>
              </p:cNvSpPr>
              <p:nvPr/>
            </p:nvSpPr>
            <p:spPr bwMode="auto">
              <a:xfrm rot="16200000" flipH="1">
                <a:off x="1804"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57" name="Line 1553">
                <a:extLst>
                  <a:ext uri="{FF2B5EF4-FFF2-40B4-BE49-F238E27FC236}">
                    <a16:creationId xmlns:a16="http://schemas.microsoft.com/office/drawing/2014/main" id="{5F53870E-C329-C147-C981-FC8EA8E4871C}"/>
                  </a:ext>
                </a:extLst>
              </p:cNvPr>
              <p:cNvSpPr>
                <a:spLocks noChangeShapeType="1"/>
              </p:cNvSpPr>
              <p:nvPr/>
            </p:nvSpPr>
            <p:spPr bwMode="auto">
              <a:xfrm rot="16200000" flipH="1">
                <a:off x="1803"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58" name="Line 1554">
                <a:extLst>
                  <a:ext uri="{FF2B5EF4-FFF2-40B4-BE49-F238E27FC236}">
                    <a16:creationId xmlns:a16="http://schemas.microsoft.com/office/drawing/2014/main" id="{25D7C381-93CE-50B9-2898-26D23D9F0FA3}"/>
                  </a:ext>
                </a:extLst>
              </p:cNvPr>
              <p:cNvSpPr>
                <a:spLocks noChangeShapeType="1"/>
              </p:cNvSpPr>
              <p:nvPr/>
            </p:nvSpPr>
            <p:spPr bwMode="auto">
              <a:xfrm rot="16200000" flipH="1">
                <a:off x="2069"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59" name="Line 1555">
                <a:extLst>
                  <a:ext uri="{FF2B5EF4-FFF2-40B4-BE49-F238E27FC236}">
                    <a16:creationId xmlns:a16="http://schemas.microsoft.com/office/drawing/2014/main" id="{DF2BA00F-5101-C2C9-7FC3-4BD2BAF91B7D}"/>
                  </a:ext>
                </a:extLst>
              </p:cNvPr>
              <p:cNvSpPr>
                <a:spLocks noChangeShapeType="1"/>
              </p:cNvSpPr>
              <p:nvPr/>
            </p:nvSpPr>
            <p:spPr bwMode="auto">
              <a:xfrm rot="16200000" flipH="1">
                <a:off x="2074"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60" name="Line 1556">
                <a:extLst>
                  <a:ext uri="{FF2B5EF4-FFF2-40B4-BE49-F238E27FC236}">
                    <a16:creationId xmlns:a16="http://schemas.microsoft.com/office/drawing/2014/main" id="{175B7CEC-2B27-C9C9-9B6F-BA7C1F3CE410}"/>
                  </a:ext>
                </a:extLst>
              </p:cNvPr>
              <p:cNvSpPr>
                <a:spLocks noChangeShapeType="1"/>
              </p:cNvSpPr>
              <p:nvPr/>
            </p:nvSpPr>
            <p:spPr bwMode="auto">
              <a:xfrm rot="-5400000">
                <a:off x="3721"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61" name="Line 1557">
                <a:extLst>
                  <a:ext uri="{FF2B5EF4-FFF2-40B4-BE49-F238E27FC236}">
                    <a16:creationId xmlns:a16="http://schemas.microsoft.com/office/drawing/2014/main" id="{890696D4-276D-1CAF-7717-B765F03A2AC7}"/>
                  </a:ext>
                </a:extLst>
              </p:cNvPr>
              <p:cNvSpPr>
                <a:spLocks noChangeShapeType="1"/>
              </p:cNvSpPr>
              <p:nvPr/>
            </p:nvSpPr>
            <p:spPr bwMode="auto">
              <a:xfrm rot="16200000" flipH="1">
                <a:off x="369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62" name="Line 1558">
                <a:extLst>
                  <a:ext uri="{FF2B5EF4-FFF2-40B4-BE49-F238E27FC236}">
                    <a16:creationId xmlns:a16="http://schemas.microsoft.com/office/drawing/2014/main" id="{8D663202-D7B1-47D7-467D-FD3449DD6D30}"/>
                  </a:ext>
                </a:extLst>
              </p:cNvPr>
              <p:cNvSpPr>
                <a:spLocks noChangeShapeType="1"/>
              </p:cNvSpPr>
              <p:nvPr/>
            </p:nvSpPr>
            <p:spPr bwMode="auto">
              <a:xfrm rot="-5400000" flipH="1" flipV="1">
                <a:off x="190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63" name="Line 1559">
                <a:extLst>
                  <a:ext uri="{FF2B5EF4-FFF2-40B4-BE49-F238E27FC236}">
                    <a16:creationId xmlns:a16="http://schemas.microsoft.com/office/drawing/2014/main" id="{73FA0A04-9135-E56A-321D-7D880B8B5093}"/>
                  </a:ext>
                </a:extLst>
              </p:cNvPr>
              <p:cNvSpPr>
                <a:spLocks noChangeShapeType="1"/>
              </p:cNvSpPr>
              <p:nvPr/>
            </p:nvSpPr>
            <p:spPr bwMode="auto">
              <a:xfrm rot="-5400000" flipH="1" flipV="1">
                <a:off x="369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64" name="Line 1560">
                <a:extLst>
                  <a:ext uri="{FF2B5EF4-FFF2-40B4-BE49-F238E27FC236}">
                    <a16:creationId xmlns:a16="http://schemas.microsoft.com/office/drawing/2014/main" id="{29E7F7E1-EAC6-44F1-5C29-5CBB148CE05F}"/>
                  </a:ext>
                </a:extLst>
              </p:cNvPr>
              <p:cNvSpPr>
                <a:spLocks noChangeShapeType="1"/>
              </p:cNvSpPr>
              <p:nvPr/>
            </p:nvSpPr>
            <p:spPr bwMode="auto">
              <a:xfrm rot="16200000" flipH="1">
                <a:off x="190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65" name="Line 1561">
                <a:extLst>
                  <a:ext uri="{FF2B5EF4-FFF2-40B4-BE49-F238E27FC236}">
                    <a16:creationId xmlns:a16="http://schemas.microsoft.com/office/drawing/2014/main" id="{64CD3120-BF44-698C-E88A-BADB86925103}"/>
                  </a:ext>
                </a:extLst>
              </p:cNvPr>
              <p:cNvSpPr>
                <a:spLocks noChangeShapeType="1"/>
              </p:cNvSpPr>
              <p:nvPr/>
            </p:nvSpPr>
            <p:spPr bwMode="auto">
              <a:xfrm rot="16200000" flipV="1">
                <a:off x="3553" y="2735"/>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66" name="Line 1562">
                <a:extLst>
                  <a:ext uri="{FF2B5EF4-FFF2-40B4-BE49-F238E27FC236}">
                    <a16:creationId xmlns:a16="http://schemas.microsoft.com/office/drawing/2014/main" id="{4269503C-D445-E09F-4C14-67C56EE8E091}"/>
                  </a:ext>
                </a:extLst>
              </p:cNvPr>
              <p:cNvSpPr>
                <a:spLocks noChangeShapeType="1"/>
              </p:cNvSpPr>
              <p:nvPr/>
            </p:nvSpPr>
            <p:spPr bwMode="auto">
              <a:xfrm rot="-5400000" flipH="1" flipV="1">
                <a:off x="2032" y="1640"/>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67" name="Line 1563">
                <a:extLst>
                  <a:ext uri="{FF2B5EF4-FFF2-40B4-BE49-F238E27FC236}">
                    <a16:creationId xmlns:a16="http://schemas.microsoft.com/office/drawing/2014/main" id="{75FE6D2A-B59F-8532-CC1E-0AF29EC05161}"/>
                  </a:ext>
                </a:extLst>
              </p:cNvPr>
              <p:cNvSpPr>
                <a:spLocks noChangeShapeType="1"/>
              </p:cNvSpPr>
              <p:nvPr/>
            </p:nvSpPr>
            <p:spPr bwMode="auto">
              <a:xfrm rot="-5400000" flipH="1" flipV="1">
                <a:off x="3552" y="1640"/>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68" name="Line 1564">
                <a:extLst>
                  <a:ext uri="{FF2B5EF4-FFF2-40B4-BE49-F238E27FC236}">
                    <a16:creationId xmlns:a16="http://schemas.microsoft.com/office/drawing/2014/main" id="{95FFCB94-528A-A08C-63FC-4ECCDEEF2D2B}"/>
                  </a:ext>
                </a:extLst>
              </p:cNvPr>
              <p:cNvSpPr>
                <a:spLocks noChangeShapeType="1"/>
              </p:cNvSpPr>
              <p:nvPr/>
            </p:nvSpPr>
            <p:spPr bwMode="auto">
              <a:xfrm rot="16200000" flipV="1">
                <a:off x="2033" y="2735"/>
                <a:ext cx="81"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69" name="Line 1565">
                <a:extLst>
                  <a:ext uri="{FF2B5EF4-FFF2-40B4-BE49-F238E27FC236}">
                    <a16:creationId xmlns:a16="http://schemas.microsoft.com/office/drawing/2014/main" id="{F288CF49-A337-D014-945B-9870509F1CDC}"/>
                  </a:ext>
                </a:extLst>
              </p:cNvPr>
              <p:cNvSpPr>
                <a:spLocks noChangeShapeType="1"/>
              </p:cNvSpPr>
              <p:nvPr/>
            </p:nvSpPr>
            <p:spPr bwMode="auto">
              <a:xfrm rot="-5400000">
                <a:off x="2448"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70" name="Line 1566">
                <a:extLst>
                  <a:ext uri="{FF2B5EF4-FFF2-40B4-BE49-F238E27FC236}">
                    <a16:creationId xmlns:a16="http://schemas.microsoft.com/office/drawing/2014/main" id="{A51D4999-5CE3-4AA2-3219-DF729CFF0294}"/>
                  </a:ext>
                </a:extLst>
              </p:cNvPr>
              <p:cNvSpPr>
                <a:spLocks noChangeShapeType="1"/>
              </p:cNvSpPr>
              <p:nvPr/>
            </p:nvSpPr>
            <p:spPr bwMode="auto">
              <a:xfrm rot="-5400000">
                <a:off x="2449"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71" name="Line 1567">
                <a:extLst>
                  <a:ext uri="{FF2B5EF4-FFF2-40B4-BE49-F238E27FC236}">
                    <a16:creationId xmlns:a16="http://schemas.microsoft.com/office/drawing/2014/main" id="{AF5D7C9C-E6C6-A8A0-AB6F-61507CBB0113}"/>
                  </a:ext>
                </a:extLst>
              </p:cNvPr>
              <p:cNvSpPr>
                <a:spLocks noChangeShapeType="1"/>
              </p:cNvSpPr>
              <p:nvPr/>
            </p:nvSpPr>
            <p:spPr bwMode="auto">
              <a:xfrm rot="-5400000">
                <a:off x="1930"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72" name="Line 1568">
                <a:extLst>
                  <a:ext uri="{FF2B5EF4-FFF2-40B4-BE49-F238E27FC236}">
                    <a16:creationId xmlns:a16="http://schemas.microsoft.com/office/drawing/2014/main" id="{A0CD44AB-DB19-267F-0289-B9BA186251AB}"/>
                  </a:ext>
                </a:extLst>
              </p:cNvPr>
              <p:cNvSpPr>
                <a:spLocks noChangeShapeType="1"/>
              </p:cNvSpPr>
              <p:nvPr/>
            </p:nvSpPr>
            <p:spPr bwMode="auto">
              <a:xfrm rot="-5400000">
                <a:off x="1931"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73" name="Line 1569">
                <a:extLst>
                  <a:ext uri="{FF2B5EF4-FFF2-40B4-BE49-F238E27FC236}">
                    <a16:creationId xmlns:a16="http://schemas.microsoft.com/office/drawing/2014/main" id="{D9ECFFD7-1E50-2105-F863-4567BE12A8AE}"/>
                  </a:ext>
                </a:extLst>
              </p:cNvPr>
              <p:cNvSpPr>
                <a:spLocks noChangeShapeType="1"/>
              </p:cNvSpPr>
              <p:nvPr/>
            </p:nvSpPr>
            <p:spPr bwMode="auto">
              <a:xfrm rot="-5400000" flipH="1" flipV="1">
                <a:off x="3300"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74" name="Line 1570">
                <a:extLst>
                  <a:ext uri="{FF2B5EF4-FFF2-40B4-BE49-F238E27FC236}">
                    <a16:creationId xmlns:a16="http://schemas.microsoft.com/office/drawing/2014/main" id="{E3B1510B-B557-8DDA-885E-00D5BDCEE9CC}"/>
                  </a:ext>
                </a:extLst>
              </p:cNvPr>
              <p:cNvSpPr>
                <a:spLocks noChangeShapeType="1"/>
              </p:cNvSpPr>
              <p:nvPr/>
            </p:nvSpPr>
            <p:spPr bwMode="auto">
              <a:xfrm rot="-5400000" flipH="1" flipV="1">
                <a:off x="2298"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75" name="Line 1571">
                <a:extLst>
                  <a:ext uri="{FF2B5EF4-FFF2-40B4-BE49-F238E27FC236}">
                    <a16:creationId xmlns:a16="http://schemas.microsoft.com/office/drawing/2014/main" id="{638FF613-5C3D-9E79-873B-59DC750CC5CF}"/>
                  </a:ext>
                </a:extLst>
              </p:cNvPr>
              <p:cNvSpPr>
                <a:spLocks noChangeShapeType="1"/>
              </p:cNvSpPr>
              <p:nvPr/>
            </p:nvSpPr>
            <p:spPr bwMode="auto">
              <a:xfrm rot="16200000" flipV="1">
                <a:off x="3294"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76" name="Line 1572">
                <a:extLst>
                  <a:ext uri="{FF2B5EF4-FFF2-40B4-BE49-F238E27FC236}">
                    <a16:creationId xmlns:a16="http://schemas.microsoft.com/office/drawing/2014/main" id="{5E0FE5B8-E8B5-073F-4AB4-E6B7EEA73296}"/>
                  </a:ext>
                </a:extLst>
              </p:cNvPr>
              <p:cNvSpPr>
                <a:spLocks noChangeShapeType="1"/>
              </p:cNvSpPr>
              <p:nvPr/>
            </p:nvSpPr>
            <p:spPr bwMode="auto">
              <a:xfrm rot="16200000" flipV="1">
                <a:off x="2292"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77" name="Line 1573">
                <a:extLst>
                  <a:ext uri="{FF2B5EF4-FFF2-40B4-BE49-F238E27FC236}">
                    <a16:creationId xmlns:a16="http://schemas.microsoft.com/office/drawing/2014/main" id="{6DFFAE0C-50FA-5945-AE3D-0D54EE96F27A}"/>
                  </a:ext>
                </a:extLst>
              </p:cNvPr>
              <p:cNvSpPr>
                <a:spLocks noChangeShapeType="1"/>
              </p:cNvSpPr>
              <p:nvPr/>
            </p:nvSpPr>
            <p:spPr bwMode="auto">
              <a:xfrm rot="-5400000">
                <a:off x="2944"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78" name="Line 1574">
                <a:extLst>
                  <a:ext uri="{FF2B5EF4-FFF2-40B4-BE49-F238E27FC236}">
                    <a16:creationId xmlns:a16="http://schemas.microsoft.com/office/drawing/2014/main" id="{1B7E621C-002F-ACAB-E4D0-7F55365F3DF2}"/>
                  </a:ext>
                </a:extLst>
              </p:cNvPr>
              <p:cNvSpPr>
                <a:spLocks noChangeShapeType="1"/>
              </p:cNvSpPr>
              <p:nvPr/>
            </p:nvSpPr>
            <p:spPr bwMode="auto">
              <a:xfrm rot="-5400000">
                <a:off x="2943"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79" name="Line 1575">
                <a:extLst>
                  <a:ext uri="{FF2B5EF4-FFF2-40B4-BE49-F238E27FC236}">
                    <a16:creationId xmlns:a16="http://schemas.microsoft.com/office/drawing/2014/main" id="{8F9DC5FA-0BBB-A9DC-926B-824957EEF51E}"/>
                  </a:ext>
                </a:extLst>
              </p:cNvPr>
              <p:cNvSpPr>
                <a:spLocks noChangeShapeType="1"/>
              </p:cNvSpPr>
              <p:nvPr/>
            </p:nvSpPr>
            <p:spPr bwMode="auto">
              <a:xfrm rot="-5400000" flipH="1" flipV="1">
                <a:off x="369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80" name="Line 1576">
                <a:extLst>
                  <a:ext uri="{FF2B5EF4-FFF2-40B4-BE49-F238E27FC236}">
                    <a16:creationId xmlns:a16="http://schemas.microsoft.com/office/drawing/2014/main" id="{46B081DD-02F4-438D-8132-1036916FF884}"/>
                  </a:ext>
                </a:extLst>
              </p:cNvPr>
              <p:cNvSpPr>
                <a:spLocks noChangeShapeType="1"/>
              </p:cNvSpPr>
              <p:nvPr/>
            </p:nvSpPr>
            <p:spPr bwMode="auto">
              <a:xfrm rot="16200000" flipH="1">
                <a:off x="369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81" name="Line 1577">
                <a:extLst>
                  <a:ext uri="{FF2B5EF4-FFF2-40B4-BE49-F238E27FC236}">
                    <a16:creationId xmlns:a16="http://schemas.microsoft.com/office/drawing/2014/main" id="{A1C47D07-87C3-B2E9-A85B-37A3D2611A7A}"/>
                  </a:ext>
                </a:extLst>
              </p:cNvPr>
              <p:cNvSpPr>
                <a:spLocks noChangeShapeType="1"/>
              </p:cNvSpPr>
              <p:nvPr/>
            </p:nvSpPr>
            <p:spPr bwMode="auto">
              <a:xfrm rot="-5400000" flipH="1" flipV="1">
                <a:off x="190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82" name="Line 1578">
                <a:extLst>
                  <a:ext uri="{FF2B5EF4-FFF2-40B4-BE49-F238E27FC236}">
                    <a16:creationId xmlns:a16="http://schemas.microsoft.com/office/drawing/2014/main" id="{5FC02214-1151-EA6C-56F5-7EEB9BA8F96D}"/>
                  </a:ext>
                </a:extLst>
              </p:cNvPr>
              <p:cNvSpPr>
                <a:spLocks noChangeShapeType="1"/>
              </p:cNvSpPr>
              <p:nvPr/>
            </p:nvSpPr>
            <p:spPr bwMode="auto">
              <a:xfrm rot="16200000" flipH="1">
                <a:off x="190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83" name="Line 1579">
                <a:extLst>
                  <a:ext uri="{FF2B5EF4-FFF2-40B4-BE49-F238E27FC236}">
                    <a16:creationId xmlns:a16="http://schemas.microsoft.com/office/drawing/2014/main" id="{DC933657-DE02-FE0F-2A63-75441765E864}"/>
                  </a:ext>
                </a:extLst>
              </p:cNvPr>
              <p:cNvSpPr>
                <a:spLocks noChangeShapeType="1"/>
              </p:cNvSpPr>
              <p:nvPr/>
            </p:nvSpPr>
            <p:spPr bwMode="auto">
              <a:xfrm rot="-5400000">
                <a:off x="2701" y="1375"/>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84" name="Line 1580">
                <a:extLst>
                  <a:ext uri="{FF2B5EF4-FFF2-40B4-BE49-F238E27FC236}">
                    <a16:creationId xmlns:a16="http://schemas.microsoft.com/office/drawing/2014/main" id="{3150B7F3-B74C-016C-9BDB-CA3E1AE0C10D}"/>
                  </a:ext>
                </a:extLst>
              </p:cNvPr>
              <p:cNvSpPr>
                <a:spLocks noChangeShapeType="1"/>
              </p:cNvSpPr>
              <p:nvPr/>
            </p:nvSpPr>
            <p:spPr bwMode="auto">
              <a:xfrm rot="-5400000">
                <a:off x="2702" y="3137"/>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85" name="Line 1581">
                <a:extLst>
                  <a:ext uri="{FF2B5EF4-FFF2-40B4-BE49-F238E27FC236}">
                    <a16:creationId xmlns:a16="http://schemas.microsoft.com/office/drawing/2014/main" id="{98DD063D-C0B7-BFF6-0E6A-A43E32BE350B}"/>
                  </a:ext>
                </a:extLst>
              </p:cNvPr>
              <p:cNvSpPr>
                <a:spLocks noChangeShapeType="1"/>
              </p:cNvSpPr>
              <p:nvPr/>
            </p:nvSpPr>
            <p:spPr bwMode="auto">
              <a:xfrm rot="16200000" flipH="1">
                <a:off x="3324"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86" name="Line 1582">
                <a:extLst>
                  <a:ext uri="{FF2B5EF4-FFF2-40B4-BE49-F238E27FC236}">
                    <a16:creationId xmlns:a16="http://schemas.microsoft.com/office/drawing/2014/main" id="{302CB63C-BF26-EF40-1CFF-8AE0AB3FB8C1}"/>
                  </a:ext>
                </a:extLst>
              </p:cNvPr>
              <p:cNvSpPr>
                <a:spLocks noChangeShapeType="1"/>
              </p:cNvSpPr>
              <p:nvPr/>
            </p:nvSpPr>
            <p:spPr bwMode="auto">
              <a:xfrm rot="16200000" flipH="1">
                <a:off x="3329"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87" name="Line 1583">
                <a:extLst>
                  <a:ext uri="{FF2B5EF4-FFF2-40B4-BE49-F238E27FC236}">
                    <a16:creationId xmlns:a16="http://schemas.microsoft.com/office/drawing/2014/main" id="{EF803463-9411-C58C-473B-BA13C29EE429}"/>
                  </a:ext>
                </a:extLst>
              </p:cNvPr>
              <p:cNvSpPr>
                <a:spLocks noChangeShapeType="1"/>
              </p:cNvSpPr>
              <p:nvPr/>
            </p:nvSpPr>
            <p:spPr bwMode="auto">
              <a:xfrm rot="16200000" flipH="1">
                <a:off x="2425"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88" name="Line 1584">
                <a:extLst>
                  <a:ext uri="{FF2B5EF4-FFF2-40B4-BE49-F238E27FC236}">
                    <a16:creationId xmlns:a16="http://schemas.microsoft.com/office/drawing/2014/main" id="{735F6728-7BFE-70EB-AE78-D90D01E95685}"/>
                  </a:ext>
                </a:extLst>
              </p:cNvPr>
              <p:cNvSpPr>
                <a:spLocks noChangeShapeType="1"/>
              </p:cNvSpPr>
              <p:nvPr/>
            </p:nvSpPr>
            <p:spPr bwMode="auto">
              <a:xfrm rot="16200000" flipH="1">
                <a:off x="3174"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89" name="Line 1585">
                <a:extLst>
                  <a:ext uri="{FF2B5EF4-FFF2-40B4-BE49-F238E27FC236}">
                    <a16:creationId xmlns:a16="http://schemas.microsoft.com/office/drawing/2014/main" id="{E4309356-51B0-EEE2-6A31-388DEE3EC397}"/>
                  </a:ext>
                </a:extLst>
              </p:cNvPr>
              <p:cNvSpPr>
                <a:spLocks noChangeShapeType="1"/>
              </p:cNvSpPr>
              <p:nvPr/>
            </p:nvSpPr>
            <p:spPr bwMode="auto">
              <a:xfrm rot="-5400000" flipH="1" flipV="1">
                <a:off x="2419"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90" name="Line 1586">
                <a:extLst>
                  <a:ext uri="{FF2B5EF4-FFF2-40B4-BE49-F238E27FC236}">
                    <a16:creationId xmlns:a16="http://schemas.microsoft.com/office/drawing/2014/main" id="{2C6EA3A0-959C-D62A-4F59-D963C14F48AA}"/>
                  </a:ext>
                </a:extLst>
              </p:cNvPr>
              <p:cNvSpPr>
                <a:spLocks noChangeShapeType="1"/>
              </p:cNvSpPr>
              <p:nvPr/>
            </p:nvSpPr>
            <p:spPr bwMode="auto">
              <a:xfrm rot="-5400000" flipH="1" flipV="1">
                <a:off x="3168"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91" name="Line 1587">
                <a:extLst>
                  <a:ext uri="{FF2B5EF4-FFF2-40B4-BE49-F238E27FC236}">
                    <a16:creationId xmlns:a16="http://schemas.microsoft.com/office/drawing/2014/main" id="{692D1C00-2447-C433-049F-344B385689AC}"/>
                  </a:ext>
                </a:extLst>
              </p:cNvPr>
              <p:cNvSpPr>
                <a:spLocks noChangeShapeType="1"/>
              </p:cNvSpPr>
              <p:nvPr/>
            </p:nvSpPr>
            <p:spPr bwMode="auto">
              <a:xfrm rot="16200000" flipH="1">
                <a:off x="3589"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92" name="Line 1588">
                <a:extLst>
                  <a:ext uri="{FF2B5EF4-FFF2-40B4-BE49-F238E27FC236}">
                    <a16:creationId xmlns:a16="http://schemas.microsoft.com/office/drawing/2014/main" id="{5FA5C90C-1A8F-2CEF-346A-927C3E238F1B}"/>
                  </a:ext>
                </a:extLst>
              </p:cNvPr>
              <p:cNvSpPr>
                <a:spLocks noChangeShapeType="1"/>
              </p:cNvSpPr>
              <p:nvPr/>
            </p:nvSpPr>
            <p:spPr bwMode="auto">
              <a:xfrm rot="16200000" flipH="1">
                <a:off x="3588"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93" name="Line 1589">
                <a:extLst>
                  <a:ext uri="{FF2B5EF4-FFF2-40B4-BE49-F238E27FC236}">
                    <a16:creationId xmlns:a16="http://schemas.microsoft.com/office/drawing/2014/main" id="{96942669-44C6-FF4A-FC7B-CF30AF4E79C9}"/>
                  </a:ext>
                </a:extLst>
              </p:cNvPr>
              <p:cNvSpPr>
                <a:spLocks noChangeShapeType="1"/>
              </p:cNvSpPr>
              <p:nvPr/>
            </p:nvSpPr>
            <p:spPr bwMode="auto">
              <a:xfrm rot="16200000" flipH="1">
                <a:off x="216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94" name="Line 1590">
                <a:extLst>
                  <a:ext uri="{FF2B5EF4-FFF2-40B4-BE49-F238E27FC236}">
                    <a16:creationId xmlns:a16="http://schemas.microsoft.com/office/drawing/2014/main" id="{BEA56C2F-9D07-EC70-3A8B-237BDA694CED}"/>
                  </a:ext>
                </a:extLst>
              </p:cNvPr>
              <p:cNvSpPr>
                <a:spLocks noChangeShapeType="1"/>
              </p:cNvSpPr>
              <p:nvPr/>
            </p:nvSpPr>
            <p:spPr bwMode="auto">
              <a:xfrm rot="-5400000" flipH="1" flipV="1">
                <a:off x="342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95" name="Line 1591">
                <a:extLst>
                  <a:ext uri="{FF2B5EF4-FFF2-40B4-BE49-F238E27FC236}">
                    <a16:creationId xmlns:a16="http://schemas.microsoft.com/office/drawing/2014/main" id="{51BDFB06-DEF7-9868-856A-F6CEE15B4AEC}"/>
                  </a:ext>
                </a:extLst>
              </p:cNvPr>
              <p:cNvSpPr>
                <a:spLocks noChangeShapeType="1"/>
              </p:cNvSpPr>
              <p:nvPr/>
            </p:nvSpPr>
            <p:spPr bwMode="auto">
              <a:xfrm rot="16200000" flipH="1">
                <a:off x="342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96" name="Line 1592">
                <a:extLst>
                  <a:ext uri="{FF2B5EF4-FFF2-40B4-BE49-F238E27FC236}">
                    <a16:creationId xmlns:a16="http://schemas.microsoft.com/office/drawing/2014/main" id="{5F83239E-22FA-390A-D063-8B8988B7274E}"/>
                  </a:ext>
                </a:extLst>
              </p:cNvPr>
              <p:cNvSpPr>
                <a:spLocks noChangeShapeType="1"/>
              </p:cNvSpPr>
              <p:nvPr/>
            </p:nvSpPr>
            <p:spPr bwMode="auto">
              <a:xfrm rot="-5400000" flipH="1" flipV="1">
                <a:off x="216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97" name="Line 1593">
                <a:extLst>
                  <a:ext uri="{FF2B5EF4-FFF2-40B4-BE49-F238E27FC236}">
                    <a16:creationId xmlns:a16="http://schemas.microsoft.com/office/drawing/2014/main" id="{4508E72A-5982-ECF4-07BD-9B4B6DBB5BEC}"/>
                  </a:ext>
                </a:extLst>
              </p:cNvPr>
              <p:cNvSpPr>
                <a:spLocks noChangeShapeType="1"/>
              </p:cNvSpPr>
              <p:nvPr/>
            </p:nvSpPr>
            <p:spPr bwMode="auto">
              <a:xfrm rot="16200000" flipV="1">
                <a:off x="2038" y="1865"/>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98" name="Line 1594">
                <a:extLst>
                  <a:ext uri="{FF2B5EF4-FFF2-40B4-BE49-F238E27FC236}">
                    <a16:creationId xmlns:a16="http://schemas.microsoft.com/office/drawing/2014/main" id="{EC327D03-194B-8DC0-896E-794333BB9240}"/>
                  </a:ext>
                </a:extLst>
              </p:cNvPr>
              <p:cNvSpPr>
                <a:spLocks noChangeShapeType="1"/>
              </p:cNvSpPr>
              <p:nvPr/>
            </p:nvSpPr>
            <p:spPr bwMode="auto">
              <a:xfrm rot="16200000" flipV="1">
                <a:off x="3558" y="1865"/>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899" name="Line 1595">
                <a:extLst>
                  <a:ext uri="{FF2B5EF4-FFF2-40B4-BE49-F238E27FC236}">
                    <a16:creationId xmlns:a16="http://schemas.microsoft.com/office/drawing/2014/main" id="{7035F54E-73EB-2680-4594-729B40C52C7E}"/>
                  </a:ext>
                </a:extLst>
              </p:cNvPr>
              <p:cNvSpPr>
                <a:spLocks noChangeShapeType="1"/>
              </p:cNvSpPr>
              <p:nvPr/>
            </p:nvSpPr>
            <p:spPr bwMode="auto">
              <a:xfrm rot="-5400000" flipH="1" flipV="1">
                <a:off x="2039" y="2510"/>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00" name="Line 1596">
                <a:extLst>
                  <a:ext uri="{FF2B5EF4-FFF2-40B4-BE49-F238E27FC236}">
                    <a16:creationId xmlns:a16="http://schemas.microsoft.com/office/drawing/2014/main" id="{11EFA632-0B0F-0DF3-7FCC-1E6D598EF2FE}"/>
                  </a:ext>
                </a:extLst>
              </p:cNvPr>
              <p:cNvSpPr>
                <a:spLocks noChangeShapeType="1"/>
              </p:cNvSpPr>
              <p:nvPr/>
            </p:nvSpPr>
            <p:spPr bwMode="auto">
              <a:xfrm rot="-5400000" flipH="1" flipV="1">
                <a:off x="3559" y="2510"/>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01" name="Line 1597">
                <a:extLst>
                  <a:ext uri="{FF2B5EF4-FFF2-40B4-BE49-F238E27FC236}">
                    <a16:creationId xmlns:a16="http://schemas.microsoft.com/office/drawing/2014/main" id="{32165D8A-871A-CD74-A5FF-128E0DD3BB96}"/>
                  </a:ext>
                </a:extLst>
              </p:cNvPr>
              <p:cNvSpPr>
                <a:spLocks noChangeShapeType="1"/>
              </p:cNvSpPr>
              <p:nvPr/>
            </p:nvSpPr>
            <p:spPr bwMode="auto">
              <a:xfrm rot="-5400000">
                <a:off x="3451"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02" name="Line 1598">
                <a:extLst>
                  <a:ext uri="{FF2B5EF4-FFF2-40B4-BE49-F238E27FC236}">
                    <a16:creationId xmlns:a16="http://schemas.microsoft.com/office/drawing/2014/main" id="{B1E6EA3A-8640-E781-E003-E4B9CDEDF79B}"/>
                  </a:ext>
                </a:extLst>
              </p:cNvPr>
              <p:cNvSpPr>
                <a:spLocks noChangeShapeType="1"/>
              </p:cNvSpPr>
              <p:nvPr/>
            </p:nvSpPr>
            <p:spPr bwMode="auto">
              <a:xfrm rot="-5400000">
                <a:off x="3450"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03" name="Line 1599">
                <a:extLst>
                  <a:ext uri="{FF2B5EF4-FFF2-40B4-BE49-F238E27FC236}">
                    <a16:creationId xmlns:a16="http://schemas.microsoft.com/office/drawing/2014/main" id="{C2947C2D-9997-0DFB-FE20-A30E1B0446EA}"/>
                  </a:ext>
                </a:extLst>
              </p:cNvPr>
              <p:cNvSpPr>
                <a:spLocks noChangeShapeType="1"/>
              </p:cNvSpPr>
              <p:nvPr/>
            </p:nvSpPr>
            <p:spPr bwMode="auto">
              <a:xfrm rot="-5400000">
                <a:off x="1936"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04" name="Line 1600">
                <a:extLst>
                  <a:ext uri="{FF2B5EF4-FFF2-40B4-BE49-F238E27FC236}">
                    <a16:creationId xmlns:a16="http://schemas.microsoft.com/office/drawing/2014/main" id="{A81AB719-FD36-27B7-1981-300EFEFFAA58}"/>
                  </a:ext>
                </a:extLst>
              </p:cNvPr>
              <p:cNvSpPr>
                <a:spLocks noChangeShapeType="1"/>
              </p:cNvSpPr>
              <p:nvPr/>
            </p:nvSpPr>
            <p:spPr bwMode="auto">
              <a:xfrm rot="-5400000" flipH="1" flipV="1">
                <a:off x="3047"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05" name="Line 1601">
                <a:extLst>
                  <a:ext uri="{FF2B5EF4-FFF2-40B4-BE49-F238E27FC236}">
                    <a16:creationId xmlns:a16="http://schemas.microsoft.com/office/drawing/2014/main" id="{75DDC277-86C5-30F6-21D6-E3E742883DBC}"/>
                  </a:ext>
                </a:extLst>
              </p:cNvPr>
              <p:cNvSpPr>
                <a:spLocks noChangeShapeType="1"/>
              </p:cNvSpPr>
              <p:nvPr/>
            </p:nvSpPr>
            <p:spPr bwMode="auto">
              <a:xfrm rot="-5400000" flipH="1" flipV="1">
                <a:off x="2552" y="2964"/>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06" name="Line 1602">
                <a:extLst>
                  <a:ext uri="{FF2B5EF4-FFF2-40B4-BE49-F238E27FC236}">
                    <a16:creationId xmlns:a16="http://schemas.microsoft.com/office/drawing/2014/main" id="{F9D8CCC7-B468-1A44-C367-74616624054C}"/>
                  </a:ext>
                </a:extLst>
              </p:cNvPr>
              <p:cNvSpPr>
                <a:spLocks noChangeShapeType="1"/>
              </p:cNvSpPr>
              <p:nvPr/>
            </p:nvSpPr>
            <p:spPr bwMode="auto">
              <a:xfrm rot="16200000" flipV="1">
                <a:off x="2546"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07" name="Line 1603">
                <a:extLst>
                  <a:ext uri="{FF2B5EF4-FFF2-40B4-BE49-F238E27FC236}">
                    <a16:creationId xmlns:a16="http://schemas.microsoft.com/office/drawing/2014/main" id="{0D4E5DD2-AF34-8F84-C444-A84AADD7B945}"/>
                  </a:ext>
                </a:extLst>
              </p:cNvPr>
              <p:cNvSpPr>
                <a:spLocks noChangeShapeType="1"/>
              </p:cNvSpPr>
              <p:nvPr/>
            </p:nvSpPr>
            <p:spPr bwMode="auto">
              <a:xfrm rot="16200000" flipV="1">
                <a:off x="3041" y="1427"/>
                <a:ext cx="80"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08" name="Line 1604">
                <a:extLst>
                  <a:ext uri="{FF2B5EF4-FFF2-40B4-BE49-F238E27FC236}">
                    <a16:creationId xmlns:a16="http://schemas.microsoft.com/office/drawing/2014/main" id="{7952DEAF-E490-4FF5-BF26-117B72EE300E}"/>
                  </a:ext>
                </a:extLst>
              </p:cNvPr>
              <p:cNvSpPr>
                <a:spLocks noChangeShapeType="1"/>
              </p:cNvSpPr>
              <p:nvPr/>
            </p:nvSpPr>
            <p:spPr bwMode="auto">
              <a:xfrm rot="16200000" flipH="1">
                <a:off x="2322"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09" name="Line 1605">
                <a:extLst>
                  <a:ext uri="{FF2B5EF4-FFF2-40B4-BE49-F238E27FC236}">
                    <a16:creationId xmlns:a16="http://schemas.microsoft.com/office/drawing/2014/main" id="{E171749B-534E-6B55-61F9-39C92300F658}"/>
                  </a:ext>
                </a:extLst>
              </p:cNvPr>
              <p:cNvSpPr>
                <a:spLocks noChangeShapeType="1"/>
              </p:cNvSpPr>
              <p:nvPr/>
            </p:nvSpPr>
            <p:spPr bwMode="auto">
              <a:xfrm rot="16200000" flipH="1">
                <a:off x="2327"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10" name="Line 1606">
                <a:extLst>
                  <a:ext uri="{FF2B5EF4-FFF2-40B4-BE49-F238E27FC236}">
                    <a16:creationId xmlns:a16="http://schemas.microsoft.com/office/drawing/2014/main" id="{274F40CA-3BA6-AF45-94AE-72E2D43DC9F1}"/>
                  </a:ext>
                </a:extLst>
              </p:cNvPr>
              <p:cNvSpPr>
                <a:spLocks noChangeShapeType="1"/>
              </p:cNvSpPr>
              <p:nvPr/>
            </p:nvSpPr>
            <p:spPr bwMode="auto">
              <a:xfrm rot="16200000" flipH="1">
                <a:off x="2678"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11" name="Line 1607">
                <a:extLst>
                  <a:ext uri="{FF2B5EF4-FFF2-40B4-BE49-F238E27FC236}">
                    <a16:creationId xmlns:a16="http://schemas.microsoft.com/office/drawing/2014/main" id="{F2EF09D7-5B87-B2F8-6C79-FF9223EBFB62}"/>
                  </a:ext>
                </a:extLst>
              </p:cNvPr>
              <p:cNvSpPr>
                <a:spLocks noChangeShapeType="1"/>
              </p:cNvSpPr>
              <p:nvPr/>
            </p:nvSpPr>
            <p:spPr bwMode="auto">
              <a:xfrm rot="16200000" flipH="1">
                <a:off x="2920" y="2965"/>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12" name="Line 1608">
                <a:extLst>
                  <a:ext uri="{FF2B5EF4-FFF2-40B4-BE49-F238E27FC236}">
                    <a16:creationId xmlns:a16="http://schemas.microsoft.com/office/drawing/2014/main" id="{63EECC8F-E5F0-878B-8BB6-C8C52C675A86}"/>
                  </a:ext>
                </a:extLst>
              </p:cNvPr>
              <p:cNvSpPr>
                <a:spLocks noChangeShapeType="1"/>
              </p:cNvSpPr>
              <p:nvPr/>
            </p:nvSpPr>
            <p:spPr bwMode="auto">
              <a:xfrm rot="-5400000" flipH="1" flipV="1">
                <a:off x="2672"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13" name="Line 1609">
                <a:extLst>
                  <a:ext uri="{FF2B5EF4-FFF2-40B4-BE49-F238E27FC236}">
                    <a16:creationId xmlns:a16="http://schemas.microsoft.com/office/drawing/2014/main" id="{00589EF4-0B35-A618-6BC5-582868DA12AE}"/>
                  </a:ext>
                </a:extLst>
              </p:cNvPr>
              <p:cNvSpPr>
                <a:spLocks noChangeShapeType="1"/>
              </p:cNvSpPr>
              <p:nvPr/>
            </p:nvSpPr>
            <p:spPr bwMode="auto">
              <a:xfrm rot="-5400000" flipH="1" flipV="1">
                <a:off x="2914" y="1428"/>
                <a:ext cx="80"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14" name="Line 1610">
                <a:extLst>
                  <a:ext uri="{FF2B5EF4-FFF2-40B4-BE49-F238E27FC236}">
                    <a16:creationId xmlns:a16="http://schemas.microsoft.com/office/drawing/2014/main" id="{C7680D68-30DF-884B-EDAE-D7D81F3F3F10}"/>
                  </a:ext>
                </a:extLst>
              </p:cNvPr>
              <p:cNvSpPr>
                <a:spLocks noChangeShapeType="1"/>
              </p:cNvSpPr>
              <p:nvPr/>
            </p:nvSpPr>
            <p:spPr bwMode="auto">
              <a:xfrm rot="-5400000" flipH="1" flipV="1">
                <a:off x="2799" y="2970"/>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15" name="Line 1611">
                <a:extLst>
                  <a:ext uri="{FF2B5EF4-FFF2-40B4-BE49-F238E27FC236}">
                    <a16:creationId xmlns:a16="http://schemas.microsoft.com/office/drawing/2014/main" id="{C079CCCD-1EB4-A870-447E-C28A2242FB9B}"/>
                  </a:ext>
                </a:extLst>
              </p:cNvPr>
              <p:cNvSpPr>
                <a:spLocks noChangeShapeType="1"/>
              </p:cNvSpPr>
              <p:nvPr/>
            </p:nvSpPr>
            <p:spPr bwMode="auto">
              <a:xfrm rot="16200000" flipV="1">
                <a:off x="2793" y="1433"/>
                <a:ext cx="80"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16" name="Line 1612">
                <a:extLst>
                  <a:ext uri="{FF2B5EF4-FFF2-40B4-BE49-F238E27FC236}">
                    <a16:creationId xmlns:a16="http://schemas.microsoft.com/office/drawing/2014/main" id="{5653ED75-B99B-957D-2D8A-B004ACCDEC5C}"/>
                  </a:ext>
                </a:extLst>
              </p:cNvPr>
              <p:cNvSpPr>
                <a:spLocks noChangeShapeType="1"/>
              </p:cNvSpPr>
              <p:nvPr/>
            </p:nvSpPr>
            <p:spPr bwMode="auto">
              <a:xfrm rot="16200000" flipV="1">
                <a:off x="3559" y="2291"/>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17" name="Line 1613">
                <a:extLst>
                  <a:ext uri="{FF2B5EF4-FFF2-40B4-BE49-F238E27FC236}">
                    <a16:creationId xmlns:a16="http://schemas.microsoft.com/office/drawing/2014/main" id="{7571F3FB-6940-3CD6-17A1-86207575398C}"/>
                  </a:ext>
                </a:extLst>
              </p:cNvPr>
              <p:cNvSpPr>
                <a:spLocks noChangeShapeType="1"/>
              </p:cNvSpPr>
              <p:nvPr/>
            </p:nvSpPr>
            <p:spPr bwMode="auto">
              <a:xfrm rot="16200000" flipV="1">
                <a:off x="2039" y="2291"/>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18" name="Line 1614">
                <a:extLst>
                  <a:ext uri="{FF2B5EF4-FFF2-40B4-BE49-F238E27FC236}">
                    <a16:creationId xmlns:a16="http://schemas.microsoft.com/office/drawing/2014/main" id="{3AE5E683-F029-7C24-AF4E-DBE286470322}"/>
                  </a:ext>
                </a:extLst>
              </p:cNvPr>
              <p:cNvSpPr>
                <a:spLocks noChangeShapeType="1"/>
              </p:cNvSpPr>
              <p:nvPr/>
            </p:nvSpPr>
            <p:spPr bwMode="auto">
              <a:xfrm rot="-5400000" flipH="1" flipV="1">
                <a:off x="2038" y="2084"/>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19" name="Line 1615">
                <a:extLst>
                  <a:ext uri="{FF2B5EF4-FFF2-40B4-BE49-F238E27FC236}">
                    <a16:creationId xmlns:a16="http://schemas.microsoft.com/office/drawing/2014/main" id="{2725A0B2-6A32-0B90-3501-1399FC21F70F}"/>
                  </a:ext>
                </a:extLst>
              </p:cNvPr>
              <p:cNvSpPr>
                <a:spLocks noChangeShapeType="1"/>
              </p:cNvSpPr>
              <p:nvPr/>
            </p:nvSpPr>
            <p:spPr bwMode="auto">
              <a:xfrm rot="-5400000" flipH="1" flipV="1">
                <a:off x="3558" y="2084"/>
                <a:ext cx="69" cy="138"/>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20" name="Line 1616">
                <a:extLst>
                  <a:ext uri="{FF2B5EF4-FFF2-40B4-BE49-F238E27FC236}">
                    <a16:creationId xmlns:a16="http://schemas.microsoft.com/office/drawing/2014/main" id="{BBDD006E-DA08-8272-1E9B-0FC660D02C63}"/>
                  </a:ext>
                </a:extLst>
              </p:cNvPr>
              <p:cNvSpPr>
                <a:spLocks noChangeShapeType="1"/>
              </p:cNvSpPr>
              <p:nvPr/>
            </p:nvSpPr>
            <p:spPr bwMode="auto">
              <a:xfrm rot="16200000" flipV="1">
                <a:off x="2292"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21" name="Line 1617">
                <a:extLst>
                  <a:ext uri="{FF2B5EF4-FFF2-40B4-BE49-F238E27FC236}">
                    <a16:creationId xmlns:a16="http://schemas.microsoft.com/office/drawing/2014/main" id="{7E719821-185E-C4BD-AD5A-745EE8646762}"/>
                  </a:ext>
                </a:extLst>
              </p:cNvPr>
              <p:cNvSpPr>
                <a:spLocks noChangeShapeType="1"/>
              </p:cNvSpPr>
              <p:nvPr/>
            </p:nvSpPr>
            <p:spPr bwMode="auto">
              <a:xfrm rot="-5400000" flipH="1" flipV="1">
                <a:off x="2291"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22" name="Line 1618">
                <a:extLst>
                  <a:ext uri="{FF2B5EF4-FFF2-40B4-BE49-F238E27FC236}">
                    <a16:creationId xmlns:a16="http://schemas.microsoft.com/office/drawing/2014/main" id="{DD2060E0-7857-6631-6B43-55F3700EF920}"/>
                  </a:ext>
                </a:extLst>
              </p:cNvPr>
              <p:cNvSpPr>
                <a:spLocks noChangeShapeType="1"/>
              </p:cNvSpPr>
              <p:nvPr/>
            </p:nvSpPr>
            <p:spPr bwMode="auto">
              <a:xfrm rot="16200000" flipV="1">
                <a:off x="3294"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23" name="Line 1619">
                <a:extLst>
                  <a:ext uri="{FF2B5EF4-FFF2-40B4-BE49-F238E27FC236}">
                    <a16:creationId xmlns:a16="http://schemas.microsoft.com/office/drawing/2014/main" id="{26527876-8C1F-4685-6CCB-60F0AC8FCDDB}"/>
                  </a:ext>
                </a:extLst>
              </p:cNvPr>
              <p:cNvSpPr>
                <a:spLocks noChangeShapeType="1"/>
              </p:cNvSpPr>
              <p:nvPr/>
            </p:nvSpPr>
            <p:spPr bwMode="auto">
              <a:xfrm rot="-5400000" flipH="1" flipV="1">
                <a:off x="3293"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24" name="Line 1620">
                <a:extLst>
                  <a:ext uri="{FF2B5EF4-FFF2-40B4-BE49-F238E27FC236}">
                    <a16:creationId xmlns:a16="http://schemas.microsoft.com/office/drawing/2014/main" id="{74BA1484-ECEE-DE13-F1FF-31BE66F5FC78}"/>
                  </a:ext>
                </a:extLst>
              </p:cNvPr>
              <p:cNvSpPr>
                <a:spLocks noChangeShapeType="1"/>
              </p:cNvSpPr>
              <p:nvPr/>
            </p:nvSpPr>
            <p:spPr bwMode="auto">
              <a:xfrm rot="16200000" flipH="1">
                <a:off x="3071"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25" name="Line 1621">
                <a:extLst>
                  <a:ext uri="{FF2B5EF4-FFF2-40B4-BE49-F238E27FC236}">
                    <a16:creationId xmlns:a16="http://schemas.microsoft.com/office/drawing/2014/main" id="{74206597-2703-71B8-15F1-96C63C124255}"/>
                  </a:ext>
                </a:extLst>
              </p:cNvPr>
              <p:cNvSpPr>
                <a:spLocks noChangeShapeType="1"/>
              </p:cNvSpPr>
              <p:nvPr/>
            </p:nvSpPr>
            <p:spPr bwMode="auto">
              <a:xfrm rot="16200000" flipH="1">
                <a:off x="2069"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26" name="Line 1622">
                <a:extLst>
                  <a:ext uri="{FF2B5EF4-FFF2-40B4-BE49-F238E27FC236}">
                    <a16:creationId xmlns:a16="http://schemas.microsoft.com/office/drawing/2014/main" id="{F3B8AAF3-D7F6-0B44-9910-D3F19B867FD3}"/>
                  </a:ext>
                </a:extLst>
              </p:cNvPr>
              <p:cNvSpPr>
                <a:spLocks noChangeShapeType="1"/>
              </p:cNvSpPr>
              <p:nvPr/>
            </p:nvSpPr>
            <p:spPr bwMode="auto">
              <a:xfrm rot="16200000" flipH="1">
                <a:off x="2068"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27" name="Line 1623">
                <a:extLst>
                  <a:ext uri="{FF2B5EF4-FFF2-40B4-BE49-F238E27FC236}">
                    <a16:creationId xmlns:a16="http://schemas.microsoft.com/office/drawing/2014/main" id="{53801D13-8956-12D5-751C-AFABC2A9F107}"/>
                  </a:ext>
                </a:extLst>
              </p:cNvPr>
              <p:cNvSpPr>
                <a:spLocks noChangeShapeType="1"/>
              </p:cNvSpPr>
              <p:nvPr/>
            </p:nvSpPr>
            <p:spPr bwMode="auto">
              <a:xfrm rot="16200000" flipH="1">
                <a:off x="3076"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28" name="Line 1624">
                <a:extLst>
                  <a:ext uri="{FF2B5EF4-FFF2-40B4-BE49-F238E27FC236}">
                    <a16:creationId xmlns:a16="http://schemas.microsoft.com/office/drawing/2014/main" id="{9903588D-917D-4635-5F55-355F59FB1E1C}"/>
                  </a:ext>
                </a:extLst>
              </p:cNvPr>
              <p:cNvSpPr>
                <a:spLocks noChangeShapeType="1"/>
              </p:cNvSpPr>
              <p:nvPr/>
            </p:nvSpPr>
            <p:spPr bwMode="auto">
              <a:xfrm rot="-5400000">
                <a:off x="2195"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29" name="Line 1625">
                <a:extLst>
                  <a:ext uri="{FF2B5EF4-FFF2-40B4-BE49-F238E27FC236}">
                    <a16:creationId xmlns:a16="http://schemas.microsoft.com/office/drawing/2014/main" id="{E96246D2-1787-0A0B-D225-68A25504C00E}"/>
                  </a:ext>
                </a:extLst>
              </p:cNvPr>
              <p:cNvSpPr>
                <a:spLocks noChangeShapeType="1"/>
              </p:cNvSpPr>
              <p:nvPr/>
            </p:nvSpPr>
            <p:spPr bwMode="auto">
              <a:xfrm rot="-5400000">
                <a:off x="2196"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30" name="Line 1626">
                <a:extLst>
                  <a:ext uri="{FF2B5EF4-FFF2-40B4-BE49-F238E27FC236}">
                    <a16:creationId xmlns:a16="http://schemas.microsoft.com/office/drawing/2014/main" id="{DE659687-E088-FB46-CCA5-A57477FEEE0C}"/>
                  </a:ext>
                </a:extLst>
              </p:cNvPr>
              <p:cNvSpPr>
                <a:spLocks noChangeShapeType="1"/>
              </p:cNvSpPr>
              <p:nvPr/>
            </p:nvSpPr>
            <p:spPr bwMode="auto">
              <a:xfrm rot="-5400000" flipH="1" flipV="1">
                <a:off x="342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31" name="Line 1627">
                <a:extLst>
                  <a:ext uri="{FF2B5EF4-FFF2-40B4-BE49-F238E27FC236}">
                    <a16:creationId xmlns:a16="http://schemas.microsoft.com/office/drawing/2014/main" id="{28EE5620-1457-9A49-03CA-E1A3ED64F3C5}"/>
                  </a:ext>
                </a:extLst>
              </p:cNvPr>
              <p:cNvSpPr>
                <a:spLocks noChangeShapeType="1"/>
              </p:cNvSpPr>
              <p:nvPr/>
            </p:nvSpPr>
            <p:spPr bwMode="auto">
              <a:xfrm rot="-5400000" flipH="1" flipV="1">
                <a:off x="217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32" name="Line 1628">
                <a:extLst>
                  <a:ext uri="{FF2B5EF4-FFF2-40B4-BE49-F238E27FC236}">
                    <a16:creationId xmlns:a16="http://schemas.microsoft.com/office/drawing/2014/main" id="{519C413F-B49B-9EDB-4D14-9E092A9AEF62}"/>
                  </a:ext>
                </a:extLst>
              </p:cNvPr>
              <p:cNvSpPr>
                <a:spLocks noChangeShapeType="1"/>
              </p:cNvSpPr>
              <p:nvPr/>
            </p:nvSpPr>
            <p:spPr bwMode="auto">
              <a:xfrm rot="16200000" flipH="1">
                <a:off x="217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33" name="Line 1629">
                <a:extLst>
                  <a:ext uri="{FF2B5EF4-FFF2-40B4-BE49-F238E27FC236}">
                    <a16:creationId xmlns:a16="http://schemas.microsoft.com/office/drawing/2014/main" id="{81320368-488C-3BF7-EE87-4E9C371FCB88}"/>
                  </a:ext>
                </a:extLst>
              </p:cNvPr>
              <p:cNvSpPr>
                <a:spLocks noChangeShapeType="1"/>
              </p:cNvSpPr>
              <p:nvPr/>
            </p:nvSpPr>
            <p:spPr bwMode="auto">
              <a:xfrm rot="16200000" flipH="1">
                <a:off x="342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34" name="Line 1630">
                <a:extLst>
                  <a:ext uri="{FF2B5EF4-FFF2-40B4-BE49-F238E27FC236}">
                    <a16:creationId xmlns:a16="http://schemas.microsoft.com/office/drawing/2014/main" id="{D8ABC72D-0BCC-7D7E-A6BB-19E4980FCF68}"/>
                  </a:ext>
                </a:extLst>
              </p:cNvPr>
              <p:cNvSpPr>
                <a:spLocks noChangeShapeType="1"/>
              </p:cNvSpPr>
              <p:nvPr/>
            </p:nvSpPr>
            <p:spPr bwMode="auto">
              <a:xfrm rot="-5400000">
                <a:off x="3456"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35" name="Line 1631">
                <a:extLst>
                  <a:ext uri="{FF2B5EF4-FFF2-40B4-BE49-F238E27FC236}">
                    <a16:creationId xmlns:a16="http://schemas.microsoft.com/office/drawing/2014/main" id="{83DEACF8-E0BE-DE16-8397-22033A122B92}"/>
                  </a:ext>
                </a:extLst>
              </p:cNvPr>
              <p:cNvSpPr>
                <a:spLocks noChangeShapeType="1"/>
              </p:cNvSpPr>
              <p:nvPr/>
            </p:nvSpPr>
            <p:spPr bwMode="auto">
              <a:xfrm rot="16200000" flipH="1">
                <a:off x="2576"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36" name="Line 1632">
                <a:extLst>
                  <a:ext uri="{FF2B5EF4-FFF2-40B4-BE49-F238E27FC236}">
                    <a16:creationId xmlns:a16="http://schemas.microsoft.com/office/drawing/2014/main" id="{FE91BB24-4C64-4206-BAA6-0C9FA07895B1}"/>
                  </a:ext>
                </a:extLst>
              </p:cNvPr>
              <p:cNvSpPr>
                <a:spLocks noChangeShapeType="1"/>
              </p:cNvSpPr>
              <p:nvPr/>
            </p:nvSpPr>
            <p:spPr bwMode="auto">
              <a:xfrm rot="16200000" flipH="1">
                <a:off x="2581"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37" name="Line 1633">
                <a:extLst>
                  <a:ext uri="{FF2B5EF4-FFF2-40B4-BE49-F238E27FC236}">
                    <a16:creationId xmlns:a16="http://schemas.microsoft.com/office/drawing/2014/main" id="{43A9B4AE-E59F-7645-99B2-15762773D093}"/>
                  </a:ext>
                </a:extLst>
              </p:cNvPr>
              <p:cNvSpPr>
                <a:spLocks noChangeShapeType="1"/>
              </p:cNvSpPr>
              <p:nvPr/>
            </p:nvSpPr>
            <p:spPr bwMode="auto">
              <a:xfrm rot="16200000" flipH="1">
                <a:off x="2418"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38" name="Line 1634">
                <a:extLst>
                  <a:ext uri="{FF2B5EF4-FFF2-40B4-BE49-F238E27FC236}">
                    <a16:creationId xmlns:a16="http://schemas.microsoft.com/office/drawing/2014/main" id="{230EF278-CF0C-3DED-AD54-82C0C9FC78C6}"/>
                  </a:ext>
                </a:extLst>
              </p:cNvPr>
              <p:cNvSpPr>
                <a:spLocks noChangeShapeType="1"/>
              </p:cNvSpPr>
              <p:nvPr/>
            </p:nvSpPr>
            <p:spPr bwMode="auto">
              <a:xfrm rot="-5400000" flipH="1" flipV="1">
                <a:off x="2419"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39" name="Line 1635">
                <a:extLst>
                  <a:ext uri="{FF2B5EF4-FFF2-40B4-BE49-F238E27FC236}">
                    <a16:creationId xmlns:a16="http://schemas.microsoft.com/office/drawing/2014/main" id="{97C3A8BC-AF2C-0885-F3F3-E341CFDB55AD}"/>
                  </a:ext>
                </a:extLst>
              </p:cNvPr>
              <p:cNvSpPr>
                <a:spLocks noChangeShapeType="1"/>
              </p:cNvSpPr>
              <p:nvPr/>
            </p:nvSpPr>
            <p:spPr bwMode="auto">
              <a:xfrm rot="16200000" flipH="1">
                <a:off x="3167"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40" name="Line 1636">
                <a:extLst>
                  <a:ext uri="{FF2B5EF4-FFF2-40B4-BE49-F238E27FC236}">
                    <a16:creationId xmlns:a16="http://schemas.microsoft.com/office/drawing/2014/main" id="{D43A3E1C-EE68-2515-6B4A-C105B1EA1D6C}"/>
                  </a:ext>
                </a:extLst>
              </p:cNvPr>
              <p:cNvSpPr>
                <a:spLocks noChangeShapeType="1"/>
              </p:cNvSpPr>
              <p:nvPr/>
            </p:nvSpPr>
            <p:spPr bwMode="auto">
              <a:xfrm rot="-5400000" flipH="1" flipV="1">
                <a:off x="3168"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41" name="Line 1637">
                <a:extLst>
                  <a:ext uri="{FF2B5EF4-FFF2-40B4-BE49-F238E27FC236}">
                    <a16:creationId xmlns:a16="http://schemas.microsoft.com/office/drawing/2014/main" id="{CB756911-DF06-AE72-E5EE-F7B28FC8DC99}"/>
                  </a:ext>
                </a:extLst>
              </p:cNvPr>
              <p:cNvSpPr>
                <a:spLocks noChangeShapeType="1"/>
              </p:cNvSpPr>
              <p:nvPr/>
            </p:nvSpPr>
            <p:spPr bwMode="auto">
              <a:xfrm rot="16200000" flipH="1">
                <a:off x="2818" y="2918"/>
                <a:ext cx="149"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42" name="Line 1638">
                <a:extLst>
                  <a:ext uri="{FF2B5EF4-FFF2-40B4-BE49-F238E27FC236}">
                    <a16:creationId xmlns:a16="http://schemas.microsoft.com/office/drawing/2014/main" id="{59BC80F9-6B80-7235-3454-C849CB21EBCB}"/>
                  </a:ext>
                </a:extLst>
              </p:cNvPr>
              <p:cNvSpPr>
                <a:spLocks noChangeShapeType="1"/>
              </p:cNvSpPr>
              <p:nvPr/>
            </p:nvSpPr>
            <p:spPr bwMode="auto">
              <a:xfrm rot="16200000" flipH="1">
                <a:off x="2823" y="1599"/>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43" name="Line 1639">
                <a:extLst>
                  <a:ext uri="{FF2B5EF4-FFF2-40B4-BE49-F238E27FC236}">
                    <a16:creationId xmlns:a16="http://schemas.microsoft.com/office/drawing/2014/main" id="{E64EA547-6F13-77FE-B5B8-1B496E00E59D}"/>
                  </a:ext>
                </a:extLst>
              </p:cNvPr>
              <p:cNvSpPr>
                <a:spLocks noChangeShapeType="1"/>
              </p:cNvSpPr>
              <p:nvPr/>
            </p:nvSpPr>
            <p:spPr bwMode="auto">
              <a:xfrm rot="-5400000" flipH="1" flipV="1">
                <a:off x="217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44" name="Line 1640">
                <a:extLst>
                  <a:ext uri="{FF2B5EF4-FFF2-40B4-BE49-F238E27FC236}">
                    <a16:creationId xmlns:a16="http://schemas.microsoft.com/office/drawing/2014/main" id="{D664800D-AD41-6EB3-B8BA-106240694EF3}"/>
                  </a:ext>
                </a:extLst>
              </p:cNvPr>
              <p:cNvSpPr>
                <a:spLocks noChangeShapeType="1"/>
              </p:cNvSpPr>
              <p:nvPr/>
            </p:nvSpPr>
            <p:spPr bwMode="auto">
              <a:xfrm rot="-5400000" flipH="1" flipV="1">
                <a:off x="342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45" name="Line 1641">
                <a:extLst>
                  <a:ext uri="{FF2B5EF4-FFF2-40B4-BE49-F238E27FC236}">
                    <a16:creationId xmlns:a16="http://schemas.microsoft.com/office/drawing/2014/main" id="{E8AA9F1F-AF2B-DB36-C9FF-DD6CC527F828}"/>
                  </a:ext>
                </a:extLst>
              </p:cNvPr>
              <p:cNvSpPr>
                <a:spLocks noChangeShapeType="1"/>
              </p:cNvSpPr>
              <p:nvPr/>
            </p:nvSpPr>
            <p:spPr bwMode="auto">
              <a:xfrm rot="16200000" flipH="1">
                <a:off x="217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46" name="Line 1642">
                <a:extLst>
                  <a:ext uri="{FF2B5EF4-FFF2-40B4-BE49-F238E27FC236}">
                    <a16:creationId xmlns:a16="http://schemas.microsoft.com/office/drawing/2014/main" id="{99883A88-E2B5-0523-09CE-D7B0C07E88A0}"/>
                  </a:ext>
                </a:extLst>
              </p:cNvPr>
              <p:cNvSpPr>
                <a:spLocks noChangeShapeType="1"/>
              </p:cNvSpPr>
              <p:nvPr/>
            </p:nvSpPr>
            <p:spPr bwMode="auto">
              <a:xfrm rot="16200000" flipH="1">
                <a:off x="342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47" name="Line 1643">
                <a:extLst>
                  <a:ext uri="{FF2B5EF4-FFF2-40B4-BE49-F238E27FC236}">
                    <a16:creationId xmlns:a16="http://schemas.microsoft.com/office/drawing/2014/main" id="{80C80FA3-6136-5EEA-6D9E-18B3B397B202}"/>
                  </a:ext>
                </a:extLst>
              </p:cNvPr>
              <p:cNvSpPr>
                <a:spLocks noChangeShapeType="1"/>
              </p:cNvSpPr>
              <p:nvPr/>
            </p:nvSpPr>
            <p:spPr bwMode="auto">
              <a:xfrm rot="-5400000">
                <a:off x="3197"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48" name="Line 1644">
                <a:extLst>
                  <a:ext uri="{FF2B5EF4-FFF2-40B4-BE49-F238E27FC236}">
                    <a16:creationId xmlns:a16="http://schemas.microsoft.com/office/drawing/2014/main" id="{366ED42D-3568-CEB1-FD16-2FF1ED401631}"/>
                  </a:ext>
                </a:extLst>
              </p:cNvPr>
              <p:cNvSpPr>
                <a:spLocks noChangeShapeType="1"/>
              </p:cNvSpPr>
              <p:nvPr/>
            </p:nvSpPr>
            <p:spPr bwMode="auto">
              <a:xfrm rot="-5400000">
                <a:off x="3198"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49" name="Line 1645">
                <a:extLst>
                  <a:ext uri="{FF2B5EF4-FFF2-40B4-BE49-F238E27FC236}">
                    <a16:creationId xmlns:a16="http://schemas.microsoft.com/office/drawing/2014/main" id="{1B83367B-3228-E2A6-F2C9-919F1600245C}"/>
                  </a:ext>
                </a:extLst>
              </p:cNvPr>
              <p:cNvSpPr>
                <a:spLocks noChangeShapeType="1"/>
              </p:cNvSpPr>
              <p:nvPr/>
            </p:nvSpPr>
            <p:spPr bwMode="auto">
              <a:xfrm rot="16200000" flipH="1">
                <a:off x="3324"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50" name="Line 1646">
                <a:extLst>
                  <a:ext uri="{FF2B5EF4-FFF2-40B4-BE49-F238E27FC236}">
                    <a16:creationId xmlns:a16="http://schemas.microsoft.com/office/drawing/2014/main" id="{4948CCCC-1CD5-1F01-EAC4-A99504BA84E9}"/>
                  </a:ext>
                </a:extLst>
              </p:cNvPr>
              <p:cNvSpPr>
                <a:spLocks noChangeShapeType="1"/>
              </p:cNvSpPr>
              <p:nvPr/>
            </p:nvSpPr>
            <p:spPr bwMode="auto">
              <a:xfrm rot="16200000" flipH="1">
                <a:off x="3323"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51" name="Line 1647">
                <a:extLst>
                  <a:ext uri="{FF2B5EF4-FFF2-40B4-BE49-F238E27FC236}">
                    <a16:creationId xmlns:a16="http://schemas.microsoft.com/office/drawing/2014/main" id="{B56D956F-84B2-F67D-A044-8F296812A215}"/>
                  </a:ext>
                </a:extLst>
              </p:cNvPr>
              <p:cNvSpPr>
                <a:spLocks noChangeShapeType="1"/>
              </p:cNvSpPr>
              <p:nvPr/>
            </p:nvSpPr>
            <p:spPr bwMode="auto">
              <a:xfrm rot="-5400000" flipH="1" flipV="1">
                <a:off x="2545"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52" name="Line 1648">
                <a:extLst>
                  <a:ext uri="{FF2B5EF4-FFF2-40B4-BE49-F238E27FC236}">
                    <a16:creationId xmlns:a16="http://schemas.microsoft.com/office/drawing/2014/main" id="{18732A83-A875-29C8-B3F7-8528C1B1C65A}"/>
                  </a:ext>
                </a:extLst>
              </p:cNvPr>
              <p:cNvSpPr>
                <a:spLocks noChangeShapeType="1"/>
              </p:cNvSpPr>
              <p:nvPr/>
            </p:nvSpPr>
            <p:spPr bwMode="auto">
              <a:xfrm rot="16200000" flipV="1">
                <a:off x="2546"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53" name="Line 1649">
                <a:extLst>
                  <a:ext uri="{FF2B5EF4-FFF2-40B4-BE49-F238E27FC236}">
                    <a16:creationId xmlns:a16="http://schemas.microsoft.com/office/drawing/2014/main" id="{02BA4CB3-0E66-C30C-37E2-EFC63F29E38E}"/>
                  </a:ext>
                </a:extLst>
              </p:cNvPr>
              <p:cNvSpPr>
                <a:spLocks noChangeShapeType="1"/>
              </p:cNvSpPr>
              <p:nvPr/>
            </p:nvSpPr>
            <p:spPr bwMode="auto">
              <a:xfrm rot="-5400000" flipH="1" flipV="1">
                <a:off x="3040" y="1645"/>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54" name="Line 1650">
                <a:extLst>
                  <a:ext uri="{FF2B5EF4-FFF2-40B4-BE49-F238E27FC236}">
                    <a16:creationId xmlns:a16="http://schemas.microsoft.com/office/drawing/2014/main" id="{15C786EC-44D6-0B49-08CB-9F6213497479}"/>
                  </a:ext>
                </a:extLst>
              </p:cNvPr>
              <p:cNvSpPr>
                <a:spLocks noChangeShapeType="1"/>
              </p:cNvSpPr>
              <p:nvPr/>
            </p:nvSpPr>
            <p:spPr bwMode="auto">
              <a:xfrm rot="16200000" flipV="1">
                <a:off x="3041" y="2740"/>
                <a:ext cx="81"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55" name="Line 1651">
                <a:extLst>
                  <a:ext uri="{FF2B5EF4-FFF2-40B4-BE49-F238E27FC236}">
                    <a16:creationId xmlns:a16="http://schemas.microsoft.com/office/drawing/2014/main" id="{E7FCAD16-F7C6-563F-A53D-0B4B80D2FC8F}"/>
                  </a:ext>
                </a:extLst>
              </p:cNvPr>
              <p:cNvSpPr>
                <a:spLocks noChangeShapeType="1"/>
              </p:cNvSpPr>
              <p:nvPr/>
            </p:nvSpPr>
            <p:spPr bwMode="auto">
              <a:xfrm rot="16200000" flipV="1">
                <a:off x="3299"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56" name="Line 1652">
                <a:extLst>
                  <a:ext uri="{FF2B5EF4-FFF2-40B4-BE49-F238E27FC236}">
                    <a16:creationId xmlns:a16="http://schemas.microsoft.com/office/drawing/2014/main" id="{4BF0DB41-D4AF-A257-5A32-0A795C632FD9}"/>
                  </a:ext>
                </a:extLst>
              </p:cNvPr>
              <p:cNvSpPr>
                <a:spLocks noChangeShapeType="1"/>
              </p:cNvSpPr>
              <p:nvPr/>
            </p:nvSpPr>
            <p:spPr bwMode="auto">
              <a:xfrm rot="-5400000" flipH="1" flipV="1">
                <a:off x="3300"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57" name="Line 1653">
                <a:extLst>
                  <a:ext uri="{FF2B5EF4-FFF2-40B4-BE49-F238E27FC236}">
                    <a16:creationId xmlns:a16="http://schemas.microsoft.com/office/drawing/2014/main" id="{089700B4-A58A-5E15-C229-343744A9829F}"/>
                  </a:ext>
                </a:extLst>
              </p:cNvPr>
              <p:cNvSpPr>
                <a:spLocks noChangeShapeType="1"/>
              </p:cNvSpPr>
              <p:nvPr/>
            </p:nvSpPr>
            <p:spPr bwMode="auto">
              <a:xfrm rot="-5400000" flipH="1" flipV="1">
                <a:off x="2298"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58" name="Line 1654">
                <a:extLst>
                  <a:ext uri="{FF2B5EF4-FFF2-40B4-BE49-F238E27FC236}">
                    <a16:creationId xmlns:a16="http://schemas.microsoft.com/office/drawing/2014/main" id="{3CF944AC-8235-4D4F-EAB3-329FA699D522}"/>
                  </a:ext>
                </a:extLst>
              </p:cNvPr>
              <p:cNvSpPr>
                <a:spLocks noChangeShapeType="1"/>
              </p:cNvSpPr>
              <p:nvPr/>
            </p:nvSpPr>
            <p:spPr bwMode="auto">
              <a:xfrm rot="16200000" flipV="1">
                <a:off x="2297"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59" name="Line 1655">
                <a:extLst>
                  <a:ext uri="{FF2B5EF4-FFF2-40B4-BE49-F238E27FC236}">
                    <a16:creationId xmlns:a16="http://schemas.microsoft.com/office/drawing/2014/main" id="{17FFABD0-9162-32F6-868C-7B689EA39304}"/>
                  </a:ext>
                </a:extLst>
              </p:cNvPr>
              <p:cNvSpPr>
                <a:spLocks noChangeShapeType="1"/>
              </p:cNvSpPr>
              <p:nvPr/>
            </p:nvSpPr>
            <p:spPr bwMode="auto">
              <a:xfrm rot="-5400000">
                <a:off x="2201"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60" name="Line 1656">
                <a:extLst>
                  <a:ext uri="{FF2B5EF4-FFF2-40B4-BE49-F238E27FC236}">
                    <a16:creationId xmlns:a16="http://schemas.microsoft.com/office/drawing/2014/main" id="{DDEBB750-C30B-2DF4-ED80-FAB63682F283}"/>
                  </a:ext>
                </a:extLst>
              </p:cNvPr>
              <p:cNvSpPr>
                <a:spLocks noChangeShapeType="1"/>
              </p:cNvSpPr>
              <p:nvPr/>
            </p:nvSpPr>
            <p:spPr bwMode="auto">
              <a:xfrm rot="16200000" flipH="1">
                <a:off x="2913"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61" name="Line 1657">
                <a:extLst>
                  <a:ext uri="{FF2B5EF4-FFF2-40B4-BE49-F238E27FC236}">
                    <a16:creationId xmlns:a16="http://schemas.microsoft.com/office/drawing/2014/main" id="{772E866D-6CF6-F285-20CA-E8F5A9C64625}"/>
                  </a:ext>
                </a:extLst>
              </p:cNvPr>
              <p:cNvSpPr>
                <a:spLocks noChangeShapeType="1"/>
              </p:cNvSpPr>
              <p:nvPr/>
            </p:nvSpPr>
            <p:spPr bwMode="auto">
              <a:xfrm rot="-5400000" flipH="1" flipV="1">
                <a:off x="2914"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62" name="Line 1658">
                <a:extLst>
                  <a:ext uri="{FF2B5EF4-FFF2-40B4-BE49-F238E27FC236}">
                    <a16:creationId xmlns:a16="http://schemas.microsoft.com/office/drawing/2014/main" id="{23CA9CCE-B6B0-4115-479D-543A7D3F108F}"/>
                  </a:ext>
                </a:extLst>
              </p:cNvPr>
              <p:cNvSpPr>
                <a:spLocks noChangeShapeType="1"/>
              </p:cNvSpPr>
              <p:nvPr/>
            </p:nvSpPr>
            <p:spPr bwMode="auto">
              <a:xfrm rot="16200000" flipH="1">
                <a:off x="2671" y="1646"/>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63" name="Line 1659">
                <a:extLst>
                  <a:ext uri="{FF2B5EF4-FFF2-40B4-BE49-F238E27FC236}">
                    <a16:creationId xmlns:a16="http://schemas.microsoft.com/office/drawing/2014/main" id="{BFF59B6E-6BA6-E056-5B9D-21829288B3AE}"/>
                  </a:ext>
                </a:extLst>
              </p:cNvPr>
              <p:cNvSpPr>
                <a:spLocks noChangeShapeType="1"/>
              </p:cNvSpPr>
              <p:nvPr/>
            </p:nvSpPr>
            <p:spPr bwMode="auto">
              <a:xfrm rot="-5400000" flipH="1" flipV="1">
                <a:off x="2672" y="2741"/>
                <a:ext cx="81"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64" name="Line 1660">
                <a:extLst>
                  <a:ext uri="{FF2B5EF4-FFF2-40B4-BE49-F238E27FC236}">
                    <a16:creationId xmlns:a16="http://schemas.microsoft.com/office/drawing/2014/main" id="{B3FAE28D-6FB3-7C84-4B72-F718063F786D}"/>
                  </a:ext>
                </a:extLst>
              </p:cNvPr>
              <p:cNvSpPr>
                <a:spLocks noChangeShapeType="1"/>
              </p:cNvSpPr>
              <p:nvPr/>
            </p:nvSpPr>
            <p:spPr bwMode="auto">
              <a:xfrm rot="16200000" flipV="1">
                <a:off x="2793" y="2746"/>
                <a:ext cx="81"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65" name="Line 1661">
                <a:extLst>
                  <a:ext uri="{FF2B5EF4-FFF2-40B4-BE49-F238E27FC236}">
                    <a16:creationId xmlns:a16="http://schemas.microsoft.com/office/drawing/2014/main" id="{DCBAE7CA-F2E4-61E8-24E7-7E1F77F0971E}"/>
                  </a:ext>
                </a:extLst>
              </p:cNvPr>
              <p:cNvSpPr>
                <a:spLocks noChangeShapeType="1"/>
              </p:cNvSpPr>
              <p:nvPr/>
            </p:nvSpPr>
            <p:spPr bwMode="auto">
              <a:xfrm rot="-5400000" flipH="1" flipV="1">
                <a:off x="2792" y="1651"/>
                <a:ext cx="81"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66" name="Line 1662">
                <a:extLst>
                  <a:ext uri="{FF2B5EF4-FFF2-40B4-BE49-F238E27FC236}">
                    <a16:creationId xmlns:a16="http://schemas.microsoft.com/office/drawing/2014/main" id="{0F548FD0-C923-F3BE-7B87-6B63EB65EE26}"/>
                  </a:ext>
                </a:extLst>
              </p:cNvPr>
              <p:cNvSpPr>
                <a:spLocks noChangeShapeType="1"/>
              </p:cNvSpPr>
              <p:nvPr/>
            </p:nvSpPr>
            <p:spPr bwMode="auto">
              <a:xfrm rot="-5400000">
                <a:off x="2449"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67" name="Line 1663">
                <a:extLst>
                  <a:ext uri="{FF2B5EF4-FFF2-40B4-BE49-F238E27FC236}">
                    <a16:creationId xmlns:a16="http://schemas.microsoft.com/office/drawing/2014/main" id="{0E0DFCD9-9308-DAB0-36B9-5A4B4795110D}"/>
                  </a:ext>
                </a:extLst>
              </p:cNvPr>
              <p:cNvSpPr>
                <a:spLocks noChangeShapeType="1"/>
              </p:cNvSpPr>
              <p:nvPr/>
            </p:nvSpPr>
            <p:spPr bwMode="auto">
              <a:xfrm rot="-5400000">
                <a:off x="2448"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68" name="Line 1664">
                <a:extLst>
                  <a:ext uri="{FF2B5EF4-FFF2-40B4-BE49-F238E27FC236}">
                    <a16:creationId xmlns:a16="http://schemas.microsoft.com/office/drawing/2014/main" id="{F650FB1C-841A-E981-8777-AC982F635E66}"/>
                  </a:ext>
                </a:extLst>
              </p:cNvPr>
              <p:cNvSpPr>
                <a:spLocks noChangeShapeType="1"/>
              </p:cNvSpPr>
              <p:nvPr/>
            </p:nvSpPr>
            <p:spPr bwMode="auto">
              <a:xfrm rot="16200000" flipV="1">
                <a:off x="2298"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69" name="Line 1665">
                <a:extLst>
                  <a:ext uri="{FF2B5EF4-FFF2-40B4-BE49-F238E27FC236}">
                    <a16:creationId xmlns:a16="http://schemas.microsoft.com/office/drawing/2014/main" id="{AD5996A0-273F-3AAC-8138-1BA1A4841455}"/>
                  </a:ext>
                </a:extLst>
              </p:cNvPr>
              <p:cNvSpPr>
                <a:spLocks noChangeShapeType="1"/>
              </p:cNvSpPr>
              <p:nvPr/>
            </p:nvSpPr>
            <p:spPr bwMode="auto">
              <a:xfrm rot="16200000" flipV="1">
                <a:off x="3300"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70" name="Line 1666">
                <a:extLst>
                  <a:ext uri="{FF2B5EF4-FFF2-40B4-BE49-F238E27FC236}">
                    <a16:creationId xmlns:a16="http://schemas.microsoft.com/office/drawing/2014/main" id="{B7198F91-3A83-95F0-9D01-23888FAF7434}"/>
                  </a:ext>
                </a:extLst>
              </p:cNvPr>
              <p:cNvSpPr>
                <a:spLocks noChangeShapeType="1"/>
              </p:cNvSpPr>
              <p:nvPr/>
            </p:nvSpPr>
            <p:spPr bwMode="auto">
              <a:xfrm rot="-5400000" flipH="1" flipV="1">
                <a:off x="2297"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71" name="Line 1667">
                <a:extLst>
                  <a:ext uri="{FF2B5EF4-FFF2-40B4-BE49-F238E27FC236}">
                    <a16:creationId xmlns:a16="http://schemas.microsoft.com/office/drawing/2014/main" id="{A6E3B30B-72F0-BC0B-C99E-1BEFD0BBBA57}"/>
                  </a:ext>
                </a:extLst>
              </p:cNvPr>
              <p:cNvSpPr>
                <a:spLocks noChangeShapeType="1"/>
              </p:cNvSpPr>
              <p:nvPr/>
            </p:nvSpPr>
            <p:spPr bwMode="auto">
              <a:xfrm rot="-5400000" flipH="1" flipV="1">
                <a:off x="3299"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72" name="Line 1668">
                <a:extLst>
                  <a:ext uri="{FF2B5EF4-FFF2-40B4-BE49-F238E27FC236}">
                    <a16:creationId xmlns:a16="http://schemas.microsoft.com/office/drawing/2014/main" id="{D80DB684-5113-6659-E8D4-910AAD87AF6B}"/>
                  </a:ext>
                </a:extLst>
              </p:cNvPr>
              <p:cNvSpPr>
                <a:spLocks noChangeShapeType="1"/>
              </p:cNvSpPr>
              <p:nvPr/>
            </p:nvSpPr>
            <p:spPr bwMode="auto">
              <a:xfrm rot="-5400000" flipH="1" flipV="1">
                <a:off x="3173"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73" name="Line 1669">
                <a:extLst>
                  <a:ext uri="{FF2B5EF4-FFF2-40B4-BE49-F238E27FC236}">
                    <a16:creationId xmlns:a16="http://schemas.microsoft.com/office/drawing/2014/main" id="{D648FE7C-B177-83EF-FF42-31509643B0DB}"/>
                  </a:ext>
                </a:extLst>
              </p:cNvPr>
              <p:cNvSpPr>
                <a:spLocks noChangeShapeType="1"/>
              </p:cNvSpPr>
              <p:nvPr/>
            </p:nvSpPr>
            <p:spPr bwMode="auto">
              <a:xfrm rot="-5400000" flipH="1" flipV="1">
                <a:off x="2424"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74" name="Line 1670">
                <a:extLst>
                  <a:ext uri="{FF2B5EF4-FFF2-40B4-BE49-F238E27FC236}">
                    <a16:creationId xmlns:a16="http://schemas.microsoft.com/office/drawing/2014/main" id="{D1B8359C-6A20-EA17-75C5-7554D4D0B166}"/>
                  </a:ext>
                </a:extLst>
              </p:cNvPr>
              <p:cNvSpPr>
                <a:spLocks noChangeShapeType="1"/>
              </p:cNvSpPr>
              <p:nvPr/>
            </p:nvSpPr>
            <p:spPr bwMode="auto">
              <a:xfrm rot="16200000" flipH="1">
                <a:off x="2425"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75" name="Line 1671">
                <a:extLst>
                  <a:ext uri="{FF2B5EF4-FFF2-40B4-BE49-F238E27FC236}">
                    <a16:creationId xmlns:a16="http://schemas.microsoft.com/office/drawing/2014/main" id="{F8D612EA-F405-2618-D18E-72F191C90B27}"/>
                  </a:ext>
                </a:extLst>
              </p:cNvPr>
              <p:cNvSpPr>
                <a:spLocks noChangeShapeType="1"/>
              </p:cNvSpPr>
              <p:nvPr/>
            </p:nvSpPr>
            <p:spPr bwMode="auto">
              <a:xfrm rot="16200000" flipH="1">
                <a:off x="3174"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76" name="Line 1672">
                <a:extLst>
                  <a:ext uri="{FF2B5EF4-FFF2-40B4-BE49-F238E27FC236}">
                    <a16:creationId xmlns:a16="http://schemas.microsoft.com/office/drawing/2014/main" id="{4A88F51D-02A5-4560-CF40-4060A00D663B}"/>
                  </a:ext>
                </a:extLst>
              </p:cNvPr>
              <p:cNvSpPr>
                <a:spLocks noChangeShapeType="1"/>
              </p:cNvSpPr>
              <p:nvPr/>
            </p:nvSpPr>
            <p:spPr bwMode="auto">
              <a:xfrm rot="16200000" flipH="1">
                <a:off x="2322"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77" name="Line 1673">
                <a:extLst>
                  <a:ext uri="{FF2B5EF4-FFF2-40B4-BE49-F238E27FC236}">
                    <a16:creationId xmlns:a16="http://schemas.microsoft.com/office/drawing/2014/main" id="{9C499DCE-C833-FB9E-73E6-DAE5D989D97B}"/>
                  </a:ext>
                </a:extLst>
              </p:cNvPr>
              <p:cNvSpPr>
                <a:spLocks noChangeShapeType="1"/>
              </p:cNvSpPr>
              <p:nvPr/>
            </p:nvSpPr>
            <p:spPr bwMode="auto">
              <a:xfrm rot="16200000" flipH="1">
                <a:off x="2321"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78" name="Line 1674">
                <a:extLst>
                  <a:ext uri="{FF2B5EF4-FFF2-40B4-BE49-F238E27FC236}">
                    <a16:creationId xmlns:a16="http://schemas.microsoft.com/office/drawing/2014/main" id="{51D9EF38-C246-4173-31B4-7B2961F829D6}"/>
                  </a:ext>
                </a:extLst>
              </p:cNvPr>
              <p:cNvSpPr>
                <a:spLocks noChangeShapeType="1"/>
              </p:cNvSpPr>
              <p:nvPr/>
            </p:nvSpPr>
            <p:spPr bwMode="auto">
              <a:xfrm rot="-5400000">
                <a:off x="2944"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79" name="Line 1675">
                <a:extLst>
                  <a:ext uri="{FF2B5EF4-FFF2-40B4-BE49-F238E27FC236}">
                    <a16:creationId xmlns:a16="http://schemas.microsoft.com/office/drawing/2014/main" id="{C58936D7-6490-5842-8CEC-E63330B8C2C1}"/>
                  </a:ext>
                </a:extLst>
              </p:cNvPr>
              <p:cNvSpPr>
                <a:spLocks noChangeShapeType="1"/>
              </p:cNvSpPr>
              <p:nvPr/>
            </p:nvSpPr>
            <p:spPr bwMode="auto">
              <a:xfrm rot="-5400000">
                <a:off x="2943"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80" name="Line 1676">
                <a:extLst>
                  <a:ext uri="{FF2B5EF4-FFF2-40B4-BE49-F238E27FC236}">
                    <a16:creationId xmlns:a16="http://schemas.microsoft.com/office/drawing/2014/main" id="{68A3ABFB-7481-F77D-1202-3A1CD97ACF5C}"/>
                  </a:ext>
                </a:extLst>
              </p:cNvPr>
              <p:cNvSpPr>
                <a:spLocks noChangeShapeType="1"/>
              </p:cNvSpPr>
              <p:nvPr/>
            </p:nvSpPr>
            <p:spPr bwMode="auto">
              <a:xfrm rot="-5400000">
                <a:off x="2702" y="2688"/>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81" name="Line 1677">
                <a:extLst>
                  <a:ext uri="{FF2B5EF4-FFF2-40B4-BE49-F238E27FC236}">
                    <a16:creationId xmlns:a16="http://schemas.microsoft.com/office/drawing/2014/main" id="{7873C518-7B58-F1A8-AF2E-AD8991E1E974}"/>
                  </a:ext>
                </a:extLst>
              </p:cNvPr>
              <p:cNvSpPr>
                <a:spLocks noChangeShapeType="1"/>
              </p:cNvSpPr>
              <p:nvPr/>
            </p:nvSpPr>
            <p:spPr bwMode="auto">
              <a:xfrm rot="-5400000">
                <a:off x="2701" y="1824"/>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82" name="Line 1678">
                <a:extLst>
                  <a:ext uri="{FF2B5EF4-FFF2-40B4-BE49-F238E27FC236}">
                    <a16:creationId xmlns:a16="http://schemas.microsoft.com/office/drawing/2014/main" id="{4558C9F0-68B3-63B1-E12B-358B51A229E5}"/>
                  </a:ext>
                </a:extLst>
              </p:cNvPr>
              <p:cNvSpPr>
                <a:spLocks noChangeShapeType="1"/>
              </p:cNvSpPr>
              <p:nvPr/>
            </p:nvSpPr>
            <p:spPr bwMode="auto">
              <a:xfrm rot="-5400000">
                <a:off x="3203"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83" name="Line 1679">
                <a:extLst>
                  <a:ext uri="{FF2B5EF4-FFF2-40B4-BE49-F238E27FC236}">
                    <a16:creationId xmlns:a16="http://schemas.microsoft.com/office/drawing/2014/main" id="{A6A67348-93B4-BC21-C8BA-9776CC8C056B}"/>
                  </a:ext>
                </a:extLst>
              </p:cNvPr>
              <p:cNvSpPr>
                <a:spLocks noChangeShapeType="1"/>
              </p:cNvSpPr>
              <p:nvPr/>
            </p:nvSpPr>
            <p:spPr bwMode="auto">
              <a:xfrm rot="-5400000" flipH="1" flipV="1">
                <a:off x="3047"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84" name="Line 1680">
                <a:extLst>
                  <a:ext uri="{FF2B5EF4-FFF2-40B4-BE49-F238E27FC236}">
                    <a16:creationId xmlns:a16="http://schemas.microsoft.com/office/drawing/2014/main" id="{014B009F-C740-C262-0AA5-53E12E337CAA}"/>
                  </a:ext>
                </a:extLst>
              </p:cNvPr>
              <p:cNvSpPr>
                <a:spLocks noChangeShapeType="1"/>
              </p:cNvSpPr>
              <p:nvPr/>
            </p:nvSpPr>
            <p:spPr bwMode="auto">
              <a:xfrm rot="16200000" flipV="1">
                <a:off x="3046"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85" name="Line 1681">
                <a:extLst>
                  <a:ext uri="{FF2B5EF4-FFF2-40B4-BE49-F238E27FC236}">
                    <a16:creationId xmlns:a16="http://schemas.microsoft.com/office/drawing/2014/main" id="{4A8CB0CB-4AFA-42C2-C542-B1D112ECA810}"/>
                  </a:ext>
                </a:extLst>
              </p:cNvPr>
              <p:cNvSpPr>
                <a:spLocks noChangeShapeType="1"/>
              </p:cNvSpPr>
              <p:nvPr/>
            </p:nvSpPr>
            <p:spPr bwMode="auto">
              <a:xfrm rot="-5400000" flipH="1" flipV="1">
                <a:off x="2552" y="2515"/>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86" name="Line 1682">
                <a:extLst>
                  <a:ext uri="{FF2B5EF4-FFF2-40B4-BE49-F238E27FC236}">
                    <a16:creationId xmlns:a16="http://schemas.microsoft.com/office/drawing/2014/main" id="{6B4CF2F5-7F83-1C35-A6AD-9F88999203E5}"/>
                  </a:ext>
                </a:extLst>
              </p:cNvPr>
              <p:cNvSpPr>
                <a:spLocks noChangeShapeType="1"/>
              </p:cNvSpPr>
              <p:nvPr/>
            </p:nvSpPr>
            <p:spPr bwMode="auto">
              <a:xfrm rot="16200000" flipV="1">
                <a:off x="2551" y="1870"/>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87" name="Line 1683">
                <a:extLst>
                  <a:ext uri="{FF2B5EF4-FFF2-40B4-BE49-F238E27FC236}">
                    <a16:creationId xmlns:a16="http://schemas.microsoft.com/office/drawing/2014/main" id="{BC59CCCD-EBA9-7460-31E5-52F773ED6830}"/>
                  </a:ext>
                </a:extLst>
              </p:cNvPr>
              <p:cNvSpPr>
                <a:spLocks noChangeShapeType="1"/>
              </p:cNvSpPr>
              <p:nvPr/>
            </p:nvSpPr>
            <p:spPr bwMode="auto">
              <a:xfrm rot="-5400000" flipH="1" flipV="1">
                <a:off x="3174"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88" name="Line 1684">
                <a:extLst>
                  <a:ext uri="{FF2B5EF4-FFF2-40B4-BE49-F238E27FC236}">
                    <a16:creationId xmlns:a16="http://schemas.microsoft.com/office/drawing/2014/main" id="{38697DCE-9396-968A-86CA-6FEB511A0895}"/>
                  </a:ext>
                </a:extLst>
              </p:cNvPr>
              <p:cNvSpPr>
                <a:spLocks noChangeShapeType="1"/>
              </p:cNvSpPr>
              <p:nvPr/>
            </p:nvSpPr>
            <p:spPr bwMode="auto">
              <a:xfrm rot="-5400000" flipH="1" flipV="1">
                <a:off x="2425"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89" name="Line 1685">
                <a:extLst>
                  <a:ext uri="{FF2B5EF4-FFF2-40B4-BE49-F238E27FC236}">
                    <a16:creationId xmlns:a16="http://schemas.microsoft.com/office/drawing/2014/main" id="{95879D88-074A-4DB1-F48E-22D3FA3FF857}"/>
                  </a:ext>
                </a:extLst>
              </p:cNvPr>
              <p:cNvSpPr>
                <a:spLocks noChangeShapeType="1"/>
              </p:cNvSpPr>
              <p:nvPr/>
            </p:nvSpPr>
            <p:spPr bwMode="auto">
              <a:xfrm rot="16200000" flipH="1">
                <a:off x="2424"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90" name="Line 1686">
                <a:extLst>
                  <a:ext uri="{FF2B5EF4-FFF2-40B4-BE49-F238E27FC236}">
                    <a16:creationId xmlns:a16="http://schemas.microsoft.com/office/drawing/2014/main" id="{8AFE4741-BB50-E428-247A-89365C94E1C7}"/>
                  </a:ext>
                </a:extLst>
              </p:cNvPr>
              <p:cNvSpPr>
                <a:spLocks noChangeShapeType="1"/>
              </p:cNvSpPr>
              <p:nvPr/>
            </p:nvSpPr>
            <p:spPr bwMode="auto">
              <a:xfrm rot="16200000" flipH="1">
                <a:off x="3173"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91" name="Line 1687">
                <a:extLst>
                  <a:ext uri="{FF2B5EF4-FFF2-40B4-BE49-F238E27FC236}">
                    <a16:creationId xmlns:a16="http://schemas.microsoft.com/office/drawing/2014/main" id="{C262EAA3-D183-2399-8F00-8FF7A70F8181}"/>
                  </a:ext>
                </a:extLst>
              </p:cNvPr>
              <p:cNvSpPr>
                <a:spLocks noChangeShapeType="1"/>
              </p:cNvSpPr>
              <p:nvPr/>
            </p:nvSpPr>
            <p:spPr bwMode="auto">
              <a:xfrm rot="16200000" flipH="1">
                <a:off x="3071"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92" name="Line 1688">
                <a:extLst>
                  <a:ext uri="{FF2B5EF4-FFF2-40B4-BE49-F238E27FC236}">
                    <a16:creationId xmlns:a16="http://schemas.microsoft.com/office/drawing/2014/main" id="{134857C6-BC40-B325-71A1-ED35C7DF0B80}"/>
                  </a:ext>
                </a:extLst>
              </p:cNvPr>
              <p:cNvSpPr>
                <a:spLocks noChangeShapeType="1"/>
              </p:cNvSpPr>
              <p:nvPr/>
            </p:nvSpPr>
            <p:spPr bwMode="auto">
              <a:xfrm rot="16200000" flipH="1">
                <a:off x="3070"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93" name="Line 1689">
                <a:extLst>
                  <a:ext uri="{FF2B5EF4-FFF2-40B4-BE49-F238E27FC236}">
                    <a16:creationId xmlns:a16="http://schemas.microsoft.com/office/drawing/2014/main" id="{FEF17981-66B8-F17C-6B0C-F38B6439D70E}"/>
                  </a:ext>
                </a:extLst>
              </p:cNvPr>
              <p:cNvSpPr>
                <a:spLocks noChangeShapeType="1"/>
              </p:cNvSpPr>
              <p:nvPr/>
            </p:nvSpPr>
            <p:spPr bwMode="auto">
              <a:xfrm rot="16200000" flipH="1">
                <a:off x="2920"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94" name="Line 1690">
                <a:extLst>
                  <a:ext uri="{FF2B5EF4-FFF2-40B4-BE49-F238E27FC236}">
                    <a16:creationId xmlns:a16="http://schemas.microsoft.com/office/drawing/2014/main" id="{CED39102-B035-18F5-F3BE-B48838C29C41}"/>
                  </a:ext>
                </a:extLst>
              </p:cNvPr>
              <p:cNvSpPr>
                <a:spLocks noChangeShapeType="1"/>
              </p:cNvSpPr>
              <p:nvPr/>
            </p:nvSpPr>
            <p:spPr bwMode="auto">
              <a:xfrm rot="-5400000" flipH="1" flipV="1">
                <a:off x="2919"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95" name="Line 1691">
                <a:extLst>
                  <a:ext uri="{FF2B5EF4-FFF2-40B4-BE49-F238E27FC236}">
                    <a16:creationId xmlns:a16="http://schemas.microsoft.com/office/drawing/2014/main" id="{DC84E645-F9AB-0E4D-4A46-145F5F7EF370}"/>
                  </a:ext>
                </a:extLst>
              </p:cNvPr>
              <p:cNvSpPr>
                <a:spLocks noChangeShapeType="1"/>
              </p:cNvSpPr>
              <p:nvPr/>
            </p:nvSpPr>
            <p:spPr bwMode="auto">
              <a:xfrm rot="-5400000" flipH="1" flipV="1">
                <a:off x="2677" y="1871"/>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96" name="Line 1692">
                <a:extLst>
                  <a:ext uri="{FF2B5EF4-FFF2-40B4-BE49-F238E27FC236}">
                    <a16:creationId xmlns:a16="http://schemas.microsoft.com/office/drawing/2014/main" id="{9009F215-2D4E-35A2-EE29-0BBB3144FF22}"/>
                  </a:ext>
                </a:extLst>
              </p:cNvPr>
              <p:cNvSpPr>
                <a:spLocks noChangeShapeType="1"/>
              </p:cNvSpPr>
              <p:nvPr/>
            </p:nvSpPr>
            <p:spPr bwMode="auto">
              <a:xfrm rot="16200000" flipH="1">
                <a:off x="2678" y="2516"/>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97" name="Line 1693">
                <a:extLst>
                  <a:ext uri="{FF2B5EF4-FFF2-40B4-BE49-F238E27FC236}">
                    <a16:creationId xmlns:a16="http://schemas.microsoft.com/office/drawing/2014/main" id="{9535C202-1F72-3369-A3C7-A425839F71B4}"/>
                  </a:ext>
                </a:extLst>
              </p:cNvPr>
              <p:cNvSpPr>
                <a:spLocks noChangeShapeType="1"/>
              </p:cNvSpPr>
              <p:nvPr/>
            </p:nvSpPr>
            <p:spPr bwMode="auto">
              <a:xfrm rot="16200000" flipV="1">
                <a:off x="2798" y="1876"/>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98" name="Line 1694">
                <a:extLst>
                  <a:ext uri="{FF2B5EF4-FFF2-40B4-BE49-F238E27FC236}">
                    <a16:creationId xmlns:a16="http://schemas.microsoft.com/office/drawing/2014/main" id="{48E1448D-A892-9B68-E37E-6B8FB97CBD70}"/>
                  </a:ext>
                </a:extLst>
              </p:cNvPr>
              <p:cNvSpPr>
                <a:spLocks noChangeShapeType="1"/>
              </p:cNvSpPr>
              <p:nvPr/>
            </p:nvSpPr>
            <p:spPr bwMode="auto">
              <a:xfrm rot="-5400000" flipH="1" flipV="1">
                <a:off x="2799" y="2521"/>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3999" name="Line 1695">
                <a:extLst>
                  <a:ext uri="{FF2B5EF4-FFF2-40B4-BE49-F238E27FC236}">
                    <a16:creationId xmlns:a16="http://schemas.microsoft.com/office/drawing/2014/main" id="{4EB6F133-8F99-9737-4E13-6A99301E04DE}"/>
                  </a:ext>
                </a:extLst>
              </p:cNvPr>
              <p:cNvSpPr>
                <a:spLocks noChangeShapeType="1"/>
              </p:cNvSpPr>
              <p:nvPr/>
            </p:nvSpPr>
            <p:spPr bwMode="auto">
              <a:xfrm rot="-5400000">
                <a:off x="2454"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000" name="Line 1696">
                <a:extLst>
                  <a:ext uri="{FF2B5EF4-FFF2-40B4-BE49-F238E27FC236}">
                    <a16:creationId xmlns:a16="http://schemas.microsoft.com/office/drawing/2014/main" id="{20208594-5B83-F8A9-9BA3-4EF3C88D314C}"/>
                  </a:ext>
                </a:extLst>
              </p:cNvPr>
              <p:cNvSpPr>
                <a:spLocks noChangeShapeType="1"/>
              </p:cNvSpPr>
              <p:nvPr/>
            </p:nvSpPr>
            <p:spPr bwMode="auto">
              <a:xfrm rot="16200000" flipH="1">
                <a:off x="2575"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001" name="Line 1697">
                <a:extLst>
                  <a:ext uri="{FF2B5EF4-FFF2-40B4-BE49-F238E27FC236}">
                    <a16:creationId xmlns:a16="http://schemas.microsoft.com/office/drawing/2014/main" id="{595FCB2E-891D-ED43-E58E-2A64C1850F07}"/>
                  </a:ext>
                </a:extLst>
              </p:cNvPr>
              <p:cNvSpPr>
                <a:spLocks noChangeShapeType="1"/>
              </p:cNvSpPr>
              <p:nvPr/>
            </p:nvSpPr>
            <p:spPr bwMode="auto">
              <a:xfrm rot="16200000" flipH="1">
                <a:off x="2576"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002" name="Line 1698">
                <a:extLst>
                  <a:ext uri="{FF2B5EF4-FFF2-40B4-BE49-F238E27FC236}">
                    <a16:creationId xmlns:a16="http://schemas.microsoft.com/office/drawing/2014/main" id="{8E46FAE5-DAC6-F50A-1A63-BED0315476AD}"/>
                  </a:ext>
                </a:extLst>
              </p:cNvPr>
              <p:cNvSpPr>
                <a:spLocks noChangeShapeType="1"/>
              </p:cNvSpPr>
              <p:nvPr/>
            </p:nvSpPr>
            <p:spPr bwMode="auto">
              <a:xfrm rot="16200000" flipV="1">
                <a:off x="3047"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003" name="Line 1699">
                <a:extLst>
                  <a:ext uri="{FF2B5EF4-FFF2-40B4-BE49-F238E27FC236}">
                    <a16:creationId xmlns:a16="http://schemas.microsoft.com/office/drawing/2014/main" id="{30B17E46-B4DB-E7CF-B5FA-F07C459AA448}"/>
                  </a:ext>
                </a:extLst>
              </p:cNvPr>
              <p:cNvSpPr>
                <a:spLocks noChangeShapeType="1"/>
              </p:cNvSpPr>
              <p:nvPr/>
            </p:nvSpPr>
            <p:spPr bwMode="auto">
              <a:xfrm rot="16200000" flipV="1">
                <a:off x="2552" y="2296"/>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004" name="Line 1700">
                <a:extLst>
                  <a:ext uri="{FF2B5EF4-FFF2-40B4-BE49-F238E27FC236}">
                    <a16:creationId xmlns:a16="http://schemas.microsoft.com/office/drawing/2014/main" id="{7D945E3A-A51D-C25C-EA0D-A80C316472DF}"/>
                  </a:ext>
                </a:extLst>
              </p:cNvPr>
              <p:cNvSpPr>
                <a:spLocks noChangeShapeType="1"/>
              </p:cNvSpPr>
              <p:nvPr/>
            </p:nvSpPr>
            <p:spPr bwMode="auto">
              <a:xfrm rot="-5400000" flipH="1" flipV="1">
                <a:off x="3046"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005" name="Line 1701">
                <a:extLst>
                  <a:ext uri="{FF2B5EF4-FFF2-40B4-BE49-F238E27FC236}">
                    <a16:creationId xmlns:a16="http://schemas.microsoft.com/office/drawing/2014/main" id="{B9078C03-51BA-3D98-72BD-853AA39F75BB}"/>
                  </a:ext>
                </a:extLst>
              </p:cNvPr>
              <p:cNvSpPr>
                <a:spLocks noChangeShapeType="1"/>
              </p:cNvSpPr>
              <p:nvPr/>
            </p:nvSpPr>
            <p:spPr bwMode="auto">
              <a:xfrm rot="-5400000" flipH="1" flipV="1">
                <a:off x="2551" y="2089"/>
                <a:ext cx="69" cy="127"/>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006" name="Line 1702">
                <a:extLst>
                  <a:ext uri="{FF2B5EF4-FFF2-40B4-BE49-F238E27FC236}">
                    <a16:creationId xmlns:a16="http://schemas.microsoft.com/office/drawing/2014/main" id="{4CC85C09-3B45-0B62-22AB-E46D0B197913}"/>
                  </a:ext>
                </a:extLst>
              </p:cNvPr>
              <p:cNvSpPr>
                <a:spLocks noChangeShapeType="1"/>
              </p:cNvSpPr>
              <p:nvPr/>
            </p:nvSpPr>
            <p:spPr bwMode="auto">
              <a:xfrm rot="16200000" flipH="1">
                <a:off x="2818" y="2469"/>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007" name="Line 1703">
                <a:extLst>
                  <a:ext uri="{FF2B5EF4-FFF2-40B4-BE49-F238E27FC236}">
                    <a16:creationId xmlns:a16="http://schemas.microsoft.com/office/drawing/2014/main" id="{72AF7160-9253-E031-B449-CB04DEB3BCD0}"/>
                  </a:ext>
                </a:extLst>
              </p:cNvPr>
              <p:cNvSpPr>
                <a:spLocks noChangeShapeType="1"/>
              </p:cNvSpPr>
              <p:nvPr/>
            </p:nvSpPr>
            <p:spPr bwMode="auto">
              <a:xfrm rot="16200000" flipH="1">
                <a:off x="2817" y="2043"/>
                <a:ext cx="150"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008" name="Line 1704">
                <a:extLst>
                  <a:ext uri="{FF2B5EF4-FFF2-40B4-BE49-F238E27FC236}">
                    <a16:creationId xmlns:a16="http://schemas.microsoft.com/office/drawing/2014/main" id="{AD96E020-A753-EEF5-636D-3655F79B6319}"/>
                  </a:ext>
                </a:extLst>
              </p:cNvPr>
              <p:cNvSpPr>
                <a:spLocks noChangeShapeType="1"/>
              </p:cNvSpPr>
              <p:nvPr/>
            </p:nvSpPr>
            <p:spPr bwMode="auto">
              <a:xfrm rot="-5400000">
                <a:off x="2949"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009" name="Line 1705">
                <a:extLst>
                  <a:ext uri="{FF2B5EF4-FFF2-40B4-BE49-F238E27FC236}">
                    <a16:creationId xmlns:a16="http://schemas.microsoft.com/office/drawing/2014/main" id="{88F23118-A8ED-9056-1DA3-5E4F70824280}"/>
                  </a:ext>
                </a:extLst>
              </p:cNvPr>
              <p:cNvSpPr>
                <a:spLocks noChangeShapeType="1"/>
              </p:cNvSpPr>
              <p:nvPr/>
            </p:nvSpPr>
            <p:spPr bwMode="auto">
              <a:xfrm rot="-5400000" flipH="1" flipV="1">
                <a:off x="2678"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010" name="Line 1706">
                <a:extLst>
                  <a:ext uri="{FF2B5EF4-FFF2-40B4-BE49-F238E27FC236}">
                    <a16:creationId xmlns:a16="http://schemas.microsoft.com/office/drawing/2014/main" id="{8B37ECDD-86B1-9C4C-2DAB-8C9E2E28A428}"/>
                  </a:ext>
                </a:extLst>
              </p:cNvPr>
              <p:cNvSpPr>
                <a:spLocks noChangeShapeType="1"/>
              </p:cNvSpPr>
              <p:nvPr/>
            </p:nvSpPr>
            <p:spPr bwMode="auto">
              <a:xfrm rot="-5400000" flipH="1" flipV="1">
                <a:off x="2920" y="2297"/>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011" name="Line 1707">
                <a:extLst>
                  <a:ext uri="{FF2B5EF4-FFF2-40B4-BE49-F238E27FC236}">
                    <a16:creationId xmlns:a16="http://schemas.microsoft.com/office/drawing/2014/main" id="{701CB8A6-FEBB-61B3-7B2E-0F5E22401A14}"/>
                  </a:ext>
                </a:extLst>
              </p:cNvPr>
              <p:cNvSpPr>
                <a:spLocks noChangeShapeType="1"/>
              </p:cNvSpPr>
              <p:nvPr/>
            </p:nvSpPr>
            <p:spPr bwMode="auto">
              <a:xfrm rot="16200000" flipH="1">
                <a:off x="2919"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012" name="Line 1708">
                <a:extLst>
                  <a:ext uri="{FF2B5EF4-FFF2-40B4-BE49-F238E27FC236}">
                    <a16:creationId xmlns:a16="http://schemas.microsoft.com/office/drawing/2014/main" id="{7F6C632E-1FEA-28B3-E885-BB2635AA7D02}"/>
                  </a:ext>
                </a:extLst>
              </p:cNvPr>
              <p:cNvSpPr>
                <a:spLocks noChangeShapeType="1"/>
              </p:cNvSpPr>
              <p:nvPr/>
            </p:nvSpPr>
            <p:spPr bwMode="auto">
              <a:xfrm rot="16200000" flipH="1">
                <a:off x="2677" y="2090"/>
                <a:ext cx="69" cy="12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013" name="Line 1709">
                <a:extLst>
                  <a:ext uri="{FF2B5EF4-FFF2-40B4-BE49-F238E27FC236}">
                    <a16:creationId xmlns:a16="http://schemas.microsoft.com/office/drawing/2014/main" id="{2FE90F99-67AC-0886-8527-29A904630E2A}"/>
                  </a:ext>
                </a:extLst>
              </p:cNvPr>
              <p:cNvSpPr>
                <a:spLocks noChangeShapeType="1"/>
              </p:cNvSpPr>
              <p:nvPr/>
            </p:nvSpPr>
            <p:spPr bwMode="auto">
              <a:xfrm rot="16200000" flipV="1">
                <a:off x="2799" y="2302"/>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014" name="Line 1710">
                <a:extLst>
                  <a:ext uri="{FF2B5EF4-FFF2-40B4-BE49-F238E27FC236}">
                    <a16:creationId xmlns:a16="http://schemas.microsoft.com/office/drawing/2014/main" id="{28CA37CD-95B8-AE95-75C2-1DB1D67B7DE0}"/>
                  </a:ext>
                </a:extLst>
              </p:cNvPr>
              <p:cNvSpPr>
                <a:spLocks noChangeShapeType="1"/>
              </p:cNvSpPr>
              <p:nvPr/>
            </p:nvSpPr>
            <p:spPr bwMode="auto">
              <a:xfrm rot="-5400000" flipH="1" flipV="1">
                <a:off x="2798" y="2095"/>
                <a:ext cx="69" cy="116"/>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015" name="Line 1711">
                <a:extLst>
                  <a:ext uri="{FF2B5EF4-FFF2-40B4-BE49-F238E27FC236}">
                    <a16:creationId xmlns:a16="http://schemas.microsoft.com/office/drawing/2014/main" id="{7E9DB07C-EAB2-B395-CF57-698FFB021BF3}"/>
                  </a:ext>
                </a:extLst>
              </p:cNvPr>
              <p:cNvSpPr>
                <a:spLocks noChangeShapeType="1"/>
              </p:cNvSpPr>
              <p:nvPr/>
            </p:nvSpPr>
            <p:spPr bwMode="auto">
              <a:xfrm rot="-5400000">
                <a:off x="2707" y="2256"/>
                <a:ext cx="138" cy="1"/>
              </a:xfrm>
              <a:prstGeom prst="line">
                <a:avLst/>
              </a:prstGeom>
              <a:noFill/>
              <a:ln w="19050">
                <a:solidFill>
                  <a:srgbClr val="FFCC66"/>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1124016" name="Text Box 1712">
            <a:extLst>
              <a:ext uri="{FF2B5EF4-FFF2-40B4-BE49-F238E27FC236}">
                <a16:creationId xmlns:a16="http://schemas.microsoft.com/office/drawing/2014/main" id="{EF2DB7F3-F723-B013-A63A-7815AAADF1A0}"/>
              </a:ext>
            </a:extLst>
          </p:cNvPr>
          <p:cNvSpPr txBox="1">
            <a:spLocks noChangeArrowheads="1"/>
          </p:cNvSpPr>
          <p:nvPr/>
        </p:nvSpPr>
        <p:spPr bwMode="auto">
          <a:xfrm>
            <a:off x="2927351" y="1989138"/>
            <a:ext cx="659155" cy="369332"/>
          </a:xfrm>
          <a:prstGeom prst="rect">
            <a:avLst/>
          </a:prstGeom>
          <a:solidFill>
            <a:srgbClr val="F8F6A6"/>
          </a:solidFill>
          <a:ln>
            <a:noFill/>
          </a:ln>
          <a:effectLst/>
          <a:extLs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a:latin typeface="Arial" panose="020B0604020202020204" pitchFamily="34" charset="0"/>
              </a:rPr>
              <a:t>(0,0)</a:t>
            </a:r>
          </a:p>
        </p:txBody>
      </p:sp>
      <p:sp>
        <p:nvSpPr>
          <p:cNvPr id="1124017" name="Oval 1713">
            <a:extLst>
              <a:ext uri="{FF2B5EF4-FFF2-40B4-BE49-F238E27FC236}">
                <a16:creationId xmlns:a16="http://schemas.microsoft.com/office/drawing/2014/main" id="{CACFAA4A-F540-8969-CD02-B4A601500A73}"/>
              </a:ext>
            </a:extLst>
          </p:cNvPr>
          <p:cNvSpPr>
            <a:spLocks noChangeArrowheads="1"/>
          </p:cNvSpPr>
          <p:nvPr/>
        </p:nvSpPr>
        <p:spPr bwMode="auto">
          <a:xfrm>
            <a:off x="7032626" y="3573464"/>
            <a:ext cx="219075" cy="219075"/>
          </a:xfrm>
          <a:prstGeom prst="ellipse">
            <a:avLst/>
          </a:prstGeom>
          <a:noFill/>
          <a:ln w="9525">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018" name="Text Box 1714">
            <a:extLst>
              <a:ext uri="{FF2B5EF4-FFF2-40B4-BE49-F238E27FC236}">
                <a16:creationId xmlns:a16="http://schemas.microsoft.com/office/drawing/2014/main" id="{57CB9CAD-B015-806D-5AEB-5558E7A09493}"/>
              </a:ext>
            </a:extLst>
          </p:cNvPr>
          <p:cNvSpPr txBox="1">
            <a:spLocks noChangeArrowheads="1"/>
          </p:cNvSpPr>
          <p:nvPr/>
        </p:nvSpPr>
        <p:spPr bwMode="auto">
          <a:xfrm>
            <a:off x="7446963" y="3500438"/>
            <a:ext cx="1173162" cy="336550"/>
          </a:xfrm>
          <a:prstGeom prst="rect">
            <a:avLst/>
          </a:prstGeom>
          <a:solidFill>
            <a:srgbClr val="F8F6A6"/>
          </a:solidFill>
          <a:ln>
            <a:noFill/>
          </a:ln>
          <a:effectLst/>
          <a:extLs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600">
                <a:latin typeface="Arial" panose="020B0604020202020204" pitchFamily="34" charset="0"/>
              </a:rPr>
              <a:t>C</a:t>
            </a:r>
            <a:r>
              <a:rPr lang="en-US" altLang="ja-JP" sz="1600" baseline="-25000">
                <a:latin typeface="Arial" panose="020B0604020202020204" pitchFamily="34" charset="0"/>
              </a:rPr>
              <a:t>h</a:t>
            </a:r>
            <a:r>
              <a:rPr lang="en-US" altLang="ja-JP" sz="1600">
                <a:latin typeface="Arial" panose="020B0604020202020204" pitchFamily="34" charset="0"/>
              </a:rPr>
              <a:t> = (10,5)</a:t>
            </a:r>
          </a:p>
        </p:txBody>
      </p:sp>
      <p:sp>
        <p:nvSpPr>
          <p:cNvPr id="1124019" name="Rectangle 1715">
            <a:extLst>
              <a:ext uri="{FF2B5EF4-FFF2-40B4-BE49-F238E27FC236}">
                <a16:creationId xmlns:a16="http://schemas.microsoft.com/office/drawing/2014/main" id="{22987666-548B-D480-D4C1-7B19F29B7DAC}"/>
              </a:ext>
            </a:extLst>
          </p:cNvPr>
          <p:cNvSpPr>
            <a:spLocks noGrp="1" noChangeArrowheads="1"/>
          </p:cNvSpPr>
          <p:nvPr>
            <p:ph type="ctrTitle"/>
          </p:nvPr>
        </p:nvSpPr>
        <p:spPr>
          <a:xfrm>
            <a:off x="2711450" y="260350"/>
            <a:ext cx="6624638" cy="647700"/>
          </a:xfrm>
          <a:ln/>
        </p:spPr>
        <p:txBody>
          <a:bodyPr anchor="ctr"/>
          <a:lstStyle/>
          <a:p>
            <a:r>
              <a:rPr lang="en-US" altLang="ja-JP" sz="3200"/>
              <a:t>Wrapping (10,5) SWNT (Animation)</a:t>
            </a:r>
          </a:p>
        </p:txBody>
      </p:sp>
      <p:grpSp>
        <p:nvGrpSpPr>
          <p:cNvPr id="1124020" name="Group 1716">
            <a:extLst>
              <a:ext uri="{FF2B5EF4-FFF2-40B4-BE49-F238E27FC236}">
                <a16:creationId xmlns:a16="http://schemas.microsoft.com/office/drawing/2014/main" id="{7526C095-DA6C-EFCD-A211-C10F15ED3656}"/>
              </a:ext>
            </a:extLst>
          </p:cNvPr>
          <p:cNvGrpSpPr>
            <a:grpSpLocks/>
          </p:cNvGrpSpPr>
          <p:nvPr/>
        </p:nvGrpSpPr>
        <p:grpSpPr bwMode="auto">
          <a:xfrm>
            <a:off x="2754315" y="5122864"/>
            <a:ext cx="1252585" cy="1124847"/>
            <a:chOff x="2982" y="958"/>
            <a:chExt cx="1132" cy="1016"/>
          </a:xfrm>
        </p:grpSpPr>
        <p:sp>
          <p:nvSpPr>
            <p:cNvPr id="1124021" name="Line 1717">
              <a:extLst>
                <a:ext uri="{FF2B5EF4-FFF2-40B4-BE49-F238E27FC236}">
                  <a16:creationId xmlns:a16="http://schemas.microsoft.com/office/drawing/2014/main" id="{6811C790-D3B8-8607-49AE-78676B63175D}"/>
                </a:ext>
              </a:extLst>
            </p:cNvPr>
            <p:cNvSpPr>
              <a:spLocks noChangeShapeType="1"/>
            </p:cNvSpPr>
            <p:nvPr/>
          </p:nvSpPr>
          <p:spPr bwMode="auto">
            <a:xfrm>
              <a:off x="3130" y="1402"/>
              <a:ext cx="252"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4022" name="Line 1718">
              <a:extLst>
                <a:ext uri="{FF2B5EF4-FFF2-40B4-BE49-F238E27FC236}">
                  <a16:creationId xmlns:a16="http://schemas.microsoft.com/office/drawing/2014/main" id="{1E1DA62C-55AB-CEF6-B70E-9271DD3CF5BC}"/>
                </a:ext>
              </a:extLst>
            </p:cNvPr>
            <p:cNvSpPr>
              <a:spLocks noChangeShapeType="1"/>
            </p:cNvSpPr>
            <p:nvPr/>
          </p:nvSpPr>
          <p:spPr bwMode="auto">
            <a:xfrm>
              <a:off x="3130" y="1396"/>
              <a:ext cx="132" cy="21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4023" name="Text Box 1719">
              <a:extLst>
                <a:ext uri="{FF2B5EF4-FFF2-40B4-BE49-F238E27FC236}">
                  <a16:creationId xmlns:a16="http://schemas.microsoft.com/office/drawing/2014/main" id="{33B59702-C03B-A899-FB3C-C35E940DE02F}"/>
                </a:ext>
              </a:extLst>
            </p:cNvPr>
            <p:cNvSpPr txBox="1">
              <a:spLocks noChangeArrowheads="1"/>
            </p:cNvSpPr>
            <p:nvPr/>
          </p:nvSpPr>
          <p:spPr bwMode="auto">
            <a:xfrm>
              <a:off x="3174" y="1091"/>
              <a:ext cx="422" cy="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en-US" altLang="ja-JP" sz="2400">
                  <a:latin typeface="Arial" panose="020B0604020202020204" pitchFamily="34" charset="0"/>
                </a:rPr>
                <a:t>a</a:t>
              </a:r>
              <a:r>
                <a:rPr lang="en-US" altLang="ja-JP" sz="2400" baseline="-25000">
                  <a:latin typeface="Arial" panose="020B0604020202020204" pitchFamily="34" charset="0"/>
                </a:rPr>
                <a:t>1</a:t>
              </a:r>
            </a:p>
          </p:txBody>
        </p:sp>
        <p:sp>
          <p:nvSpPr>
            <p:cNvPr id="1124024" name="Text Box 1720">
              <a:extLst>
                <a:ext uri="{FF2B5EF4-FFF2-40B4-BE49-F238E27FC236}">
                  <a16:creationId xmlns:a16="http://schemas.microsoft.com/office/drawing/2014/main" id="{47CA8E9F-85AD-65A8-4D8F-8D82461416B0}"/>
                </a:ext>
              </a:extLst>
            </p:cNvPr>
            <p:cNvSpPr txBox="1">
              <a:spLocks noChangeArrowheads="1"/>
            </p:cNvSpPr>
            <p:nvPr/>
          </p:nvSpPr>
          <p:spPr bwMode="auto">
            <a:xfrm>
              <a:off x="2982" y="1378"/>
              <a:ext cx="422" cy="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en-US" altLang="ja-JP" sz="2400">
                  <a:latin typeface="Arial" panose="020B0604020202020204" pitchFamily="34" charset="0"/>
                </a:rPr>
                <a:t>a</a:t>
              </a:r>
              <a:r>
                <a:rPr lang="en-US" altLang="ja-JP" sz="2400" baseline="-25000">
                  <a:latin typeface="Arial" panose="020B0604020202020204" pitchFamily="34" charset="0"/>
                </a:rPr>
                <a:t>2</a:t>
              </a:r>
            </a:p>
          </p:txBody>
        </p:sp>
        <p:sp>
          <p:nvSpPr>
            <p:cNvPr id="1124025" name="Line 1721">
              <a:extLst>
                <a:ext uri="{FF2B5EF4-FFF2-40B4-BE49-F238E27FC236}">
                  <a16:creationId xmlns:a16="http://schemas.microsoft.com/office/drawing/2014/main" id="{1101C93E-F186-2093-C940-A751369C2FD3}"/>
                </a:ext>
              </a:extLst>
            </p:cNvPr>
            <p:cNvSpPr>
              <a:spLocks noChangeShapeType="1"/>
            </p:cNvSpPr>
            <p:nvPr/>
          </p:nvSpPr>
          <p:spPr bwMode="auto">
            <a:xfrm>
              <a:off x="3534" y="1614"/>
              <a:ext cx="384" cy="23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026" name="Line 1722">
              <a:extLst>
                <a:ext uri="{FF2B5EF4-FFF2-40B4-BE49-F238E27FC236}">
                  <a16:creationId xmlns:a16="http://schemas.microsoft.com/office/drawing/2014/main" id="{8078B4CF-D49B-42AD-EBA5-A0EE5053C63B}"/>
                </a:ext>
              </a:extLst>
            </p:cNvPr>
            <p:cNvSpPr>
              <a:spLocks noChangeShapeType="1"/>
            </p:cNvSpPr>
            <p:nvPr/>
          </p:nvSpPr>
          <p:spPr bwMode="auto">
            <a:xfrm flipV="1">
              <a:off x="3534" y="1182"/>
              <a:ext cx="258" cy="43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027" name="Text Box 1723">
              <a:extLst>
                <a:ext uri="{FF2B5EF4-FFF2-40B4-BE49-F238E27FC236}">
                  <a16:creationId xmlns:a16="http://schemas.microsoft.com/office/drawing/2014/main" id="{EF8C38C1-EDBB-3AE4-7FE0-AF7E17E86CFB}"/>
                </a:ext>
              </a:extLst>
            </p:cNvPr>
            <p:cNvSpPr txBox="1">
              <a:spLocks noChangeArrowheads="1"/>
            </p:cNvSpPr>
            <p:nvPr/>
          </p:nvSpPr>
          <p:spPr bwMode="auto">
            <a:xfrm>
              <a:off x="3843" y="1640"/>
              <a:ext cx="271" cy="33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a:latin typeface="Arial" panose="020B0604020202020204" pitchFamily="34" charset="0"/>
                </a:rPr>
                <a:t>x</a:t>
              </a:r>
            </a:p>
          </p:txBody>
        </p:sp>
        <p:sp>
          <p:nvSpPr>
            <p:cNvPr id="1124028" name="Text Box 1724">
              <a:extLst>
                <a:ext uri="{FF2B5EF4-FFF2-40B4-BE49-F238E27FC236}">
                  <a16:creationId xmlns:a16="http://schemas.microsoft.com/office/drawing/2014/main" id="{3CC6141F-88F4-6C8F-3038-8026BC65F23A}"/>
                </a:ext>
              </a:extLst>
            </p:cNvPr>
            <p:cNvSpPr txBox="1">
              <a:spLocks noChangeArrowheads="1"/>
            </p:cNvSpPr>
            <p:nvPr/>
          </p:nvSpPr>
          <p:spPr bwMode="auto">
            <a:xfrm>
              <a:off x="3750" y="958"/>
              <a:ext cx="271" cy="33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a:latin typeface="Arial" panose="020B0604020202020204" pitchFamily="34" charset="0"/>
                </a:rPr>
                <a:t>y</a:t>
              </a:r>
            </a:p>
          </p:txBody>
        </p:sp>
      </p:grpSp>
      <p:sp>
        <p:nvSpPr>
          <p:cNvPr id="1124029" name="Line 1725">
            <a:extLst>
              <a:ext uri="{FF2B5EF4-FFF2-40B4-BE49-F238E27FC236}">
                <a16:creationId xmlns:a16="http://schemas.microsoft.com/office/drawing/2014/main" id="{236BDD80-CE72-21C5-F98D-467EF9EAC3C1}"/>
              </a:ext>
            </a:extLst>
          </p:cNvPr>
          <p:cNvSpPr>
            <a:spLocks noChangeShapeType="1"/>
          </p:cNvSpPr>
          <p:nvPr/>
        </p:nvSpPr>
        <p:spPr bwMode="auto">
          <a:xfrm>
            <a:off x="3648076" y="2492376"/>
            <a:ext cx="3522663" cy="1192213"/>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030" name="Oval 1726">
            <a:extLst>
              <a:ext uri="{FF2B5EF4-FFF2-40B4-BE49-F238E27FC236}">
                <a16:creationId xmlns:a16="http://schemas.microsoft.com/office/drawing/2014/main" id="{0B6F7A62-6B9C-06A7-37DE-C2AE35EC4975}"/>
              </a:ext>
            </a:extLst>
          </p:cNvPr>
          <p:cNvSpPr>
            <a:spLocks noChangeArrowheads="1"/>
          </p:cNvSpPr>
          <p:nvPr/>
        </p:nvSpPr>
        <p:spPr bwMode="auto">
          <a:xfrm>
            <a:off x="3525838" y="2368551"/>
            <a:ext cx="201612" cy="201613"/>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031" name="Line 1727">
            <a:extLst>
              <a:ext uri="{FF2B5EF4-FFF2-40B4-BE49-F238E27FC236}">
                <a16:creationId xmlns:a16="http://schemas.microsoft.com/office/drawing/2014/main" id="{B1D16F8D-9AB7-D5CE-956C-F0A445F3C255}"/>
              </a:ext>
            </a:extLst>
          </p:cNvPr>
          <p:cNvSpPr>
            <a:spLocks noChangeShapeType="1"/>
          </p:cNvSpPr>
          <p:nvPr/>
        </p:nvSpPr>
        <p:spPr bwMode="auto">
          <a:xfrm>
            <a:off x="6423026" y="2460626"/>
            <a:ext cx="752475" cy="125571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032" name="Line 1728">
            <a:extLst>
              <a:ext uri="{FF2B5EF4-FFF2-40B4-BE49-F238E27FC236}">
                <a16:creationId xmlns:a16="http://schemas.microsoft.com/office/drawing/2014/main" id="{1B7EE25D-FE8E-29A9-1833-C9DCAEC42263}"/>
              </a:ext>
            </a:extLst>
          </p:cNvPr>
          <p:cNvSpPr>
            <a:spLocks noChangeShapeType="1"/>
          </p:cNvSpPr>
          <p:nvPr/>
        </p:nvSpPr>
        <p:spPr bwMode="auto">
          <a:xfrm flipV="1">
            <a:off x="3648075" y="2470151"/>
            <a:ext cx="2787650" cy="222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1124033" name="Picture 1729">
            <a:extLst>
              <a:ext uri="{FF2B5EF4-FFF2-40B4-BE49-F238E27FC236}">
                <a16:creationId xmlns:a16="http://schemas.microsoft.com/office/drawing/2014/main" id="{E98995C2-9F49-0653-753D-FFF35559422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768601" y="962026"/>
            <a:ext cx="5153025" cy="5133975"/>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transition spd="med">
    <p:dissolve/>
    <p:sndAc>
      <p:stSnd>
        <p:snd r:embed="rId3" name="CHIMES.WAV"/>
      </p:stSnd>
    </p:sndAc>
  </p:transition>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FFCC"/>
            </a:gs>
            <a:gs pos="50000">
              <a:srgbClr val="CCFFCC">
                <a:gamma/>
                <a:tint val="0"/>
                <a:invGamma/>
              </a:srgbClr>
            </a:gs>
            <a:gs pos="100000">
              <a:srgbClr val="CCFFCC"/>
            </a:gs>
          </a:gsLst>
          <a:lin ang="5400000" scaled="1"/>
        </a:gra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124354" name="Rectangle 2">
            <a:extLst>
              <a:ext uri="{FF2B5EF4-FFF2-40B4-BE49-F238E27FC236}">
                <a16:creationId xmlns:a16="http://schemas.microsoft.com/office/drawing/2014/main" id="{7C2481C6-0F97-CCEC-43A1-646FC87CD345}"/>
              </a:ext>
            </a:extLst>
          </p:cNvPr>
          <p:cNvSpPr>
            <a:spLocks noGrp="1" noChangeArrowheads="1"/>
          </p:cNvSpPr>
          <p:nvPr>
            <p:ph type="title"/>
          </p:nvPr>
        </p:nvSpPr>
        <p:spPr>
          <a:xfrm>
            <a:off x="2819400" y="228600"/>
            <a:ext cx="6705600" cy="685800"/>
          </a:xfrm>
          <a:ln/>
        </p:spPr>
        <p:txBody>
          <a:bodyPr/>
          <a:lstStyle/>
          <a:p>
            <a:r>
              <a:rPr lang="en-US" altLang="ja-JP" sz="2800"/>
              <a:t>Hexagonal Lattice (n,m) nanotubes</a:t>
            </a:r>
          </a:p>
        </p:txBody>
      </p:sp>
      <p:grpSp>
        <p:nvGrpSpPr>
          <p:cNvPr id="1124355" name="Group 3">
            <a:extLst>
              <a:ext uri="{FF2B5EF4-FFF2-40B4-BE49-F238E27FC236}">
                <a16:creationId xmlns:a16="http://schemas.microsoft.com/office/drawing/2014/main" id="{03F68B42-2613-AFFF-379E-CF220BEF5669}"/>
              </a:ext>
            </a:extLst>
          </p:cNvPr>
          <p:cNvGrpSpPr>
            <a:grpSpLocks/>
          </p:cNvGrpSpPr>
          <p:nvPr/>
        </p:nvGrpSpPr>
        <p:grpSpPr bwMode="auto">
          <a:xfrm>
            <a:off x="2782889" y="1700214"/>
            <a:ext cx="5999163" cy="3951287"/>
            <a:chOff x="288" y="912"/>
            <a:chExt cx="3779" cy="2489"/>
          </a:xfrm>
        </p:grpSpPr>
        <p:grpSp>
          <p:nvGrpSpPr>
            <p:cNvPr id="1124356" name="Group 4">
              <a:extLst>
                <a:ext uri="{FF2B5EF4-FFF2-40B4-BE49-F238E27FC236}">
                  <a16:creationId xmlns:a16="http://schemas.microsoft.com/office/drawing/2014/main" id="{900F4324-D8CF-9C2B-A302-BF4FF9D08706}"/>
                </a:ext>
              </a:extLst>
            </p:cNvPr>
            <p:cNvGrpSpPr>
              <a:grpSpLocks/>
            </p:cNvGrpSpPr>
            <p:nvPr/>
          </p:nvGrpSpPr>
          <p:grpSpPr bwMode="auto">
            <a:xfrm>
              <a:off x="288" y="912"/>
              <a:ext cx="3056" cy="2489"/>
              <a:chOff x="1369" y="1011"/>
              <a:chExt cx="3056" cy="2489"/>
            </a:xfrm>
          </p:grpSpPr>
          <p:sp>
            <p:nvSpPr>
              <p:cNvPr id="1124357" name="Line 5">
                <a:extLst>
                  <a:ext uri="{FF2B5EF4-FFF2-40B4-BE49-F238E27FC236}">
                    <a16:creationId xmlns:a16="http://schemas.microsoft.com/office/drawing/2014/main" id="{138E7839-6F75-9EC7-DC5E-942B1E928FBA}"/>
                  </a:ext>
                </a:extLst>
              </p:cNvPr>
              <p:cNvSpPr>
                <a:spLocks noChangeShapeType="1"/>
              </p:cNvSpPr>
              <p:nvPr/>
            </p:nvSpPr>
            <p:spPr bwMode="auto">
              <a:xfrm rot="16200000" flipV="1">
                <a:off x="4325" y="983"/>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358" name="Line 6">
                <a:extLst>
                  <a:ext uri="{FF2B5EF4-FFF2-40B4-BE49-F238E27FC236}">
                    <a16:creationId xmlns:a16="http://schemas.microsoft.com/office/drawing/2014/main" id="{2A254E31-1840-0A59-5890-7351DB5B115D}"/>
                  </a:ext>
                </a:extLst>
              </p:cNvPr>
              <p:cNvSpPr>
                <a:spLocks noChangeShapeType="1"/>
              </p:cNvSpPr>
              <p:nvPr/>
            </p:nvSpPr>
            <p:spPr bwMode="auto">
              <a:xfrm rot="-5400000" flipH="1" flipV="1">
                <a:off x="4326" y="340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359" name="Line 7">
                <a:extLst>
                  <a:ext uri="{FF2B5EF4-FFF2-40B4-BE49-F238E27FC236}">
                    <a16:creationId xmlns:a16="http://schemas.microsoft.com/office/drawing/2014/main" id="{6D1FB3B8-7379-1B20-E3E5-4C4732803FE3}"/>
                  </a:ext>
                </a:extLst>
              </p:cNvPr>
              <p:cNvSpPr>
                <a:spLocks noChangeShapeType="1"/>
              </p:cNvSpPr>
              <p:nvPr/>
            </p:nvSpPr>
            <p:spPr bwMode="auto">
              <a:xfrm rot="16200000" flipH="1">
                <a:off x="4350" y="3356"/>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360" name="Line 8">
                <a:extLst>
                  <a:ext uri="{FF2B5EF4-FFF2-40B4-BE49-F238E27FC236}">
                    <a16:creationId xmlns:a16="http://schemas.microsoft.com/office/drawing/2014/main" id="{5D9CB6A3-A5DA-0E00-BB2C-8498D9C446A8}"/>
                  </a:ext>
                </a:extLst>
              </p:cNvPr>
              <p:cNvSpPr>
                <a:spLocks noChangeShapeType="1"/>
              </p:cNvSpPr>
              <p:nvPr/>
            </p:nvSpPr>
            <p:spPr bwMode="auto">
              <a:xfrm rot="16200000" flipH="1">
                <a:off x="4349" y="1156"/>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361" name="Line 9">
                <a:extLst>
                  <a:ext uri="{FF2B5EF4-FFF2-40B4-BE49-F238E27FC236}">
                    <a16:creationId xmlns:a16="http://schemas.microsoft.com/office/drawing/2014/main" id="{5ACBDA82-C3D1-B11F-1824-8C1D5B81BE99}"/>
                  </a:ext>
                </a:extLst>
              </p:cNvPr>
              <p:cNvSpPr>
                <a:spLocks noChangeShapeType="1"/>
              </p:cNvSpPr>
              <p:nvPr/>
            </p:nvSpPr>
            <p:spPr bwMode="auto">
              <a:xfrm rot="16200000" flipH="1">
                <a:off x="1400" y="340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362" name="Line 10">
                <a:extLst>
                  <a:ext uri="{FF2B5EF4-FFF2-40B4-BE49-F238E27FC236}">
                    <a16:creationId xmlns:a16="http://schemas.microsoft.com/office/drawing/2014/main" id="{2D40FE9D-4628-75DB-D55F-D996C9B2D62A}"/>
                  </a:ext>
                </a:extLst>
              </p:cNvPr>
              <p:cNvSpPr>
                <a:spLocks noChangeShapeType="1"/>
              </p:cNvSpPr>
              <p:nvPr/>
            </p:nvSpPr>
            <p:spPr bwMode="auto">
              <a:xfrm rot="-5400000" flipH="1" flipV="1">
                <a:off x="1399" y="983"/>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363" name="Line 11">
                <a:extLst>
                  <a:ext uri="{FF2B5EF4-FFF2-40B4-BE49-F238E27FC236}">
                    <a16:creationId xmlns:a16="http://schemas.microsoft.com/office/drawing/2014/main" id="{AD735D5D-0EA8-2E2A-BE46-E55C9C7EC22F}"/>
                  </a:ext>
                </a:extLst>
              </p:cNvPr>
              <p:cNvSpPr>
                <a:spLocks noChangeShapeType="1"/>
              </p:cNvSpPr>
              <p:nvPr/>
            </p:nvSpPr>
            <p:spPr bwMode="auto">
              <a:xfrm rot="16200000" flipH="1">
                <a:off x="4199" y="340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364" name="Line 12">
                <a:extLst>
                  <a:ext uri="{FF2B5EF4-FFF2-40B4-BE49-F238E27FC236}">
                    <a16:creationId xmlns:a16="http://schemas.microsoft.com/office/drawing/2014/main" id="{B317C7D9-D42F-DFC1-20EB-17565D038CFD}"/>
                  </a:ext>
                </a:extLst>
              </p:cNvPr>
              <p:cNvSpPr>
                <a:spLocks noChangeShapeType="1"/>
              </p:cNvSpPr>
              <p:nvPr/>
            </p:nvSpPr>
            <p:spPr bwMode="auto">
              <a:xfrm rot="-5400000" flipH="1" flipV="1">
                <a:off x="4198" y="983"/>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365" name="Line 13">
                <a:extLst>
                  <a:ext uri="{FF2B5EF4-FFF2-40B4-BE49-F238E27FC236}">
                    <a16:creationId xmlns:a16="http://schemas.microsoft.com/office/drawing/2014/main" id="{C84ECA34-A1D0-99D7-5685-B4ED1D87BC48}"/>
                  </a:ext>
                </a:extLst>
              </p:cNvPr>
              <p:cNvSpPr>
                <a:spLocks noChangeShapeType="1"/>
              </p:cNvSpPr>
              <p:nvPr/>
            </p:nvSpPr>
            <p:spPr bwMode="auto">
              <a:xfrm rot="16200000" flipH="1">
                <a:off x="1297" y="3356"/>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366" name="Line 14">
                <a:extLst>
                  <a:ext uri="{FF2B5EF4-FFF2-40B4-BE49-F238E27FC236}">
                    <a16:creationId xmlns:a16="http://schemas.microsoft.com/office/drawing/2014/main" id="{6026451D-3090-E7C6-7421-74DDC23BBB09}"/>
                  </a:ext>
                </a:extLst>
              </p:cNvPr>
              <p:cNvSpPr>
                <a:spLocks noChangeShapeType="1"/>
              </p:cNvSpPr>
              <p:nvPr/>
            </p:nvSpPr>
            <p:spPr bwMode="auto">
              <a:xfrm rot="16200000" flipH="1">
                <a:off x="1296" y="1156"/>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367" name="Line 15">
                <a:extLst>
                  <a:ext uri="{FF2B5EF4-FFF2-40B4-BE49-F238E27FC236}">
                    <a16:creationId xmlns:a16="http://schemas.microsoft.com/office/drawing/2014/main" id="{A26D5EF0-03A4-4AFC-25B0-0BFFD09F8A01}"/>
                  </a:ext>
                </a:extLst>
              </p:cNvPr>
              <p:cNvSpPr>
                <a:spLocks noChangeShapeType="1"/>
              </p:cNvSpPr>
              <p:nvPr/>
            </p:nvSpPr>
            <p:spPr bwMode="auto">
              <a:xfrm rot="16200000" flipV="1">
                <a:off x="4326" y="3183"/>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368" name="Line 16">
                <a:extLst>
                  <a:ext uri="{FF2B5EF4-FFF2-40B4-BE49-F238E27FC236}">
                    <a16:creationId xmlns:a16="http://schemas.microsoft.com/office/drawing/2014/main" id="{10F95EE9-65F4-B367-AD56-FF2A531DEB5E}"/>
                  </a:ext>
                </a:extLst>
              </p:cNvPr>
              <p:cNvSpPr>
                <a:spLocks noChangeShapeType="1"/>
              </p:cNvSpPr>
              <p:nvPr/>
            </p:nvSpPr>
            <p:spPr bwMode="auto">
              <a:xfrm rot="-5400000" flipH="1" flipV="1">
                <a:off x="4325" y="120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369" name="Line 17">
                <a:extLst>
                  <a:ext uri="{FF2B5EF4-FFF2-40B4-BE49-F238E27FC236}">
                    <a16:creationId xmlns:a16="http://schemas.microsoft.com/office/drawing/2014/main" id="{383C1D2E-9AE3-D599-EC18-FD7E4F239C5E}"/>
                  </a:ext>
                </a:extLst>
              </p:cNvPr>
              <p:cNvSpPr>
                <a:spLocks noChangeShapeType="1"/>
              </p:cNvSpPr>
              <p:nvPr/>
            </p:nvSpPr>
            <p:spPr bwMode="auto">
              <a:xfrm rot="-5400000" flipH="1" flipV="1">
                <a:off x="1526" y="3403"/>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370" name="Line 18">
                <a:extLst>
                  <a:ext uri="{FF2B5EF4-FFF2-40B4-BE49-F238E27FC236}">
                    <a16:creationId xmlns:a16="http://schemas.microsoft.com/office/drawing/2014/main" id="{3D8D44BA-C632-CC14-A1CD-6C570571CF13}"/>
                  </a:ext>
                </a:extLst>
              </p:cNvPr>
              <p:cNvSpPr>
                <a:spLocks noChangeShapeType="1"/>
              </p:cNvSpPr>
              <p:nvPr/>
            </p:nvSpPr>
            <p:spPr bwMode="auto">
              <a:xfrm rot="16200000" flipV="1">
                <a:off x="1525" y="984"/>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371" name="Line 19">
                <a:extLst>
                  <a:ext uri="{FF2B5EF4-FFF2-40B4-BE49-F238E27FC236}">
                    <a16:creationId xmlns:a16="http://schemas.microsoft.com/office/drawing/2014/main" id="{FC8A8EB9-1C6E-1921-92E6-20A3A37E2807}"/>
                  </a:ext>
                </a:extLst>
              </p:cNvPr>
              <p:cNvSpPr>
                <a:spLocks noChangeShapeType="1"/>
              </p:cNvSpPr>
              <p:nvPr/>
            </p:nvSpPr>
            <p:spPr bwMode="auto">
              <a:xfrm rot="16200000" flipV="1">
                <a:off x="4071" y="984"/>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372" name="Line 20">
                <a:extLst>
                  <a:ext uri="{FF2B5EF4-FFF2-40B4-BE49-F238E27FC236}">
                    <a16:creationId xmlns:a16="http://schemas.microsoft.com/office/drawing/2014/main" id="{56D4D0A7-9EA5-7179-622B-9E73A26C9843}"/>
                  </a:ext>
                </a:extLst>
              </p:cNvPr>
              <p:cNvSpPr>
                <a:spLocks noChangeShapeType="1"/>
              </p:cNvSpPr>
              <p:nvPr/>
            </p:nvSpPr>
            <p:spPr bwMode="auto">
              <a:xfrm rot="-5400000" flipH="1" flipV="1">
                <a:off x="4072" y="3403"/>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373" name="Line 21">
                <a:extLst>
                  <a:ext uri="{FF2B5EF4-FFF2-40B4-BE49-F238E27FC236}">
                    <a16:creationId xmlns:a16="http://schemas.microsoft.com/office/drawing/2014/main" id="{209C6D98-0885-04D7-8A8C-1DD3569EED79}"/>
                  </a:ext>
                </a:extLst>
              </p:cNvPr>
              <p:cNvSpPr>
                <a:spLocks noChangeShapeType="1"/>
              </p:cNvSpPr>
              <p:nvPr/>
            </p:nvSpPr>
            <p:spPr bwMode="auto">
              <a:xfrm rot="16200000" flipH="1">
                <a:off x="4096" y="3356"/>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374" name="Line 22">
                <a:extLst>
                  <a:ext uri="{FF2B5EF4-FFF2-40B4-BE49-F238E27FC236}">
                    <a16:creationId xmlns:a16="http://schemas.microsoft.com/office/drawing/2014/main" id="{5B4FEA81-53CE-1E25-7908-8E8654356546}"/>
                  </a:ext>
                </a:extLst>
              </p:cNvPr>
              <p:cNvSpPr>
                <a:spLocks noChangeShapeType="1"/>
              </p:cNvSpPr>
              <p:nvPr/>
            </p:nvSpPr>
            <p:spPr bwMode="auto">
              <a:xfrm rot="16200000" flipH="1">
                <a:off x="4095" y="1156"/>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375" name="Line 23">
                <a:extLst>
                  <a:ext uri="{FF2B5EF4-FFF2-40B4-BE49-F238E27FC236}">
                    <a16:creationId xmlns:a16="http://schemas.microsoft.com/office/drawing/2014/main" id="{4E14D2BB-B17C-D54C-21B4-19DCF16A5417}"/>
                  </a:ext>
                </a:extLst>
              </p:cNvPr>
              <p:cNvSpPr>
                <a:spLocks noChangeShapeType="1"/>
              </p:cNvSpPr>
              <p:nvPr/>
            </p:nvSpPr>
            <p:spPr bwMode="auto">
              <a:xfrm rot="16200000" flipH="1">
                <a:off x="4350" y="2918"/>
                <a:ext cx="149"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376" name="Line 24">
                <a:extLst>
                  <a:ext uri="{FF2B5EF4-FFF2-40B4-BE49-F238E27FC236}">
                    <a16:creationId xmlns:a16="http://schemas.microsoft.com/office/drawing/2014/main" id="{D386B35D-0791-B3FE-024B-212D22F45FF8}"/>
                  </a:ext>
                </a:extLst>
              </p:cNvPr>
              <p:cNvSpPr>
                <a:spLocks noChangeShapeType="1"/>
              </p:cNvSpPr>
              <p:nvPr/>
            </p:nvSpPr>
            <p:spPr bwMode="auto">
              <a:xfrm rot="16200000" flipH="1">
                <a:off x="4355" y="1599"/>
                <a:ext cx="138"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377" name="Line 25">
                <a:extLst>
                  <a:ext uri="{FF2B5EF4-FFF2-40B4-BE49-F238E27FC236}">
                    <a16:creationId xmlns:a16="http://schemas.microsoft.com/office/drawing/2014/main" id="{DE549682-27BC-9018-9919-218F74253090}"/>
                  </a:ext>
                </a:extLst>
              </p:cNvPr>
              <p:cNvSpPr>
                <a:spLocks noChangeShapeType="1"/>
              </p:cNvSpPr>
              <p:nvPr/>
            </p:nvSpPr>
            <p:spPr bwMode="auto">
              <a:xfrm rot="-5400000" flipH="1" flipV="1">
                <a:off x="4199" y="3183"/>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378" name="Line 26">
                <a:extLst>
                  <a:ext uri="{FF2B5EF4-FFF2-40B4-BE49-F238E27FC236}">
                    <a16:creationId xmlns:a16="http://schemas.microsoft.com/office/drawing/2014/main" id="{90F11D32-F023-2A1D-8959-0E4B7131FC6F}"/>
                  </a:ext>
                </a:extLst>
              </p:cNvPr>
              <p:cNvSpPr>
                <a:spLocks noChangeShapeType="1"/>
              </p:cNvSpPr>
              <p:nvPr/>
            </p:nvSpPr>
            <p:spPr bwMode="auto">
              <a:xfrm rot="-5400000" flipH="1" flipV="1">
                <a:off x="1400" y="3183"/>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379" name="Line 27">
                <a:extLst>
                  <a:ext uri="{FF2B5EF4-FFF2-40B4-BE49-F238E27FC236}">
                    <a16:creationId xmlns:a16="http://schemas.microsoft.com/office/drawing/2014/main" id="{DDD8521F-B16C-D1BF-5393-D54901828870}"/>
                  </a:ext>
                </a:extLst>
              </p:cNvPr>
              <p:cNvSpPr>
                <a:spLocks noChangeShapeType="1"/>
              </p:cNvSpPr>
              <p:nvPr/>
            </p:nvSpPr>
            <p:spPr bwMode="auto">
              <a:xfrm rot="16200000" flipH="1">
                <a:off x="1399" y="120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380" name="Line 28">
                <a:extLst>
                  <a:ext uri="{FF2B5EF4-FFF2-40B4-BE49-F238E27FC236}">
                    <a16:creationId xmlns:a16="http://schemas.microsoft.com/office/drawing/2014/main" id="{34F5F829-2C0A-C269-99DA-49E148BE69E1}"/>
                  </a:ext>
                </a:extLst>
              </p:cNvPr>
              <p:cNvSpPr>
                <a:spLocks noChangeShapeType="1"/>
              </p:cNvSpPr>
              <p:nvPr/>
            </p:nvSpPr>
            <p:spPr bwMode="auto">
              <a:xfrm rot="16200000" flipH="1">
                <a:off x="4198" y="120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381" name="Line 29">
                <a:extLst>
                  <a:ext uri="{FF2B5EF4-FFF2-40B4-BE49-F238E27FC236}">
                    <a16:creationId xmlns:a16="http://schemas.microsoft.com/office/drawing/2014/main" id="{FC176059-2DD2-3241-B38A-4C64F4E7D387}"/>
                  </a:ext>
                </a:extLst>
              </p:cNvPr>
              <p:cNvSpPr>
                <a:spLocks noChangeShapeType="1"/>
              </p:cNvSpPr>
              <p:nvPr/>
            </p:nvSpPr>
            <p:spPr bwMode="auto">
              <a:xfrm rot="-5400000" flipH="1" flipV="1">
                <a:off x="4326" y="2964"/>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382" name="Line 30">
                <a:extLst>
                  <a:ext uri="{FF2B5EF4-FFF2-40B4-BE49-F238E27FC236}">
                    <a16:creationId xmlns:a16="http://schemas.microsoft.com/office/drawing/2014/main" id="{924C6D5D-568A-EED5-D363-A7E0A4D20174}"/>
                  </a:ext>
                </a:extLst>
              </p:cNvPr>
              <p:cNvSpPr>
                <a:spLocks noChangeShapeType="1"/>
              </p:cNvSpPr>
              <p:nvPr/>
            </p:nvSpPr>
            <p:spPr bwMode="auto">
              <a:xfrm rot="16200000" flipV="1">
                <a:off x="4320" y="1427"/>
                <a:ext cx="80"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383" name="Line 31">
                <a:extLst>
                  <a:ext uri="{FF2B5EF4-FFF2-40B4-BE49-F238E27FC236}">
                    <a16:creationId xmlns:a16="http://schemas.microsoft.com/office/drawing/2014/main" id="{0C08164E-88F9-39E2-6750-0DFA2367CCE3}"/>
                  </a:ext>
                </a:extLst>
              </p:cNvPr>
              <p:cNvSpPr>
                <a:spLocks noChangeShapeType="1"/>
              </p:cNvSpPr>
              <p:nvPr/>
            </p:nvSpPr>
            <p:spPr bwMode="auto">
              <a:xfrm rot="-5400000">
                <a:off x="4222" y="1375"/>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384" name="Line 32">
                <a:extLst>
                  <a:ext uri="{FF2B5EF4-FFF2-40B4-BE49-F238E27FC236}">
                    <a16:creationId xmlns:a16="http://schemas.microsoft.com/office/drawing/2014/main" id="{B9409387-E64B-767F-52A8-D7FC4336229D}"/>
                  </a:ext>
                </a:extLst>
              </p:cNvPr>
              <p:cNvSpPr>
                <a:spLocks noChangeShapeType="1"/>
              </p:cNvSpPr>
              <p:nvPr/>
            </p:nvSpPr>
            <p:spPr bwMode="auto">
              <a:xfrm rot="-5400000">
                <a:off x="4223" y="3137"/>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385" name="Line 33">
                <a:extLst>
                  <a:ext uri="{FF2B5EF4-FFF2-40B4-BE49-F238E27FC236}">
                    <a16:creationId xmlns:a16="http://schemas.microsoft.com/office/drawing/2014/main" id="{984B17C0-4396-44E0-C4B9-60B0A844D4D1}"/>
                  </a:ext>
                </a:extLst>
              </p:cNvPr>
              <p:cNvSpPr>
                <a:spLocks noChangeShapeType="1"/>
              </p:cNvSpPr>
              <p:nvPr/>
            </p:nvSpPr>
            <p:spPr bwMode="auto">
              <a:xfrm rot="-5400000" flipH="1" flipV="1">
                <a:off x="1652" y="983"/>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386" name="Line 34">
                <a:extLst>
                  <a:ext uri="{FF2B5EF4-FFF2-40B4-BE49-F238E27FC236}">
                    <a16:creationId xmlns:a16="http://schemas.microsoft.com/office/drawing/2014/main" id="{A57094E1-5C56-111B-474F-7B937F44DEE2}"/>
                  </a:ext>
                </a:extLst>
              </p:cNvPr>
              <p:cNvSpPr>
                <a:spLocks noChangeShapeType="1"/>
              </p:cNvSpPr>
              <p:nvPr/>
            </p:nvSpPr>
            <p:spPr bwMode="auto">
              <a:xfrm rot="-5400000" flipH="1" flipV="1">
                <a:off x="3945" y="983"/>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387" name="Line 35">
                <a:extLst>
                  <a:ext uri="{FF2B5EF4-FFF2-40B4-BE49-F238E27FC236}">
                    <a16:creationId xmlns:a16="http://schemas.microsoft.com/office/drawing/2014/main" id="{A66B2F6E-A34D-2C33-DD0F-72D0010EB40A}"/>
                  </a:ext>
                </a:extLst>
              </p:cNvPr>
              <p:cNvSpPr>
                <a:spLocks noChangeShapeType="1"/>
              </p:cNvSpPr>
              <p:nvPr/>
            </p:nvSpPr>
            <p:spPr bwMode="auto">
              <a:xfrm rot="16200000" flipH="1">
                <a:off x="1653" y="340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388" name="Line 36">
                <a:extLst>
                  <a:ext uri="{FF2B5EF4-FFF2-40B4-BE49-F238E27FC236}">
                    <a16:creationId xmlns:a16="http://schemas.microsoft.com/office/drawing/2014/main" id="{412C489E-FCD6-EC76-C76E-E5804328F244}"/>
                  </a:ext>
                </a:extLst>
              </p:cNvPr>
              <p:cNvSpPr>
                <a:spLocks noChangeShapeType="1"/>
              </p:cNvSpPr>
              <p:nvPr/>
            </p:nvSpPr>
            <p:spPr bwMode="auto">
              <a:xfrm rot="16200000" flipH="1">
                <a:off x="3945" y="3401"/>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389" name="Line 37">
                <a:extLst>
                  <a:ext uri="{FF2B5EF4-FFF2-40B4-BE49-F238E27FC236}">
                    <a16:creationId xmlns:a16="http://schemas.microsoft.com/office/drawing/2014/main" id="{24947BF8-034F-2D73-7F2C-2F5F566912C4}"/>
                  </a:ext>
                </a:extLst>
              </p:cNvPr>
              <p:cNvSpPr>
                <a:spLocks noChangeShapeType="1"/>
              </p:cNvSpPr>
              <p:nvPr/>
            </p:nvSpPr>
            <p:spPr bwMode="auto">
              <a:xfrm rot="16200000" flipH="1">
                <a:off x="1549" y="3355"/>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390" name="Line 38">
                <a:extLst>
                  <a:ext uri="{FF2B5EF4-FFF2-40B4-BE49-F238E27FC236}">
                    <a16:creationId xmlns:a16="http://schemas.microsoft.com/office/drawing/2014/main" id="{C61F3CAA-C762-0928-34D9-DDC2001F40A0}"/>
                  </a:ext>
                </a:extLst>
              </p:cNvPr>
              <p:cNvSpPr>
                <a:spLocks noChangeShapeType="1"/>
              </p:cNvSpPr>
              <p:nvPr/>
            </p:nvSpPr>
            <p:spPr bwMode="auto">
              <a:xfrm rot="16200000" flipH="1">
                <a:off x="1548" y="1155"/>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391" name="Line 39">
                <a:extLst>
                  <a:ext uri="{FF2B5EF4-FFF2-40B4-BE49-F238E27FC236}">
                    <a16:creationId xmlns:a16="http://schemas.microsoft.com/office/drawing/2014/main" id="{B1B79039-D2C8-B892-EF72-2A035BE87BD3}"/>
                  </a:ext>
                </a:extLst>
              </p:cNvPr>
              <p:cNvSpPr>
                <a:spLocks noChangeShapeType="1"/>
              </p:cNvSpPr>
              <p:nvPr/>
            </p:nvSpPr>
            <p:spPr bwMode="auto">
              <a:xfrm rot="16200000" flipV="1">
                <a:off x="4319" y="2739"/>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392" name="Line 40">
                <a:extLst>
                  <a:ext uri="{FF2B5EF4-FFF2-40B4-BE49-F238E27FC236}">
                    <a16:creationId xmlns:a16="http://schemas.microsoft.com/office/drawing/2014/main" id="{4403E4BB-01A3-759F-CEAC-6C9EFC42DB94}"/>
                  </a:ext>
                </a:extLst>
              </p:cNvPr>
              <p:cNvSpPr>
                <a:spLocks noChangeShapeType="1"/>
              </p:cNvSpPr>
              <p:nvPr/>
            </p:nvSpPr>
            <p:spPr bwMode="auto">
              <a:xfrm rot="-5400000" flipH="1" flipV="1">
                <a:off x="4318" y="1644"/>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393" name="Line 41">
                <a:extLst>
                  <a:ext uri="{FF2B5EF4-FFF2-40B4-BE49-F238E27FC236}">
                    <a16:creationId xmlns:a16="http://schemas.microsoft.com/office/drawing/2014/main" id="{88EEBE12-8D24-9654-FD5C-F73655439308}"/>
                  </a:ext>
                </a:extLst>
              </p:cNvPr>
              <p:cNvSpPr>
                <a:spLocks noChangeShapeType="1"/>
              </p:cNvSpPr>
              <p:nvPr/>
            </p:nvSpPr>
            <p:spPr bwMode="auto">
              <a:xfrm rot="16200000" flipV="1">
                <a:off x="4071" y="3183"/>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394" name="Line 42">
                <a:extLst>
                  <a:ext uri="{FF2B5EF4-FFF2-40B4-BE49-F238E27FC236}">
                    <a16:creationId xmlns:a16="http://schemas.microsoft.com/office/drawing/2014/main" id="{54CF1568-7AB5-53F2-E9E0-57E7429B0612}"/>
                  </a:ext>
                </a:extLst>
              </p:cNvPr>
              <p:cNvSpPr>
                <a:spLocks noChangeShapeType="1"/>
              </p:cNvSpPr>
              <p:nvPr/>
            </p:nvSpPr>
            <p:spPr bwMode="auto">
              <a:xfrm rot="16200000" flipV="1">
                <a:off x="1525" y="3183"/>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395" name="Line 43">
                <a:extLst>
                  <a:ext uri="{FF2B5EF4-FFF2-40B4-BE49-F238E27FC236}">
                    <a16:creationId xmlns:a16="http://schemas.microsoft.com/office/drawing/2014/main" id="{51FB81C6-1DF4-BD41-1966-511F21647B92}"/>
                  </a:ext>
                </a:extLst>
              </p:cNvPr>
              <p:cNvSpPr>
                <a:spLocks noChangeShapeType="1"/>
              </p:cNvSpPr>
              <p:nvPr/>
            </p:nvSpPr>
            <p:spPr bwMode="auto">
              <a:xfrm rot="-5400000" flipH="1" flipV="1">
                <a:off x="1524" y="1202"/>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396" name="Line 44">
                <a:extLst>
                  <a:ext uri="{FF2B5EF4-FFF2-40B4-BE49-F238E27FC236}">
                    <a16:creationId xmlns:a16="http://schemas.microsoft.com/office/drawing/2014/main" id="{BC491B41-991F-1E21-CF9A-70B9DAE799BD}"/>
                  </a:ext>
                </a:extLst>
              </p:cNvPr>
              <p:cNvSpPr>
                <a:spLocks noChangeShapeType="1"/>
              </p:cNvSpPr>
              <p:nvPr/>
            </p:nvSpPr>
            <p:spPr bwMode="auto">
              <a:xfrm rot="-5400000" flipH="1" flipV="1">
                <a:off x="4070" y="1202"/>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397" name="Line 45">
                <a:extLst>
                  <a:ext uri="{FF2B5EF4-FFF2-40B4-BE49-F238E27FC236}">
                    <a16:creationId xmlns:a16="http://schemas.microsoft.com/office/drawing/2014/main" id="{800E676A-DA92-EE69-5B3F-4F9CB9B7B4CF}"/>
                  </a:ext>
                </a:extLst>
              </p:cNvPr>
              <p:cNvSpPr>
                <a:spLocks noChangeShapeType="1"/>
              </p:cNvSpPr>
              <p:nvPr/>
            </p:nvSpPr>
            <p:spPr bwMode="auto">
              <a:xfrm rot="16200000" flipH="1">
                <a:off x="1296" y="2917"/>
                <a:ext cx="149"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398" name="Line 46">
                <a:extLst>
                  <a:ext uri="{FF2B5EF4-FFF2-40B4-BE49-F238E27FC236}">
                    <a16:creationId xmlns:a16="http://schemas.microsoft.com/office/drawing/2014/main" id="{107D4E37-DDAD-EED6-BEF9-45399A452C2F}"/>
                  </a:ext>
                </a:extLst>
              </p:cNvPr>
              <p:cNvSpPr>
                <a:spLocks noChangeShapeType="1"/>
              </p:cNvSpPr>
              <p:nvPr/>
            </p:nvSpPr>
            <p:spPr bwMode="auto">
              <a:xfrm rot="16200000" flipH="1">
                <a:off x="1301" y="1598"/>
                <a:ext cx="138"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399" name="Line 47">
                <a:extLst>
                  <a:ext uri="{FF2B5EF4-FFF2-40B4-BE49-F238E27FC236}">
                    <a16:creationId xmlns:a16="http://schemas.microsoft.com/office/drawing/2014/main" id="{58893D9F-C46A-EDAD-2F04-E77B02E45EC6}"/>
                  </a:ext>
                </a:extLst>
              </p:cNvPr>
              <p:cNvSpPr>
                <a:spLocks noChangeShapeType="1"/>
              </p:cNvSpPr>
              <p:nvPr/>
            </p:nvSpPr>
            <p:spPr bwMode="auto">
              <a:xfrm rot="16200000" flipH="1">
                <a:off x="4349" y="2468"/>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00" name="Line 48">
                <a:extLst>
                  <a:ext uri="{FF2B5EF4-FFF2-40B4-BE49-F238E27FC236}">
                    <a16:creationId xmlns:a16="http://schemas.microsoft.com/office/drawing/2014/main" id="{564DDD1D-C95E-7C45-AD7D-4E61FCA98CC7}"/>
                  </a:ext>
                </a:extLst>
              </p:cNvPr>
              <p:cNvSpPr>
                <a:spLocks noChangeShapeType="1"/>
              </p:cNvSpPr>
              <p:nvPr/>
            </p:nvSpPr>
            <p:spPr bwMode="auto">
              <a:xfrm rot="16200000" flipH="1">
                <a:off x="4348" y="2042"/>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01" name="Line 49">
                <a:extLst>
                  <a:ext uri="{FF2B5EF4-FFF2-40B4-BE49-F238E27FC236}">
                    <a16:creationId xmlns:a16="http://schemas.microsoft.com/office/drawing/2014/main" id="{B0DDB43E-9C87-70A1-E653-967D3F3B9F2E}"/>
                  </a:ext>
                </a:extLst>
              </p:cNvPr>
              <p:cNvSpPr>
                <a:spLocks noChangeShapeType="1"/>
              </p:cNvSpPr>
              <p:nvPr/>
            </p:nvSpPr>
            <p:spPr bwMode="auto">
              <a:xfrm rot="-5400000">
                <a:off x="1422" y="1374"/>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02" name="Line 50">
                <a:extLst>
                  <a:ext uri="{FF2B5EF4-FFF2-40B4-BE49-F238E27FC236}">
                    <a16:creationId xmlns:a16="http://schemas.microsoft.com/office/drawing/2014/main" id="{BC2F275B-83E4-4E66-89B4-0AA5C9015D3C}"/>
                  </a:ext>
                </a:extLst>
              </p:cNvPr>
              <p:cNvSpPr>
                <a:spLocks noChangeShapeType="1"/>
              </p:cNvSpPr>
              <p:nvPr/>
            </p:nvSpPr>
            <p:spPr bwMode="auto">
              <a:xfrm rot="-5400000">
                <a:off x="1423" y="3136"/>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03" name="Line 51">
                <a:extLst>
                  <a:ext uri="{FF2B5EF4-FFF2-40B4-BE49-F238E27FC236}">
                    <a16:creationId xmlns:a16="http://schemas.microsoft.com/office/drawing/2014/main" id="{77DBDB65-1E70-4A86-946D-CE88E01F8500}"/>
                  </a:ext>
                </a:extLst>
              </p:cNvPr>
              <p:cNvSpPr>
                <a:spLocks noChangeShapeType="1"/>
              </p:cNvSpPr>
              <p:nvPr/>
            </p:nvSpPr>
            <p:spPr bwMode="auto">
              <a:xfrm rot="16200000" flipH="1">
                <a:off x="1399" y="2963"/>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04" name="Line 52">
                <a:extLst>
                  <a:ext uri="{FF2B5EF4-FFF2-40B4-BE49-F238E27FC236}">
                    <a16:creationId xmlns:a16="http://schemas.microsoft.com/office/drawing/2014/main" id="{6D7D1AF0-690F-800D-FC37-AB98CF66BFC5}"/>
                  </a:ext>
                </a:extLst>
              </p:cNvPr>
              <p:cNvSpPr>
                <a:spLocks noChangeShapeType="1"/>
              </p:cNvSpPr>
              <p:nvPr/>
            </p:nvSpPr>
            <p:spPr bwMode="auto">
              <a:xfrm rot="16200000" flipH="1">
                <a:off x="4198" y="2963"/>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05" name="Line 53">
                <a:extLst>
                  <a:ext uri="{FF2B5EF4-FFF2-40B4-BE49-F238E27FC236}">
                    <a16:creationId xmlns:a16="http://schemas.microsoft.com/office/drawing/2014/main" id="{74495CC4-F7C2-85F5-169B-6490B076DBC7}"/>
                  </a:ext>
                </a:extLst>
              </p:cNvPr>
              <p:cNvSpPr>
                <a:spLocks noChangeShapeType="1"/>
              </p:cNvSpPr>
              <p:nvPr/>
            </p:nvSpPr>
            <p:spPr bwMode="auto">
              <a:xfrm rot="-5400000" flipH="1" flipV="1">
                <a:off x="4192" y="1426"/>
                <a:ext cx="80"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06" name="Line 54">
                <a:extLst>
                  <a:ext uri="{FF2B5EF4-FFF2-40B4-BE49-F238E27FC236}">
                    <a16:creationId xmlns:a16="http://schemas.microsoft.com/office/drawing/2014/main" id="{A8A44F35-7884-66E6-C97E-AA9D43E326FD}"/>
                  </a:ext>
                </a:extLst>
              </p:cNvPr>
              <p:cNvSpPr>
                <a:spLocks noChangeShapeType="1"/>
              </p:cNvSpPr>
              <p:nvPr/>
            </p:nvSpPr>
            <p:spPr bwMode="auto">
              <a:xfrm rot="-5400000" flipH="1" flipV="1">
                <a:off x="1393" y="1426"/>
                <a:ext cx="80"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07" name="Line 55">
                <a:extLst>
                  <a:ext uri="{FF2B5EF4-FFF2-40B4-BE49-F238E27FC236}">
                    <a16:creationId xmlns:a16="http://schemas.microsoft.com/office/drawing/2014/main" id="{FFCF01FC-F676-1C7A-4E2F-FD0A4386FEB7}"/>
                  </a:ext>
                </a:extLst>
              </p:cNvPr>
              <p:cNvSpPr>
                <a:spLocks noChangeShapeType="1"/>
              </p:cNvSpPr>
              <p:nvPr/>
            </p:nvSpPr>
            <p:spPr bwMode="auto">
              <a:xfrm rot="-5400000" flipH="1" flipV="1">
                <a:off x="1779" y="3401"/>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08" name="Line 56">
                <a:extLst>
                  <a:ext uri="{FF2B5EF4-FFF2-40B4-BE49-F238E27FC236}">
                    <a16:creationId xmlns:a16="http://schemas.microsoft.com/office/drawing/2014/main" id="{9EDEA637-10B7-B165-3008-62FB7D5CF518}"/>
                  </a:ext>
                </a:extLst>
              </p:cNvPr>
              <p:cNvSpPr>
                <a:spLocks noChangeShapeType="1"/>
              </p:cNvSpPr>
              <p:nvPr/>
            </p:nvSpPr>
            <p:spPr bwMode="auto">
              <a:xfrm rot="16200000" flipV="1">
                <a:off x="3817" y="98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09" name="Line 57">
                <a:extLst>
                  <a:ext uri="{FF2B5EF4-FFF2-40B4-BE49-F238E27FC236}">
                    <a16:creationId xmlns:a16="http://schemas.microsoft.com/office/drawing/2014/main" id="{3901AE02-6776-5AFD-ED68-E9E9489DB1FE}"/>
                  </a:ext>
                </a:extLst>
              </p:cNvPr>
              <p:cNvSpPr>
                <a:spLocks noChangeShapeType="1"/>
              </p:cNvSpPr>
              <p:nvPr/>
            </p:nvSpPr>
            <p:spPr bwMode="auto">
              <a:xfrm rot="16200000" flipV="1">
                <a:off x="1778" y="98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10" name="Line 58">
                <a:extLst>
                  <a:ext uri="{FF2B5EF4-FFF2-40B4-BE49-F238E27FC236}">
                    <a16:creationId xmlns:a16="http://schemas.microsoft.com/office/drawing/2014/main" id="{1BF7626E-38DC-B74A-D3BC-EC26C3F08FD4}"/>
                  </a:ext>
                </a:extLst>
              </p:cNvPr>
              <p:cNvSpPr>
                <a:spLocks noChangeShapeType="1"/>
              </p:cNvSpPr>
              <p:nvPr/>
            </p:nvSpPr>
            <p:spPr bwMode="auto">
              <a:xfrm rot="-5400000" flipH="1" flipV="1">
                <a:off x="3818" y="3401"/>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11" name="Line 59">
                <a:extLst>
                  <a:ext uri="{FF2B5EF4-FFF2-40B4-BE49-F238E27FC236}">
                    <a16:creationId xmlns:a16="http://schemas.microsoft.com/office/drawing/2014/main" id="{850DD80D-D95F-82E9-4EFE-D273EBF6AC5F}"/>
                  </a:ext>
                </a:extLst>
              </p:cNvPr>
              <p:cNvSpPr>
                <a:spLocks noChangeShapeType="1"/>
              </p:cNvSpPr>
              <p:nvPr/>
            </p:nvSpPr>
            <p:spPr bwMode="auto">
              <a:xfrm rot="-5400000" flipH="1" flipV="1">
                <a:off x="4325" y="2514"/>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12" name="Line 60">
                <a:extLst>
                  <a:ext uri="{FF2B5EF4-FFF2-40B4-BE49-F238E27FC236}">
                    <a16:creationId xmlns:a16="http://schemas.microsoft.com/office/drawing/2014/main" id="{C9BC8797-0837-597A-0814-73E7AA065DA6}"/>
                  </a:ext>
                </a:extLst>
              </p:cNvPr>
              <p:cNvSpPr>
                <a:spLocks noChangeShapeType="1"/>
              </p:cNvSpPr>
              <p:nvPr/>
            </p:nvSpPr>
            <p:spPr bwMode="auto">
              <a:xfrm rot="16200000" flipV="1">
                <a:off x="4324" y="1869"/>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13" name="Line 61">
                <a:extLst>
                  <a:ext uri="{FF2B5EF4-FFF2-40B4-BE49-F238E27FC236}">
                    <a16:creationId xmlns:a16="http://schemas.microsoft.com/office/drawing/2014/main" id="{CF1902D2-4F8D-BEEE-13FE-E2F326A0DB82}"/>
                  </a:ext>
                </a:extLst>
              </p:cNvPr>
              <p:cNvSpPr>
                <a:spLocks noChangeShapeType="1"/>
              </p:cNvSpPr>
              <p:nvPr/>
            </p:nvSpPr>
            <p:spPr bwMode="auto">
              <a:xfrm rot="16200000" flipH="1">
                <a:off x="3842" y="3355"/>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14" name="Line 62">
                <a:extLst>
                  <a:ext uri="{FF2B5EF4-FFF2-40B4-BE49-F238E27FC236}">
                    <a16:creationId xmlns:a16="http://schemas.microsoft.com/office/drawing/2014/main" id="{8A852DE4-5FE9-1BCB-1DE2-84C763662154}"/>
                  </a:ext>
                </a:extLst>
              </p:cNvPr>
              <p:cNvSpPr>
                <a:spLocks noChangeShapeType="1"/>
              </p:cNvSpPr>
              <p:nvPr/>
            </p:nvSpPr>
            <p:spPr bwMode="auto">
              <a:xfrm rot="16200000" flipH="1">
                <a:off x="3841" y="1155"/>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15" name="Line 63">
                <a:extLst>
                  <a:ext uri="{FF2B5EF4-FFF2-40B4-BE49-F238E27FC236}">
                    <a16:creationId xmlns:a16="http://schemas.microsoft.com/office/drawing/2014/main" id="{0A551FC3-CE89-7246-B69E-C1FBDFBF9029}"/>
                  </a:ext>
                </a:extLst>
              </p:cNvPr>
              <p:cNvSpPr>
                <a:spLocks noChangeShapeType="1"/>
              </p:cNvSpPr>
              <p:nvPr/>
            </p:nvSpPr>
            <p:spPr bwMode="auto">
              <a:xfrm rot="16200000" flipV="1">
                <a:off x="4325" y="2295"/>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16" name="Line 64">
                <a:extLst>
                  <a:ext uri="{FF2B5EF4-FFF2-40B4-BE49-F238E27FC236}">
                    <a16:creationId xmlns:a16="http://schemas.microsoft.com/office/drawing/2014/main" id="{4C6B2D19-B98E-BF31-C897-04217D44668D}"/>
                  </a:ext>
                </a:extLst>
              </p:cNvPr>
              <p:cNvSpPr>
                <a:spLocks noChangeShapeType="1"/>
              </p:cNvSpPr>
              <p:nvPr/>
            </p:nvSpPr>
            <p:spPr bwMode="auto">
              <a:xfrm rot="-5400000" flipH="1" flipV="1">
                <a:off x="4324" y="2088"/>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17" name="Line 65">
                <a:extLst>
                  <a:ext uri="{FF2B5EF4-FFF2-40B4-BE49-F238E27FC236}">
                    <a16:creationId xmlns:a16="http://schemas.microsoft.com/office/drawing/2014/main" id="{31AA8CA4-45F5-E772-490C-4B11355CC3A2}"/>
                  </a:ext>
                </a:extLst>
              </p:cNvPr>
              <p:cNvSpPr>
                <a:spLocks noChangeShapeType="1"/>
              </p:cNvSpPr>
              <p:nvPr/>
            </p:nvSpPr>
            <p:spPr bwMode="auto">
              <a:xfrm rot="-5400000">
                <a:off x="4221" y="1823"/>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18" name="Line 66">
                <a:extLst>
                  <a:ext uri="{FF2B5EF4-FFF2-40B4-BE49-F238E27FC236}">
                    <a16:creationId xmlns:a16="http://schemas.microsoft.com/office/drawing/2014/main" id="{6E8B4BBD-9FE6-A245-C240-D3F2D460535D}"/>
                  </a:ext>
                </a:extLst>
              </p:cNvPr>
              <p:cNvSpPr>
                <a:spLocks noChangeShapeType="1"/>
              </p:cNvSpPr>
              <p:nvPr/>
            </p:nvSpPr>
            <p:spPr bwMode="auto">
              <a:xfrm rot="-5400000">
                <a:off x="4222" y="2687"/>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19" name="Line 67">
                <a:extLst>
                  <a:ext uri="{FF2B5EF4-FFF2-40B4-BE49-F238E27FC236}">
                    <a16:creationId xmlns:a16="http://schemas.microsoft.com/office/drawing/2014/main" id="{365E4B02-0003-59E4-F6AB-B589F100E25A}"/>
                  </a:ext>
                </a:extLst>
              </p:cNvPr>
              <p:cNvSpPr>
                <a:spLocks noChangeShapeType="1"/>
              </p:cNvSpPr>
              <p:nvPr/>
            </p:nvSpPr>
            <p:spPr bwMode="auto">
              <a:xfrm rot="-5400000" flipH="1" flipV="1">
                <a:off x="1652" y="318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20" name="Line 68">
                <a:extLst>
                  <a:ext uri="{FF2B5EF4-FFF2-40B4-BE49-F238E27FC236}">
                    <a16:creationId xmlns:a16="http://schemas.microsoft.com/office/drawing/2014/main" id="{C6608661-2BE7-9108-DE8E-199913F42807}"/>
                  </a:ext>
                </a:extLst>
              </p:cNvPr>
              <p:cNvSpPr>
                <a:spLocks noChangeShapeType="1"/>
              </p:cNvSpPr>
              <p:nvPr/>
            </p:nvSpPr>
            <p:spPr bwMode="auto">
              <a:xfrm rot="-5400000" flipH="1" flipV="1">
                <a:off x="3945" y="318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21" name="Line 69">
                <a:extLst>
                  <a:ext uri="{FF2B5EF4-FFF2-40B4-BE49-F238E27FC236}">
                    <a16:creationId xmlns:a16="http://schemas.microsoft.com/office/drawing/2014/main" id="{D7D508AB-1B43-4F6C-684A-B4F989A74191}"/>
                  </a:ext>
                </a:extLst>
              </p:cNvPr>
              <p:cNvSpPr>
                <a:spLocks noChangeShapeType="1"/>
              </p:cNvSpPr>
              <p:nvPr/>
            </p:nvSpPr>
            <p:spPr bwMode="auto">
              <a:xfrm rot="16200000" flipH="1">
                <a:off x="1651" y="1201"/>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22" name="Line 70">
                <a:extLst>
                  <a:ext uri="{FF2B5EF4-FFF2-40B4-BE49-F238E27FC236}">
                    <a16:creationId xmlns:a16="http://schemas.microsoft.com/office/drawing/2014/main" id="{1C73C1DC-676A-64E6-AEB9-9686695668DB}"/>
                  </a:ext>
                </a:extLst>
              </p:cNvPr>
              <p:cNvSpPr>
                <a:spLocks noChangeShapeType="1"/>
              </p:cNvSpPr>
              <p:nvPr/>
            </p:nvSpPr>
            <p:spPr bwMode="auto">
              <a:xfrm rot="16200000" flipH="1">
                <a:off x="3944" y="1201"/>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23" name="Line 71">
                <a:extLst>
                  <a:ext uri="{FF2B5EF4-FFF2-40B4-BE49-F238E27FC236}">
                    <a16:creationId xmlns:a16="http://schemas.microsoft.com/office/drawing/2014/main" id="{7C9EB564-039E-8BC8-5E16-DFFCE76C2502}"/>
                  </a:ext>
                </a:extLst>
              </p:cNvPr>
              <p:cNvSpPr>
                <a:spLocks noChangeShapeType="1"/>
              </p:cNvSpPr>
              <p:nvPr/>
            </p:nvSpPr>
            <p:spPr bwMode="auto">
              <a:xfrm rot="-5400000" flipH="1" flipV="1">
                <a:off x="1393" y="2739"/>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24" name="Line 72">
                <a:extLst>
                  <a:ext uri="{FF2B5EF4-FFF2-40B4-BE49-F238E27FC236}">
                    <a16:creationId xmlns:a16="http://schemas.microsoft.com/office/drawing/2014/main" id="{6DD06330-1842-C738-A1CB-BABD32980A29}"/>
                  </a:ext>
                </a:extLst>
              </p:cNvPr>
              <p:cNvSpPr>
                <a:spLocks noChangeShapeType="1"/>
              </p:cNvSpPr>
              <p:nvPr/>
            </p:nvSpPr>
            <p:spPr bwMode="auto">
              <a:xfrm rot="16200000" flipH="1">
                <a:off x="1392" y="1644"/>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25" name="Line 73">
                <a:extLst>
                  <a:ext uri="{FF2B5EF4-FFF2-40B4-BE49-F238E27FC236}">
                    <a16:creationId xmlns:a16="http://schemas.microsoft.com/office/drawing/2014/main" id="{1FC7D212-0B6F-5112-6032-DDFDF840F35E}"/>
                  </a:ext>
                </a:extLst>
              </p:cNvPr>
              <p:cNvSpPr>
                <a:spLocks noChangeShapeType="1"/>
              </p:cNvSpPr>
              <p:nvPr/>
            </p:nvSpPr>
            <p:spPr bwMode="auto">
              <a:xfrm rot="16200000" flipH="1">
                <a:off x="4191" y="1644"/>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26" name="Line 74">
                <a:extLst>
                  <a:ext uri="{FF2B5EF4-FFF2-40B4-BE49-F238E27FC236}">
                    <a16:creationId xmlns:a16="http://schemas.microsoft.com/office/drawing/2014/main" id="{9C1F42BC-540A-B0B9-D00E-4D6552FB7FAB}"/>
                  </a:ext>
                </a:extLst>
              </p:cNvPr>
              <p:cNvSpPr>
                <a:spLocks noChangeShapeType="1"/>
              </p:cNvSpPr>
              <p:nvPr/>
            </p:nvSpPr>
            <p:spPr bwMode="auto">
              <a:xfrm rot="-5400000" flipH="1" flipV="1">
                <a:off x="4192" y="2739"/>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27" name="Line 75">
                <a:extLst>
                  <a:ext uri="{FF2B5EF4-FFF2-40B4-BE49-F238E27FC236}">
                    <a16:creationId xmlns:a16="http://schemas.microsoft.com/office/drawing/2014/main" id="{42887DEB-C7A4-5904-63AC-0C383F867968}"/>
                  </a:ext>
                </a:extLst>
              </p:cNvPr>
              <p:cNvSpPr>
                <a:spLocks noChangeShapeType="1"/>
              </p:cNvSpPr>
              <p:nvPr/>
            </p:nvSpPr>
            <p:spPr bwMode="auto">
              <a:xfrm rot="-5400000" flipH="1" flipV="1">
                <a:off x="3690" y="98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28" name="Line 76">
                <a:extLst>
                  <a:ext uri="{FF2B5EF4-FFF2-40B4-BE49-F238E27FC236}">
                    <a16:creationId xmlns:a16="http://schemas.microsoft.com/office/drawing/2014/main" id="{0DDECE92-399B-CA22-9D75-5F44FEE76089}"/>
                  </a:ext>
                </a:extLst>
              </p:cNvPr>
              <p:cNvSpPr>
                <a:spLocks noChangeShapeType="1"/>
              </p:cNvSpPr>
              <p:nvPr/>
            </p:nvSpPr>
            <p:spPr bwMode="auto">
              <a:xfrm rot="-5400000" flipH="1" flipV="1">
                <a:off x="1905" y="98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29" name="Line 77">
                <a:extLst>
                  <a:ext uri="{FF2B5EF4-FFF2-40B4-BE49-F238E27FC236}">
                    <a16:creationId xmlns:a16="http://schemas.microsoft.com/office/drawing/2014/main" id="{0A5597B1-C4E4-59F6-00F7-DF71B79E07D2}"/>
                  </a:ext>
                </a:extLst>
              </p:cNvPr>
              <p:cNvSpPr>
                <a:spLocks noChangeShapeType="1"/>
              </p:cNvSpPr>
              <p:nvPr/>
            </p:nvSpPr>
            <p:spPr bwMode="auto">
              <a:xfrm rot="16200000" flipH="1">
                <a:off x="3691" y="3401"/>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30" name="Line 78">
                <a:extLst>
                  <a:ext uri="{FF2B5EF4-FFF2-40B4-BE49-F238E27FC236}">
                    <a16:creationId xmlns:a16="http://schemas.microsoft.com/office/drawing/2014/main" id="{F047E38C-EB1D-8DE4-DFB2-8887401FF058}"/>
                  </a:ext>
                </a:extLst>
              </p:cNvPr>
              <p:cNvSpPr>
                <a:spLocks noChangeShapeType="1"/>
              </p:cNvSpPr>
              <p:nvPr/>
            </p:nvSpPr>
            <p:spPr bwMode="auto">
              <a:xfrm rot="16200000" flipH="1">
                <a:off x="1906" y="3401"/>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31" name="Line 79">
                <a:extLst>
                  <a:ext uri="{FF2B5EF4-FFF2-40B4-BE49-F238E27FC236}">
                    <a16:creationId xmlns:a16="http://schemas.microsoft.com/office/drawing/2014/main" id="{EAD5707F-812C-FEEA-8727-C784B4DB7494}"/>
                  </a:ext>
                </a:extLst>
              </p:cNvPr>
              <p:cNvSpPr>
                <a:spLocks noChangeShapeType="1"/>
              </p:cNvSpPr>
              <p:nvPr/>
            </p:nvSpPr>
            <p:spPr bwMode="auto">
              <a:xfrm rot="-5400000">
                <a:off x="3969" y="3136"/>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32" name="Line 80">
                <a:extLst>
                  <a:ext uri="{FF2B5EF4-FFF2-40B4-BE49-F238E27FC236}">
                    <a16:creationId xmlns:a16="http://schemas.microsoft.com/office/drawing/2014/main" id="{53FBED66-BDD4-1031-F5E3-1657CE9A3BFB}"/>
                  </a:ext>
                </a:extLst>
              </p:cNvPr>
              <p:cNvSpPr>
                <a:spLocks noChangeShapeType="1"/>
              </p:cNvSpPr>
              <p:nvPr/>
            </p:nvSpPr>
            <p:spPr bwMode="auto">
              <a:xfrm rot="-5400000">
                <a:off x="3968" y="1374"/>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33" name="Line 81">
                <a:extLst>
                  <a:ext uri="{FF2B5EF4-FFF2-40B4-BE49-F238E27FC236}">
                    <a16:creationId xmlns:a16="http://schemas.microsoft.com/office/drawing/2014/main" id="{8AEEE53B-107F-D44A-39E4-8752FA8044DD}"/>
                  </a:ext>
                </a:extLst>
              </p:cNvPr>
              <p:cNvSpPr>
                <a:spLocks noChangeShapeType="1"/>
              </p:cNvSpPr>
              <p:nvPr/>
            </p:nvSpPr>
            <p:spPr bwMode="auto">
              <a:xfrm rot="16200000" flipH="1">
                <a:off x="4095" y="2917"/>
                <a:ext cx="149"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34" name="Line 82">
                <a:extLst>
                  <a:ext uri="{FF2B5EF4-FFF2-40B4-BE49-F238E27FC236}">
                    <a16:creationId xmlns:a16="http://schemas.microsoft.com/office/drawing/2014/main" id="{0D18A798-823B-B1E3-0388-684751594C6B}"/>
                  </a:ext>
                </a:extLst>
              </p:cNvPr>
              <p:cNvSpPr>
                <a:spLocks noChangeShapeType="1"/>
              </p:cNvSpPr>
              <p:nvPr/>
            </p:nvSpPr>
            <p:spPr bwMode="auto">
              <a:xfrm rot="16200000" flipH="1">
                <a:off x="4100" y="1598"/>
                <a:ext cx="138"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35" name="Line 83">
                <a:extLst>
                  <a:ext uri="{FF2B5EF4-FFF2-40B4-BE49-F238E27FC236}">
                    <a16:creationId xmlns:a16="http://schemas.microsoft.com/office/drawing/2014/main" id="{4E57D9C7-2DAE-4EFC-10BF-EC77C6736360}"/>
                  </a:ext>
                </a:extLst>
              </p:cNvPr>
              <p:cNvSpPr>
                <a:spLocks noChangeShapeType="1"/>
              </p:cNvSpPr>
              <p:nvPr/>
            </p:nvSpPr>
            <p:spPr bwMode="auto">
              <a:xfrm rot="-5400000" flipH="1" flipV="1">
                <a:off x="4071" y="2964"/>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36" name="Line 84">
                <a:extLst>
                  <a:ext uri="{FF2B5EF4-FFF2-40B4-BE49-F238E27FC236}">
                    <a16:creationId xmlns:a16="http://schemas.microsoft.com/office/drawing/2014/main" id="{D31E0ECE-941B-9735-BADA-1293EF8587B0}"/>
                  </a:ext>
                </a:extLst>
              </p:cNvPr>
              <p:cNvSpPr>
                <a:spLocks noChangeShapeType="1"/>
              </p:cNvSpPr>
              <p:nvPr/>
            </p:nvSpPr>
            <p:spPr bwMode="auto">
              <a:xfrm rot="-5400000" flipH="1" flipV="1">
                <a:off x="1525" y="2964"/>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37" name="Line 85">
                <a:extLst>
                  <a:ext uri="{FF2B5EF4-FFF2-40B4-BE49-F238E27FC236}">
                    <a16:creationId xmlns:a16="http://schemas.microsoft.com/office/drawing/2014/main" id="{A745E876-040C-6F9C-5A73-E6024EB74546}"/>
                  </a:ext>
                </a:extLst>
              </p:cNvPr>
              <p:cNvSpPr>
                <a:spLocks noChangeShapeType="1"/>
              </p:cNvSpPr>
              <p:nvPr/>
            </p:nvSpPr>
            <p:spPr bwMode="auto">
              <a:xfrm rot="16200000" flipV="1">
                <a:off x="1519" y="1427"/>
                <a:ext cx="80"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38" name="Line 86">
                <a:extLst>
                  <a:ext uri="{FF2B5EF4-FFF2-40B4-BE49-F238E27FC236}">
                    <a16:creationId xmlns:a16="http://schemas.microsoft.com/office/drawing/2014/main" id="{E4561449-1573-E080-B5CC-341C403D7D17}"/>
                  </a:ext>
                </a:extLst>
              </p:cNvPr>
              <p:cNvSpPr>
                <a:spLocks noChangeShapeType="1"/>
              </p:cNvSpPr>
              <p:nvPr/>
            </p:nvSpPr>
            <p:spPr bwMode="auto">
              <a:xfrm rot="16200000" flipV="1">
                <a:off x="4065" y="1427"/>
                <a:ext cx="80"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39" name="Line 87">
                <a:extLst>
                  <a:ext uri="{FF2B5EF4-FFF2-40B4-BE49-F238E27FC236}">
                    <a16:creationId xmlns:a16="http://schemas.microsoft.com/office/drawing/2014/main" id="{743EDD9B-6D09-EA38-4199-6F234548BBBC}"/>
                  </a:ext>
                </a:extLst>
              </p:cNvPr>
              <p:cNvSpPr>
                <a:spLocks noChangeShapeType="1"/>
              </p:cNvSpPr>
              <p:nvPr/>
            </p:nvSpPr>
            <p:spPr bwMode="auto">
              <a:xfrm rot="16200000" flipH="1">
                <a:off x="1296" y="2468"/>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40" name="Line 88">
                <a:extLst>
                  <a:ext uri="{FF2B5EF4-FFF2-40B4-BE49-F238E27FC236}">
                    <a16:creationId xmlns:a16="http://schemas.microsoft.com/office/drawing/2014/main" id="{434DA1E3-B661-3682-D89C-FA54AACA721B}"/>
                  </a:ext>
                </a:extLst>
              </p:cNvPr>
              <p:cNvSpPr>
                <a:spLocks noChangeShapeType="1"/>
              </p:cNvSpPr>
              <p:nvPr/>
            </p:nvSpPr>
            <p:spPr bwMode="auto">
              <a:xfrm rot="16200000" flipH="1">
                <a:off x="1295" y="2042"/>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41" name="Line 89">
                <a:extLst>
                  <a:ext uri="{FF2B5EF4-FFF2-40B4-BE49-F238E27FC236}">
                    <a16:creationId xmlns:a16="http://schemas.microsoft.com/office/drawing/2014/main" id="{9D8F0D89-9077-3209-52D3-C53077C71984}"/>
                  </a:ext>
                </a:extLst>
              </p:cNvPr>
              <p:cNvSpPr>
                <a:spLocks noChangeShapeType="1"/>
              </p:cNvSpPr>
              <p:nvPr/>
            </p:nvSpPr>
            <p:spPr bwMode="auto">
              <a:xfrm rot="-5400000">
                <a:off x="4227" y="2255"/>
                <a:ext cx="138"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42" name="Line 90">
                <a:extLst>
                  <a:ext uri="{FF2B5EF4-FFF2-40B4-BE49-F238E27FC236}">
                    <a16:creationId xmlns:a16="http://schemas.microsoft.com/office/drawing/2014/main" id="{ED582F2E-D46A-5B29-1374-718874BD97B6}"/>
                  </a:ext>
                </a:extLst>
              </p:cNvPr>
              <p:cNvSpPr>
                <a:spLocks noChangeShapeType="1"/>
              </p:cNvSpPr>
              <p:nvPr/>
            </p:nvSpPr>
            <p:spPr bwMode="auto">
              <a:xfrm rot="16200000" flipH="1">
                <a:off x="1803" y="3355"/>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43" name="Line 91">
                <a:extLst>
                  <a:ext uri="{FF2B5EF4-FFF2-40B4-BE49-F238E27FC236}">
                    <a16:creationId xmlns:a16="http://schemas.microsoft.com/office/drawing/2014/main" id="{568F6BFD-70F4-2C77-5AB3-E819308B739C}"/>
                  </a:ext>
                </a:extLst>
              </p:cNvPr>
              <p:cNvSpPr>
                <a:spLocks noChangeShapeType="1"/>
              </p:cNvSpPr>
              <p:nvPr/>
            </p:nvSpPr>
            <p:spPr bwMode="auto">
              <a:xfrm rot="16200000" flipH="1">
                <a:off x="1802" y="1155"/>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44" name="Line 92">
                <a:extLst>
                  <a:ext uri="{FF2B5EF4-FFF2-40B4-BE49-F238E27FC236}">
                    <a16:creationId xmlns:a16="http://schemas.microsoft.com/office/drawing/2014/main" id="{CAD3FE07-17E4-9961-684C-D77BE9F7307A}"/>
                  </a:ext>
                </a:extLst>
              </p:cNvPr>
              <p:cNvSpPr>
                <a:spLocks noChangeShapeType="1"/>
              </p:cNvSpPr>
              <p:nvPr/>
            </p:nvSpPr>
            <p:spPr bwMode="auto">
              <a:xfrm rot="-5400000" flipH="1" flipV="1">
                <a:off x="4197" y="1869"/>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45" name="Line 93">
                <a:extLst>
                  <a:ext uri="{FF2B5EF4-FFF2-40B4-BE49-F238E27FC236}">
                    <a16:creationId xmlns:a16="http://schemas.microsoft.com/office/drawing/2014/main" id="{F38EDBCB-C6E4-AB94-C7B1-ACC5E1EBE219}"/>
                  </a:ext>
                </a:extLst>
              </p:cNvPr>
              <p:cNvSpPr>
                <a:spLocks noChangeShapeType="1"/>
              </p:cNvSpPr>
              <p:nvPr/>
            </p:nvSpPr>
            <p:spPr bwMode="auto">
              <a:xfrm rot="16200000" flipH="1">
                <a:off x="4198" y="2514"/>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46" name="Line 94">
                <a:extLst>
                  <a:ext uri="{FF2B5EF4-FFF2-40B4-BE49-F238E27FC236}">
                    <a16:creationId xmlns:a16="http://schemas.microsoft.com/office/drawing/2014/main" id="{F5B91BA1-3977-BD79-BA5E-ABAC10C7E988}"/>
                  </a:ext>
                </a:extLst>
              </p:cNvPr>
              <p:cNvSpPr>
                <a:spLocks noChangeShapeType="1"/>
              </p:cNvSpPr>
              <p:nvPr/>
            </p:nvSpPr>
            <p:spPr bwMode="auto">
              <a:xfrm rot="16200000" flipH="1">
                <a:off x="1399" y="2514"/>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47" name="Line 95">
                <a:extLst>
                  <a:ext uri="{FF2B5EF4-FFF2-40B4-BE49-F238E27FC236}">
                    <a16:creationId xmlns:a16="http://schemas.microsoft.com/office/drawing/2014/main" id="{B2199DDE-DACB-F79A-F1A1-3F4294315F0E}"/>
                  </a:ext>
                </a:extLst>
              </p:cNvPr>
              <p:cNvSpPr>
                <a:spLocks noChangeShapeType="1"/>
              </p:cNvSpPr>
              <p:nvPr/>
            </p:nvSpPr>
            <p:spPr bwMode="auto">
              <a:xfrm rot="-5400000" flipH="1" flipV="1">
                <a:off x="1398" y="1869"/>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48" name="Line 96">
                <a:extLst>
                  <a:ext uri="{FF2B5EF4-FFF2-40B4-BE49-F238E27FC236}">
                    <a16:creationId xmlns:a16="http://schemas.microsoft.com/office/drawing/2014/main" id="{87CDCD55-C5A9-087A-014F-0903D17EFC04}"/>
                  </a:ext>
                </a:extLst>
              </p:cNvPr>
              <p:cNvSpPr>
                <a:spLocks noChangeShapeType="1"/>
              </p:cNvSpPr>
              <p:nvPr/>
            </p:nvSpPr>
            <p:spPr bwMode="auto">
              <a:xfrm rot="16200000" flipV="1">
                <a:off x="2037" y="977"/>
                <a:ext cx="69" cy="13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49" name="Line 97">
                <a:extLst>
                  <a:ext uri="{FF2B5EF4-FFF2-40B4-BE49-F238E27FC236}">
                    <a16:creationId xmlns:a16="http://schemas.microsoft.com/office/drawing/2014/main" id="{E9E936E9-C5EF-C8C7-FDCB-68221CEB7010}"/>
                  </a:ext>
                </a:extLst>
              </p:cNvPr>
              <p:cNvSpPr>
                <a:spLocks noChangeShapeType="1"/>
              </p:cNvSpPr>
              <p:nvPr/>
            </p:nvSpPr>
            <p:spPr bwMode="auto">
              <a:xfrm rot="-5400000" flipH="1" flipV="1">
                <a:off x="2038" y="3396"/>
                <a:ext cx="69" cy="13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50" name="Line 98">
                <a:extLst>
                  <a:ext uri="{FF2B5EF4-FFF2-40B4-BE49-F238E27FC236}">
                    <a16:creationId xmlns:a16="http://schemas.microsoft.com/office/drawing/2014/main" id="{128B6F03-8A9D-9E01-0056-EF0EE17266C2}"/>
                  </a:ext>
                </a:extLst>
              </p:cNvPr>
              <p:cNvSpPr>
                <a:spLocks noChangeShapeType="1"/>
              </p:cNvSpPr>
              <p:nvPr/>
            </p:nvSpPr>
            <p:spPr bwMode="auto">
              <a:xfrm rot="-5400000" flipH="1" flipV="1">
                <a:off x="3558" y="3396"/>
                <a:ext cx="69" cy="13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51" name="Line 99">
                <a:extLst>
                  <a:ext uri="{FF2B5EF4-FFF2-40B4-BE49-F238E27FC236}">
                    <a16:creationId xmlns:a16="http://schemas.microsoft.com/office/drawing/2014/main" id="{8646E30B-D89E-EB79-DC73-4624FA5A3F91}"/>
                  </a:ext>
                </a:extLst>
              </p:cNvPr>
              <p:cNvSpPr>
                <a:spLocks noChangeShapeType="1"/>
              </p:cNvSpPr>
              <p:nvPr/>
            </p:nvSpPr>
            <p:spPr bwMode="auto">
              <a:xfrm rot="16200000" flipV="1">
                <a:off x="3557" y="977"/>
                <a:ext cx="69" cy="13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52" name="Line 100">
                <a:extLst>
                  <a:ext uri="{FF2B5EF4-FFF2-40B4-BE49-F238E27FC236}">
                    <a16:creationId xmlns:a16="http://schemas.microsoft.com/office/drawing/2014/main" id="{2C923727-F8EC-D66F-4093-11C43EC1EDF6}"/>
                  </a:ext>
                </a:extLst>
              </p:cNvPr>
              <p:cNvSpPr>
                <a:spLocks noChangeShapeType="1"/>
              </p:cNvSpPr>
              <p:nvPr/>
            </p:nvSpPr>
            <p:spPr bwMode="auto">
              <a:xfrm rot="16200000" flipV="1">
                <a:off x="3818" y="318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53" name="Line 101">
                <a:extLst>
                  <a:ext uri="{FF2B5EF4-FFF2-40B4-BE49-F238E27FC236}">
                    <a16:creationId xmlns:a16="http://schemas.microsoft.com/office/drawing/2014/main" id="{F8503C22-C9A0-21C5-48D0-CF71E0BDF33D}"/>
                  </a:ext>
                </a:extLst>
              </p:cNvPr>
              <p:cNvSpPr>
                <a:spLocks noChangeShapeType="1"/>
              </p:cNvSpPr>
              <p:nvPr/>
            </p:nvSpPr>
            <p:spPr bwMode="auto">
              <a:xfrm rot="16200000" flipV="1">
                <a:off x="1779" y="318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54" name="Line 102">
                <a:extLst>
                  <a:ext uri="{FF2B5EF4-FFF2-40B4-BE49-F238E27FC236}">
                    <a16:creationId xmlns:a16="http://schemas.microsoft.com/office/drawing/2014/main" id="{16871FAE-4E86-8254-478F-295821EEF00B}"/>
                  </a:ext>
                </a:extLst>
              </p:cNvPr>
              <p:cNvSpPr>
                <a:spLocks noChangeShapeType="1"/>
              </p:cNvSpPr>
              <p:nvPr/>
            </p:nvSpPr>
            <p:spPr bwMode="auto">
              <a:xfrm rot="-5400000" flipH="1" flipV="1">
                <a:off x="1778" y="1201"/>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55" name="Line 103">
                <a:extLst>
                  <a:ext uri="{FF2B5EF4-FFF2-40B4-BE49-F238E27FC236}">
                    <a16:creationId xmlns:a16="http://schemas.microsoft.com/office/drawing/2014/main" id="{1775BE88-C372-9501-F232-94C561C597DE}"/>
                  </a:ext>
                </a:extLst>
              </p:cNvPr>
              <p:cNvSpPr>
                <a:spLocks noChangeShapeType="1"/>
              </p:cNvSpPr>
              <p:nvPr/>
            </p:nvSpPr>
            <p:spPr bwMode="auto">
              <a:xfrm rot="-5400000" flipH="1" flipV="1">
                <a:off x="3817" y="1201"/>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56" name="Line 104">
                <a:extLst>
                  <a:ext uri="{FF2B5EF4-FFF2-40B4-BE49-F238E27FC236}">
                    <a16:creationId xmlns:a16="http://schemas.microsoft.com/office/drawing/2014/main" id="{2A25E8DA-01CA-B269-4FBE-BBBF033DA097}"/>
                  </a:ext>
                </a:extLst>
              </p:cNvPr>
              <p:cNvSpPr>
                <a:spLocks noChangeShapeType="1"/>
              </p:cNvSpPr>
              <p:nvPr/>
            </p:nvSpPr>
            <p:spPr bwMode="auto">
              <a:xfrm rot="-5400000">
                <a:off x="1423" y="2687"/>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57" name="Line 105">
                <a:extLst>
                  <a:ext uri="{FF2B5EF4-FFF2-40B4-BE49-F238E27FC236}">
                    <a16:creationId xmlns:a16="http://schemas.microsoft.com/office/drawing/2014/main" id="{59D0D432-C5A5-9FB1-BCEB-EF0A1E1EE487}"/>
                  </a:ext>
                </a:extLst>
              </p:cNvPr>
              <p:cNvSpPr>
                <a:spLocks noChangeShapeType="1"/>
              </p:cNvSpPr>
              <p:nvPr/>
            </p:nvSpPr>
            <p:spPr bwMode="auto">
              <a:xfrm rot="-5400000">
                <a:off x="1422" y="1823"/>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58" name="Line 106">
                <a:extLst>
                  <a:ext uri="{FF2B5EF4-FFF2-40B4-BE49-F238E27FC236}">
                    <a16:creationId xmlns:a16="http://schemas.microsoft.com/office/drawing/2014/main" id="{3ED2F0D4-9DD8-E7D6-CFF2-44DA2F24CA93}"/>
                  </a:ext>
                </a:extLst>
              </p:cNvPr>
              <p:cNvSpPr>
                <a:spLocks noChangeShapeType="1"/>
              </p:cNvSpPr>
              <p:nvPr/>
            </p:nvSpPr>
            <p:spPr bwMode="auto">
              <a:xfrm rot="-5400000" flipH="1" flipV="1">
                <a:off x="1399" y="2295"/>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59" name="Line 107">
                <a:extLst>
                  <a:ext uri="{FF2B5EF4-FFF2-40B4-BE49-F238E27FC236}">
                    <a16:creationId xmlns:a16="http://schemas.microsoft.com/office/drawing/2014/main" id="{0BE817CD-351C-7EAB-913D-AC73B3286E8C}"/>
                  </a:ext>
                </a:extLst>
              </p:cNvPr>
              <p:cNvSpPr>
                <a:spLocks noChangeShapeType="1"/>
              </p:cNvSpPr>
              <p:nvPr/>
            </p:nvSpPr>
            <p:spPr bwMode="auto">
              <a:xfrm rot="-5400000" flipH="1" flipV="1">
                <a:off x="4198" y="2295"/>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60" name="Line 108">
                <a:extLst>
                  <a:ext uri="{FF2B5EF4-FFF2-40B4-BE49-F238E27FC236}">
                    <a16:creationId xmlns:a16="http://schemas.microsoft.com/office/drawing/2014/main" id="{5F886A72-CA26-BAD9-E149-25B3BEF99CE1}"/>
                  </a:ext>
                </a:extLst>
              </p:cNvPr>
              <p:cNvSpPr>
                <a:spLocks noChangeShapeType="1"/>
              </p:cNvSpPr>
              <p:nvPr/>
            </p:nvSpPr>
            <p:spPr bwMode="auto">
              <a:xfrm rot="16200000" flipH="1">
                <a:off x="1398" y="2088"/>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61" name="Line 109">
                <a:extLst>
                  <a:ext uri="{FF2B5EF4-FFF2-40B4-BE49-F238E27FC236}">
                    <a16:creationId xmlns:a16="http://schemas.microsoft.com/office/drawing/2014/main" id="{8281C97D-57A9-F664-775E-9CA4F56E065A}"/>
                  </a:ext>
                </a:extLst>
              </p:cNvPr>
              <p:cNvSpPr>
                <a:spLocks noChangeShapeType="1"/>
              </p:cNvSpPr>
              <p:nvPr/>
            </p:nvSpPr>
            <p:spPr bwMode="auto">
              <a:xfrm rot="16200000" flipH="1">
                <a:off x="4197" y="2088"/>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62" name="Line 110">
                <a:extLst>
                  <a:ext uri="{FF2B5EF4-FFF2-40B4-BE49-F238E27FC236}">
                    <a16:creationId xmlns:a16="http://schemas.microsoft.com/office/drawing/2014/main" id="{5E6159F3-CAA4-E3AC-2172-F1300F31FD05}"/>
                  </a:ext>
                </a:extLst>
              </p:cNvPr>
              <p:cNvSpPr>
                <a:spLocks noChangeShapeType="1"/>
              </p:cNvSpPr>
              <p:nvPr/>
            </p:nvSpPr>
            <p:spPr bwMode="auto">
              <a:xfrm rot="-5400000">
                <a:off x="1676" y="3136"/>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63" name="Line 111">
                <a:extLst>
                  <a:ext uri="{FF2B5EF4-FFF2-40B4-BE49-F238E27FC236}">
                    <a16:creationId xmlns:a16="http://schemas.microsoft.com/office/drawing/2014/main" id="{1957AB97-63F6-94BE-F3FD-D50A0C10116C}"/>
                  </a:ext>
                </a:extLst>
              </p:cNvPr>
              <p:cNvSpPr>
                <a:spLocks noChangeShapeType="1"/>
              </p:cNvSpPr>
              <p:nvPr/>
            </p:nvSpPr>
            <p:spPr bwMode="auto">
              <a:xfrm rot="-5400000">
                <a:off x="1675" y="1374"/>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64" name="Line 112">
                <a:extLst>
                  <a:ext uri="{FF2B5EF4-FFF2-40B4-BE49-F238E27FC236}">
                    <a16:creationId xmlns:a16="http://schemas.microsoft.com/office/drawing/2014/main" id="{F56774A3-A6DA-CD80-5150-0C09AA07E634}"/>
                  </a:ext>
                </a:extLst>
              </p:cNvPr>
              <p:cNvSpPr>
                <a:spLocks noChangeShapeType="1"/>
              </p:cNvSpPr>
              <p:nvPr/>
            </p:nvSpPr>
            <p:spPr bwMode="auto">
              <a:xfrm rot="16200000" flipV="1">
                <a:off x="1519" y="2740"/>
                <a:ext cx="81"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65" name="Line 113">
                <a:extLst>
                  <a:ext uri="{FF2B5EF4-FFF2-40B4-BE49-F238E27FC236}">
                    <a16:creationId xmlns:a16="http://schemas.microsoft.com/office/drawing/2014/main" id="{DA394F8A-827D-2791-549F-60C653C039BC}"/>
                  </a:ext>
                </a:extLst>
              </p:cNvPr>
              <p:cNvSpPr>
                <a:spLocks noChangeShapeType="1"/>
              </p:cNvSpPr>
              <p:nvPr/>
            </p:nvSpPr>
            <p:spPr bwMode="auto">
              <a:xfrm rot="-5400000" flipH="1" flipV="1">
                <a:off x="4064" y="1645"/>
                <a:ext cx="81"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66" name="Line 114">
                <a:extLst>
                  <a:ext uri="{FF2B5EF4-FFF2-40B4-BE49-F238E27FC236}">
                    <a16:creationId xmlns:a16="http://schemas.microsoft.com/office/drawing/2014/main" id="{1DE5DB59-DCF9-41CB-39F9-75E1124E5A97}"/>
                  </a:ext>
                </a:extLst>
              </p:cNvPr>
              <p:cNvSpPr>
                <a:spLocks noChangeShapeType="1"/>
              </p:cNvSpPr>
              <p:nvPr/>
            </p:nvSpPr>
            <p:spPr bwMode="auto">
              <a:xfrm rot="16200000" flipV="1">
                <a:off x="4065" y="2740"/>
                <a:ext cx="81"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67" name="Line 115">
                <a:extLst>
                  <a:ext uri="{FF2B5EF4-FFF2-40B4-BE49-F238E27FC236}">
                    <a16:creationId xmlns:a16="http://schemas.microsoft.com/office/drawing/2014/main" id="{688E9F53-8984-932B-68E6-ACC0D616F052}"/>
                  </a:ext>
                </a:extLst>
              </p:cNvPr>
              <p:cNvSpPr>
                <a:spLocks noChangeShapeType="1"/>
              </p:cNvSpPr>
              <p:nvPr/>
            </p:nvSpPr>
            <p:spPr bwMode="auto">
              <a:xfrm rot="-5400000" flipH="1" flipV="1">
                <a:off x="1518" y="1645"/>
                <a:ext cx="81"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68" name="Line 116">
                <a:extLst>
                  <a:ext uri="{FF2B5EF4-FFF2-40B4-BE49-F238E27FC236}">
                    <a16:creationId xmlns:a16="http://schemas.microsoft.com/office/drawing/2014/main" id="{BB6E2CED-540B-7418-560C-93212DD85F39}"/>
                  </a:ext>
                </a:extLst>
              </p:cNvPr>
              <p:cNvSpPr>
                <a:spLocks noChangeShapeType="1"/>
              </p:cNvSpPr>
              <p:nvPr/>
            </p:nvSpPr>
            <p:spPr bwMode="auto">
              <a:xfrm rot="16200000" flipH="1">
                <a:off x="1652" y="2963"/>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69" name="Line 117">
                <a:extLst>
                  <a:ext uri="{FF2B5EF4-FFF2-40B4-BE49-F238E27FC236}">
                    <a16:creationId xmlns:a16="http://schemas.microsoft.com/office/drawing/2014/main" id="{2FAB5544-5883-2C7B-63BB-6B88AEA553D4}"/>
                  </a:ext>
                </a:extLst>
              </p:cNvPr>
              <p:cNvSpPr>
                <a:spLocks noChangeShapeType="1"/>
              </p:cNvSpPr>
              <p:nvPr/>
            </p:nvSpPr>
            <p:spPr bwMode="auto">
              <a:xfrm rot="16200000" flipH="1">
                <a:off x="3945" y="2963"/>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70" name="Line 118">
                <a:extLst>
                  <a:ext uri="{FF2B5EF4-FFF2-40B4-BE49-F238E27FC236}">
                    <a16:creationId xmlns:a16="http://schemas.microsoft.com/office/drawing/2014/main" id="{3BAD86FC-8CB6-48F3-EBA4-8CCAA1351F20}"/>
                  </a:ext>
                </a:extLst>
              </p:cNvPr>
              <p:cNvSpPr>
                <a:spLocks noChangeShapeType="1"/>
              </p:cNvSpPr>
              <p:nvPr/>
            </p:nvSpPr>
            <p:spPr bwMode="auto">
              <a:xfrm rot="-5400000" flipH="1" flipV="1">
                <a:off x="3939" y="1426"/>
                <a:ext cx="80"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71" name="Line 119">
                <a:extLst>
                  <a:ext uri="{FF2B5EF4-FFF2-40B4-BE49-F238E27FC236}">
                    <a16:creationId xmlns:a16="http://schemas.microsoft.com/office/drawing/2014/main" id="{AAC2B21A-CA54-29C2-CDCD-8DF7D5B4B3BD}"/>
                  </a:ext>
                </a:extLst>
              </p:cNvPr>
              <p:cNvSpPr>
                <a:spLocks noChangeShapeType="1"/>
              </p:cNvSpPr>
              <p:nvPr/>
            </p:nvSpPr>
            <p:spPr bwMode="auto">
              <a:xfrm rot="-5400000" flipH="1" flipV="1">
                <a:off x="1646" y="1426"/>
                <a:ext cx="80"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72" name="Line 120">
                <a:extLst>
                  <a:ext uri="{FF2B5EF4-FFF2-40B4-BE49-F238E27FC236}">
                    <a16:creationId xmlns:a16="http://schemas.microsoft.com/office/drawing/2014/main" id="{A8B79252-C99B-7F1F-B535-D49C56D74613}"/>
                  </a:ext>
                </a:extLst>
              </p:cNvPr>
              <p:cNvSpPr>
                <a:spLocks noChangeShapeType="1"/>
              </p:cNvSpPr>
              <p:nvPr/>
            </p:nvSpPr>
            <p:spPr bwMode="auto">
              <a:xfrm rot="16200000" flipH="1">
                <a:off x="1549" y="2917"/>
                <a:ext cx="149"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73" name="Line 121">
                <a:extLst>
                  <a:ext uri="{FF2B5EF4-FFF2-40B4-BE49-F238E27FC236}">
                    <a16:creationId xmlns:a16="http://schemas.microsoft.com/office/drawing/2014/main" id="{235560D4-8186-1525-3699-2EB5787C2A82}"/>
                  </a:ext>
                </a:extLst>
              </p:cNvPr>
              <p:cNvSpPr>
                <a:spLocks noChangeShapeType="1"/>
              </p:cNvSpPr>
              <p:nvPr/>
            </p:nvSpPr>
            <p:spPr bwMode="auto">
              <a:xfrm rot="16200000" flipH="1">
                <a:off x="1554" y="1598"/>
                <a:ext cx="138"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74" name="Line 122">
                <a:extLst>
                  <a:ext uri="{FF2B5EF4-FFF2-40B4-BE49-F238E27FC236}">
                    <a16:creationId xmlns:a16="http://schemas.microsoft.com/office/drawing/2014/main" id="{E891B989-882F-DA87-3980-2269A0723984}"/>
                  </a:ext>
                </a:extLst>
              </p:cNvPr>
              <p:cNvSpPr>
                <a:spLocks noChangeShapeType="1"/>
              </p:cNvSpPr>
              <p:nvPr/>
            </p:nvSpPr>
            <p:spPr bwMode="auto">
              <a:xfrm rot="16200000" flipH="1">
                <a:off x="3588" y="3355"/>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75" name="Line 123">
                <a:extLst>
                  <a:ext uri="{FF2B5EF4-FFF2-40B4-BE49-F238E27FC236}">
                    <a16:creationId xmlns:a16="http://schemas.microsoft.com/office/drawing/2014/main" id="{37931BA2-DA76-2B97-5CBD-A73C2AFACE54}"/>
                  </a:ext>
                </a:extLst>
              </p:cNvPr>
              <p:cNvSpPr>
                <a:spLocks noChangeShapeType="1"/>
              </p:cNvSpPr>
              <p:nvPr/>
            </p:nvSpPr>
            <p:spPr bwMode="auto">
              <a:xfrm rot="16200000" flipH="1">
                <a:off x="3587" y="1155"/>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76" name="Line 124">
                <a:extLst>
                  <a:ext uri="{FF2B5EF4-FFF2-40B4-BE49-F238E27FC236}">
                    <a16:creationId xmlns:a16="http://schemas.microsoft.com/office/drawing/2014/main" id="{5E7305C2-AF13-A51E-FE72-2DD9D9E4B0A3}"/>
                  </a:ext>
                </a:extLst>
              </p:cNvPr>
              <p:cNvSpPr>
                <a:spLocks noChangeShapeType="1"/>
              </p:cNvSpPr>
              <p:nvPr/>
            </p:nvSpPr>
            <p:spPr bwMode="auto">
              <a:xfrm rot="16200000" flipH="1">
                <a:off x="2171" y="3401"/>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77" name="Line 125">
                <a:extLst>
                  <a:ext uri="{FF2B5EF4-FFF2-40B4-BE49-F238E27FC236}">
                    <a16:creationId xmlns:a16="http://schemas.microsoft.com/office/drawing/2014/main" id="{8816832D-B1D6-4DF2-9B6E-5C9B036B68B0}"/>
                  </a:ext>
                </a:extLst>
              </p:cNvPr>
              <p:cNvSpPr>
                <a:spLocks noChangeShapeType="1"/>
              </p:cNvSpPr>
              <p:nvPr/>
            </p:nvSpPr>
            <p:spPr bwMode="auto">
              <a:xfrm rot="-5400000" flipH="1" flipV="1">
                <a:off x="3425" y="98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78" name="Line 126">
                <a:extLst>
                  <a:ext uri="{FF2B5EF4-FFF2-40B4-BE49-F238E27FC236}">
                    <a16:creationId xmlns:a16="http://schemas.microsoft.com/office/drawing/2014/main" id="{7EB3BB0B-55BD-B9FD-3FA4-54FFB8D67898}"/>
                  </a:ext>
                </a:extLst>
              </p:cNvPr>
              <p:cNvSpPr>
                <a:spLocks noChangeShapeType="1"/>
              </p:cNvSpPr>
              <p:nvPr/>
            </p:nvSpPr>
            <p:spPr bwMode="auto">
              <a:xfrm rot="16200000" flipH="1">
                <a:off x="3426" y="3401"/>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79" name="Line 127">
                <a:extLst>
                  <a:ext uri="{FF2B5EF4-FFF2-40B4-BE49-F238E27FC236}">
                    <a16:creationId xmlns:a16="http://schemas.microsoft.com/office/drawing/2014/main" id="{57C0850B-A323-729B-DAED-BC79608D4A58}"/>
                  </a:ext>
                </a:extLst>
              </p:cNvPr>
              <p:cNvSpPr>
                <a:spLocks noChangeShapeType="1"/>
              </p:cNvSpPr>
              <p:nvPr/>
            </p:nvSpPr>
            <p:spPr bwMode="auto">
              <a:xfrm rot="-5400000" flipH="1" flipV="1">
                <a:off x="2170" y="98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80" name="Line 128">
                <a:extLst>
                  <a:ext uri="{FF2B5EF4-FFF2-40B4-BE49-F238E27FC236}">
                    <a16:creationId xmlns:a16="http://schemas.microsoft.com/office/drawing/2014/main" id="{4D7F8B4B-9E25-25E1-7168-324038E63DD1}"/>
                  </a:ext>
                </a:extLst>
              </p:cNvPr>
              <p:cNvSpPr>
                <a:spLocks noChangeShapeType="1"/>
              </p:cNvSpPr>
              <p:nvPr/>
            </p:nvSpPr>
            <p:spPr bwMode="auto">
              <a:xfrm rot="16200000" flipH="1">
                <a:off x="4095" y="2468"/>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81" name="Line 129">
                <a:extLst>
                  <a:ext uri="{FF2B5EF4-FFF2-40B4-BE49-F238E27FC236}">
                    <a16:creationId xmlns:a16="http://schemas.microsoft.com/office/drawing/2014/main" id="{EBA93551-392E-6CF2-3508-4A59BD521A66}"/>
                  </a:ext>
                </a:extLst>
              </p:cNvPr>
              <p:cNvSpPr>
                <a:spLocks noChangeShapeType="1"/>
              </p:cNvSpPr>
              <p:nvPr/>
            </p:nvSpPr>
            <p:spPr bwMode="auto">
              <a:xfrm rot="16200000" flipH="1">
                <a:off x="4094" y="2042"/>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82" name="Line 130">
                <a:extLst>
                  <a:ext uri="{FF2B5EF4-FFF2-40B4-BE49-F238E27FC236}">
                    <a16:creationId xmlns:a16="http://schemas.microsoft.com/office/drawing/2014/main" id="{5878725D-EF3B-A183-DE82-2F1F3DE8DB47}"/>
                  </a:ext>
                </a:extLst>
              </p:cNvPr>
              <p:cNvSpPr>
                <a:spLocks noChangeShapeType="1"/>
              </p:cNvSpPr>
              <p:nvPr/>
            </p:nvSpPr>
            <p:spPr bwMode="auto">
              <a:xfrm rot="-5400000">
                <a:off x="1428" y="2255"/>
                <a:ext cx="138"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83" name="Line 131">
                <a:extLst>
                  <a:ext uri="{FF2B5EF4-FFF2-40B4-BE49-F238E27FC236}">
                    <a16:creationId xmlns:a16="http://schemas.microsoft.com/office/drawing/2014/main" id="{29099637-2770-9520-EB57-B6D341CB0192}"/>
                  </a:ext>
                </a:extLst>
              </p:cNvPr>
              <p:cNvSpPr>
                <a:spLocks noChangeShapeType="1"/>
              </p:cNvSpPr>
              <p:nvPr/>
            </p:nvSpPr>
            <p:spPr bwMode="auto">
              <a:xfrm rot="-5400000" flipH="1" flipV="1">
                <a:off x="3691" y="318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84" name="Line 132">
                <a:extLst>
                  <a:ext uri="{FF2B5EF4-FFF2-40B4-BE49-F238E27FC236}">
                    <a16:creationId xmlns:a16="http://schemas.microsoft.com/office/drawing/2014/main" id="{7F23A3D5-23B2-0F99-DABC-781AF7BA9B60}"/>
                  </a:ext>
                </a:extLst>
              </p:cNvPr>
              <p:cNvSpPr>
                <a:spLocks noChangeShapeType="1"/>
              </p:cNvSpPr>
              <p:nvPr/>
            </p:nvSpPr>
            <p:spPr bwMode="auto">
              <a:xfrm rot="-5400000" flipH="1" flipV="1">
                <a:off x="1906" y="318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85" name="Line 133">
                <a:extLst>
                  <a:ext uri="{FF2B5EF4-FFF2-40B4-BE49-F238E27FC236}">
                    <a16:creationId xmlns:a16="http://schemas.microsoft.com/office/drawing/2014/main" id="{BB4DECAB-01B1-A88E-C766-288F08A84447}"/>
                  </a:ext>
                </a:extLst>
              </p:cNvPr>
              <p:cNvSpPr>
                <a:spLocks noChangeShapeType="1"/>
              </p:cNvSpPr>
              <p:nvPr/>
            </p:nvSpPr>
            <p:spPr bwMode="auto">
              <a:xfrm rot="16200000" flipH="1">
                <a:off x="1905" y="1201"/>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86" name="Line 134">
                <a:extLst>
                  <a:ext uri="{FF2B5EF4-FFF2-40B4-BE49-F238E27FC236}">
                    <a16:creationId xmlns:a16="http://schemas.microsoft.com/office/drawing/2014/main" id="{D0FF5155-3B9C-90FA-F6D6-7B026FC01579}"/>
                  </a:ext>
                </a:extLst>
              </p:cNvPr>
              <p:cNvSpPr>
                <a:spLocks noChangeShapeType="1"/>
              </p:cNvSpPr>
              <p:nvPr/>
            </p:nvSpPr>
            <p:spPr bwMode="auto">
              <a:xfrm rot="16200000" flipH="1">
                <a:off x="3690" y="1201"/>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87" name="Line 135">
                <a:extLst>
                  <a:ext uri="{FF2B5EF4-FFF2-40B4-BE49-F238E27FC236}">
                    <a16:creationId xmlns:a16="http://schemas.microsoft.com/office/drawing/2014/main" id="{19CD235C-F0F5-62E2-8A9E-4989A784473A}"/>
                  </a:ext>
                </a:extLst>
              </p:cNvPr>
              <p:cNvSpPr>
                <a:spLocks noChangeShapeType="1"/>
              </p:cNvSpPr>
              <p:nvPr/>
            </p:nvSpPr>
            <p:spPr bwMode="auto">
              <a:xfrm rot="-5400000" flipH="1" flipV="1">
                <a:off x="4071" y="2515"/>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88" name="Line 136">
                <a:extLst>
                  <a:ext uri="{FF2B5EF4-FFF2-40B4-BE49-F238E27FC236}">
                    <a16:creationId xmlns:a16="http://schemas.microsoft.com/office/drawing/2014/main" id="{86832DBA-5652-B6F5-ED5F-A0C97C5786A5}"/>
                  </a:ext>
                </a:extLst>
              </p:cNvPr>
              <p:cNvSpPr>
                <a:spLocks noChangeShapeType="1"/>
              </p:cNvSpPr>
              <p:nvPr/>
            </p:nvSpPr>
            <p:spPr bwMode="auto">
              <a:xfrm rot="16200000" flipV="1">
                <a:off x="1524" y="1870"/>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89" name="Line 137">
                <a:extLst>
                  <a:ext uri="{FF2B5EF4-FFF2-40B4-BE49-F238E27FC236}">
                    <a16:creationId xmlns:a16="http://schemas.microsoft.com/office/drawing/2014/main" id="{8F408736-4619-126B-4959-3451E189C32C}"/>
                  </a:ext>
                </a:extLst>
              </p:cNvPr>
              <p:cNvSpPr>
                <a:spLocks noChangeShapeType="1"/>
              </p:cNvSpPr>
              <p:nvPr/>
            </p:nvSpPr>
            <p:spPr bwMode="auto">
              <a:xfrm rot="-5400000" flipH="1" flipV="1">
                <a:off x="1525" y="2515"/>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90" name="Line 138">
                <a:extLst>
                  <a:ext uri="{FF2B5EF4-FFF2-40B4-BE49-F238E27FC236}">
                    <a16:creationId xmlns:a16="http://schemas.microsoft.com/office/drawing/2014/main" id="{2607430F-79E6-95DF-1957-5CDE94A08010}"/>
                  </a:ext>
                </a:extLst>
              </p:cNvPr>
              <p:cNvSpPr>
                <a:spLocks noChangeShapeType="1"/>
              </p:cNvSpPr>
              <p:nvPr/>
            </p:nvSpPr>
            <p:spPr bwMode="auto">
              <a:xfrm rot="16200000" flipV="1">
                <a:off x="4070" y="1870"/>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91" name="Line 139">
                <a:extLst>
                  <a:ext uri="{FF2B5EF4-FFF2-40B4-BE49-F238E27FC236}">
                    <a16:creationId xmlns:a16="http://schemas.microsoft.com/office/drawing/2014/main" id="{CC7334FB-26C6-D3A5-DB4C-08DF0F092A22}"/>
                  </a:ext>
                </a:extLst>
              </p:cNvPr>
              <p:cNvSpPr>
                <a:spLocks noChangeShapeType="1"/>
              </p:cNvSpPr>
              <p:nvPr/>
            </p:nvSpPr>
            <p:spPr bwMode="auto">
              <a:xfrm rot="16200000" flipV="1">
                <a:off x="2296" y="983"/>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92" name="Line 140">
                <a:extLst>
                  <a:ext uri="{FF2B5EF4-FFF2-40B4-BE49-F238E27FC236}">
                    <a16:creationId xmlns:a16="http://schemas.microsoft.com/office/drawing/2014/main" id="{5D84B3E9-BA9D-373B-23B6-987FCFEEA137}"/>
                  </a:ext>
                </a:extLst>
              </p:cNvPr>
              <p:cNvSpPr>
                <a:spLocks noChangeShapeType="1"/>
              </p:cNvSpPr>
              <p:nvPr/>
            </p:nvSpPr>
            <p:spPr bwMode="auto">
              <a:xfrm rot="-5400000" flipH="1" flipV="1">
                <a:off x="3299" y="3402"/>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93" name="Line 141">
                <a:extLst>
                  <a:ext uri="{FF2B5EF4-FFF2-40B4-BE49-F238E27FC236}">
                    <a16:creationId xmlns:a16="http://schemas.microsoft.com/office/drawing/2014/main" id="{67F684E8-6BE9-2B7C-725F-CA2D285F6D12}"/>
                  </a:ext>
                </a:extLst>
              </p:cNvPr>
              <p:cNvSpPr>
                <a:spLocks noChangeShapeType="1"/>
              </p:cNvSpPr>
              <p:nvPr/>
            </p:nvSpPr>
            <p:spPr bwMode="auto">
              <a:xfrm rot="16200000" flipV="1">
                <a:off x="3298" y="983"/>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94" name="Line 142">
                <a:extLst>
                  <a:ext uri="{FF2B5EF4-FFF2-40B4-BE49-F238E27FC236}">
                    <a16:creationId xmlns:a16="http://schemas.microsoft.com/office/drawing/2014/main" id="{28E84A8E-9D87-724D-1C26-DB3B83FF899F}"/>
                  </a:ext>
                </a:extLst>
              </p:cNvPr>
              <p:cNvSpPr>
                <a:spLocks noChangeShapeType="1"/>
              </p:cNvSpPr>
              <p:nvPr/>
            </p:nvSpPr>
            <p:spPr bwMode="auto">
              <a:xfrm rot="-5400000" flipH="1" flipV="1">
                <a:off x="2297" y="3402"/>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95" name="Line 143">
                <a:extLst>
                  <a:ext uri="{FF2B5EF4-FFF2-40B4-BE49-F238E27FC236}">
                    <a16:creationId xmlns:a16="http://schemas.microsoft.com/office/drawing/2014/main" id="{2A11D9D4-5F0E-13AF-2CA0-45FCD3E29660}"/>
                  </a:ext>
                </a:extLst>
              </p:cNvPr>
              <p:cNvSpPr>
                <a:spLocks noChangeShapeType="1"/>
              </p:cNvSpPr>
              <p:nvPr/>
            </p:nvSpPr>
            <p:spPr bwMode="auto">
              <a:xfrm rot="16200000" flipH="1">
                <a:off x="2068" y="3355"/>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96" name="Line 144">
                <a:extLst>
                  <a:ext uri="{FF2B5EF4-FFF2-40B4-BE49-F238E27FC236}">
                    <a16:creationId xmlns:a16="http://schemas.microsoft.com/office/drawing/2014/main" id="{7266CC52-9B0B-BCAA-7041-FC5FAE44A369}"/>
                  </a:ext>
                </a:extLst>
              </p:cNvPr>
              <p:cNvSpPr>
                <a:spLocks noChangeShapeType="1"/>
              </p:cNvSpPr>
              <p:nvPr/>
            </p:nvSpPr>
            <p:spPr bwMode="auto">
              <a:xfrm rot="16200000" flipH="1">
                <a:off x="2067" y="1155"/>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97" name="Line 145">
                <a:extLst>
                  <a:ext uri="{FF2B5EF4-FFF2-40B4-BE49-F238E27FC236}">
                    <a16:creationId xmlns:a16="http://schemas.microsoft.com/office/drawing/2014/main" id="{3EA4C925-D875-6825-E437-9A4483965369}"/>
                  </a:ext>
                </a:extLst>
              </p:cNvPr>
              <p:cNvSpPr>
                <a:spLocks noChangeShapeType="1"/>
              </p:cNvSpPr>
              <p:nvPr/>
            </p:nvSpPr>
            <p:spPr bwMode="auto">
              <a:xfrm rot="-5400000">
                <a:off x="3714" y="1374"/>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98" name="Line 146">
                <a:extLst>
                  <a:ext uri="{FF2B5EF4-FFF2-40B4-BE49-F238E27FC236}">
                    <a16:creationId xmlns:a16="http://schemas.microsoft.com/office/drawing/2014/main" id="{8558177E-BB86-4566-0E9E-6EE922DA5BC1}"/>
                  </a:ext>
                </a:extLst>
              </p:cNvPr>
              <p:cNvSpPr>
                <a:spLocks noChangeShapeType="1"/>
              </p:cNvSpPr>
              <p:nvPr/>
            </p:nvSpPr>
            <p:spPr bwMode="auto">
              <a:xfrm rot="-5400000">
                <a:off x="3715" y="3136"/>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499" name="Line 147">
                <a:extLst>
                  <a:ext uri="{FF2B5EF4-FFF2-40B4-BE49-F238E27FC236}">
                    <a16:creationId xmlns:a16="http://schemas.microsoft.com/office/drawing/2014/main" id="{C17E6397-F1CD-1AE4-1196-6B592B9C0F15}"/>
                  </a:ext>
                </a:extLst>
              </p:cNvPr>
              <p:cNvSpPr>
                <a:spLocks noChangeShapeType="1"/>
              </p:cNvSpPr>
              <p:nvPr/>
            </p:nvSpPr>
            <p:spPr bwMode="auto">
              <a:xfrm rot="-5400000">
                <a:off x="3968" y="1823"/>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00" name="Line 148">
                <a:extLst>
                  <a:ext uri="{FF2B5EF4-FFF2-40B4-BE49-F238E27FC236}">
                    <a16:creationId xmlns:a16="http://schemas.microsoft.com/office/drawing/2014/main" id="{44AE7EE4-E6C6-1FED-BAA1-5DB9495CE5F2}"/>
                  </a:ext>
                </a:extLst>
              </p:cNvPr>
              <p:cNvSpPr>
                <a:spLocks noChangeShapeType="1"/>
              </p:cNvSpPr>
              <p:nvPr/>
            </p:nvSpPr>
            <p:spPr bwMode="auto">
              <a:xfrm rot="-5400000">
                <a:off x="3969" y="2687"/>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01" name="Line 149">
                <a:extLst>
                  <a:ext uri="{FF2B5EF4-FFF2-40B4-BE49-F238E27FC236}">
                    <a16:creationId xmlns:a16="http://schemas.microsoft.com/office/drawing/2014/main" id="{26ECC46F-56DA-E199-2E82-35E467A3C43E}"/>
                  </a:ext>
                </a:extLst>
              </p:cNvPr>
              <p:cNvSpPr>
                <a:spLocks noChangeShapeType="1"/>
              </p:cNvSpPr>
              <p:nvPr/>
            </p:nvSpPr>
            <p:spPr bwMode="auto">
              <a:xfrm rot="-5400000" flipH="1" flipV="1">
                <a:off x="1779" y="2963"/>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02" name="Line 150">
                <a:extLst>
                  <a:ext uri="{FF2B5EF4-FFF2-40B4-BE49-F238E27FC236}">
                    <a16:creationId xmlns:a16="http://schemas.microsoft.com/office/drawing/2014/main" id="{13AE6709-1726-1325-8F62-674CF43FEF90}"/>
                  </a:ext>
                </a:extLst>
              </p:cNvPr>
              <p:cNvSpPr>
                <a:spLocks noChangeShapeType="1"/>
              </p:cNvSpPr>
              <p:nvPr/>
            </p:nvSpPr>
            <p:spPr bwMode="auto">
              <a:xfrm rot="-5400000" flipH="1" flipV="1">
                <a:off x="3818" y="2963"/>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03" name="Line 151">
                <a:extLst>
                  <a:ext uri="{FF2B5EF4-FFF2-40B4-BE49-F238E27FC236}">
                    <a16:creationId xmlns:a16="http://schemas.microsoft.com/office/drawing/2014/main" id="{D74BD1C7-4E42-008E-3D35-14984E3A95A0}"/>
                  </a:ext>
                </a:extLst>
              </p:cNvPr>
              <p:cNvSpPr>
                <a:spLocks noChangeShapeType="1"/>
              </p:cNvSpPr>
              <p:nvPr/>
            </p:nvSpPr>
            <p:spPr bwMode="auto">
              <a:xfrm rot="16200000" flipV="1">
                <a:off x="1773" y="1426"/>
                <a:ext cx="80"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04" name="Line 152">
                <a:extLst>
                  <a:ext uri="{FF2B5EF4-FFF2-40B4-BE49-F238E27FC236}">
                    <a16:creationId xmlns:a16="http://schemas.microsoft.com/office/drawing/2014/main" id="{C6DC11F7-B3EE-D0B5-CC14-C0C995D3EA7D}"/>
                  </a:ext>
                </a:extLst>
              </p:cNvPr>
              <p:cNvSpPr>
                <a:spLocks noChangeShapeType="1"/>
              </p:cNvSpPr>
              <p:nvPr/>
            </p:nvSpPr>
            <p:spPr bwMode="auto">
              <a:xfrm rot="16200000" flipV="1">
                <a:off x="3812" y="1426"/>
                <a:ext cx="80"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05" name="Line 153">
                <a:extLst>
                  <a:ext uri="{FF2B5EF4-FFF2-40B4-BE49-F238E27FC236}">
                    <a16:creationId xmlns:a16="http://schemas.microsoft.com/office/drawing/2014/main" id="{4D52DF7E-5DD3-A0BF-759A-DB71FF7DF277}"/>
                  </a:ext>
                </a:extLst>
              </p:cNvPr>
              <p:cNvSpPr>
                <a:spLocks noChangeShapeType="1"/>
              </p:cNvSpPr>
              <p:nvPr/>
            </p:nvSpPr>
            <p:spPr bwMode="auto">
              <a:xfrm rot="16200000" flipV="1">
                <a:off x="1525" y="2296"/>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06" name="Line 154">
                <a:extLst>
                  <a:ext uri="{FF2B5EF4-FFF2-40B4-BE49-F238E27FC236}">
                    <a16:creationId xmlns:a16="http://schemas.microsoft.com/office/drawing/2014/main" id="{54EE148A-99CE-8DBF-2676-C2DC31A8B8BC}"/>
                  </a:ext>
                </a:extLst>
              </p:cNvPr>
              <p:cNvSpPr>
                <a:spLocks noChangeShapeType="1"/>
              </p:cNvSpPr>
              <p:nvPr/>
            </p:nvSpPr>
            <p:spPr bwMode="auto">
              <a:xfrm rot="16200000" flipV="1">
                <a:off x="4071" y="2296"/>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07" name="Line 155">
                <a:extLst>
                  <a:ext uri="{FF2B5EF4-FFF2-40B4-BE49-F238E27FC236}">
                    <a16:creationId xmlns:a16="http://schemas.microsoft.com/office/drawing/2014/main" id="{BEA3AF11-E546-DCB5-E9F7-5CB1A1D49E9F}"/>
                  </a:ext>
                </a:extLst>
              </p:cNvPr>
              <p:cNvSpPr>
                <a:spLocks noChangeShapeType="1"/>
              </p:cNvSpPr>
              <p:nvPr/>
            </p:nvSpPr>
            <p:spPr bwMode="auto">
              <a:xfrm rot="-5400000" flipH="1" flipV="1">
                <a:off x="4070" y="2089"/>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08" name="Line 156">
                <a:extLst>
                  <a:ext uri="{FF2B5EF4-FFF2-40B4-BE49-F238E27FC236}">
                    <a16:creationId xmlns:a16="http://schemas.microsoft.com/office/drawing/2014/main" id="{236C0DAD-BF5A-A19F-86E5-EA5AD6A75FE9}"/>
                  </a:ext>
                </a:extLst>
              </p:cNvPr>
              <p:cNvSpPr>
                <a:spLocks noChangeShapeType="1"/>
              </p:cNvSpPr>
              <p:nvPr/>
            </p:nvSpPr>
            <p:spPr bwMode="auto">
              <a:xfrm rot="-5400000" flipH="1" flipV="1">
                <a:off x="1524" y="2089"/>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09" name="Line 157">
                <a:extLst>
                  <a:ext uri="{FF2B5EF4-FFF2-40B4-BE49-F238E27FC236}">
                    <a16:creationId xmlns:a16="http://schemas.microsoft.com/office/drawing/2014/main" id="{22F5819C-BD4D-9B4A-9DC7-0A7C126C6DBC}"/>
                  </a:ext>
                </a:extLst>
              </p:cNvPr>
              <p:cNvSpPr>
                <a:spLocks noChangeShapeType="1"/>
              </p:cNvSpPr>
              <p:nvPr/>
            </p:nvSpPr>
            <p:spPr bwMode="auto">
              <a:xfrm rot="-5400000" flipH="1" flipV="1">
                <a:off x="3939" y="2739"/>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10" name="Line 158">
                <a:extLst>
                  <a:ext uri="{FF2B5EF4-FFF2-40B4-BE49-F238E27FC236}">
                    <a16:creationId xmlns:a16="http://schemas.microsoft.com/office/drawing/2014/main" id="{DC873351-B2C0-4370-68FA-75D389533E33}"/>
                  </a:ext>
                </a:extLst>
              </p:cNvPr>
              <p:cNvSpPr>
                <a:spLocks noChangeShapeType="1"/>
              </p:cNvSpPr>
              <p:nvPr/>
            </p:nvSpPr>
            <p:spPr bwMode="auto">
              <a:xfrm rot="16200000" flipH="1">
                <a:off x="1645" y="1644"/>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11" name="Line 159">
                <a:extLst>
                  <a:ext uri="{FF2B5EF4-FFF2-40B4-BE49-F238E27FC236}">
                    <a16:creationId xmlns:a16="http://schemas.microsoft.com/office/drawing/2014/main" id="{33C3175C-B973-42E3-F311-EC26FDAEDFFA}"/>
                  </a:ext>
                </a:extLst>
              </p:cNvPr>
              <p:cNvSpPr>
                <a:spLocks noChangeShapeType="1"/>
              </p:cNvSpPr>
              <p:nvPr/>
            </p:nvSpPr>
            <p:spPr bwMode="auto">
              <a:xfrm rot="-5400000" flipH="1" flipV="1">
                <a:off x="1646" y="2739"/>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12" name="Line 160">
                <a:extLst>
                  <a:ext uri="{FF2B5EF4-FFF2-40B4-BE49-F238E27FC236}">
                    <a16:creationId xmlns:a16="http://schemas.microsoft.com/office/drawing/2014/main" id="{575BD2F7-B3BC-3584-7998-4FD45E37AC4B}"/>
                  </a:ext>
                </a:extLst>
              </p:cNvPr>
              <p:cNvSpPr>
                <a:spLocks noChangeShapeType="1"/>
              </p:cNvSpPr>
              <p:nvPr/>
            </p:nvSpPr>
            <p:spPr bwMode="auto">
              <a:xfrm rot="16200000" flipH="1">
                <a:off x="3938" y="1644"/>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13" name="Line 161">
                <a:extLst>
                  <a:ext uri="{FF2B5EF4-FFF2-40B4-BE49-F238E27FC236}">
                    <a16:creationId xmlns:a16="http://schemas.microsoft.com/office/drawing/2014/main" id="{6BE179F6-8F12-60B0-1BFD-6EDBF27D1CF5}"/>
                  </a:ext>
                </a:extLst>
              </p:cNvPr>
              <p:cNvSpPr>
                <a:spLocks noChangeShapeType="1"/>
              </p:cNvSpPr>
              <p:nvPr/>
            </p:nvSpPr>
            <p:spPr bwMode="auto">
              <a:xfrm rot="-5400000" flipH="1" flipV="1">
                <a:off x="3172" y="98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14" name="Line 162">
                <a:extLst>
                  <a:ext uri="{FF2B5EF4-FFF2-40B4-BE49-F238E27FC236}">
                    <a16:creationId xmlns:a16="http://schemas.microsoft.com/office/drawing/2014/main" id="{A3A78C16-76A2-3A90-D171-25ABDA1CA825}"/>
                  </a:ext>
                </a:extLst>
              </p:cNvPr>
              <p:cNvSpPr>
                <a:spLocks noChangeShapeType="1"/>
              </p:cNvSpPr>
              <p:nvPr/>
            </p:nvSpPr>
            <p:spPr bwMode="auto">
              <a:xfrm rot="16200000" flipH="1">
                <a:off x="3173" y="3401"/>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15" name="Line 163">
                <a:extLst>
                  <a:ext uri="{FF2B5EF4-FFF2-40B4-BE49-F238E27FC236}">
                    <a16:creationId xmlns:a16="http://schemas.microsoft.com/office/drawing/2014/main" id="{34F16CA8-C7F5-08B1-B09E-CDCFD3C85885}"/>
                  </a:ext>
                </a:extLst>
              </p:cNvPr>
              <p:cNvSpPr>
                <a:spLocks noChangeShapeType="1"/>
              </p:cNvSpPr>
              <p:nvPr/>
            </p:nvSpPr>
            <p:spPr bwMode="auto">
              <a:xfrm rot="16200000" flipH="1">
                <a:off x="2424" y="3401"/>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16" name="Line 164">
                <a:extLst>
                  <a:ext uri="{FF2B5EF4-FFF2-40B4-BE49-F238E27FC236}">
                    <a16:creationId xmlns:a16="http://schemas.microsoft.com/office/drawing/2014/main" id="{488CAFBC-50E7-279C-C16B-503F0A73044A}"/>
                  </a:ext>
                </a:extLst>
              </p:cNvPr>
              <p:cNvSpPr>
                <a:spLocks noChangeShapeType="1"/>
              </p:cNvSpPr>
              <p:nvPr/>
            </p:nvSpPr>
            <p:spPr bwMode="auto">
              <a:xfrm rot="-5400000" flipH="1" flipV="1">
                <a:off x="2423" y="98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17" name="Line 165">
                <a:extLst>
                  <a:ext uri="{FF2B5EF4-FFF2-40B4-BE49-F238E27FC236}">
                    <a16:creationId xmlns:a16="http://schemas.microsoft.com/office/drawing/2014/main" id="{62AC5F83-064B-22B2-F8A5-1F47B41FAC9F}"/>
                  </a:ext>
                </a:extLst>
              </p:cNvPr>
              <p:cNvSpPr>
                <a:spLocks noChangeShapeType="1"/>
              </p:cNvSpPr>
              <p:nvPr/>
            </p:nvSpPr>
            <p:spPr bwMode="auto">
              <a:xfrm rot="16200000" flipH="1">
                <a:off x="3843" y="2918"/>
                <a:ext cx="149"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18" name="Line 166">
                <a:extLst>
                  <a:ext uri="{FF2B5EF4-FFF2-40B4-BE49-F238E27FC236}">
                    <a16:creationId xmlns:a16="http://schemas.microsoft.com/office/drawing/2014/main" id="{9C3B13D7-4C76-7D40-F128-218C574205AB}"/>
                  </a:ext>
                </a:extLst>
              </p:cNvPr>
              <p:cNvSpPr>
                <a:spLocks noChangeShapeType="1"/>
              </p:cNvSpPr>
              <p:nvPr/>
            </p:nvSpPr>
            <p:spPr bwMode="auto">
              <a:xfrm rot="16200000" flipH="1">
                <a:off x="3848" y="1599"/>
                <a:ext cx="138"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19" name="Line 167">
                <a:extLst>
                  <a:ext uri="{FF2B5EF4-FFF2-40B4-BE49-F238E27FC236}">
                    <a16:creationId xmlns:a16="http://schemas.microsoft.com/office/drawing/2014/main" id="{D59C9A2A-8DE4-C3E8-8B22-F2C595369A46}"/>
                  </a:ext>
                </a:extLst>
              </p:cNvPr>
              <p:cNvSpPr>
                <a:spLocks noChangeShapeType="1"/>
              </p:cNvSpPr>
              <p:nvPr/>
            </p:nvSpPr>
            <p:spPr bwMode="auto">
              <a:xfrm rot="16200000" flipV="1">
                <a:off x="3559" y="3178"/>
                <a:ext cx="69" cy="13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20" name="Line 168">
                <a:extLst>
                  <a:ext uri="{FF2B5EF4-FFF2-40B4-BE49-F238E27FC236}">
                    <a16:creationId xmlns:a16="http://schemas.microsoft.com/office/drawing/2014/main" id="{B37EA567-C109-33D7-FD9B-EEC01BF20EB6}"/>
                  </a:ext>
                </a:extLst>
              </p:cNvPr>
              <p:cNvSpPr>
                <a:spLocks noChangeShapeType="1"/>
              </p:cNvSpPr>
              <p:nvPr/>
            </p:nvSpPr>
            <p:spPr bwMode="auto">
              <a:xfrm rot="16200000" flipV="1">
                <a:off x="2039" y="3178"/>
                <a:ext cx="69" cy="13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21" name="Line 169">
                <a:extLst>
                  <a:ext uri="{FF2B5EF4-FFF2-40B4-BE49-F238E27FC236}">
                    <a16:creationId xmlns:a16="http://schemas.microsoft.com/office/drawing/2014/main" id="{E1B6E388-D3F9-BE1B-67AA-3AFD490F2558}"/>
                  </a:ext>
                </a:extLst>
              </p:cNvPr>
              <p:cNvSpPr>
                <a:spLocks noChangeShapeType="1"/>
              </p:cNvSpPr>
              <p:nvPr/>
            </p:nvSpPr>
            <p:spPr bwMode="auto">
              <a:xfrm rot="-5400000" flipH="1" flipV="1">
                <a:off x="2038" y="1197"/>
                <a:ext cx="69" cy="13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22" name="Line 170">
                <a:extLst>
                  <a:ext uri="{FF2B5EF4-FFF2-40B4-BE49-F238E27FC236}">
                    <a16:creationId xmlns:a16="http://schemas.microsoft.com/office/drawing/2014/main" id="{4DB43EC0-4DFF-953E-99C5-B5DDEE17DFB5}"/>
                  </a:ext>
                </a:extLst>
              </p:cNvPr>
              <p:cNvSpPr>
                <a:spLocks noChangeShapeType="1"/>
              </p:cNvSpPr>
              <p:nvPr/>
            </p:nvSpPr>
            <p:spPr bwMode="auto">
              <a:xfrm rot="-5400000" flipH="1" flipV="1">
                <a:off x="3558" y="1197"/>
                <a:ext cx="69" cy="13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23" name="Line 171">
                <a:extLst>
                  <a:ext uri="{FF2B5EF4-FFF2-40B4-BE49-F238E27FC236}">
                    <a16:creationId xmlns:a16="http://schemas.microsoft.com/office/drawing/2014/main" id="{90011B27-280F-42C4-97B7-08F5FD9AE23C}"/>
                  </a:ext>
                </a:extLst>
              </p:cNvPr>
              <p:cNvSpPr>
                <a:spLocks noChangeShapeType="1"/>
              </p:cNvSpPr>
              <p:nvPr/>
            </p:nvSpPr>
            <p:spPr bwMode="auto">
              <a:xfrm rot="16200000" flipH="1">
                <a:off x="3324" y="3356"/>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24" name="Line 172">
                <a:extLst>
                  <a:ext uri="{FF2B5EF4-FFF2-40B4-BE49-F238E27FC236}">
                    <a16:creationId xmlns:a16="http://schemas.microsoft.com/office/drawing/2014/main" id="{8CBEFBF4-E637-0B06-6021-3E53FF40000D}"/>
                  </a:ext>
                </a:extLst>
              </p:cNvPr>
              <p:cNvSpPr>
                <a:spLocks noChangeShapeType="1"/>
              </p:cNvSpPr>
              <p:nvPr/>
            </p:nvSpPr>
            <p:spPr bwMode="auto">
              <a:xfrm rot="16200000" flipH="1">
                <a:off x="3323" y="1156"/>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25" name="Line 173">
                <a:extLst>
                  <a:ext uri="{FF2B5EF4-FFF2-40B4-BE49-F238E27FC236}">
                    <a16:creationId xmlns:a16="http://schemas.microsoft.com/office/drawing/2014/main" id="{48625058-9957-B6F0-827E-58E444B0CBF7}"/>
                  </a:ext>
                </a:extLst>
              </p:cNvPr>
              <p:cNvSpPr>
                <a:spLocks noChangeShapeType="1"/>
              </p:cNvSpPr>
              <p:nvPr/>
            </p:nvSpPr>
            <p:spPr bwMode="auto">
              <a:xfrm rot="-5400000" flipH="1" flipV="1">
                <a:off x="3047" y="340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26" name="Line 174">
                <a:extLst>
                  <a:ext uri="{FF2B5EF4-FFF2-40B4-BE49-F238E27FC236}">
                    <a16:creationId xmlns:a16="http://schemas.microsoft.com/office/drawing/2014/main" id="{EAA40EA0-1CC3-415F-C56D-8A66BC21D1E6}"/>
                  </a:ext>
                </a:extLst>
              </p:cNvPr>
              <p:cNvSpPr>
                <a:spLocks noChangeShapeType="1"/>
              </p:cNvSpPr>
              <p:nvPr/>
            </p:nvSpPr>
            <p:spPr bwMode="auto">
              <a:xfrm rot="16200000" flipV="1">
                <a:off x="2551" y="983"/>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27" name="Line 175">
                <a:extLst>
                  <a:ext uri="{FF2B5EF4-FFF2-40B4-BE49-F238E27FC236}">
                    <a16:creationId xmlns:a16="http://schemas.microsoft.com/office/drawing/2014/main" id="{3A9FECC2-4411-4A70-E417-703EE1C0B3DD}"/>
                  </a:ext>
                </a:extLst>
              </p:cNvPr>
              <p:cNvSpPr>
                <a:spLocks noChangeShapeType="1"/>
              </p:cNvSpPr>
              <p:nvPr/>
            </p:nvSpPr>
            <p:spPr bwMode="auto">
              <a:xfrm rot="16200000" flipV="1">
                <a:off x="3046" y="983"/>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28" name="Line 176">
                <a:extLst>
                  <a:ext uri="{FF2B5EF4-FFF2-40B4-BE49-F238E27FC236}">
                    <a16:creationId xmlns:a16="http://schemas.microsoft.com/office/drawing/2014/main" id="{C46FE380-8C83-C807-8553-D45B5BD84314}"/>
                  </a:ext>
                </a:extLst>
              </p:cNvPr>
              <p:cNvSpPr>
                <a:spLocks noChangeShapeType="1"/>
              </p:cNvSpPr>
              <p:nvPr/>
            </p:nvSpPr>
            <p:spPr bwMode="auto">
              <a:xfrm rot="-5400000" flipH="1" flipV="1">
                <a:off x="2552" y="340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29" name="Line 177">
                <a:extLst>
                  <a:ext uri="{FF2B5EF4-FFF2-40B4-BE49-F238E27FC236}">
                    <a16:creationId xmlns:a16="http://schemas.microsoft.com/office/drawing/2014/main" id="{EAEB8280-6F1C-E04E-8FF6-1F27990421A8}"/>
                  </a:ext>
                </a:extLst>
              </p:cNvPr>
              <p:cNvSpPr>
                <a:spLocks noChangeShapeType="1"/>
              </p:cNvSpPr>
              <p:nvPr/>
            </p:nvSpPr>
            <p:spPr bwMode="auto">
              <a:xfrm rot="16200000" flipH="1">
                <a:off x="1550" y="2469"/>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30" name="Line 178">
                <a:extLst>
                  <a:ext uri="{FF2B5EF4-FFF2-40B4-BE49-F238E27FC236}">
                    <a16:creationId xmlns:a16="http://schemas.microsoft.com/office/drawing/2014/main" id="{856F31A4-16F1-5E51-C8C1-E0DA44A8E3EF}"/>
                  </a:ext>
                </a:extLst>
              </p:cNvPr>
              <p:cNvSpPr>
                <a:spLocks noChangeShapeType="1"/>
              </p:cNvSpPr>
              <p:nvPr/>
            </p:nvSpPr>
            <p:spPr bwMode="auto">
              <a:xfrm rot="16200000" flipH="1">
                <a:off x="1549" y="2043"/>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31" name="Line 179">
                <a:extLst>
                  <a:ext uri="{FF2B5EF4-FFF2-40B4-BE49-F238E27FC236}">
                    <a16:creationId xmlns:a16="http://schemas.microsoft.com/office/drawing/2014/main" id="{715BC032-8E27-44CE-D905-8128DBB65662}"/>
                  </a:ext>
                </a:extLst>
              </p:cNvPr>
              <p:cNvSpPr>
                <a:spLocks noChangeShapeType="1"/>
              </p:cNvSpPr>
              <p:nvPr/>
            </p:nvSpPr>
            <p:spPr bwMode="auto">
              <a:xfrm rot="-5400000" flipH="1" flipV="1">
                <a:off x="2677" y="984"/>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32" name="Line 180">
                <a:extLst>
                  <a:ext uri="{FF2B5EF4-FFF2-40B4-BE49-F238E27FC236}">
                    <a16:creationId xmlns:a16="http://schemas.microsoft.com/office/drawing/2014/main" id="{58EE4583-5365-BFB8-6548-81EAC677B210}"/>
                  </a:ext>
                </a:extLst>
              </p:cNvPr>
              <p:cNvSpPr>
                <a:spLocks noChangeShapeType="1"/>
              </p:cNvSpPr>
              <p:nvPr/>
            </p:nvSpPr>
            <p:spPr bwMode="auto">
              <a:xfrm rot="16200000" flipH="1">
                <a:off x="2920" y="3403"/>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33" name="Line 181">
                <a:extLst>
                  <a:ext uri="{FF2B5EF4-FFF2-40B4-BE49-F238E27FC236}">
                    <a16:creationId xmlns:a16="http://schemas.microsoft.com/office/drawing/2014/main" id="{8A2A55F9-1274-DA93-A70F-0044BD42CF07}"/>
                  </a:ext>
                </a:extLst>
              </p:cNvPr>
              <p:cNvSpPr>
                <a:spLocks noChangeShapeType="1"/>
              </p:cNvSpPr>
              <p:nvPr/>
            </p:nvSpPr>
            <p:spPr bwMode="auto">
              <a:xfrm rot="16200000" flipH="1">
                <a:off x="2678" y="3403"/>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34" name="Line 182">
                <a:extLst>
                  <a:ext uri="{FF2B5EF4-FFF2-40B4-BE49-F238E27FC236}">
                    <a16:creationId xmlns:a16="http://schemas.microsoft.com/office/drawing/2014/main" id="{4D8A03E3-43EB-EED8-4150-FE1B518DB07E}"/>
                  </a:ext>
                </a:extLst>
              </p:cNvPr>
              <p:cNvSpPr>
                <a:spLocks noChangeShapeType="1"/>
              </p:cNvSpPr>
              <p:nvPr/>
            </p:nvSpPr>
            <p:spPr bwMode="auto">
              <a:xfrm rot="-5400000" flipH="1" flipV="1">
                <a:off x="2919" y="984"/>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35" name="Line 183">
                <a:extLst>
                  <a:ext uri="{FF2B5EF4-FFF2-40B4-BE49-F238E27FC236}">
                    <a16:creationId xmlns:a16="http://schemas.microsoft.com/office/drawing/2014/main" id="{C2FFD745-E78E-3BF9-6DD7-0EAE5BB57F1E}"/>
                  </a:ext>
                </a:extLst>
              </p:cNvPr>
              <p:cNvSpPr>
                <a:spLocks noChangeShapeType="1"/>
              </p:cNvSpPr>
              <p:nvPr/>
            </p:nvSpPr>
            <p:spPr bwMode="auto">
              <a:xfrm rot="-5400000" flipH="1" flipV="1">
                <a:off x="2799" y="3408"/>
                <a:ext cx="69" cy="11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36" name="Line 184">
                <a:extLst>
                  <a:ext uri="{FF2B5EF4-FFF2-40B4-BE49-F238E27FC236}">
                    <a16:creationId xmlns:a16="http://schemas.microsoft.com/office/drawing/2014/main" id="{AF6BF7E4-A364-2F0F-26AD-D056EE2BBD09}"/>
                  </a:ext>
                </a:extLst>
              </p:cNvPr>
              <p:cNvSpPr>
                <a:spLocks noChangeShapeType="1"/>
              </p:cNvSpPr>
              <p:nvPr/>
            </p:nvSpPr>
            <p:spPr bwMode="auto">
              <a:xfrm rot="16200000" flipV="1">
                <a:off x="2798" y="989"/>
                <a:ext cx="69" cy="11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37" name="Line 185">
                <a:extLst>
                  <a:ext uri="{FF2B5EF4-FFF2-40B4-BE49-F238E27FC236}">
                    <a16:creationId xmlns:a16="http://schemas.microsoft.com/office/drawing/2014/main" id="{980385D9-A4FC-5747-1E27-A6DB4AFCC5C6}"/>
                  </a:ext>
                </a:extLst>
              </p:cNvPr>
              <p:cNvSpPr>
                <a:spLocks noChangeShapeType="1"/>
              </p:cNvSpPr>
              <p:nvPr/>
            </p:nvSpPr>
            <p:spPr bwMode="auto">
              <a:xfrm rot="-5400000">
                <a:off x="3975" y="2256"/>
                <a:ext cx="138"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38" name="Line 186">
                <a:extLst>
                  <a:ext uri="{FF2B5EF4-FFF2-40B4-BE49-F238E27FC236}">
                    <a16:creationId xmlns:a16="http://schemas.microsoft.com/office/drawing/2014/main" id="{B8FAF0DC-0782-8196-DF65-2AE1523F4F3C}"/>
                  </a:ext>
                </a:extLst>
              </p:cNvPr>
              <p:cNvSpPr>
                <a:spLocks noChangeShapeType="1"/>
              </p:cNvSpPr>
              <p:nvPr/>
            </p:nvSpPr>
            <p:spPr bwMode="auto">
              <a:xfrm rot="-5400000">
                <a:off x="1931" y="3137"/>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39" name="Line 187">
                <a:extLst>
                  <a:ext uri="{FF2B5EF4-FFF2-40B4-BE49-F238E27FC236}">
                    <a16:creationId xmlns:a16="http://schemas.microsoft.com/office/drawing/2014/main" id="{AFDA4ACA-D22D-AC0F-5977-A40D74EF287C}"/>
                  </a:ext>
                </a:extLst>
              </p:cNvPr>
              <p:cNvSpPr>
                <a:spLocks noChangeShapeType="1"/>
              </p:cNvSpPr>
              <p:nvPr/>
            </p:nvSpPr>
            <p:spPr bwMode="auto">
              <a:xfrm rot="-5400000">
                <a:off x="1930" y="1375"/>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40" name="Line 188">
                <a:extLst>
                  <a:ext uri="{FF2B5EF4-FFF2-40B4-BE49-F238E27FC236}">
                    <a16:creationId xmlns:a16="http://schemas.microsoft.com/office/drawing/2014/main" id="{507D90EA-1307-473B-8289-60A93C1FFDAA}"/>
                  </a:ext>
                </a:extLst>
              </p:cNvPr>
              <p:cNvSpPr>
                <a:spLocks noChangeShapeType="1"/>
              </p:cNvSpPr>
              <p:nvPr/>
            </p:nvSpPr>
            <p:spPr bwMode="auto">
              <a:xfrm rot="-5400000" flipH="1" flipV="1">
                <a:off x="3945" y="1870"/>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41" name="Line 189">
                <a:extLst>
                  <a:ext uri="{FF2B5EF4-FFF2-40B4-BE49-F238E27FC236}">
                    <a16:creationId xmlns:a16="http://schemas.microsoft.com/office/drawing/2014/main" id="{4D6DFFFA-A777-5EBB-2B6E-1F00F5B2F56B}"/>
                  </a:ext>
                </a:extLst>
              </p:cNvPr>
              <p:cNvSpPr>
                <a:spLocks noChangeShapeType="1"/>
              </p:cNvSpPr>
              <p:nvPr/>
            </p:nvSpPr>
            <p:spPr bwMode="auto">
              <a:xfrm rot="16200000" flipH="1">
                <a:off x="3946" y="2515"/>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42" name="Line 190">
                <a:extLst>
                  <a:ext uri="{FF2B5EF4-FFF2-40B4-BE49-F238E27FC236}">
                    <a16:creationId xmlns:a16="http://schemas.microsoft.com/office/drawing/2014/main" id="{4002D04D-67FD-0552-7036-4DEA4604AF27}"/>
                  </a:ext>
                </a:extLst>
              </p:cNvPr>
              <p:cNvSpPr>
                <a:spLocks noChangeShapeType="1"/>
              </p:cNvSpPr>
              <p:nvPr/>
            </p:nvSpPr>
            <p:spPr bwMode="auto">
              <a:xfrm rot="-5400000" flipH="1" flipV="1">
                <a:off x="1652" y="1870"/>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43" name="Line 191">
                <a:extLst>
                  <a:ext uri="{FF2B5EF4-FFF2-40B4-BE49-F238E27FC236}">
                    <a16:creationId xmlns:a16="http://schemas.microsoft.com/office/drawing/2014/main" id="{0C1A96A9-5A52-A0D8-EAD9-E55E00B212B4}"/>
                  </a:ext>
                </a:extLst>
              </p:cNvPr>
              <p:cNvSpPr>
                <a:spLocks noChangeShapeType="1"/>
              </p:cNvSpPr>
              <p:nvPr/>
            </p:nvSpPr>
            <p:spPr bwMode="auto">
              <a:xfrm rot="16200000" flipH="1">
                <a:off x="1653" y="2515"/>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44" name="Line 192">
                <a:extLst>
                  <a:ext uri="{FF2B5EF4-FFF2-40B4-BE49-F238E27FC236}">
                    <a16:creationId xmlns:a16="http://schemas.microsoft.com/office/drawing/2014/main" id="{4F0FC82A-C157-F685-7C9E-F603CAADE7C6}"/>
                  </a:ext>
                </a:extLst>
              </p:cNvPr>
              <p:cNvSpPr>
                <a:spLocks noChangeShapeType="1"/>
              </p:cNvSpPr>
              <p:nvPr/>
            </p:nvSpPr>
            <p:spPr bwMode="auto">
              <a:xfrm rot="16200000" flipH="1">
                <a:off x="2322" y="3356"/>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45" name="Line 193">
                <a:extLst>
                  <a:ext uri="{FF2B5EF4-FFF2-40B4-BE49-F238E27FC236}">
                    <a16:creationId xmlns:a16="http://schemas.microsoft.com/office/drawing/2014/main" id="{31F3805E-7EAF-6351-9753-F26A9B4DF357}"/>
                  </a:ext>
                </a:extLst>
              </p:cNvPr>
              <p:cNvSpPr>
                <a:spLocks noChangeShapeType="1"/>
              </p:cNvSpPr>
              <p:nvPr/>
            </p:nvSpPr>
            <p:spPr bwMode="auto">
              <a:xfrm rot="16200000" flipH="1">
                <a:off x="2321" y="1156"/>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46" name="Line 194">
                <a:extLst>
                  <a:ext uri="{FF2B5EF4-FFF2-40B4-BE49-F238E27FC236}">
                    <a16:creationId xmlns:a16="http://schemas.microsoft.com/office/drawing/2014/main" id="{88273E05-3EEB-777A-26A3-9E5A90EA304E}"/>
                  </a:ext>
                </a:extLst>
              </p:cNvPr>
              <p:cNvSpPr>
                <a:spLocks noChangeShapeType="1"/>
              </p:cNvSpPr>
              <p:nvPr/>
            </p:nvSpPr>
            <p:spPr bwMode="auto">
              <a:xfrm rot="16200000" flipH="1">
                <a:off x="3692" y="2964"/>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47" name="Line 195">
                <a:extLst>
                  <a:ext uri="{FF2B5EF4-FFF2-40B4-BE49-F238E27FC236}">
                    <a16:creationId xmlns:a16="http://schemas.microsoft.com/office/drawing/2014/main" id="{61F3FBF5-A47C-B35A-6EE0-2071083C563A}"/>
                  </a:ext>
                </a:extLst>
              </p:cNvPr>
              <p:cNvSpPr>
                <a:spLocks noChangeShapeType="1"/>
              </p:cNvSpPr>
              <p:nvPr/>
            </p:nvSpPr>
            <p:spPr bwMode="auto">
              <a:xfrm rot="16200000" flipH="1">
                <a:off x="1907" y="2964"/>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48" name="Line 196">
                <a:extLst>
                  <a:ext uri="{FF2B5EF4-FFF2-40B4-BE49-F238E27FC236}">
                    <a16:creationId xmlns:a16="http://schemas.microsoft.com/office/drawing/2014/main" id="{84C8342C-2467-C53C-D2FB-A0DFD5557CFE}"/>
                  </a:ext>
                </a:extLst>
              </p:cNvPr>
              <p:cNvSpPr>
                <a:spLocks noChangeShapeType="1"/>
              </p:cNvSpPr>
              <p:nvPr/>
            </p:nvSpPr>
            <p:spPr bwMode="auto">
              <a:xfrm rot="-5400000" flipH="1" flipV="1">
                <a:off x="2172" y="3183"/>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49" name="Line 197">
                <a:extLst>
                  <a:ext uri="{FF2B5EF4-FFF2-40B4-BE49-F238E27FC236}">
                    <a16:creationId xmlns:a16="http://schemas.microsoft.com/office/drawing/2014/main" id="{769B1CE6-8EC3-D8BD-6441-DD90F69AD6E1}"/>
                  </a:ext>
                </a:extLst>
              </p:cNvPr>
              <p:cNvSpPr>
                <a:spLocks noChangeShapeType="1"/>
              </p:cNvSpPr>
              <p:nvPr/>
            </p:nvSpPr>
            <p:spPr bwMode="auto">
              <a:xfrm rot="-5400000" flipH="1" flipV="1">
                <a:off x="3427" y="3183"/>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50" name="Line 198">
                <a:extLst>
                  <a:ext uri="{FF2B5EF4-FFF2-40B4-BE49-F238E27FC236}">
                    <a16:creationId xmlns:a16="http://schemas.microsoft.com/office/drawing/2014/main" id="{BA2C19FB-AEAF-7572-7119-6D384EA7E015}"/>
                  </a:ext>
                </a:extLst>
              </p:cNvPr>
              <p:cNvSpPr>
                <a:spLocks noChangeShapeType="1"/>
              </p:cNvSpPr>
              <p:nvPr/>
            </p:nvSpPr>
            <p:spPr bwMode="auto">
              <a:xfrm rot="-5400000" flipH="1" flipV="1">
                <a:off x="1901" y="1427"/>
                <a:ext cx="80"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51" name="Line 199">
                <a:extLst>
                  <a:ext uri="{FF2B5EF4-FFF2-40B4-BE49-F238E27FC236}">
                    <a16:creationId xmlns:a16="http://schemas.microsoft.com/office/drawing/2014/main" id="{65BEC23B-14E7-D741-112D-F64AFC6DFBA8}"/>
                  </a:ext>
                </a:extLst>
              </p:cNvPr>
              <p:cNvSpPr>
                <a:spLocks noChangeShapeType="1"/>
              </p:cNvSpPr>
              <p:nvPr/>
            </p:nvSpPr>
            <p:spPr bwMode="auto">
              <a:xfrm rot="-5400000" flipH="1" flipV="1">
                <a:off x="3686" y="1427"/>
                <a:ext cx="80"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52" name="Line 200">
                <a:extLst>
                  <a:ext uri="{FF2B5EF4-FFF2-40B4-BE49-F238E27FC236}">
                    <a16:creationId xmlns:a16="http://schemas.microsoft.com/office/drawing/2014/main" id="{51F441C6-C2ED-2343-7970-881F2ECC5BBA}"/>
                  </a:ext>
                </a:extLst>
              </p:cNvPr>
              <p:cNvSpPr>
                <a:spLocks noChangeShapeType="1"/>
              </p:cNvSpPr>
              <p:nvPr/>
            </p:nvSpPr>
            <p:spPr bwMode="auto">
              <a:xfrm rot="16200000" flipH="1">
                <a:off x="3426" y="120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53" name="Line 201">
                <a:extLst>
                  <a:ext uri="{FF2B5EF4-FFF2-40B4-BE49-F238E27FC236}">
                    <a16:creationId xmlns:a16="http://schemas.microsoft.com/office/drawing/2014/main" id="{9614C7E2-FD33-24E2-C13B-0348CDC3D6C2}"/>
                  </a:ext>
                </a:extLst>
              </p:cNvPr>
              <p:cNvSpPr>
                <a:spLocks noChangeShapeType="1"/>
              </p:cNvSpPr>
              <p:nvPr/>
            </p:nvSpPr>
            <p:spPr bwMode="auto">
              <a:xfrm rot="16200000" flipH="1">
                <a:off x="2171" y="120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54" name="Line 202">
                <a:extLst>
                  <a:ext uri="{FF2B5EF4-FFF2-40B4-BE49-F238E27FC236}">
                    <a16:creationId xmlns:a16="http://schemas.microsoft.com/office/drawing/2014/main" id="{01D3BC33-7AEF-9DB7-3F78-BE56C93B7122}"/>
                  </a:ext>
                </a:extLst>
              </p:cNvPr>
              <p:cNvSpPr>
                <a:spLocks noChangeShapeType="1"/>
              </p:cNvSpPr>
              <p:nvPr/>
            </p:nvSpPr>
            <p:spPr bwMode="auto">
              <a:xfrm rot="-5400000">
                <a:off x="1676" y="1824"/>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55" name="Line 203">
                <a:extLst>
                  <a:ext uri="{FF2B5EF4-FFF2-40B4-BE49-F238E27FC236}">
                    <a16:creationId xmlns:a16="http://schemas.microsoft.com/office/drawing/2014/main" id="{2E38453B-A534-20EC-1198-C22FA5CBCAEC}"/>
                  </a:ext>
                </a:extLst>
              </p:cNvPr>
              <p:cNvSpPr>
                <a:spLocks noChangeShapeType="1"/>
              </p:cNvSpPr>
              <p:nvPr/>
            </p:nvSpPr>
            <p:spPr bwMode="auto">
              <a:xfrm rot="-5400000">
                <a:off x="1677" y="2688"/>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56" name="Line 204">
                <a:extLst>
                  <a:ext uri="{FF2B5EF4-FFF2-40B4-BE49-F238E27FC236}">
                    <a16:creationId xmlns:a16="http://schemas.microsoft.com/office/drawing/2014/main" id="{25C43099-116C-4199-71D0-AD63983278E5}"/>
                  </a:ext>
                </a:extLst>
              </p:cNvPr>
              <p:cNvSpPr>
                <a:spLocks noChangeShapeType="1"/>
              </p:cNvSpPr>
              <p:nvPr/>
            </p:nvSpPr>
            <p:spPr bwMode="auto">
              <a:xfrm rot="16200000" flipH="1">
                <a:off x="1804" y="2918"/>
                <a:ext cx="149"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57" name="Line 205">
                <a:extLst>
                  <a:ext uri="{FF2B5EF4-FFF2-40B4-BE49-F238E27FC236}">
                    <a16:creationId xmlns:a16="http://schemas.microsoft.com/office/drawing/2014/main" id="{5B66576E-4C1B-8928-E6AA-B80DC841E9FD}"/>
                  </a:ext>
                </a:extLst>
              </p:cNvPr>
              <p:cNvSpPr>
                <a:spLocks noChangeShapeType="1"/>
              </p:cNvSpPr>
              <p:nvPr/>
            </p:nvSpPr>
            <p:spPr bwMode="auto">
              <a:xfrm rot="16200000" flipH="1">
                <a:off x="1809" y="1599"/>
                <a:ext cx="138"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58" name="Line 206">
                <a:extLst>
                  <a:ext uri="{FF2B5EF4-FFF2-40B4-BE49-F238E27FC236}">
                    <a16:creationId xmlns:a16="http://schemas.microsoft.com/office/drawing/2014/main" id="{FE63EB8C-8DC3-995E-4F5F-73ED0B093F9B}"/>
                  </a:ext>
                </a:extLst>
              </p:cNvPr>
              <p:cNvSpPr>
                <a:spLocks noChangeShapeType="1"/>
              </p:cNvSpPr>
              <p:nvPr/>
            </p:nvSpPr>
            <p:spPr bwMode="auto">
              <a:xfrm rot="-5400000" flipH="1" flipV="1">
                <a:off x="3812" y="1645"/>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59" name="Line 207">
                <a:extLst>
                  <a:ext uri="{FF2B5EF4-FFF2-40B4-BE49-F238E27FC236}">
                    <a16:creationId xmlns:a16="http://schemas.microsoft.com/office/drawing/2014/main" id="{9FC5A233-6096-E0B4-B2F9-92D3261B06F1}"/>
                  </a:ext>
                </a:extLst>
              </p:cNvPr>
              <p:cNvSpPr>
                <a:spLocks noChangeShapeType="1"/>
              </p:cNvSpPr>
              <p:nvPr/>
            </p:nvSpPr>
            <p:spPr bwMode="auto">
              <a:xfrm rot="-5400000" flipH="1" flipV="1">
                <a:off x="1773" y="1645"/>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60" name="Line 208">
                <a:extLst>
                  <a:ext uri="{FF2B5EF4-FFF2-40B4-BE49-F238E27FC236}">
                    <a16:creationId xmlns:a16="http://schemas.microsoft.com/office/drawing/2014/main" id="{F6C07FD6-C49E-1E3A-0926-E4CE81D8B21B}"/>
                  </a:ext>
                </a:extLst>
              </p:cNvPr>
              <p:cNvSpPr>
                <a:spLocks noChangeShapeType="1"/>
              </p:cNvSpPr>
              <p:nvPr/>
            </p:nvSpPr>
            <p:spPr bwMode="auto">
              <a:xfrm rot="16200000" flipV="1">
                <a:off x="3813" y="2740"/>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61" name="Line 209">
                <a:extLst>
                  <a:ext uri="{FF2B5EF4-FFF2-40B4-BE49-F238E27FC236}">
                    <a16:creationId xmlns:a16="http://schemas.microsoft.com/office/drawing/2014/main" id="{85C15D7A-3794-94F4-5BCB-6889B2598005}"/>
                  </a:ext>
                </a:extLst>
              </p:cNvPr>
              <p:cNvSpPr>
                <a:spLocks noChangeShapeType="1"/>
              </p:cNvSpPr>
              <p:nvPr/>
            </p:nvSpPr>
            <p:spPr bwMode="auto">
              <a:xfrm rot="16200000" flipV="1">
                <a:off x="1774" y="2740"/>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62" name="Line 210">
                <a:extLst>
                  <a:ext uri="{FF2B5EF4-FFF2-40B4-BE49-F238E27FC236}">
                    <a16:creationId xmlns:a16="http://schemas.microsoft.com/office/drawing/2014/main" id="{C41C6997-F9D5-7A3F-6209-C19A4960B935}"/>
                  </a:ext>
                </a:extLst>
              </p:cNvPr>
              <p:cNvSpPr>
                <a:spLocks noChangeShapeType="1"/>
              </p:cNvSpPr>
              <p:nvPr/>
            </p:nvSpPr>
            <p:spPr bwMode="auto">
              <a:xfrm rot="-5400000" flipH="1" flipV="1">
                <a:off x="3946" y="2296"/>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63" name="Line 211">
                <a:extLst>
                  <a:ext uri="{FF2B5EF4-FFF2-40B4-BE49-F238E27FC236}">
                    <a16:creationId xmlns:a16="http://schemas.microsoft.com/office/drawing/2014/main" id="{6FA8E68D-9DD8-8061-FCA4-811FBF8A054B}"/>
                  </a:ext>
                </a:extLst>
              </p:cNvPr>
              <p:cNvSpPr>
                <a:spLocks noChangeShapeType="1"/>
              </p:cNvSpPr>
              <p:nvPr/>
            </p:nvSpPr>
            <p:spPr bwMode="auto">
              <a:xfrm rot="-5400000" flipH="1" flipV="1">
                <a:off x="1653" y="2296"/>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64" name="Line 212">
                <a:extLst>
                  <a:ext uri="{FF2B5EF4-FFF2-40B4-BE49-F238E27FC236}">
                    <a16:creationId xmlns:a16="http://schemas.microsoft.com/office/drawing/2014/main" id="{D0113067-5AC6-5E7D-96F8-FF5C33530811}"/>
                  </a:ext>
                </a:extLst>
              </p:cNvPr>
              <p:cNvSpPr>
                <a:spLocks noChangeShapeType="1"/>
              </p:cNvSpPr>
              <p:nvPr/>
            </p:nvSpPr>
            <p:spPr bwMode="auto">
              <a:xfrm rot="16200000" flipH="1">
                <a:off x="1652" y="2089"/>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65" name="Line 213">
                <a:extLst>
                  <a:ext uri="{FF2B5EF4-FFF2-40B4-BE49-F238E27FC236}">
                    <a16:creationId xmlns:a16="http://schemas.microsoft.com/office/drawing/2014/main" id="{2D8B8F1A-ED96-2814-9CA3-41E3A79A8A07}"/>
                  </a:ext>
                </a:extLst>
              </p:cNvPr>
              <p:cNvSpPr>
                <a:spLocks noChangeShapeType="1"/>
              </p:cNvSpPr>
              <p:nvPr/>
            </p:nvSpPr>
            <p:spPr bwMode="auto">
              <a:xfrm rot="16200000" flipH="1">
                <a:off x="3945" y="2089"/>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66" name="Line 214">
                <a:extLst>
                  <a:ext uri="{FF2B5EF4-FFF2-40B4-BE49-F238E27FC236}">
                    <a16:creationId xmlns:a16="http://schemas.microsoft.com/office/drawing/2014/main" id="{83B93067-7D60-EDB5-5570-A37B29EF3383}"/>
                  </a:ext>
                </a:extLst>
              </p:cNvPr>
              <p:cNvSpPr>
                <a:spLocks noChangeShapeType="1"/>
              </p:cNvSpPr>
              <p:nvPr/>
            </p:nvSpPr>
            <p:spPr bwMode="auto">
              <a:xfrm rot="16200000" flipH="1">
                <a:off x="3071" y="3356"/>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67" name="Line 215">
                <a:extLst>
                  <a:ext uri="{FF2B5EF4-FFF2-40B4-BE49-F238E27FC236}">
                    <a16:creationId xmlns:a16="http://schemas.microsoft.com/office/drawing/2014/main" id="{E4D5CC1A-25B5-0F87-E6E4-F883580722C2}"/>
                  </a:ext>
                </a:extLst>
              </p:cNvPr>
              <p:cNvSpPr>
                <a:spLocks noChangeShapeType="1"/>
              </p:cNvSpPr>
              <p:nvPr/>
            </p:nvSpPr>
            <p:spPr bwMode="auto">
              <a:xfrm rot="16200000" flipH="1">
                <a:off x="3070" y="1156"/>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68" name="Line 216">
                <a:extLst>
                  <a:ext uri="{FF2B5EF4-FFF2-40B4-BE49-F238E27FC236}">
                    <a16:creationId xmlns:a16="http://schemas.microsoft.com/office/drawing/2014/main" id="{01F0488A-C937-0388-83F7-B952980DC90D}"/>
                  </a:ext>
                </a:extLst>
              </p:cNvPr>
              <p:cNvSpPr>
                <a:spLocks noChangeShapeType="1"/>
              </p:cNvSpPr>
              <p:nvPr/>
            </p:nvSpPr>
            <p:spPr bwMode="auto">
              <a:xfrm rot="-5400000">
                <a:off x="3451" y="3137"/>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69" name="Line 217">
                <a:extLst>
                  <a:ext uri="{FF2B5EF4-FFF2-40B4-BE49-F238E27FC236}">
                    <a16:creationId xmlns:a16="http://schemas.microsoft.com/office/drawing/2014/main" id="{90CFEE46-F31A-3CC2-ACB5-C860B7F83DF9}"/>
                  </a:ext>
                </a:extLst>
              </p:cNvPr>
              <p:cNvSpPr>
                <a:spLocks noChangeShapeType="1"/>
              </p:cNvSpPr>
              <p:nvPr/>
            </p:nvSpPr>
            <p:spPr bwMode="auto">
              <a:xfrm rot="-5400000">
                <a:off x="3450" y="1375"/>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70" name="Line 218">
                <a:extLst>
                  <a:ext uri="{FF2B5EF4-FFF2-40B4-BE49-F238E27FC236}">
                    <a16:creationId xmlns:a16="http://schemas.microsoft.com/office/drawing/2014/main" id="{C2EEC285-D472-DC34-369D-0FDBC9DD0F40}"/>
                  </a:ext>
                </a:extLst>
              </p:cNvPr>
              <p:cNvSpPr>
                <a:spLocks noChangeShapeType="1"/>
              </p:cNvSpPr>
              <p:nvPr/>
            </p:nvSpPr>
            <p:spPr bwMode="auto">
              <a:xfrm rot="16200000" flipH="1">
                <a:off x="2576" y="3356"/>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71" name="Line 219">
                <a:extLst>
                  <a:ext uri="{FF2B5EF4-FFF2-40B4-BE49-F238E27FC236}">
                    <a16:creationId xmlns:a16="http://schemas.microsoft.com/office/drawing/2014/main" id="{A69F9749-3BE8-406E-D4E7-73704141A8C1}"/>
                  </a:ext>
                </a:extLst>
              </p:cNvPr>
              <p:cNvSpPr>
                <a:spLocks noChangeShapeType="1"/>
              </p:cNvSpPr>
              <p:nvPr/>
            </p:nvSpPr>
            <p:spPr bwMode="auto">
              <a:xfrm rot="16200000" flipH="1">
                <a:off x="2575" y="1156"/>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72" name="Line 220">
                <a:extLst>
                  <a:ext uri="{FF2B5EF4-FFF2-40B4-BE49-F238E27FC236}">
                    <a16:creationId xmlns:a16="http://schemas.microsoft.com/office/drawing/2014/main" id="{E36251E9-8470-6E67-A4CF-4E0228617BC3}"/>
                  </a:ext>
                </a:extLst>
              </p:cNvPr>
              <p:cNvSpPr>
                <a:spLocks noChangeShapeType="1"/>
              </p:cNvSpPr>
              <p:nvPr/>
            </p:nvSpPr>
            <p:spPr bwMode="auto">
              <a:xfrm rot="16200000" flipV="1">
                <a:off x="3300" y="3184"/>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73" name="Line 221">
                <a:extLst>
                  <a:ext uri="{FF2B5EF4-FFF2-40B4-BE49-F238E27FC236}">
                    <a16:creationId xmlns:a16="http://schemas.microsoft.com/office/drawing/2014/main" id="{73B5F5CC-FA14-41C4-142F-48D1DE1F399F}"/>
                  </a:ext>
                </a:extLst>
              </p:cNvPr>
              <p:cNvSpPr>
                <a:spLocks noChangeShapeType="1"/>
              </p:cNvSpPr>
              <p:nvPr/>
            </p:nvSpPr>
            <p:spPr bwMode="auto">
              <a:xfrm rot="16200000" flipV="1">
                <a:off x="2298" y="3184"/>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74" name="Line 222">
                <a:extLst>
                  <a:ext uri="{FF2B5EF4-FFF2-40B4-BE49-F238E27FC236}">
                    <a16:creationId xmlns:a16="http://schemas.microsoft.com/office/drawing/2014/main" id="{5811CE7B-A208-92F7-783F-275BBB8F6A40}"/>
                  </a:ext>
                </a:extLst>
              </p:cNvPr>
              <p:cNvSpPr>
                <a:spLocks noChangeShapeType="1"/>
              </p:cNvSpPr>
              <p:nvPr/>
            </p:nvSpPr>
            <p:spPr bwMode="auto">
              <a:xfrm rot="-5400000" flipH="1" flipV="1">
                <a:off x="2297" y="1203"/>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75" name="Line 223">
                <a:extLst>
                  <a:ext uri="{FF2B5EF4-FFF2-40B4-BE49-F238E27FC236}">
                    <a16:creationId xmlns:a16="http://schemas.microsoft.com/office/drawing/2014/main" id="{7DAACB06-29F9-47E8-AAF5-88180BBA7077}"/>
                  </a:ext>
                </a:extLst>
              </p:cNvPr>
              <p:cNvSpPr>
                <a:spLocks noChangeShapeType="1"/>
              </p:cNvSpPr>
              <p:nvPr/>
            </p:nvSpPr>
            <p:spPr bwMode="auto">
              <a:xfrm rot="-5400000" flipH="1" flipV="1">
                <a:off x="3299" y="1203"/>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76" name="Line 224">
                <a:extLst>
                  <a:ext uri="{FF2B5EF4-FFF2-40B4-BE49-F238E27FC236}">
                    <a16:creationId xmlns:a16="http://schemas.microsoft.com/office/drawing/2014/main" id="{503C37D3-2558-AAAF-A154-D459B3348063}"/>
                  </a:ext>
                </a:extLst>
              </p:cNvPr>
              <p:cNvSpPr>
                <a:spLocks noChangeShapeType="1"/>
              </p:cNvSpPr>
              <p:nvPr/>
            </p:nvSpPr>
            <p:spPr bwMode="auto">
              <a:xfrm rot="16200000" flipH="1">
                <a:off x="3843" y="2469"/>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77" name="Line 225">
                <a:extLst>
                  <a:ext uri="{FF2B5EF4-FFF2-40B4-BE49-F238E27FC236}">
                    <a16:creationId xmlns:a16="http://schemas.microsoft.com/office/drawing/2014/main" id="{8C595B40-F93E-EF7B-42B7-4DE46BF2AD05}"/>
                  </a:ext>
                </a:extLst>
              </p:cNvPr>
              <p:cNvSpPr>
                <a:spLocks noChangeShapeType="1"/>
              </p:cNvSpPr>
              <p:nvPr/>
            </p:nvSpPr>
            <p:spPr bwMode="auto">
              <a:xfrm rot="16200000" flipH="1">
                <a:off x="2818" y="3356"/>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78" name="Line 226">
                <a:extLst>
                  <a:ext uri="{FF2B5EF4-FFF2-40B4-BE49-F238E27FC236}">
                    <a16:creationId xmlns:a16="http://schemas.microsoft.com/office/drawing/2014/main" id="{7C646E8E-7806-A832-DEB6-45D691E79034}"/>
                  </a:ext>
                </a:extLst>
              </p:cNvPr>
              <p:cNvSpPr>
                <a:spLocks noChangeShapeType="1"/>
              </p:cNvSpPr>
              <p:nvPr/>
            </p:nvSpPr>
            <p:spPr bwMode="auto">
              <a:xfrm rot="16200000" flipH="1">
                <a:off x="3842" y="2043"/>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79" name="Line 227">
                <a:extLst>
                  <a:ext uri="{FF2B5EF4-FFF2-40B4-BE49-F238E27FC236}">
                    <a16:creationId xmlns:a16="http://schemas.microsoft.com/office/drawing/2014/main" id="{A06AB828-F909-F26B-8214-2A470AE647D3}"/>
                  </a:ext>
                </a:extLst>
              </p:cNvPr>
              <p:cNvSpPr>
                <a:spLocks noChangeShapeType="1"/>
              </p:cNvSpPr>
              <p:nvPr/>
            </p:nvSpPr>
            <p:spPr bwMode="auto">
              <a:xfrm rot="16200000" flipH="1">
                <a:off x="2817" y="1156"/>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80" name="Line 228">
                <a:extLst>
                  <a:ext uri="{FF2B5EF4-FFF2-40B4-BE49-F238E27FC236}">
                    <a16:creationId xmlns:a16="http://schemas.microsoft.com/office/drawing/2014/main" id="{32EF4991-812C-A8E2-E72A-ED3C29D29AD3}"/>
                  </a:ext>
                </a:extLst>
              </p:cNvPr>
              <p:cNvSpPr>
                <a:spLocks noChangeShapeType="1"/>
              </p:cNvSpPr>
              <p:nvPr/>
            </p:nvSpPr>
            <p:spPr bwMode="auto">
              <a:xfrm rot="-5400000" flipH="1" flipV="1">
                <a:off x="2039" y="2959"/>
                <a:ext cx="69" cy="13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81" name="Line 229">
                <a:extLst>
                  <a:ext uri="{FF2B5EF4-FFF2-40B4-BE49-F238E27FC236}">
                    <a16:creationId xmlns:a16="http://schemas.microsoft.com/office/drawing/2014/main" id="{98696C23-1E78-7B19-257F-74451FE4F1E6}"/>
                  </a:ext>
                </a:extLst>
              </p:cNvPr>
              <p:cNvSpPr>
                <a:spLocks noChangeShapeType="1"/>
              </p:cNvSpPr>
              <p:nvPr/>
            </p:nvSpPr>
            <p:spPr bwMode="auto">
              <a:xfrm rot="-5400000" flipH="1" flipV="1">
                <a:off x="3559" y="2959"/>
                <a:ext cx="69" cy="13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82" name="Line 230">
                <a:extLst>
                  <a:ext uri="{FF2B5EF4-FFF2-40B4-BE49-F238E27FC236}">
                    <a16:creationId xmlns:a16="http://schemas.microsoft.com/office/drawing/2014/main" id="{6E46091B-849A-0B61-D323-BC6B011F6055}"/>
                  </a:ext>
                </a:extLst>
              </p:cNvPr>
              <p:cNvSpPr>
                <a:spLocks noChangeShapeType="1"/>
              </p:cNvSpPr>
              <p:nvPr/>
            </p:nvSpPr>
            <p:spPr bwMode="auto">
              <a:xfrm rot="16200000" flipV="1">
                <a:off x="2033" y="1422"/>
                <a:ext cx="80" cy="13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83" name="Line 231">
                <a:extLst>
                  <a:ext uri="{FF2B5EF4-FFF2-40B4-BE49-F238E27FC236}">
                    <a16:creationId xmlns:a16="http://schemas.microsoft.com/office/drawing/2014/main" id="{F15F1280-0F98-905E-8595-4DDB7597740B}"/>
                  </a:ext>
                </a:extLst>
              </p:cNvPr>
              <p:cNvSpPr>
                <a:spLocks noChangeShapeType="1"/>
              </p:cNvSpPr>
              <p:nvPr/>
            </p:nvSpPr>
            <p:spPr bwMode="auto">
              <a:xfrm rot="16200000" flipV="1">
                <a:off x="3553" y="1422"/>
                <a:ext cx="80" cy="13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84" name="Line 232">
                <a:extLst>
                  <a:ext uri="{FF2B5EF4-FFF2-40B4-BE49-F238E27FC236}">
                    <a16:creationId xmlns:a16="http://schemas.microsoft.com/office/drawing/2014/main" id="{8C1C7174-CC1E-1D1C-0F72-5C2BC99DFA1E}"/>
                  </a:ext>
                </a:extLst>
              </p:cNvPr>
              <p:cNvSpPr>
                <a:spLocks noChangeShapeType="1"/>
              </p:cNvSpPr>
              <p:nvPr/>
            </p:nvSpPr>
            <p:spPr bwMode="auto">
              <a:xfrm rot="-5400000">
                <a:off x="1682" y="2256"/>
                <a:ext cx="138"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85" name="Line 233">
                <a:extLst>
                  <a:ext uri="{FF2B5EF4-FFF2-40B4-BE49-F238E27FC236}">
                    <a16:creationId xmlns:a16="http://schemas.microsoft.com/office/drawing/2014/main" id="{421A58AC-2A49-E973-6177-DDB064C36746}"/>
                  </a:ext>
                </a:extLst>
              </p:cNvPr>
              <p:cNvSpPr>
                <a:spLocks noChangeShapeType="1"/>
              </p:cNvSpPr>
              <p:nvPr/>
            </p:nvSpPr>
            <p:spPr bwMode="auto">
              <a:xfrm rot="-5400000" flipH="1" flipV="1">
                <a:off x="1780" y="2515"/>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86" name="Line 234">
                <a:extLst>
                  <a:ext uri="{FF2B5EF4-FFF2-40B4-BE49-F238E27FC236}">
                    <a16:creationId xmlns:a16="http://schemas.microsoft.com/office/drawing/2014/main" id="{2959A9A5-39E8-0E22-5557-6C9950DCAC18}"/>
                  </a:ext>
                </a:extLst>
              </p:cNvPr>
              <p:cNvSpPr>
                <a:spLocks noChangeShapeType="1"/>
              </p:cNvSpPr>
              <p:nvPr/>
            </p:nvSpPr>
            <p:spPr bwMode="auto">
              <a:xfrm rot="16200000" flipV="1">
                <a:off x="3818" y="1870"/>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87" name="Line 235">
                <a:extLst>
                  <a:ext uri="{FF2B5EF4-FFF2-40B4-BE49-F238E27FC236}">
                    <a16:creationId xmlns:a16="http://schemas.microsoft.com/office/drawing/2014/main" id="{2FAB2DF1-EDB7-1CE8-E360-C48AE0B6C874}"/>
                  </a:ext>
                </a:extLst>
              </p:cNvPr>
              <p:cNvSpPr>
                <a:spLocks noChangeShapeType="1"/>
              </p:cNvSpPr>
              <p:nvPr/>
            </p:nvSpPr>
            <p:spPr bwMode="auto">
              <a:xfrm rot="-5400000" flipH="1" flipV="1">
                <a:off x="3819" y="2515"/>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88" name="Line 236">
                <a:extLst>
                  <a:ext uri="{FF2B5EF4-FFF2-40B4-BE49-F238E27FC236}">
                    <a16:creationId xmlns:a16="http://schemas.microsoft.com/office/drawing/2014/main" id="{D0859267-F0BD-A473-B6BE-A9CD4652621B}"/>
                  </a:ext>
                </a:extLst>
              </p:cNvPr>
              <p:cNvSpPr>
                <a:spLocks noChangeShapeType="1"/>
              </p:cNvSpPr>
              <p:nvPr/>
            </p:nvSpPr>
            <p:spPr bwMode="auto">
              <a:xfrm rot="16200000" flipV="1">
                <a:off x="1779" y="1870"/>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89" name="Line 237">
                <a:extLst>
                  <a:ext uri="{FF2B5EF4-FFF2-40B4-BE49-F238E27FC236}">
                    <a16:creationId xmlns:a16="http://schemas.microsoft.com/office/drawing/2014/main" id="{C1D3CF53-E05B-556F-13BC-26D7660B6C14}"/>
                  </a:ext>
                </a:extLst>
              </p:cNvPr>
              <p:cNvSpPr>
                <a:spLocks noChangeShapeType="1"/>
              </p:cNvSpPr>
              <p:nvPr/>
            </p:nvSpPr>
            <p:spPr bwMode="auto">
              <a:xfrm rot="-5400000" flipH="1" flipV="1">
                <a:off x="2425" y="3183"/>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90" name="Line 238">
                <a:extLst>
                  <a:ext uri="{FF2B5EF4-FFF2-40B4-BE49-F238E27FC236}">
                    <a16:creationId xmlns:a16="http://schemas.microsoft.com/office/drawing/2014/main" id="{D16EEE6E-EAAE-38DB-A1FE-4DD259296801}"/>
                  </a:ext>
                </a:extLst>
              </p:cNvPr>
              <p:cNvSpPr>
                <a:spLocks noChangeShapeType="1"/>
              </p:cNvSpPr>
              <p:nvPr/>
            </p:nvSpPr>
            <p:spPr bwMode="auto">
              <a:xfrm rot="-5400000" flipH="1" flipV="1">
                <a:off x="3174" y="3183"/>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91" name="Line 239">
                <a:extLst>
                  <a:ext uri="{FF2B5EF4-FFF2-40B4-BE49-F238E27FC236}">
                    <a16:creationId xmlns:a16="http://schemas.microsoft.com/office/drawing/2014/main" id="{B5BA2D25-2EBA-9F0B-851D-3975862A0DE6}"/>
                  </a:ext>
                </a:extLst>
              </p:cNvPr>
              <p:cNvSpPr>
                <a:spLocks noChangeShapeType="1"/>
              </p:cNvSpPr>
              <p:nvPr/>
            </p:nvSpPr>
            <p:spPr bwMode="auto">
              <a:xfrm rot="16200000" flipH="1">
                <a:off x="2424" y="120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92" name="Line 240">
                <a:extLst>
                  <a:ext uri="{FF2B5EF4-FFF2-40B4-BE49-F238E27FC236}">
                    <a16:creationId xmlns:a16="http://schemas.microsoft.com/office/drawing/2014/main" id="{19954268-EEEE-9F23-F4DB-5EB9CDC85D61}"/>
                  </a:ext>
                </a:extLst>
              </p:cNvPr>
              <p:cNvSpPr>
                <a:spLocks noChangeShapeType="1"/>
              </p:cNvSpPr>
              <p:nvPr/>
            </p:nvSpPr>
            <p:spPr bwMode="auto">
              <a:xfrm rot="16200000" flipH="1">
                <a:off x="3173" y="120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93" name="Line 241">
                <a:extLst>
                  <a:ext uri="{FF2B5EF4-FFF2-40B4-BE49-F238E27FC236}">
                    <a16:creationId xmlns:a16="http://schemas.microsoft.com/office/drawing/2014/main" id="{55947570-4B4C-4AA9-B8E7-F68953262329}"/>
                  </a:ext>
                </a:extLst>
              </p:cNvPr>
              <p:cNvSpPr>
                <a:spLocks noChangeShapeType="1"/>
              </p:cNvSpPr>
              <p:nvPr/>
            </p:nvSpPr>
            <p:spPr bwMode="auto">
              <a:xfrm rot="16200000" flipH="1">
                <a:off x="3589" y="2918"/>
                <a:ext cx="149"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94" name="Line 242">
                <a:extLst>
                  <a:ext uri="{FF2B5EF4-FFF2-40B4-BE49-F238E27FC236}">
                    <a16:creationId xmlns:a16="http://schemas.microsoft.com/office/drawing/2014/main" id="{6257E7AF-CDE2-207F-DF06-8F21C4DB02C4}"/>
                  </a:ext>
                </a:extLst>
              </p:cNvPr>
              <p:cNvSpPr>
                <a:spLocks noChangeShapeType="1"/>
              </p:cNvSpPr>
              <p:nvPr/>
            </p:nvSpPr>
            <p:spPr bwMode="auto">
              <a:xfrm rot="16200000" flipH="1">
                <a:off x="3594" y="1599"/>
                <a:ext cx="138"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95" name="Line 243">
                <a:extLst>
                  <a:ext uri="{FF2B5EF4-FFF2-40B4-BE49-F238E27FC236}">
                    <a16:creationId xmlns:a16="http://schemas.microsoft.com/office/drawing/2014/main" id="{51430A6B-BC67-E355-611E-288D5AB8FE8E}"/>
                  </a:ext>
                </a:extLst>
              </p:cNvPr>
              <p:cNvSpPr>
                <a:spLocks noChangeShapeType="1"/>
              </p:cNvSpPr>
              <p:nvPr/>
            </p:nvSpPr>
            <p:spPr bwMode="auto">
              <a:xfrm rot="-5400000">
                <a:off x="3716" y="2688"/>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96" name="Line 244">
                <a:extLst>
                  <a:ext uri="{FF2B5EF4-FFF2-40B4-BE49-F238E27FC236}">
                    <a16:creationId xmlns:a16="http://schemas.microsoft.com/office/drawing/2014/main" id="{BCA5E076-362B-400C-7E8F-721BB6950AA4}"/>
                  </a:ext>
                </a:extLst>
              </p:cNvPr>
              <p:cNvSpPr>
                <a:spLocks noChangeShapeType="1"/>
              </p:cNvSpPr>
              <p:nvPr/>
            </p:nvSpPr>
            <p:spPr bwMode="auto">
              <a:xfrm rot="-5400000">
                <a:off x="3715" y="1824"/>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97" name="Line 245">
                <a:extLst>
                  <a:ext uri="{FF2B5EF4-FFF2-40B4-BE49-F238E27FC236}">
                    <a16:creationId xmlns:a16="http://schemas.microsoft.com/office/drawing/2014/main" id="{5F797F9A-1D6A-AE38-5158-D7D72E5797E7}"/>
                  </a:ext>
                </a:extLst>
              </p:cNvPr>
              <p:cNvSpPr>
                <a:spLocks noChangeShapeType="1"/>
              </p:cNvSpPr>
              <p:nvPr/>
            </p:nvSpPr>
            <p:spPr bwMode="auto">
              <a:xfrm rot="-5400000">
                <a:off x="2195" y="1375"/>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98" name="Line 246">
                <a:extLst>
                  <a:ext uri="{FF2B5EF4-FFF2-40B4-BE49-F238E27FC236}">
                    <a16:creationId xmlns:a16="http://schemas.microsoft.com/office/drawing/2014/main" id="{ABB880E4-5A5B-2AD8-906E-515DCD52BA04}"/>
                  </a:ext>
                </a:extLst>
              </p:cNvPr>
              <p:cNvSpPr>
                <a:spLocks noChangeShapeType="1"/>
              </p:cNvSpPr>
              <p:nvPr/>
            </p:nvSpPr>
            <p:spPr bwMode="auto">
              <a:xfrm rot="-5400000">
                <a:off x="2196" y="3137"/>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599" name="Line 247">
                <a:extLst>
                  <a:ext uri="{FF2B5EF4-FFF2-40B4-BE49-F238E27FC236}">
                    <a16:creationId xmlns:a16="http://schemas.microsoft.com/office/drawing/2014/main" id="{E0300BDC-B75F-E72C-F509-F796DEFF0AA1}"/>
                  </a:ext>
                </a:extLst>
              </p:cNvPr>
              <p:cNvSpPr>
                <a:spLocks noChangeShapeType="1"/>
              </p:cNvSpPr>
              <p:nvPr/>
            </p:nvSpPr>
            <p:spPr bwMode="auto">
              <a:xfrm rot="-5400000" flipH="1" flipV="1">
                <a:off x="3686" y="2740"/>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00" name="Line 248">
                <a:extLst>
                  <a:ext uri="{FF2B5EF4-FFF2-40B4-BE49-F238E27FC236}">
                    <a16:creationId xmlns:a16="http://schemas.microsoft.com/office/drawing/2014/main" id="{17FF618B-481A-39A0-3A61-B508938BCDFA}"/>
                  </a:ext>
                </a:extLst>
              </p:cNvPr>
              <p:cNvSpPr>
                <a:spLocks noChangeShapeType="1"/>
              </p:cNvSpPr>
              <p:nvPr/>
            </p:nvSpPr>
            <p:spPr bwMode="auto">
              <a:xfrm rot="16200000" flipH="1">
                <a:off x="3685" y="1645"/>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01" name="Line 249">
                <a:extLst>
                  <a:ext uri="{FF2B5EF4-FFF2-40B4-BE49-F238E27FC236}">
                    <a16:creationId xmlns:a16="http://schemas.microsoft.com/office/drawing/2014/main" id="{92B4F73E-F356-0AF3-9009-5AF681B899F9}"/>
                  </a:ext>
                </a:extLst>
              </p:cNvPr>
              <p:cNvSpPr>
                <a:spLocks noChangeShapeType="1"/>
              </p:cNvSpPr>
              <p:nvPr/>
            </p:nvSpPr>
            <p:spPr bwMode="auto">
              <a:xfrm rot="-5400000" flipH="1" flipV="1">
                <a:off x="1901" y="2740"/>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02" name="Line 250">
                <a:extLst>
                  <a:ext uri="{FF2B5EF4-FFF2-40B4-BE49-F238E27FC236}">
                    <a16:creationId xmlns:a16="http://schemas.microsoft.com/office/drawing/2014/main" id="{6C5F983C-5AEC-DE68-5D53-CA5F9C1E73A6}"/>
                  </a:ext>
                </a:extLst>
              </p:cNvPr>
              <p:cNvSpPr>
                <a:spLocks noChangeShapeType="1"/>
              </p:cNvSpPr>
              <p:nvPr/>
            </p:nvSpPr>
            <p:spPr bwMode="auto">
              <a:xfrm rot="16200000" flipH="1">
                <a:off x="1900" y="1645"/>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03" name="Line 251">
                <a:extLst>
                  <a:ext uri="{FF2B5EF4-FFF2-40B4-BE49-F238E27FC236}">
                    <a16:creationId xmlns:a16="http://schemas.microsoft.com/office/drawing/2014/main" id="{EDA5235F-796E-EF7B-2049-7031BE9F06D2}"/>
                  </a:ext>
                </a:extLst>
              </p:cNvPr>
              <p:cNvSpPr>
                <a:spLocks noChangeShapeType="1"/>
              </p:cNvSpPr>
              <p:nvPr/>
            </p:nvSpPr>
            <p:spPr bwMode="auto">
              <a:xfrm rot="16200000" flipV="1">
                <a:off x="3819" y="2296"/>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04" name="Line 252">
                <a:extLst>
                  <a:ext uri="{FF2B5EF4-FFF2-40B4-BE49-F238E27FC236}">
                    <a16:creationId xmlns:a16="http://schemas.microsoft.com/office/drawing/2014/main" id="{845791C0-3202-7BB7-4F80-E01F62338851}"/>
                  </a:ext>
                </a:extLst>
              </p:cNvPr>
              <p:cNvSpPr>
                <a:spLocks noChangeShapeType="1"/>
              </p:cNvSpPr>
              <p:nvPr/>
            </p:nvSpPr>
            <p:spPr bwMode="auto">
              <a:xfrm rot="16200000" flipV="1">
                <a:off x="1780" y="2296"/>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05" name="Line 253">
                <a:extLst>
                  <a:ext uri="{FF2B5EF4-FFF2-40B4-BE49-F238E27FC236}">
                    <a16:creationId xmlns:a16="http://schemas.microsoft.com/office/drawing/2014/main" id="{A0FCDBD1-C6B6-CC45-E9F1-501CDC6314C2}"/>
                  </a:ext>
                </a:extLst>
              </p:cNvPr>
              <p:cNvSpPr>
                <a:spLocks noChangeShapeType="1"/>
              </p:cNvSpPr>
              <p:nvPr/>
            </p:nvSpPr>
            <p:spPr bwMode="auto">
              <a:xfrm rot="-5400000" flipH="1" flipV="1">
                <a:off x="1779" y="2089"/>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06" name="Line 254">
                <a:extLst>
                  <a:ext uri="{FF2B5EF4-FFF2-40B4-BE49-F238E27FC236}">
                    <a16:creationId xmlns:a16="http://schemas.microsoft.com/office/drawing/2014/main" id="{FDE84E04-8A69-B9BA-AF2A-4988B3BA684A}"/>
                  </a:ext>
                </a:extLst>
              </p:cNvPr>
              <p:cNvSpPr>
                <a:spLocks noChangeShapeType="1"/>
              </p:cNvSpPr>
              <p:nvPr/>
            </p:nvSpPr>
            <p:spPr bwMode="auto">
              <a:xfrm rot="-5400000" flipH="1" flipV="1">
                <a:off x="3818" y="2089"/>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07" name="Line 255">
                <a:extLst>
                  <a:ext uri="{FF2B5EF4-FFF2-40B4-BE49-F238E27FC236}">
                    <a16:creationId xmlns:a16="http://schemas.microsoft.com/office/drawing/2014/main" id="{B28F80D8-6442-646B-4C76-C7D39F778F98}"/>
                  </a:ext>
                </a:extLst>
              </p:cNvPr>
              <p:cNvSpPr>
                <a:spLocks noChangeShapeType="1"/>
              </p:cNvSpPr>
              <p:nvPr/>
            </p:nvSpPr>
            <p:spPr bwMode="auto">
              <a:xfrm rot="16200000" flipV="1">
                <a:off x="2552" y="3183"/>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08" name="Line 256">
                <a:extLst>
                  <a:ext uri="{FF2B5EF4-FFF2-40B4-BE49-F238E27FC236}">
                    <a16:creationId xmlns:a16="http://schemas.microsoft.com/office/drawing/2014/main" id="{345F9720-94CB-AA97-B98F-11CB61A7B251}"/>
                  </a:ext>
                </a:extLst>
              </p:cNvPr>
              <p:cNvSpPr>
                <a:spLocks noChangeShapeType="1"/>
              </p:cNvSpPr>
              <p:nvPr/>
            </p:nvSpPr>
            <p:spPr bwMode="auto">
              <a:xfrm rot="16200000" flipV="1">
                <a:off x="3047" y="3183"/>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09" name="Line 257">
                <a:extLst>
                  <a:ext uri="{FF2B5EF4-FFF2-40B4-BE49-F238E27FC236}">
                    <a16:creationId xmlns:a16="http://schemas.microsoft.com/office/drawing/2014/main" id="{70C042C0-ECAF-98E8-C9B7-A7767A956C7C}"/>
                  </a:ext>
                </a:extLst>
              </p:cNvPr>
              <p:cNvSpPr>
                <a:spLocks noChangeShapeType="1"/>
              </p:cNvSpPr>
              <p:nvPr/>
            </p:nvSpPr>
            <p:spPr bwMode="auto">
              <a:xfrm rot="-5400000" flipH="1" flipV="1">
                <a:off x="3046" y="120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10" name="Line 258">
                <a:extLst>
                  <a:ext uri="{FF2B5EF4-FFF2-40B4-BE49-F238E27FC236}">
                    <a16:creationId xmlns:a16="http://schemas.microsoft.com/office/drawing/2014/main" id="{8903256D-DD8C-C06A-40AD-2FEA9862F9D0}"/>
                  </a:ext>
                </a:extLst>
              </p:cNvPr>
              <p:cNvSpPr>
                <a:spLocks noChangeShapeType="1"/>
              </p:cNvSpPr>
              <p:nvPr/>
            </p:nvSpPr>
            <p:spPr bwMode="auto">
              <a:xfrm rot="-5400000" flipH="1" flipV="1">
                <a:off x="2551" y="1202"/>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11" name="Line 259">
                <a:extLst>
                  <a:ext uri="{FF2B5EF4-FFF2-40B4-BE49-F238E27FC236}">
                    <a16:creationId xmlns:a16="http://schemas.microsoft.com/office/drawing/2014/main" id="{78B5B04A-1FF6-EDF1-062D-0E3E514A6ED3}"/>
                  </a:ext>
                </a:extLst>
              </p:cNvPr>
              <p:cNvSpPr>
                <a:spLocks noChangeShapeType="1"/>
              </p:cNvSpPr>
              <p:nvPr/>
            </p:nvSpPr>
            <p:spPr bwMode="auto">
              <a:xfrm rot="-5400000" flipH="1" flipV="1">
                <a:off x="2920" y="3184"/>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12" name="Line 260">
                <a:extLst>
                  <a:ext uri="{FF2B5EF4-FFF2-40B4-BE49-F238E27FC236}">
                    <a16:creationId xmlns:a16="http://schemas.microsoft.com/office/drawing/2014/main" id="{041038DB-4D24-3273-AF75-62439752F54A}"/>
                  </a:ext>
                </a:extLst>
              </p:cNvPr>
              <p:cNvSpPr>
                <a:spLocks noChangeShapeType="1"/>
              </p:cNvSpPr>
              <p:nvPr/>
            </p:nvSpPr>
            <p:spPr bwMode="auto">
              <a:xfrm rot="-5400000" flipH="1" flipV="1">
                <a:off x="2678" y="3184"/>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13" name="Line 261">
                <a:extLst>
                  <a:ext uri="{FF2B5EF4-FFF2-40B4-BE49-F238E27FC236}">
                    <a16:creationId xmlns:a16="http://schemas.microsoft.com/office/drawing/2014/main" id="{B11B8795-2580-25D9-EF76-FD8891455CA9}"/>
                  </a:ext>
                </a:extLst>
              </p:cNvPr>
              <p:cNvSpPr>
                <a:spLocks noChangeShapeType="1"/>
              </p:cNvSpPr>
              <p:nvPr/>
            </p:nvSpPr>
            <p:spPr bwMode="auto">
              <a:xfrm rot="16200000" flipH="1">
                <a:off x="3427" y="2964"/>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14" name="Line 262">
                <a:extLst>
                  <a:ext uri="{FF2B5EF4-FFF2-40B4-BE49-F238E27FC236}">
                    <a16:creationId xmlns:a16="http://schemas.microsoft.com/office/drawing/2014/main" id="{805AD640-C1CC-1904-DD6C-D603FC83D783}"/>
                  </a:ext>
                </a:extLst>
              </p:cNvPr>
              <p:cNvSpPr>
                <a:spLocks noChangeShapeType="1"/>
              </p:cNvSpPr>
              <p:nvPr/>
            </p:nvSpPr>
            <p:spPr bwMode="auto">
              <a:xfrm rot="16200000" flipH="1">
                <a:off x="2172" y="2964"/>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15" name="Line 263">
                <a:extLst>
                  <a:ext uri="{FF2B5EF4-FFF2-40B4-BE49-F238E27FC236}">
                    <a16:creationId xmlns:a16="http://schemas.microsoft.com/office/drawing/2014/main" id="{D376A0B3-8895-73AB-6EAE-BA7A5AD6F35F}"/>
                  </a:ext>
                </a:extLst>
              </p:cNvPr>
              <p:cNvSpPr>
                <a:spLocks noChangeShapeType="1"/>
              </p:cNvSpPr>
              <p:nvPr/>
            </p:nvSpPr>
            <p:spPr bwMode="auto">
              <a:xfrm rot="-5400000" flipH="1" flipV="1">
                <a:off x="3421" y="1427"/>
                <a:ext cx="80"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16" name="Line 264">
                <a:extLst>
                  <a:ext uri="{FF2B5EF4-FFF2-40B4-BE49-F238E27FC236}">
                    <a16:creationId xmlns:a16="http://schemas.microsoft.com/office/drawing/2014/main" id="{2AFFCADD-D306-6B83-1239-5B3E0A9247AA}"/>
                  </a:ext>
                </a:extLst>
              </p:cNvPr>
              <p:cNvSpPr>
                <a:spLocks noChangeShapeType="1"/>
              </p:cNvSpPr>
              <p:nvPr/>
            </p:nvSpPr>
            <p:spPr bwMode="auto">
              <a:xfrm rot="-5400000" flipH="1" flipV="1">
                <a:off x="2166" y="1427"/>
                <a:ext cx="80"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17" name="Line 265">
                <a:extLst>
                  <a:ext uri="{FF2B5EF4-FFF2-40B4-BE49-F238E27FC236}">
                    <a16:creationId xmlns:a16="http://schemas.microsoft.com/office/drawing/2014/main" id="{A6B76935-797F-468E-2C81-EF62452028E3}"/>
                  </a:ext>
                </a:extLst>
              </p:cNvPr>
              <p:cNvSpPr>
                <a:spLocks noChangeShapeType="1"/>
              </p:cNvSpPr>
              <p:nvPr/>
            </p:nvSpPr>
            <p:spPr bwMode="auto">
              <a:xfrm rot="16200000" flipH="1">
                <a:off x="2677" y="1203"/>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18" name="Line 266">
                <a:extLst>
                  <a:ext uri="{FF2B5EF4-FFF2-40B4-BE49-F238E27FC236}">
                    <a16:creationId xmlns:a16="http://schemas.microsoft.com/office/drawing/2014/main" id="{7B484ED9-9A7B-7A79-B1A6-50B9C8761CF8}"/>
                  </a:ext>
                </a:extLst>
              </p:cNvPr>
              <p:cNvSpPr>
                <a:spLocks noChangeShapeType="1"/>
              </p:cNvSpPr>
              <p:nvPr/>
            </p:nvSpPr>
            <p:spPr bwMode="auto">
              <a:xfrm rot="16200000" flipH="1">
                <a:off x="2919" y="1203"/>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19" name="Line 267">
                <a:extLst>
                  <a:ext uri="{FF2B5EF4-FFF2-40B4-BE49-F238E27FC236}">
                    <a16:creationId xmlns:a16="http://schemas.microsoft.com/office/drawing/2014/main" id="{791173FD-9D67-1FE2-564E-013ACA19ABB2}"/>
                  </a:ext>
                </a:extLst>
              </p:cNvPr>
              <p:cNvSpPr>
                <a:spLocks noChangeShapeType="1"/>
              </p:cNvSpPr>
              <p:nvPr/>
            </p:nvSpPr>
            <p:spPr bwMode="auto">
              <a:xfrm rot="16200000" flipV="1">
                <a:off x="2799" y="3189"/>
                <a:ext cx="69" cy="11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20" name="Line 268">
                <a:extLst>
                  <a:ext uri="{FF2B5EF4-FFF2-40B4-BE49-F238E27FC236}">
                    <a16:creationId xmlns:a16="http://schemas.microsoft.com/office/drawing/2014/main" id="{F0138E66-268B-75EE-783B-1CB7017D91BB}"/>
                  </a:ext>
                </a:extLst>
              </p:cNvPr>
              <p:cNvSpPr>
                <a:spLocks noChangeShapeType="1"/>
              </p:cNvSpPr>
              <p:nvPr/>
            </p:nvSpPr>
            <p:spPr bwMode="auto">
              <a:xfrm rot="-5400000" flipH="1" flipV="1">
                <a:off x="2798" y="1208"/>
                <a:ext cx="69" cy="11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21" name="Line 269">
                <a:extLst>
                  <a:ext uri="{FF2B5EF4-FFF2-40B4-BE49-F238E27FC236}">
                    <a16:creationId xmlns:a16="http://schemas.microsoft.com/office/drawing/2014/main" id="{8590E981-15C6-9134-576C-E25B63DF130B}"/>
                  </a:ext>
                </a:extLst>
              </p:cNvPr>
              <p:cNvSpPr>
                <a:spLocks noChangeShapeType="1"/>
              </p:cNvSpPr>
              <p:nvPr/>
            </p:nvSpPr>
            <p:spPr bwMode="auto">
              <a:xfrm rot="-5400000">
                <a:off x="3197" y="1375"/>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22" name="Line 270">
                <a:extLst>
                  <a:ext uri="{FF2B5EF4-FFF2-40B4-BE49-F238E27FC236}">
                    <a16:creationId xmlns:a16="http://schemas.microsoft.com/office/drawing/2014/main" id="{2DF65609-D8F9-3707-59AE-ECDD2CDD9E9A}"/>
                  </a:ext>
                </a:extLst>
              </p:cNvPr>
              <p:cNvSpPr>
                <a:spLocks noChangeShapeType="1"/>
              </p:cNvSpPr>
              <p:nvPr/>
            </p:nvSpPr>
            <p:spPr bwMode="auto">
              <a:xfrm rot="-5400000">
                <a:off x="3198" y="3137"/>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23" name="Line 271">
                <a:extLst>
                  <a:ext uri="{FF2B5EF4-FFF2-40B4-BE49-F238E27FC236}">
                    <a16:creationId xmlns:a16="http://schemas.microsoft.com/office/drawing/2014/main" id="{46364647-FDC8-63D5-06A0-D1458875736E}"/>
                  </a:ext>
                </a:extLst>
              </p:cNvPr>
              <p:cNvSpPr>
                <a:spLocks noChangeShapeType="1"/>
              </p:cNvSpPr>
              <p:nvPr/>
            </p:nvSpPr>
            <p:spPr bwMode="auto">
              <a:xfrm rot="16200000" flipH="1">
                <a:off x="1804" y="2469"/>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24" name="Line 272">
                <a:extLst>
                  <a:ext uri="{FF2B5EF4-FFF2-40B4-BE49-F238E27FC236}">
                    <a16:creationId xmlns:a16="http://schemas.microsoft.com/office/drawing/2014/main" id="{08504C24-3625-7011-0630-41790BD8E660}"/>
                  </a:ext>
                </a:extLst>
              </p:cNvPr>
              <p:cNvSpPr>
                <a:spLocks noChangeShapeType="1"/>
              </p:cNvSpPr>
              <p:nvPr/>
            </p:nvSpPr>
            <p:spPr bwMode="auto">
              <a:xfrm rot="16200000" flipH="1">
                <a:off x="1803" y="2043"/>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25" name="Line 273">
                <a:extLst>
                  <a:ext uri="{FF2B5EF4-FFF2-40B4-BE49-F238E27FC236}">
                    <a16:creationId xmlns:a16="http://schemas.microsoft.com/office/drawing/2014/main" id="{C6B6333E-7670-5366-08D7-F71C30258FE0}"/>
                  </a:ext>
                </a:extLst>
              </p:cNvPr>
              <p:cNvSpPr>
                <a:spLocks noChangeShapeType="1"/>
              </p:cNvSpPr>
              <p:nvPr/>
            </p:nvSpPr>
            <p:spPr bwMode="auto">
              <a:xfrm rot="16200000" flipH="1">
                <a:off x="2069" y="2918"/>
                <a:ext cx="149"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26" name="Line 274">
                <a:extLst>
                  <a:ext uri="{FF2B5EF4-FFF2-40B4-BE49-F238E27FC236}">
                    <a16:creationId xmlns:a16="http://schemas.microsoft.com/office/drawing/2014/main" id="{7D3D1A60-C44C-4435-E2CD-7B38EA89B40E}"/>
                  </a:ext>
                </a:extLst>
              </p:cNvPr>
              <p:cNvSpPr>
                <a:spLocks noChangeShapeType="1"/>
              </p:cNvSpPr>
              <p:nvPr/>
            </p:nvSpPr>
            <p:spPr bwMode="auto">
              <a:xfrm rot="16200000" flipH="1">
                <a:off x="2074" y="1599"/>
                <a:ext cx="138"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27" name="Line 275">
                <a:extLst>
                  <a:ext uri="{FF2B5EF4-FFF2-40B4-BE49-F238E27FC236}">
                    <a16:creationId xmlns:a16="http://schemas.microsoft.com/office/drawing/2014/main" id="{CFF29575-2688-0454-A57B-35F52E0632AC}"/>
                  </a:ext>
                </a:extLst>
              </p:cNvPr>
              <p:cNvSpPr>
                <a:spLocks noChangeShapeType="1"/>
              </p:cNvSpPr>
              <p:nvPr/>
            </p:nvSpPr>
            <p:spPr bwMode="auto">
              <a:xfrm rot="-5400000">
                <a:off x="3721" y="2256"/>
                <a:ext cx="138"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28" name="Line 276">
                <a:extLst>
                  <a:ext uri="{FF2B5EF4-FFF2-40B4-BE49-F238E27FC236}">
                    <a16:creationId xmlns:a16="http://schemas.microsoft.com/office/drawing/2014/main" id="{0FFE828F-76A2-F16A-1B42-5B9FD06F212F}"/>
                  </a:ext>
                </a:extLst>
              </p:cNvPr>
              <p:cNvSpPr>
                <a:spLocks noChangeShapeType="1"/>
              </p:cNvSpPr>
              <p:nvPr/>
            </p:nvSpPr>
            <p:spPr bwMode="auto">
              <a:xfrm rot="16200000" flipH="1">
                <a:off x="3692" y="2515"/>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29" name="Line 277">
                <a:extLst>
                  <a:ext uri="{FF2B5EF4-FFF2-40B4-BE49-F238E27FC236}">
                    <a16:creationId xmlns:a16="http://schemas.microsoft.com/office/drawing/2014/main" id="{8F08CE26-60B7-4E19-112E-D1E5F8981587}"/>
                  </a:ext>
                </a:extLst>
              </p:cNvPr>
              <p:cNvSpPr>
                <a:spLocks noChangeShapeType="1"/>
              </p:cNvSpPr>
              <p:nvPr/>
            </p:nvSpPr>
            <p:spPr bwMode="auto">
              <a:xfrm rot="-5400000" flipH="1" flipV="1">
                <a:off x="1906" y="1870"/>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30" name="Line 278">
                <a:extLst>
                  <a:ext uri="{FF2B5EF4-FFF2-40B4-BE49-F238E27FC236}">
                    <a16:creationId xmlns:a16="http://schemas.microsoft.com/office/drawing/2014/main" id="{861FCB67-44CE-CB25-EF3E-106FC398BF57}"/>
                  </a:ext>
                </a:extLst>
              </p:cNvPr>
              <p:cNvSpPr>
                <a:spLocks noChangeShapeType="1"/>
              </p:cNvSpPr>
              <p:nvPr/>
            </p:nvSpPr>
            <p:spPr bwMode="auto">
              <a:xfrm rot="-5400000" flipH="1" flipV="1">
                <a:off x="3691" y="1870"/>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31" name="Line 279">
                <a:extLst>
                  <a:ext uri="{FF2B5EF4-FFF2-40B4-BE49-F238E27FC236}">
                    <a16:creationId xmlns:a16="http://schemas.microsoft.com/office/drawing/2014/main" id="{2DC9878C-D1F3-CB10-48E1-94953C2F0FA7}"/>
                  </a:ext>
                </a:extLst>
              </p:cNvPr>
              <p:cNvSpPr>
                <a:spLocks noChangeShapeType="1"/>
              </p:cNvSpPr>
              <p:nvPr/>
            </p:nvSpPr>
            <p:spPr bwMode="auto">
              <a:xfrm rot="16200000" flipH="1">
                <a:off x="1907" y="2515"/>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32" name="Line 280">
                <a:extLst>
                  <a:ext uri="{FF2B5EF4-FFF2-40B4-BE49-F238E27FC236}">
                    <a16:creationId xmlns:a16="http://schemas.microsoft.com/office/drawing/2014/main" id="{08782A94-E779-CFCA-43DB-D12EBB712571}"/>
                  </a:ext>
                </a:extLst>
              </p:cNvPr>
              <p:cNvSpPr>
                <a:spLocks noChangeShapeType="1"/>
              </p:cNvSpPr>
              <p:nvPr/>
            </p:nvSpPr>
            <p:spPr bwMode="auto">
              <a:xfrm rot="16200000" flipV="1">
                <a:off x="3553" y="2735"/>
                <a:ext cx="81" cy="13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33" name="Line 281">
                <a:extLst>
                  <a:ext uri="{FF2B5EF4-FFF2-40B4-BE49-F238E27FC236}">
                    <a16:creationId xmlns:a16="http://schemas.microsoft.com/office/drawing/2014/main" id="{FC7BAA5A-52BB-18A0-812C-BD04B5932AEE}"/>
                  </a:ext>
                </a:extLst>
              </p:cNvPr>
              <p:cNvSpPr>
                <a:spLocks noChangeShapeType="1"/>
              </p:cNvSpPr>
              <p:nvPr/>
            </p:nvSpPr>
            <p:spPr bwMode="auto">
              <a:xfrm rot="-5400000" flipH="1" flipV="1">
                <a:off x="2032" y="1640"/>
                <a:ext cx="81" cy="13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34" name="Line 282">
                <a:extLst>
                  <a:ext uri="{FF2B5EF4-FFF2-40B4-BE49-F238E27FC236}">
                    <a16:creationId xmlns:a16="http://schemas.microsoft.com/office/drawing/2014/main" id="{25280DAC-E5DD-D429-5CAD-F867C31ABE61}"/>
                  </a:ext>
                </a:extLst>
              </p:cNvPr>
              <p:cNvSpPr>
                <a:spLocks noChangeShapeType="1"/>
              </p:cNvSpPr>
              <p:nvPr/>
            </p:nvSpPr>
            <p:spPr bwMode="auto">
              <a:xfrm rot="-5400000" flipH="1" flipV="1">
                <a:off x="3552" y="1640"/>
                <a:ext cx="81" cy="13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35" name="Line 283">
                <a:extLst>
                  <a:ext uri="{FF2B5EF4-FFF2-40B4-BE49-F238E27FC236}">
                    <a16:creationId xmlns:a16="http://schemas.microsoft.com/office/drawing/2014/main" id="{9533B1B2-C228-DC66-2A44-6ACAF3ACD7E5}"/>
                  </a:ext>
                </a:extLst>
              </p:cNvPr>
              <p:cNvSpPr>
                <a:spLocks noChangeShapeType="1"/>
              </p:cNvSpPr>
              <p:nvPr/>
            </p:nvSpPr>
            <p:spPr bwMode="auto">
              <a:xfrm rot="16200000" flipV="1">
                <a:off x="2033" y="2735"/>
                <a:ext cx="81" cy="13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36" name="Line 284">
                <a:extLst>
                  <a:ext uri="{FF2B5EF4-FFF2-40B4-BE49-F238E27FC236}">
                    <a16:creationId xmlns:a16="http://schemas.microsoft.com/office/drawing/2014/main" id="{6FBA1397-1031-1012-2E3A-8B51B3CD74C2}"/>
                  </a:ext>
                </a:extLst>
              </p:cNvPr>
              <p:cNvSpPr>
                <a:spLocks noChangeShapeType="1"/>
              </p:cNvSpPr>
              <p:nvPr/>
            </p:nvSpPr>
            <p:spPr bwMode="auto">
              <a:xfrm rot="-5400000">
                <a:off x="2448" y="1375"/>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37" name="Line 285">
                <a:extLst>
                  <a:ext uri="{FF2B5EF4-FFF2-40B4-BE49-F238E27FC236}">
                    <a16:creationId xmlns:a16="http://schemas.microsoft.com/office/drawing/2014/main" id="{E6B77467-2B1A-175B-390B-F6CB7C846105}"/>
                  </a:ext>
                </a:extLst>
              </p:cNvPr>
              <p:cNvSpPr>
                <a:spLocks noChangeShapeType="1"/>
              </p:cNvSpPr>
              <p:nvPr/>
            </p:nvSpPr>
            <p:spPr bwMode="auto">
              <a:xfrm rot="-5400000">
                <a:off x="2449" y="3137"/>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38" name="Line 286">
                <a:extLst>
                  <a:ext uri="{FF2B5EF4-FFF2-40B4-BE49-F238E27FC236}">
                    <a16:creationId xmlns:a16="http://schemas.microsoft.com/office/drawing/2014/main" id="{0E37D2FE-A171-6A0A-284C-71C7F5495F3A}"/>
                  </a:ext>
                </a:extLst>
              </p:cNvPr>
              <p:cNvSpPr>
                <a:spLocks noChangeShapeType="1"/>
              </p:cNvSpPr>
              <p:nvPr/>
            </p:nvSpPr>
            <p:spPr bwMode="auto">
              <a:xfrm rot="-5400000">
                <a:off x="1930" y="1824"/>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39" name="Line 287">
                <a:extLst>
                  <a:ext uri="{FF2B5EF4-FFF2-40B4-BE49-F238E27FC236}">
                    <a16:creationId xmlns:a16="http://schemas.microsoft.com/office/drawing/2014/main" id="{5F4084A5-BD51-55EF-7481-86208797DE14}"/>
                  </a:ext>
                </a:extLst>
              </p:cNvPr>
              <p:cNvSpPr>
                <a:spLocks noChangeShapeType="1"/>
              </p:cNvSpPr>
              <p:nvPr/>
            </p:nvSpPr>
            <p:spPr bwMode="auto">
              <a:xfrm rot="-5400000">
                <a:off x="1931" y="2688"/>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40" name="Line 288">
                <a:extLst>
                  <a:ext uri="{FF2B5EF4-FFF2-40B4-BE49-F238E27FC236}">
                    <a16:creationId xmlns:a16="http://schemas.microsoft.com/office/drawing/2014/main" id="{32FD3CA2-1E8D-F3EE-0E93-C22820698520}"/>
                  </a:ext>
                </a:extLst>
              </p:cNvPr>
              <p:cNvSpPr>
                <a:spLocks noChangeShapeType="1"/>
              </p:cNvSpPr>
              <p:nvPr/>
            </p:nvSpPr>
            <p:spPr bwMode="auto">
              <a:xfrm rot="-5400000" flipH="1" flipV="1">
                <a:off x="3300" y="2965"/>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41" name="Line 289">
                <a:extLst>
                  <a:ext uri="{FF2B5EF4-FFF2-40B4-BE49-F238E27FC236}">
                    <a16:creationId xmlns:a16="http://schemas.microsoft.com/office/drawing/2014/main" id="{0B73279A-16E8-4FD4-9E6D-9C0EE88E0CA8}"/>
                  </a:ext>
                </a:extLst>
              </p:cNvPr>
              <p:cNvSpPr>
                <a:spLocks noChangeShapeType="1"/>
              </p:cNvSpPr>
              <p:nvPr/>
            </p:nvSpPr>
            <p:spPr bwMode="auto">
              <a:xfrm rot="-5400000" flipH="1" flipV="1">
                <a:off x="2298" y="2965"/>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42" name="Line 290">
                <a:extLst>
                  <a:ext uri="{FF2B5EF4-FFF2-40B4-BE49-F238E27FC236}">
                    <a16:creationId xmlns:a16="http://schemas.microsoft.com/office/drawing/2014/main" id="{CC2A35AC-56B8-5731-FEC8-6FD2F31575B6}"/>
                  </a:ext>
                </a:extLst>
              </p:cNvPr>
              <p:cNvSpPr>
                <a:spLocks noChangeShapeType="1"/>
              </p:cNvSpPr>
              <p:nvPr/>
            </p:nvSpPr>
            <p:spPr bwMode="auto">
              <a:xfrm rot="16200000" flipV="1">
                <a:off x="3294" y="1428"/>
                <a:ext cx="80"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43" name="Line 291">
                <a:extLst>
                  <a:ext uri="{FF2B5EF4-FFF2-40B4-BE49-F238E27FC236}">
                    <a16:creationId xmlns:a16="http://schemas.microsoft.com/office/drawing/2014/main" id="{50B29E7D-2338-1BCD-67FF-042D81151F8A}"/>
                  </a:ext>
                </a:extLst>
              </p:cNvPr>
              <p:cNvSpPr>
                <a:spLocks noChangeShapeType="1"/>
              </p:cNvSpPr>
              <p:nvPr/>
            </p:nvSpPr>
            <p:spPr bwMode="auto">
              <a:xfrm rot="16200000" flipV="1">
                <a:off x="2292" y="1428"/>
                <a:ext cx="80"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44" name="Line 292">
                <a:extLst>
                  <a:ext uri="{FF2B5EF4-FFF2-40B4-BE49-F238E27FC236}">
                    <a16:creationId xmlns:a16="http://schemas.microsoft.com/office/drawing/2014/main" id="{FF4D6E2D-55FA-536F-1F16-9E5F0F159419}"/>
                  </a:ext>
                </a:extLst>
              </p:cNvPr>
              <p:cNvSpPr>
                <a:spLocks noChangeShapeType="1"/>
              </p:cNvSpPr>
              <p:nvPr/>
            </p:nvSpPr>
            <p:spPr bwMode="auto">
              <a:xfrm rot="-5400000">
                <a:off x="2944" y="3137"/>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45" name="Line 293">
                <a:extLst>
                  <a:ext uri="{FF2B5EF4-FFF2-40B4-BE49-F238E27FC236}">
                    <a16:creationId xmlns:a16="http://schemas.microsoft.com/office/drawing/2014/main" id="{670C9978-BA6B-1794-4EA0-E397DE1B5B8B}"/>
                  </a:ext>
                </a:extLst>
              </p:cNvPr>
              <p:cNvSpPr>
                <a:spLocks noChangeShapeType="1"/>
              </p:cNvSpPr>
              <p:nvPr/>
            </p:nvSpPr>
            <p:spPr bwMode="auto">
              <a:xfrm rot="-5400000">
                <a:off x="2943" y="1375"/>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46" name="Line 294">
                <a:extLst>
                  <a:ext uri="{FF2B5EF4-FFF2-40B4-BE49-F238E27FC236}">
                    <a16:creationId xmlns:a16="http://schemas.microsoft.com/office/drawing/2014/main" id="{1B9687FB-3ACF-AE82-58A3-17944EE9A2A0}"/>
                  </a:ext>
                </a:extLst>
              </p:cNvPr>
              <p:cNvSpPr>
                <a:spLocks noChangeShapeType="1"/>
              </p:cNvSpPr>
              <p:nvPr/>
            </p:nvSpPr>
            <p:spPr bwMode="auto">
              <a:xfrm rot="-5400000" flipH="1" flipV="1">
                <a:off x="3692" y="2296"/>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47" name="Line 295">
                <a:extLst>
                  <a:ext uri="{FF2B5EF4-FFF2-40B4-BE49-F238E27FC236}">
                    <a16:creationId xmlns:a16="http://schemas.microsoft.com/office/drawing/2014/main" id="{C82849B8-F5AF-AF4C-BA07-46F2A67117AB}"/>
                  </a:ext>
                </a:extLst>
              </p:cNvPr>
              <p:cNvSpPr>
                <a:spLocks noChangeShapeType="1"/>
              </p:cNvSpPr>
              <p:nvPr/>
            </p:nvSpPr>
            <p:spPr bwMode="auto">
              <a:xfrm rot="16200000" flipH="1">
                <a:off x="3691" y="2089"/>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48" name="Line 296">
                <a:extLst>
                  <a:ext uri="{FF2B5EF4-FFF2-40B4-BE49-F238E27FC236}">
                    <a16:creationId xmlns:a16="http://schemas.microsoft.com/office/drawing/2014/main" id="{9FB0C3B0-62A2-7E48-F17E-2BD5838933D3}"/>
                  </a:ext>
                </a:extLst>
              </p:cNvPr>
              <p:cNvSpPr>
                <a:spLocks noChangeShapeType="1"/>
              </p:cNvSpPr>
              <p:nvPr/>
            </p:nvSpPr>
            <p:spPr bwMode="auto">
              <a:xfrm rot="-5400000" flipH="1" flipV="1">
                <a:off x="1907" y="2296"/>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49" name="Line 297">
                <a:extLst>
                  <a:ext uri="{FF2B5EF4-FFF2-40B4-BE49-F238E27FC236}">
                    <a16:creationId xmlns:a16="http://schemas.microsoft.com/office/drawing/2014/main" id="{6CBAFD6F-5F85-B9EF-8D75-D7A04E9A2D52}"/>
                  </a:ext>
                </a:extLst>
              </p:cNvPr>
              <p:cNvSpPr>
                <a:spLocks noChangeShapeType="1"/>
              </p:cNvSpPr>
              <p:nvPr/>
            </p:nvSpPr>
            <p:spPr bwMode="auto">
              <a:xfrm rot="16200000" flipH="1">
                <a:off x="1906" y="2089"/>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50" name="Line 298">
                <a:extLst>
                  <a:ext uri="{FF2B5EF4-FFF2-40B4-BE49-F238E27FC236}">
                    <a16:creationId xmlns:a16="http://schemas.microsoft.com/office/drawing/2014/main" id="{BA61FCC8-46E9-B144-4237-F8B7C2A6641C}"/>
                  </a:ext>
                </a:extLst>
              </p:cNvPr>
              <p:cNvSpPr>
                <a:spLocks noChangeShapeType="1"/>
              </p:cNvSpPr>
              <p:nvPr/>
            </p:nvSpPr>
            <p:spPr bwMode="auto">
              <a:xfrm rot="-5400000">
                <a:off x="2701" y="1375"/>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51" name="Line 299">
                <a:extLst>
                  <a:ext uri="{FF2B5EF4-FFF2-40B4-BE49-F238E27FC236}">
                    <a16:creationId xmlns:a16="http://schemas.microsoft.com/office/drawing/2014/main" id="{0FD6FC5C-2326-81D1-3C65-2640C4BB8636}"/>
                  </a:ext>
                </a:extLst>
              </p:cNvPr>
              <p:cNvSpPr>
                <a:spLocks noChangeShapeType="1"/>
              </p:cNvSpPr>
              <p:nvPr/>
            </p:nvSpPr>
            <p:spPr bwMode="auto">
              <a:xfrm rot="-5400000">
                <a:off x="2702" y="3137"/>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52" name="Line 300">
                <a:extLst>
                  <a:ext uri="{FF2B5EF4-FFF2-40B4-BE49-F238E27FC236}">
                    <a16:creationId xmlns:a16="http://schemas.microsoft.com/office/drawing/2014/main" id="{C7A0264F-3D7C-F72A-9597-EE6D8FCE0E97}"/>
                  </a:ext>
                </a:extLst>
              </p:cNvPr>
              <p:cNvSpPr>
                <a:spLocks noChangeShapeType="1"/>
              </p:cNvSpPr>
              <p:nvPr/>
            </p:nvSpPr>
            <p:spPr bwMode="auto">
              <a:xfrm rot="16200000" flipH="1">
                <a:off x="3324" y="2918"/>
                <a:ext cx="149"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53" name="Line 301">
                <a:extLst>
                  <a:ext uri="{FF2B5EF4-FFF2-40B4-BE49-F238E27FC236}">
                    <a16:creationId xmlns:a16="http://schemas.microsoft.com/office/drawing/2014/main" id="{6DFF5DF6-140A-E2F8-7814-3A45759B1442}"/>
                  </a:ext>
                </a:extLst>
              </p:cNvPr>
              <p:cNvSpPr>
                <a:spLocks noChangeShapeType="1"/>
              </p:cNvSpPr>
              <p:nvPr/>
            </p:nvSpPr>
            <p:spPr bwMode="auto">
              <a:xfrm rot="16200000" flipH="1">
                <a:off x="3329" y="1599"/>
                <a:ext cx="138"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54" name="Line 302">
                <a:extLst>
                  <a:ext uri="{FF2B5EF4-FFF2-40B4-BE49-F238E27FC236}">
                    <a16:creationId xmlns:a16="http://schemas.microsoft.com/office/drawing/2014/main" id="{615CFD8A-BFFD-6F29-839F-D375925D802E}"/>
                  </a:ext>
                </a:extLst>
              </p:cNvPr>
              <p:cNvSpPr>
                <a:spLocks noChangeShapeType="1"/>
              </p:cNvSpPr>
              <p:nvPr/>
            </p:nvSpPr>
            <p:spPr bwMode="auto">
              <a:xfrm rot="16200000" flipH="1">
                <a:off x="2425" y="2964"/>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55" name="Line 303">
                <a:extLst>
                  <a:ext uri="{FF2B5EF4-FFF2-40B4-BE49-F238E27FC236}">
                    <a16:creationId xmlns:a16="http://schemas.microsoft.com/office/drawing/2014/main" id="{AE503E19-04A5-A752-9846-58470091E56F}"/>
                  </a:ext>
                </a:extLst>
              </p:cNvPr>
              <p:cNvSpPr>
                <a:spLocks noChangeShapeType="1"/>
              </p:cNvSpPr>
              <p:nvPr/>
            </p:nvSpPr>
            <p:spPr bwMode="auto">
              <a:xfrm rot="16200000" flipH="1">
                <a:off x="3174" y="2964"/>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56" name="Line 304">
                <a:extLst>
                  <a:ext uri="{FF2B5EF4-FFF2-40B4-BE49-F238E27FC236}">
                    <a16:creationId xmlns:a16="http://schemas.microsoft.com/office/drawing/2014/main" id="{B7B062D0-6BE8-6A5C-B1CC-A8BFA555C8E3}"/>
                  </a:ext>
                </a:extLst>
              </p:cNvPr>
              <p:cNvSpPr>
                <a:spLocks noChangeShapeType="1"/>
              </p:cNvSpPr>
              <p:nvPr/>
            </p:nvSpPr>
            <p:spPr bwMode="auto">
              <a:xfrm rot="-5400000" flipH="1" flipV="1">
                <a:off x="2419" y="1427"/>
                <a:ext cx="80"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57" name="Line 305">
                <a:extLst>
                  <a:ext uri="{FF2B5EF4-FFF2-40B4-BE49-F238E27FC236}">
                    <a16:creationId xmlns:a16="http://schemas.microsoft.com/office/drawing/2014/main" id="{DAB02BB3-B3CC-A70F-1FD9-13E22795350B}"/>
                  </a:ext>
                </a:extLst>
              </p:cNvPr>
              <p:cNvSpPr>
                <a:spLocks noChangeShapeType="1"/>
              </p:cNvSpPr>
              <p:nvPr/>
            </p:nvSpPr>
            <p:spPr bwMode="auto">
              <a:xfrm rot="-5400000" flipH="1" flipV="1">
                <a:off x="3168" y="1427"/>
                <a:ext cx="80"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58" name="Line 306">
                <a:extLst>
                  <a:ext uri="{FF2B5EF4-FFF2-40B4-BE49-F238E27FC236}">
                    <a16:creationId xmlns:a16="http://schemas.microsoft.com/office/drawing/2014/main" id="{F857389A-4323-D60C-AA01-D72337A02D51}"/>
                  </a:ext>
                </a:extLst>
              </p:cNvPr>
              <p:cNvSpPr>
                <a:spLocks noChangeShapeType="1"/>
              </p:cNvSpPr>
              <p:nvPr/>
            </p:nvSpPr>
            <p:spPr bwMode="auto">
              <a:xfrm rot="16200000" flipH="1">
                <a:off x="3589" y="2469"/>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59" name="Line 307">
                <a:extLst>
                  <a:ext uri="{FF2B5EF4-FFF2-40B4-BE49-F238E27FC236}">
                    <a16:creationId xmlns:a16="http://schemas.microsoft.com/office/drawing/2014/main" id="{8C4A7981-6117-13E3-0C4D-FBD00315D4FD}"/>
                  </a:ext>
                </a:extLst>
              </p:cNvPr>
              <p:cNvSpPr>
                <a:spLocks noChangeShapeType="1"/>
              </p:cNvSpPr>
              <p:nvPr/>
            </p:nvSpPr>
            <p:spPr bwMode="auto">
              <a:xfrm rot="16200000" flipH="1">
                <a:off x="3588" y="2043"/>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60" name="Line 308">
                <a:extLst>
                  <a:ext uri="{FF2B5EF4-FFF2-40B4-BE49-F238E27FC236}">
                    <a16:creationId xmlns:a16="http://schemas.microsoft.com/office/drawing/2014/main" id="{94582B04-B846-B58C-96D4-C86ADCBBE40B}"/>
                  </a:ext>
                </a:extLst>
              </p:cNvPr>
              <p:cNvSpPr>
                <a:spLocks noChangeShapeType="1"/>
              </p:cNvSpPr>
              <p:nvPr/>
            </p:nvSpPr>
            <p:spPr bwMode="auto">
              <a:xfrm rot="16200000" flipH="1">
                <a:off x="2165" y="1645"/>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61" name="Line 309">
                <a:extLst>
                  <a:ext uri="{FF2B5EF4-FFF2-40B4-BE49-F238E27FC236}">
                    <a16:creationId xmlns:a16="http://schemas.microsoft.com/office/drawing/2014/main" id="{73C8E116-85CB-B591-BDD7-B24D8121BA2C}"/>
                  </a:ext>
                </a:extLst>
              </p:cNvPr>
              <p:cNvSpPr>
                <a:spLocks noChangeShapeType="1"/>
              </p:cNvSpPr>
              <p:nvPr/>
            </p:nvSpPr>
            <p:spPr bwMode="auto">
              <a:xfrm rot="-5400000" flipH="1" flipV="1">
                <a:off x="3421" y="2740"/>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62" name="Line 310">
                <a:extLst>
                  <a:ext uri="{FF2B5EF4-FFF2-40B4-BE49-F238E27FC236}">
                    <a16:creationId xmlns:a16="http://schemas.microsoft.com/office/drawing/2014/main" id="{0A2CBAC3-D085-B11A-3927-21FA0FADAC56}"/>
                  </a:ext>
                </a:extLst>
              </p:cNvPr>
              <p:cNvSpPr>
                <a:spLocks noChangeShapeType="1"/>
              </p:cNvSpPr>
              <p:nvPr/>
            </p:nvSpPr>
            <p:spPr bwMode="auto">
              <a:xfrm rot="16200000" flipH="1">
                <a:off x="3420" y="1645"/>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63" name="Line 311">
                <a:extLst>
                  <a:ext uri="{FF2B5EF4-FFF2-40B4-BE49-F238E27FC236}">
                    <a16:creationId xmlns:a16="http://schemas.microsoft.com/office/drawing/2014/main" id="{6F62D582-4601-0A8B-321C-72092BD1E3AF}"/>
                  </a:ext>
                </a:extLst>
              </p:cNvPr>
              <p:cNvSpPr>
                <a:spLocks noChangeShapeType="1"/>
              </p:cNvSpPr>
              <p:nvPr/>
            </p:nvSpPr>
            <p:spPr bwMode="auto">
              <a:xfrm rot="-5400000" flipH="1" flipV="1">
                <a:off x="2166" y="2740"/>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64" name="Line 312">
                <a:extLst>
                  <a:ext uri="{FF2B5EF4-FFF2-40B4-BE49-F238E27FC236}">
                    <a16:creationId xmlns:a16="http://schemas.microsoft.com/office/drawing/2014/main" id="{0DA1B1A8-6849-3712-E792-2EFCA3153216}"/>
                  </a:ext>
                </a:extLst>
              </p:cNvPr>
              <p:cNvSpPr>
                <a:spLocks noChangeShapeType="1"/>
              </p:cNvSpPr>
              <p:nvPr/>
            </p:nvSpPr>
            <p:spPr bwMode="auto">
              <a:xfrm rot="16200000" flipV="1">
                <a:off x="2038" y="1865"/>
                <a:ext cx="69" cy="13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65" name="Line 313">
                <a:extLst>
                  <a:ext uri="{FF2B5EF4-FFF2-40B4-BE49-F238E27FC236}">
                    <a16:creationId xmlns:a16="http://schemas.microsoft.com/office/drawing/2014/main" id="{DD541E83-4092-E440-0D62-D5BC143D7EC1}"/>
                  </a:ext>
                </a:extLst>
              </p:cNvPr>
              <p:cNvSpPr>
                <a:spLocks noChangeShapeType="1"/>
              </p:cNvSpPr>
              <p:nvPr/>
            </p:nvSpPr>
            <p:spPr bwMode="auto">
              <a:xfrm rot="16200000" flipV="1">
                <a:off x="3558" y="1865"/>
                <a:ext cx="69" cy="13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66" name="Line 314">
                <a:extLst>
                  <a:ext uri="{FF2B5EF4-FFF2-40B4-BE49-F238E27FC236}">
                    <a16:creationId xmlns:a16="http://schemas.microsoft.com/office/drawing/2014/main" id="{42B2E9C5-5ED4-E7E9-48B8-238C230EFF46}"/>
                  </a:ext>
                </a:extLst>
              </p:cNvPr>
              <p:cNvSpPr>
                <a:spLocks noChangeShapeType="1"/>
              </p:cNvSpPr>
              <p:nvPr/>
            </p:nvSpPr>
            <p:spPr bwMode="auto">
              <a:xfrm rot="-5400000" flipH="1" flipV="1">
                <a:off x="2039" y="2510"/>
                <a:ext cx="69" cy="13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67" name="Line 315">
                <a:extLst>
                  <a:ext uri="{FF2B5EF4-FFF2-40B4-BE49-F238E27FC236}">
                    <a16:creationId xmlns:a16="http://schemas.microsoft.com/office/drawing/2014/main" id="{0A68B95D-E2FB-AB87-E2C6-D2A53030115E}"/>
                  </a:ext>
                </a:extLst>
              </p:cNvPr>
              <p:cNvSpPr>
                <a:spLocks noChangeShapeType="1"/>
              </p:cNvSpPr>
              <p:nvPr/>
            </p:nvSpPr>
            <p:spPr bwMode="auto">
              <a:xfrm rot="-5400000" flipH="1" flipV="1">
                <a:off x="3559" y="2510"/>
                <a:ext cx="69" cy="13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68" name="Line 316">
                <a:extLst>
                  <a:ext uri="{FF2B5EF4-FFF2-40B4-BE49-F238E27FC236}">
                    <a16:creationId xmlns:a16="http://schemas.microsoft.com/office/drawing/2014/main" id="{56A195E7-1D0D-B408-06F9-33327DE0F48A}"/>
                  </a:ext>
                </a:extLst>
              </p:cNvPr>
              <p:cNvSpPr>
                <a:spLocks noChangeShapeType="1"/>
              </p:cNvSpPr>
              <p:nvPr/>
            </p:nvSpPr>
            <p:spPr bwMode="auto">
              <a:xfrm rot="-5400000">
                <a:off x="3451" y="2688"/>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69" name="Line 317">
                <a:extLst>
                  <a:ext uri="{FF2B5EF4-FFF2-40B4-BE49-F238E27FC236}">
                    <a16:creationId xmlns:a16="http://schemas.microsoft.com/office/drawing/2014/main" id="{890467C6-64DA-CC81-DB76-457A1189F72E}"/>
                  </a:ext>
                </a:extLst>
              </p:cNvPr>
              <p:cNvSpPr>
                <a:spLocks noChangeShapeType="1"/>
              </p:cNvSpPr>
              <p:nvPr/>
            </p:nvSpPr>
            <p:spPr bwMode="auto">
              <a:xfrm rot="-5400000">
                <a:off x="3450" y="1824"/>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70" name="Line 318">
                <a:extLst>
                  <a:ext uri="{FF2B5EF4-FFF2-40B4-BE49-F238E27FC236}">
                    <a16:creationId xmlns:a16="http://schemas.microsoft.com/office/drawing/2014/main" id="{BE58E222-593E-2FE7-F33D-54B2BED44505}"/>
                  </a:ext>
                </a:extLst>
              </p:cNvPr>
              <p:cNvSpPr>
                <a:spLocks noChangeShapeType="1"/>
              </p:cNvSpPr>
              <p:nvPr/>
            </p:nvSpPr>
            <p:spPr bwMode="auto">
              <a:xfrm rot="-5400000">
                <a:off x="1936" y="2256"/>
                <a:ext cx="138"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71" name="Line 319">
                <a:extLst>
                  <a:ext uri="{FF2B5EF4-FFF2-40B4-BE49-F238E27FC236}">
                    <a16:creationId xmlns:a16="http://schemas.microsoft.com/office/drawing/2014/main" id="{BD4E7368-809B-A53B-9205-830673A0DA50}"/>
                  </a:ext>
                </a:extLst>
              </p:cNvPr>
              <p:cNvSpPr>
                <a:spLocks noChangeShapeType="1"/>
              </p:cNvSpPr>
              <p:nvPr/>
            </p:nvSpPr>
            <p:spPr bwMode="auto">
              <a:xfrm rot="-5400000" flipH="1" flipV="1">
                <a:off x="3047" y="2964"/>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72" name="Line 320">
                <a:extLst>
                  <a:ext uri="{FF2B5EF4-FFF2-40B4-BE49-F238E27FC236}">
                    <a16:creationId xmlns:a16="http://schemas.microsoft.com/office/drawing/2014/main" id="{DB84A32B-2466-AA30-FC04-F8DAA1EE6382}"/>
                  </a:ext>
                </a:extLst>
              </p:cNvPr>
              <p:cNvSpPr>
                <a:spLocks noChangeShapeType="1"/>
              </p:cNvSpPr>
              <p:nvPr/>
            </p:nvSpPr>
            <p:spPr bwMode="auto">
              <a:xfrm rot="-5400000" flipH="1" flipV="1">
                <a:off x="2552" y="2964"/>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73" name="Line 321">
                <a:extLst>
                  <a:ext uri="{FF2B5EF4-FFF2-40B4-BE49-F238E27FC236}">
                    <a16:creationId xmlns:a16="http://schemas.microsoft.com/office/drawing/2014/main" id="{40CDBF89-FBF8-C7CE-356D-6488D2D0A8CD}"/>
                  </a:ext>
                </a:extLst>
              </p:cNvPr>
              <p:cNvSpPr>
                <a:spLocks noChangeShapeType="1"/>
              </p:cNvSpPr>
              <p:nvPr/>
            </p:nvSpPr>
            <p:spPr bwMode="auto">
              <a:xfrm rot="16200000" flipV="1">
                <a:off x="2546" y="1427"/>
                <a:ext cx="80"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74" name="Line 322">
                <a:extLst>
                  <a:ext uri="{FF2B5EF4-FFF2-40B4-BE49-F238E27FC236}">
                    <a16:creationId xmlns:a16="http://schemas.microsoft.com/office/drawing/2014/main" id="{FAD84EFA-04B8-8C79-4A62-8F1648F0E722}"/>
                  </a:ext>
                </a:extLst>
              </p:cNvPr>
              <p:cNvSpPr>
                <a:spLocks noChangeShapeType="1"/>
              </p:cNvSpPr>
              <p:nvPr/>
            </p:nvSpPr>
            <p:spPr bwMode="auto">
              <a:xfrm rot="16200000" flipV="1">
                <a:off x="3041" y="1427"/>
                <a:ext cx="80"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75" name="Line 323">
                <a:extLst>
                  <a:ext uri="{FF2B5EF4-FFF2-40B4-BE49-F238E27FC236}">
                    <a16:creationId xmlns:a16="http://schemas.microsoft.com/office/drawing/2014/main" id="{14417C90-CA12-1187-FDA4-C0A5FC29EF9A}"/>
                  </a:ext>
                </a:extLst>
              </p:cNvPr>
              <p:cNvSpPr>
                <a:spLocks noChangeShapeType="1"/>
              </p:cNvSpPr>
              <p:nvPr/>
            </p:nvSpPr>
            <p:spPr bwMode="auto">
              <a:xfrm rot="16200000" flipH="1">
                <a:off x="2322" y="2918"/>
                <a:ext cx="149"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76" name="Line 324">
                <a:extLst>
                  <a:ext uri="{FF2B5EF4-FFF2-40B4-BE49-F238E27FC236}">
                    <a16:creationId xmlns:a16="http://schemas.microsoft.com/office/drawing/2014/main" id="{C1AB3908-65A5-AE17-C3DE-C328B8332772}"/>
                  </a:ext>
                </a:extLst>
              </p:cNvPr>
              <p:cNvSpPr>
                <a:spLocks noChangeShapeType="1"/>
              </p:cNvSpPr>
              <p:nvPr/>
            </p:nvSpPr>
            <p:spPr bwMode="auto">
              <a:xfrm rot="16200000" flipH="1">
                <a:off x="2327" y="1599"/>
                <a:ext cx="138"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77" name="Line 325">
                <a:extLst>
                  <a:ext uri="{FF2B5EF4-FFF2-40B4-BE49-F238E27FC236}">
                    <a16:creationId xmlns:a16="http://schemas.microsoft.com/office/drawing/2014/main" id="{88534D19-12CC-7BA8-C731-40E194C1B6D1}"/>
                  </a:ext>
                </a:extLst>
              </p:cNvPr>
              <p:cNvSpPr>
                <a:spLocks noChangeShapeType="1"/>
              </p:cNvSpPr>
              <p:nvPr/>
            </p:nvSpPr>
            <p:spPr bwMode="auto">
              <a:xfrm rot="16200000" flipH="1">
                <a:off x="2678" y="2965"/>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78" name="Line 326">
                <a:extLst>
                  <a:ext uri="{FF2B5EF4-FFF2-40B4-BE49-F238E27FC236}">
                    <a16:creationId xmlns:a16="http://schemas.microsoft.com/office/drawing/2014/main" id="{2CC927D1-25C0-98C1-027B-8ED98BFEE5FB}"/>
                  </a:ext>
                </a:extLst>
              </p:cNvPr>
              <p:cNvSpPr>
                <a:spLocks noChangeShapeType="1"/>
              </p:cNvSpPr>
              <p:nvPr/>
            </p:nvSpPr>
            <p:spPr bwMode="auto">
              <a:xfrm rot="16200000" flipH="1">
                <a:off x="2920" y="2965"/>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79" name="Line 327">
                <a:extLst>
                  <a:ext uri="{FF2B5EF4-FFF2-40B4-BE49-F238E27FC236}">
                    <a16:creationId xmlns:a16="http://schemas.microsoft.com/office/drawing/2014/main" id="{5CAE0F96-C462-CF22-5336-D30FA54FA50C}"/>
                  </a:ext>
                </a:extLst>
              </p:cNvPr>
              <p:cNvSpPr>
                <a:spLocks noChangeShapeType="1"/>
              </p:cNvSpPr>
              <p:nvPr/>
            </p:nvSpPr>
            <p:spPr bwMode="auto">
              <a:xfrm rot="-5400000" flipH="1" flipV="1">
                <a:off x="2672" y="1428"/>
                <a:ext cx="80"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80" name="Line 328">
                <a:extLst>
                  <a:ext uri="{FF2B5EF4-FFF2-40B4-BE49-F238E27FC236}">
                    <a16:creationId xmlns:a16="http://schemas.microsoft.com/office/drawing/2014/main" id="{B040E0E6-C3BD-C030-0381-AC60AF443B5B}"/>
                  </a:ext>
                </a:extLst>
              </p:cNvPr>
              <p:cNvSpPr>
                <a:spLocks noChangeShapeType="1"/>
              </p:cNvSpPr>
              <p:nvPr/>
            </p:nvSpPr>
            <p:spPr bwMode="auto">
              <a:xfrm rot="-5400000" flipH="1" flipV="1">
                <a:off x="2914" y="1428"/>
                <a:ext cx="80"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81" name="Line 329">
                <a:extLst>
                  <a:ext uri="{FF2B5EF4-FFF2-40B4-BE49-F238E27FC236}">
                    <a16:creationId xmlns:a16="http://schemas.microsoft.com/office/drawing/2014/main" id="{5753242B-C4A4-80BF-9474-8A92DC1AEAC3}"/>
                  </a:ext>
                </a:extLst>
              </p:cNvPr>
              <p:cNvSpPr>
                <a:spLocks noChangeShapeType="1"/>
              </p:cNvSpPr>
              <p:nvPr/>
            </p:nvSpPr>
            <p:spPr bwMode="auto">
              <a:xfrm rot="-5400000" flipH="1" flipV="1">
                <a:off x="2799" y="2970"/>
                <a:ext cx="69" cy="11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82" name="Line 330">
                <a:extLst>
                  <a:ext uri="{FF2B5EF4-FFF2-40B4-BE49-F238E27FC236}">
                    <a16:creationId xmlns:a16="http://schemas.microsoft.com/office/drawing/2014/main" id="{9A5ABC61-5BF0-27D3-BC35-6C2E7F94235B}"/>
                  </a:ext>
                </a:extLst>
              </p:cNvPr>
              <p:cNvSpPr>
                <a:spLocks noChangeShapeType="1"/>
              </p:cNvSpPr>
              <p:nvPr/>
            </p:nvSpPr>
            <p:spPr bwMode="auto">
              <a:xfrm rot="16200000" flipV="1">
                <a:off x="2793" y="1433"/>
                <a:ext cx="80" cy="11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83" name="Line 331">
                <a:extLst>
                  <a:ext uri="{FF2B5EF4-FFF2-40B4-BE49-F238E27FC236}">
                    <a16:creationId xmlns:a16="http://schemas.microsoft.com/office/drawing/2014/main" id="{ADD8DBE6-C67C-F01D-B4BB-9FCA1F58E825}"/>
                  </a:ext>
                </a:extLst>
              </p:cNvPr>
              <p:cNvSpPr>
                <a:spLocks noChangeShapeType="1"/>
              </p:cNvSpPr>
              <p:nvPr/>
            </p:nvSpPr>
            <p:spPr bwMode="auto">
              <a:xfrm rot="16200000" flipV="1">
                <a:off x="3559" y="2291"/>
                <a:ext cx="69" cy="13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84" name="Line 332">
                <a:extLst>
                  <a:ext uri="{FF2B5EF4-FFF2-40B4-BE49-F238E27FC236}">
                    <a16:creationId xmlns:a16="http://schemas.microsoft.com/office/drawing/2014/main" id="{5AA7F269-0F5E-183E-CF9D-78E5E598AE08}"/>
                  </a:ext>
                </a:extLst>
              </p:cNvPr>
              <p:cNvSpPr>
                <a:spLocks noChangeShapeType="1"/>
              </p:cNvSpPr>
              <p:nvPr/>
            </p:nvSpPr>
            <p:spPr bwMode="auto">
              <a:xfrm rot="16200000" flipV="1">
                <a:off x="2039" y="2291"/>
                <a:ext cx="69" cy="13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85" name="Line 333">
                <a:extLst>
                  <a:ext uri="{FF2B5EF4-FFF2-40B4-BE49-F238E27FC236}">
                    <a16:creationId xmlns:a16="http://schemas.microsoft.com/office/drawing/2014/main" id="{404ADD98-E7DB-E21A-A065-31CB5B494D6A}"/>
                  </a:ext>
                </a:extLst>
              </p:cNvPr>
              <p:cNvSpPr>
                <a:spLocks noChangeShapeType="1"/>
              </p:cNvSpPr>
              <p:nvPr/>
            </p:nvSpPr>
            <p:spPr bwMode="auto">
              <a:xfrm rot="-5400000" flipH="1" flipV="1">
                <a:off x="2038" y="2084"/>
                <a:ext cx="69" cy="13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86" name="Line 334">
                <a:extLst>
                  <a:ext uri="{FF2B5EF4-FFF2-40B4-BE49-F238E27FC236}">
                    <a16:creationId xmlns:a16="http://schemas.microsoft.com/office/drawing/2014/main" id="{23C55CFD-7F0A-4C1E-FAF2-19113E69AF39}"/>
                  </a:ext>
                </a:extLst>
              </p:cNvPr>
              <p:cNvSpPr>
                <a:spLocks noChangeShapeType="1"/>
              </p:cNvSpPr>
              <p:nvPr/>
            </p:nvSpPr>
            <p:spPr bwMode="auto">
              <a:xfrm rot="-5400000" flipH="1" flipV="1">
                <a:off x="3558" y="2084"/>
                <a:ext cx="69" cy="138"/>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87" name="Line 335">
                <a:extLst>
                  <a:ext uri="{FF2B5EF4-FFF2-40B4-BE49-F238E27FC236}">
                    <a16:creationId xmlns:a16="http://schemas.microsoft.com/office/drawing/2014/main" id="{088B459C-FDA0-91A9-D979-ECCE61F13E00}"/>
                  </a:ext>
                </a:extLst>
              </p:cNvPr>
              <p:cNvSpPr>
                <a:spLocks noChangeShapeType="1"/>
              </p:cNvSpPr>
              <p:nvPr/>
            </p:nvSpPr>
            <p:spPr bwMode="auto">
              <a:xfrm rot="16200000" flipV="1">
                <a:off x="2292" y="2741"/>
                <a:ext cx="81"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88" name="Line 336">
                <a:extLst>
                  <a:ext uri="{FF2B5EF4-FFF2-40B4-BE49-F238E27FC236}">
                    <a16:creationId xmlns:a16="http://schemas.microsoft.com/office/drawing/2014/main" id="{58E35B77-29C7-950E-0895-83272ED8A933}"/>
                  </a:ext>
                </a:extLst>
              </p:cNvPr>
              <p:cNvSpPr>
                <a:spLocks noChangeShapeType="1"/>
              </p:cNvSpPr>
              <p:nvPr/>
            </p:nvSpPr>
            <p:spPr bwMode="auto">
              <a:xfrm rot="-5400000" flipH="1" flipV="1">
                <a:off x="2291" y="1646"/>
                <a:ext cx="81"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89" name="Line 337">
                <a:extLst>
                  <a:ext uri="{FF2B5EF4-FFF2-40B4-BE49-F238E27FC236}">
                    <a16:creationId xmlns:a16="http://schemas.microsoft.com/office/drawing/2014/main" id="{50F5C991-A103-B135-999D-6230F7A6D5C2}"/>
                  </a:ext>
                </a:extLst>
              </p:cNvPr>
              <p:cNvSpPr>
                <a:spLocks noChangeShapeType="1"/>
              </p:cNvSpPr>
              <p:nvPr/>
            </p:nvSpPr>
            <p:spPr bwMode="auto">
              <a:xfrm rot="16200000" flipV="1">
                <a:off x="3294" y="2741"/>
                <a:ext cx="81"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90" name="Line 338">
                <a:extLst>
                  <a:ext uri="{FF2B5EF4-FFF2-40B4-BE49-F238E27FC236}">
                    <a16:creationId xmlns:a16="http://schemas.microsoft.com/office/drawing/2014/main" id="{228E60E1-068B-04D6-C2BE-83C97FFBA3B7}"/>
                  </a:ext>
                </a:extLst>
              </p:cNvPr>
              <p:cNvSpPr>
                <a:spLocks noChangeShapeType="1"/>
              </p:cNvSpPr>
              <p:nvPr/>
            </p:nvSpPr>
            <p:spPr bwMode="auto">
              <a:xfrm rot="-5400000" flipH="1" flipV="1">
                <a:off x="3293" y="1646"/>
                <a:ext cx="81"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91" name="Line 339">
                <a:extLst>
                  <a:ext uri="{FF2B5EF4-FFF2-40B4-BE49-F238E27FC236}">
                    <a16:creationId xmlns:a16="http://schemas.microsoft.com/office/drawing/2014/main" id="{083F9FD2-6CC2-6DC3-1C85-918D1A672155}"/>
                  </a:ext>
                </a:extLst>
              </p:cNvPr>
              <p:cNvSpPr>
                <a:spLocks noChangeShapeType="1"/>
              </p:cNvSpPr>
              <p:nvPr/>
            </p:nvSpPr>
            <p:spPr bwMode="auto">
              <a:xfrm rot="16200000" flipH="1">
                <a:off x="3071" y="2918"/>
                <a:ext cx="149"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92" name="Line 340">
                <a:extLst>
                  <a:ext uri="{FF2B5EF4-FFF2-40B4-BE49-F238E27FC236}">
                    <a16:creationId xmlns:a16="http://schemas.microsoft.com/office/drawing/2014/main" id="{33AC8648-FF9B-710C-DCB4-69501A906B7F}"/>
                  </a:ext>
                </a:extLst>
              </p:cNvPr>
              <p:cNvSpPr>
                <a:spLocks noChangeShapeType="1"/>
              </p:cNvSpPr>
              <p:nvPr/>
            </p:nvSpPr>
            <p:spPr bwMode="auto">
              <a:xfrm rot="16200000" flipH="1">
                <a:off x="2069" y="2469"/>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93" name="Line 341">
                <a:extLst>
                  <a:ext uri="{FF2B5EF4-FFF2-40B4-BE49-F238E27FC236}">
                    <a16:creationId xmlns:a16="http://schemas.microsoft.com/office/drawing/2014/main" id="{593E2683-FC9B-9243-64B5-617D5C8908C4}"/>
                  </a:ext>
                </a:extLst>
              </p:cNvPr>
              <p:cNvSpPr>
                <a:spLocks noChangeShapeType="1"/>
              </p:cNvSpPr>
              <p:nvPr/>
            </p:nvSpPr>
            <p:spPr bwMode="auto">
              <a:xfrm rot="16200000" flipH="1">
                <a:off x="2068" y="2043"/>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94" name="Line 342">
                <a:extLst>
                  <a:ext uri="{FF2B5EF4-FFF2-40B4-BE49-F238E27FC236}">
                    <a16:creationId xmlns:a16="http://schemas.microsoft.com/office/drawing/2014/main" id="{1AB143F4-DA06-3725-982B-0A17937BBF08}"/>
                  </a:ext>
                </a:extLst>
              </p:cNvPr>
              <p:cNvSpPr>
                <a:spLocks noChangeShapeType="1"/>
              </p:cNvSpPr>
              <p:nvPr/>
            </p:nvSpPr>
            <p:spPr bwMode="auto">
              <a:xfrm rot="16200000" flipH="1">
                <a:off x="3076" y="1599"/>
                <a:ext cx="138"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95" name="Line 343">
                <a:extLst>
                  <a:ext uri="{FF2B5EF4-FFF2-40B4-BE49-F238E27FC236}">
                    <a16:creationId xmlns:a16="http://schemas.microsoft.com/office/drawing/2014/main" id="{A28CC2C1-FA28-5C7C-C177-B47BB1BADCB5}"/>
                  </a:ext>
                </a:extLst>
              </p:cNvPr>
              <p:cNvSpPr>
                <a:spLocks noChangeShapeType="1"/>
              </p:cNvSpPr>
              <p:nvPr/>
            </p:nvSpPr>
            <p:spPr bwMode="auto">
              <a:xfrm rot="-5400000">
                <a:off x="2195" y="1824"/>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96" name="Line 344">
                <a:extLst>
                  <a:ext uri="{FF2B5EF4-FFF2-40B4-BE49-F238E27FC236}">
                    <a16:creationId xmlns:a16="http://schemas.microsoft.com/office/drawing/2014/main" id="{6249BE4F-CB2A-90AA-5432-0B42BED7C22B}"/>
                  </a:ext>
                </a:extLst>
              </p:cNvPr>
              <p:cNvSpPr>
                <a:spLocks noChangeShapeType="1"/>
              </p:cNvSpPr>
              <p:nvPr/>
            </p:nvSpPr>
            <p:spPr bwMode="auto">
              <a:xfrm rot="-5400000">
                <a:off x="2196" y="2688"/>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97" name="Line 345">
                <a:extLst>
                  <a:ext uri="{FF2B5EF4-FFF2-40B4-BE49-F238E27FC236}">
                    <a16:creationId xmlns:a16="http://schemas.microsoft.com/office/drawing/2014/main" id="{A409E4CA-CB47-B39A-3A69-414605A65E45}"/>
                  </a:ext>
                </a:extLst>
              </p:cNvPr>
              <p:cNvSpPr>
                <a:spLocks noChangeShapeType="1"/>
              </p:cNvSpPr>
              <p:nvPr/>
            </p:nvSpPr>
            <p:spPr bwMode="auto">
              <a:xfrm rot="-5400000" flipH="1" flipV="1">
                <a:off x="3426" y="1870"/>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98" name="Line 346">
                <a:extLst>
                  <a:ext uri="{FF2B5EF4-FFF2-40B4-BE49-F238E27FC236}">
                    <a16:creationId xmlns:a16="http://schemas.microsoft.com/office/drawing/2014/main" id="{80137D74-EB34-AEC5-6AA7-9FF81F3F5669}"/>
                  </a:ext>
                </a:extLst>
              </p:cNvPr>
              <p:cNvSpPr>
                <a:spLocks noChangeShapeType="1"/>
              </p:cNvSpPr>
              <p:nvPr/>
            </p:nvSpPr>
            <p:spPr bwMode="auto">
              <a:xfrm rot="-5400000" flipH="1" flipV="1">
                <a:off x="2171" y="1870"/>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699" name="Line 347">
                <a:extLst>
                  <a:ext uri="{FF2B5EF4-FFF2-40B4-BE49-F238E27FC236}">
                    <a16:creationId xmlns:a16="http://schemas.microsoft.com/office/drawing/2014/main" id="{D3AF719E-FD1D-D8D2-5FC0-F526E7D16407}"/>
                  </a:ext>
                </a:extLst>
              </p:cNvPr>
              <p:cNvSpPr>
                <a:spLocks noChangeShapeType="1"/>
              </p:cNvSpPr>
              <p:nvPr/>
            </p:nvSpPr>
            <p:spPr bwMode="auto">
              <a:xfrm rot="16200000" flipH="1">
                <a:off x="2172" y="2515"/>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00" name="Line 348">
                <a:extLst>
                  <a:ext uri="{FF2B5EF4-FFF2-40B4-BE49-F238E27FC236}">
                    <a16:creationId xmlns:a16="http://schemas.microsoft.com/office/drawing/2014/main" id="{76830332-F2AC-FE7C-0982-9DCBB86AF190}"/>
                  </a:ext>
                </a:extLst>
              </p:cNvPr>
              <p:cNvSpPr>
                <a:spLocks noChangeShapeType="1"/>
              </p:cNvSpPr>
              <p:nvPr/>
            </p:nvSpPr>
            <p:spPr bwMode="auto">
              <a:xfrm rot="16200000" flipH="1">
                <a:off x="3427" y="2515"/>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01" name="Line 349">
                <a:extLst>
                  <a:ext uri="{FF2B5EF4-FFF2-40B4-BE49-F238E27FC236}">
                    <a16:creationId xmlns:a16="http://schemas.microsoft.com/office/drawing/2014/main" id="{12AAC8F2-4D7D-C0C0-701B-FCAD61E8D4EB}"/>
                  </a:ext>
                </a:extLst>
              </p:cNvPr>
              <p:cNvSpPr>
                <a:spLocks noChangeShapeType="1"/>
              </p:cNvSpPr>
              <p:nvPr/>
            </p:nvSpPr>
            <p:spPr bwMode="auto">
              <a:xfrm rot="-5400000">
                <a:off x="3456" y="2256"/>
                <a:ext cx="138"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02" name="Line 350">
                <a:extLst>
                  <a:ext uri="{FF2B5EF4-FFF2-40B4-BE49-F238E27FC236}">
                    <a16:creationId xmlns:a16="http://schemas.microsoft.com/office/drawing/2014/main" id="{86DE7839-0B32-037A-7534-BD0BA0374658}"/>
                  </a:ext>
                </a:extLst>
              </p:cNvPr>
              <p:cNvSpPr>
                <a:spLocks noChangeShapeType="1"/>
              </p:cNvSpPr>
              <p:nvPr/>
            </p:nvSpPr>
            <p:spPr bwMode="auto">
              <a:xfrm rot="16200000" flipH="1">
                <a:off x="2576" y="2918"/>
                <a:ext cx="149"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03" name="Line 351">
                <a:extLst>
                  <a:ext uri="{FF2B5EF4-FFF2-40B4-BE49-F238E27FC236}">
                    <a16:creationId xmlns:a16="http://schemas.microsoft.com/office/drawing/2014/main" id="{8263E8A2-C08C-F156-199A-9C0F109F3604}"/>
                  </a:ext>
                </a:extLst>
              </p:cNvPr>
              <p:cNvSpPr>
                <a:spLocks noChangeShapeType="1"/>
              </p:cNvSpPr>
              <p:nvPr/>
            </p:nvSpPr>
            <p:spPr bwMode="auto">
              <a:xfrm rot="16200000" flipH="1">
                <a:off x="2581" y="1599"/>
                <a:ext cx="138"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04" name="Line 352">
                <a:extLst>
                  <a:ext uri="{FF2B5EF4-FFF2-40B4-BE49-F238E27FC236}">
                    <a16:creationId xmlns:a16="http://schemas.microsoft.com/office/drawing/2014/main" id="{1C21948D-4B69-952C-286C-3E90D25DE3CA}"/>
                  </a:ext>
                </a:extLst>
              </p:cNvPr>
              <p:cNvSpPr>
                <a:spLocks noChangeShapeType="1"/>
              </p:cNvSpPr>
              <p:nvPr/>
            </p:nvSpPr>
            <p:spPr bwMode="auto">
              <a:xfrm rot="16200000" flipH="1">
                <a:off x="2418" y="1645"/>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05" name="Line 353">
                <a:extLst>
                  <a:ext uri="{FF2B5EF4-FFF2-40B4-BE49-F238E27FC236}">
                    <a16:creationId xmlns:a16="http://schemas.microsoft.com/office/drawing/2014/main" id="{D68B2C41-1C58-2E5D-928A-9BC29C809553}"/>
                  </a:ext>
                </a:extLst>
              </p:cNvPr>
              <p:cNvSpPr>
                <a:spLocks noChangeShapeType="1"/>
              </p:cNvSpPr>
              <p:nvPr/>
            </p:nvSpPr>
            <p:spPr bwMode="auto">
              <a:xfrm rot="-5400000" flipH="1" flipV="1">
                <a:off x="2419" y="2740"/>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06" name="Line 354">
                <a:extLst>
                  <a:ext uri="{FF2B5EF4-FFF2-40B4-BE49-F238E27FC236}">
                    <a16:creationId xmlns:a16="http://schemas.microsoft.com/office/drawing/2014/main" id="{35427E4D-74D6-DC53-4EB2-13A52CCE0B11}"/>
                  </a:ext>
                </a:extLst>
              </p:cNvPr>
              <p:cNvSpPr>
                <a:spLocks noChangeShapeType="1"/>
              </p:cNvSpPr>
              <p:nvPr/>
            </p:nvSpPr>
            <p:spPr bwMode="auto">
              <a:xfrm rot="16200000" flipH="1">
                <a:off x="3167" y="1645"/>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07" name="Line 355">
                <a:extLst>
                  <a:ext uri="{FF2B5EF4-FFF2-40B4-BE49-F238E27FC236}">
                    <a16:creationId xmlns:a16="http://schemas.microsoft.com/office/drawing/2014/main" id="{5A54E07A-D6B4-0CBC-F2D2-ADE07D646274}"/>
                  </a:ext>
                </a:extLst>
              </p:cNvPr>
              <p:cNvSpPr>
                <a:spLocks noChangeShapeType="1"/>
              </p:cNvSpPr>
              <p:nvPr/>
            </p:nvSpPr>
            <p:spPr bwMode="auto">
              <a:xfrm rot="-5400000" flipH="1" flipV="1">
                <a:off x="3168" y="2740"/>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08" name="Line 356">
                <a:extLst>
                  <a:ext uri="{FF2B5EF4-FFF2-40B4-BE49-F238E27FC236}">
                    <a16:creationId xmlns:a16="http://schemas.microsoft.com/office/drawing/2014/main" id="{E0E85673-5954-113B-63A1-5F7EC16C9231}"/>
                  </a:ext>
                </a:extLst>
              </p:cNvPr>
              <p:cNvSpPr>
                <a:spLocks noChangeShapeType="1"/>
              </p:cNvSpPr>
              <p:nvPr/>
            </p:nvSpPr>
            <p:spPr bwMode="auto">
              <a:xfrm rot="16200000" flipH="1">
                <a:off x="2818" y="2918"/>
                <a:ext cx="149"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09" name="Line 357">
                <a:extLst>
                  <a:ext uri="{FF2B5EF4-FFF2-40B4-BE49-F238E27FC236}">
                    <a16:creationId xmlns:a16="http://schemas.microsoft.com/office/drawing/2014/main" id="{FCB7A0F0-BEA6-5FDB-6FD9-72AC371BFC4F}"/>
                  </a:ext>
                </a:extLst>
              </p:cNvPr>
              <p:cNvSpPr>
                <a:spLocks noChangeShapeType="1"/>
              </p:cNvSpPr>
              <p:nvPr/>
            </p:nvSpPr>
            <p:spPr bwMode="auto">
              <a:xfrm rot="16200000" flipH="1">
                <a:off x="2823" y="1599"/>
                <a:ext cx="138"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10" name="Line 358">
                <a:extLst>
                  <a:ext uri="{FF2B5EF4-FFF2-40B4-BE49-F238E27FC236}">
                    <a16:creationId xmlns:a16="http://schemas.microsoft.com/office/drawing/2014/main" id="{797A5F64-0186-58D8-0241-CA087A9C61DD}"/>
                  </a:ext>
                </a:extLst>
              </p:cNvPr>
              <p:cNvSpPr>
                <a:spLocks noChangeShapeType="1"/>
              </p:cNvSpPr>
              <p:nvPr/>
            </p:nvSpPr>
            <p:spPr bwMode="auto">
              <a:xfrm rot="-5400000" flipH="1" flipV="1">
                <a:off x="2172" y="2296"/>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11" name="Line 359">
                <a:extLst>
                  <a:ext uri="{FF2B5EF4-FFF2-40B4-BE49-F238E27FC236}">
                    <a16:creationId xmlns:a16="http://schemas.microsoft.com/office/drawing/2014/main" id="{72302CE2-9798-83E9-0B51-D96F0FCAB522}"/>
                  </a:ext>
                </a:extLst>
              </p:cNvPr>
              <p:cNvSpPr>
                <a:spLocks noChangeShapeType="1"/>
              </p:cNvSpPr>
              <p:nvPr/>
            </p:nvSpPr>
            <p:spPr bwMode="auto">
              <a:xfrm rot="-5400000" flipH="1" flipV="1">
                <a:off x="3427" y="2296"/>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12" name="Line 360">
                <a:extLst>
                  <a:ext uri="{FF2B5EF4-FFF2-40B4-BE49-F238E27FC236}">
                    <a16:creationId xmlns:a16="http://schemas.microsoft.com/office/drawing/2014/main" id="{B8677EB8-973B-CFEC-5F72-3612DF2BE8F3}"/>
                  </a:ext>
                </a:extLst>
              </p:cNvPr>
              <p:cNvSpPr>
                <a:spLocks noChangeShapeType="1"/>
              </p:cNvSpPr>
              <p:nvPr/>
            </p:nvSpPr>
            <p:spPr bwMode="auto">
              <a:xfrm rot="16200000" flipH="1">
                <a:off x="2171" y="2089"/>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13" name="Line 361">
                <a:extLst>
                  <a:ext uri="{FF2B5EF4-FFF2-40B4-BE49-F238E27FC236}">
                    <a16:creationId xmlns:a16="http://schemas.microsoft.com/office/drawing/2014/main" id="{F72E7FBE-D6CC-E01E-2D70-676B40E12B7B}"/>
                  </a:ext>
                </a:extLst>
              </p:cNvPr>
              <p:cNvSpPr>
                <a:spLocks noChangeShapeType="1"/>
              </p:cNvSpPr>
              <p:nvPr/>
            </p:nvSpPr>
            <p:spPr bwMode="auto">
              <a:xfrm rot="16200000" flipH="1">
                <a:off x="3426" y="2089"/>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14" name="Line 362">
                <a:extLst>
                  <a:ext uri="{FF2B5EF4-FFF2-40B4-BE49-F238E27FC236}">
                    <a16:creationId xmlns:a16="http://schemas.microsoft.com/office/drawing/2014/main" id="{B858B8EC-A7E7-A6F3-056A-ED6FC1E4C486}"/>
                  </a:ext>
                </a:extLst>
              </p:cNvPr>
              <p:cNvSpPr>
                <a:spLocks noChangeShapeType="1"/>
              </p:cNvSpPr>
              <p:nvPr/>
            </p:nvSpPr>
            <p:spPr bwMode="auto">
              <a:xfrm rot="-5400000">
                <a:off x="3197" y="1824"/>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15" name="Line 363">
                <a:extLst>
                  <a:ext uri="{FF2B5EF4-FFF2-40B4-BE49-F238E27FC236}">
                    <a16:creationId xmlns:a16="http://schemas.microsoft.com/office/drawing/2014/main" id="{325BC77A-6E43-678D-04B8-CB9F806B30D5}"/>
                  </a:ext>
                </a:extLst>
              </p:cNvPr>
              <p:cNvSpPr>
                <a:spLocks noChangeShapeType="1"/>
              </p:cNvSpPr>
              <p:nvPr/>
            </p:nvSpPr>
            <p:spPr bwMode="auto">
              <a:xfrm rot="-5400000">
                <a:off x="3198" y="2688"/>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16" name="Line 364">
                <a:extLst>
                  <a:ext uri="{FF2B5EF4-FFF2-40B4-BE49-F238E27FC236}">
                    <a16:creationId xmlns:a16="http://schemas.microsoft.com/office/drawing/2014/main" id="{F13E8E48-C43B-88AE-B2F8-3834B6E3A5EA}"/>
                  </a:ext>
                </a:extLst>
              </p:cNvPr>
              <p:cNvSpPr>
                <a:spLocks noChangeShapeType="1"/>
              </p:cNvSpPr>
              <p:nvPr/>
            </p:nvSpPr>
            <p:spPr bwMode="auto">
              <a:xfrm rot="16200000" flipH="1">
                <a:off x="3324" y="2469"/>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17" name="Line 365">
                <a:extLst>
                  <a:ext uri="{FF2B5EF4-FFF2-40B4-BE49-F238E27FC236}">
                    <a16:creationId xmlns:a16="http://schemas.microsoft.com/office/drawing/2014/main" id="{0C323109-1287-E025-AEB7-2DC56B675B4A}"/>
                  </a:ext>
                </a:extLst>
              </p:cNvPr>
              <p:cNvSpPr>
                <a:spLocks noChangeShapeType="1"/>
              </p:cNvSpPr>
              <p:nvPr/>
            </p:nvSpPr>
            <p:spPr bwMode="auto">
              <a:xfrm rot="16200000" flipH="1">
                <a:off x="3323" y="2043"/>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18" name="Line 366">
                <a:extLst>
                  <a:ext uri="{FF2B5EF4-FFF2-40B4-BE49-F238E27FC236}">
                    <a16:creationId xmlns:a16="http://schemas.microsoft.com/office/drawing/2014/main" id="{8C297F62-E15D-4B3E-CDD6-F372DEF89F48}"/>
                  </a:ext>
                </a:extLst>
              </p:cNvPr>
              <p:cNvSpPr>
                <a:spLocks noChangeShapeType="1"/>
              </p:cNvSpPr>
              <p:nvPr/>
            </p:nvSpPr>
            <p:spPr bwMode="auto">
              <a:xfrm rot="-5400000" flipH="1" flipV="1">
                <a:off x="2545" y="1645"/>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19" name="Line 367">
                <a:extLst>
                  <a:ext uri="{FF2B5EF4-FFF2-40B4-BE49-F238E27FC236}">
                    <a16:creationId xmlns:a16="http://schemas.microsoft.com/office/drawing/2014/main" id="{8CD7FC05-3ECD-559C-266E-7F4EAE5D7656}"/>
                  </a:ext>
                </a:extLst>
              </p:cNvPr>
              <p:cNvSpPr>
                <a:spLocks noChangeShapeType="1"/>
              </p:cNvSpPr>
              <p:nvPr/>
            </p:nvSpPr>
            <p:spPr bwMode="auto">
              <a:xfrm rot="16200000" flipV="1">
                <a:off x="2546" y="2740"/>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20" name="Line 368">
                <a:extLst>
                  <a:ext uri="{FF2B5EF4-FFF2-40B4-BE49-F238E27FC236}">
                    <a16:creationId xmlns:a16="http://schemas.microsoft.com/office/drawing/2014/main" id="{17FB5E93-5F60-2FBE-2956-845D85B36B3D}"/>
                  </a:ext>
                </a:extLst>
              </p:cNvPr>
              <p:cNvSpPr>
                <a:spLocks noChangeShapeType="1"/>
              </p:cNvSpPr>
              <p:nvPr/>
            </p:nvSpPr>
            <p:spPr bwMode="auto">
              <a:xfrm rot="-5400000" flipH="1" flipV="1">
                <a:off x="3040" y="1645"/>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21" name="Line 369">
                <a:extLst>
                  <a:ext uri="{FF2B5EF4-FFF2-40B4-BE49-F238E27FC236}">
                    <a16:creationId xmlns:a16="http://schemas.microsoft.com/office/drawing/2014/main" id="{59863203-B43B-1484-471A-912CBD87E178}"/>
                  </a:ext>
                </a:extLst>
              </p:cNvPr>
              <p:cNvSpPr>
                <a:spLocks noChangeShapeType="1"/>
              </p:cNvSpPr>
              <p:nvPr/>
            </p:nvSpPr>
            <p:spPr bwMode="auto">
              <a:xfrm rot="16200000" flipV="1">
                <a:off x="3041" y="2740"/>
                <a:ext cx="81"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22" name="Line 370">
                <a:extLst>
                  <a:ext uri="{FF2B5EF4-FFF2-40B4-BE49-F238E27FC236}">
                    <a16:creationId xmlns:a16="http://schemas.microsoft.com/office/drawing/2014/main" id="{727F55A6-B0C4-641F-56DC-7D339A2DA66F}"/>
                  </a:ext>
                </a:extLst>
              </p:cNvPr>
              <p:cNvSpPr>
                <a:spLocks noChangeShapeType="1"/>
              </p:cNvSpPr>
              <p:nvPr/>
            </p:nvSpPr>
            <p:spPr bwMode="auto">
              <a:xfrm rot="16200000" flipV="1">
                <a:off x="3299" y="1871"/>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23" name="Line 371">
                <a:extLst>
                  <a:ext uri="{FF2B5EF4-FFF2-40B4-BE49-F238E27FC236}">
                    <a16:creationId xmlns:a16="http://schemas.microsoft.com/office/drawing/2014/main" id="{3CFA4286-DC25-D5D9-19AC-8974B5E342CA}"/>
                  </a:ext>
                </a:extLst>
              </p:cNvPr>
              <p:cNvSpPr>
                <a:spLocks noChangeShapeType="1"/>
              </p:cNvSpPr>
              <p:nvPr/>
            </p:nvSpPr>
            <p:spPr bwMode="auto">
              <a:xfrm rot="-5400000" flipH="1" flipV="1">
                <a:off x="3300" y="2516"/>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24" name="Line 372">
                <a:extLst>
                  <a:ext uri="{FF2B5EF4-FFF2-40B4-BE49-F238E27FC236}">
                    <a16:creationId xmlns:a16="http://schemas.microsoft.com/office/drawing/2014/main" id="{8874BA6C-669B-BC9A-B570-25B71CA09E2F}"/>
                  </a:ext>
                </a:extLst>
              </p:cNvPr>
              <p:cNvSpPr>
                <a:spLocks noChangeShapeType="1"/>
              </p:cNvSpPr>
              <p:nvPr/>
            </p:nvSpPr>
            <p:spPr bwMode="auto">
              <a:xfrm rot="-5400000" flipH="1" flipV="1">
                <a:off x="2298" y="2516"/>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25" name="Line 373">
                <a:extLst>
                  <a:ext uri="{FF2B5EF4-FFF2-40B4-BE49-F238E27FC236}">
                    <a16:creationId xmlns:a16="http://schemas.microsoft.com/office/drawing/2014/main" id="{2F0C9D2E-AF94-17A3-C529-9E5AAD0020F9}"/>
                  </a:ext>
                </a:extLst>
              </p:cNvPr>
              <p:cNvSpPr>
                <a:spLocks noChangeShapeType="1"/>
              </p:cNvSpPr>
              <p:nvPr/>
            </p:nvSpPr>
            <p:spPr bwMode="auto">
              <a:xfrm rot="16200000" flipV="1">
                <a:off x="2297" y="1871"/>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26" name="Line 374">
                <a:extLst>
                  <a:ext uri="{FF2B5EF4-FFF2-40B4-BE49-F238E27FC236}">
                    <a16:creationId xmlns:a16="http://schemas.microsoft.com/office/drawing/2014/main" id="{81F6F3A4-280E-72B0-B862-B722A63BAB01}"/>
                  </a:ext>
                </a:extLst>
              </p:cNvPr>
              <p:cNvSpPr>
                <a:spLocks noChangeShapeType="1"/>
              </p:cNvSpPr>
              <p:nvPr/>
            </p:nvSpPr>
            <p:spPr bwMode="auto">
              <a:xfrm rot="-5400000">
                <a:off x="2201" y="2256"/>
                <a:ext cx="138"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27" name="Line 375">
                <a:extLst>
                  <a:ext uri="{FF2B5EF4-FFF2-40B4-BE49-F238E27FC236}">
                    <a16:creationId xmlns:a16="http://schemas.microsoft.com/office/drawing/2014/main" id="{5B5F886E-0B95-DA14-8387-862857E23064}"/>
                  </a:ext>
                </a:extLst>
              </p:cNvPr>
              <p:cNvSpPr>
                <a:spLocks noChangeShapeType="1"/>
              </p:cNvSpPr>
              <p:nvPr/>
            </p:nvSpPr>
            <p:spPr bwMode="auto">
              <a:xfrm rot="16200000" flipH="1">
                <a:off x="2913" y="1646"/>
                <a:ext cx="81"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28" name="Line 376">
                <a:extLst>
                  <a:ext uri="{FF2B5EF4-FFF2-40B4-BE49-F238E27FC236}">
                    <a16:creationId xmlns:a16="http://schemas.microsoft.com/office/drawing/2014/main" id="{603C228A-AAD6-DF77-6FF1-C64495081AF3}"/>
                  </a:ext>
                </a:extLst>
              </p:cNvPr>
              <p:cNvSpPr>
                <a:spLocks noChangeShapeType="1"/>
              </p:cNvSpPr>
              <p:nvPr/>
            </p:nvSpPr>
            <p:spPr bwMode="auto">
              <a:xfrm rot="-5400000" flipH="1" flipV="1">
                <a:off x="2914" y="2741"/>
                <a:ext cx="81"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29" name="Line 377">
                <a:extLst>
                  <a:ext uri="{FF2B5EF4-FFF2-40B4-BE49-F238E27FC236}">
                    <a16:creationId xmlns:a16="http://schemas.microsoft.com/office/drawing/2014/main" id="{1F923680-066F-DC25-9D46-A1CD9EB111FF}"/>
                  </a:ext>
                </a:extLst>
              </p:cNvPr>
              <p:cNvSpPr>
                <a:spLocks noChangeShapeType="1"/>
              </p:cNvSpPr>
              <p:nvPr/>
            </p:nvSpPr>
            <p:spPr bwMode="auto">
              <a:xfrm rot="16200000" flipH="1">
                <a:off x="2671" y="1646"/>
                <a:ext cx="81"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30" name="Line 378">
                <a:extLst>
                  <a:ext uri="{FF2B5EF4-FFF2-40B4-BE49-F238E27FC236}">
                    <a16:creationId xmlns:a16="http://schemas.microsoft.com/office/drawing/2014/main" id="{FA6E4673-FA96-E437-2E28-A027481B541E}"/>
                  </a:ext>
                </a:extLst>
              </p:cNvPr>
              <p:cNvSpPr>
                <a:spLocks noChangeShapeType="1"/>
              </p:cNvSpPr>
              <p:nvPr/>
            </p:nvSpPr>
            <p:spPr bwMode="auto">
              <a:xfrm rot="-5400000" flipH="1" flipV="1">
                <a:off x="2672" y="2741"/>
                <a:ext cx="81"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31" name="Line 379">
                <a:extLst>
                  <a:ext uri="{FF2B5EF4-FFF2-40B4-BE49-F238E27FC236}">
                    <a16:creationId xmlns:a16="http://schemas.microsoft.com/office/drawing/2014/main" id="{8BC5A7F9-23B5-3CCD-9BE1-1AA6E72924F0}"/>
                  </a:ext>
                </a:extLst>
              </p:cNvPr>
              <p:cNvSpPr>
                <a:spLocks noChangeShapeType="1"/>
              </p:cNvSpPr>
              <p:nvPr/>
            </p:nvSpPr>
            <p:spPr bwMode="auto">
              <a:xfrm rot="16200000" flipV="1">
                <a:off x="2793" y="2746"/>
                <a:ext cx="81" cy="11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32" name="Line 380">
                <a:extLst>
                  <a:ext uri="{FF2B5EF4-FFF2-40B4-BE49-F238E27FC236}">
                    <a16:creationId xmlns:a16="http://schemas.microsoft.com/office/drawing/2014/main" id="{A300BE2C-1A1D-E2A3-BBBF-4FFEB041D36F}"/>
                  </a:ext>
                </a:extLst>
              </p:cNvPr>
              <p:cNvSpPr>
                <a:spLocks noChangeShapeType="1"/>
              </p:cNvSpPr>
              <p:nvPr/>
            </p:nvSpPr>
            <p:spPr bwMode="auto">
              <a:xfrm rot="-5400000" flipH="1" flipV="1">
                <a:off x="2792" y="1651"/>
                <a:ext cx="81" cy="11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33" name="Line 381">
                <a:extLst>
                  <a:ext uri="{FF2B5EF4-FFF2-40B4-BE49-F238E27FC236}">
                    <a16:creationId xmlns:a16="http://schemas.microsoft.com/office/drawing/2014/main" id="{0AA86508-61D6-5EB9-3DD1-5E3A91F5E2AB}"/>
                  </a:ext>
                </a:extLst>
              </p:cNvPr>
              <p:cNvSpPr>
                <a:spLocks noChangeShapeType="1"/>
              </p:cNvSpPr>
              <p:nvPr/>
            </p:nvSpPr>
            <p:spPr bwMode="auto">
              <a:xfrm rot="-5400000">
                <a:off x="2449" y="2688"/>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34" name="Line 382">
                <a:extLst>
                  <a:ext uri="{FF2B5EF4-FFF2-40B4-BE49-F238E27FC236}">
                    <a16:creationId xmlns:a16="http://schemas.microsoft.com/office/drawing/2014/main" id="{1384E883-D52D-B8C7-BD13-C059B41BD17F}"/>
                  </a:ext>
                </a:extLst>
              </p:cNvPr>
              <p:cNvSpPr>
                <a:spLocks noChangeShapeType="1"/>
              </p:cNvSpPr>
              <p:nvPr/>
            </p:nvSpPr>
            <p:spPr bwMode="auto">
              <a:xfrm rot="-5400000">
                <a:off x="2448" y="1824"/>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35" name="Line 383">
                <a:extLst>
                  <a:ext uri="{FF2B5EF4-FFF2-40B4-BE49-F238E27FC236}">
                    <a16:creationId xmlns:a16="http://schemas.microsoft.com/office/drawing/2014/main" id="{462EBC72-4E91-B5B4-DC91-95B600D377DF}"/>
                  </a:ext>
                </a:extLst>
              </p:cNvPr>
              <p:cNvSpPr>
                <a:spLocks noChangeShapeType="1"/>
              </p:cNvSpPr>
              <p:nvPr/>
            </p:nvSpPr>
            <p:spPr bwMode="auto">
              <a:xfrm rot="16200000" flipV="1">
                <a:off x="2298" y="2297"/>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36" name="Line 384">
                <a:extLst>
                  <a:ext uri="{FF2B5EF4-FFF2-40B4-BE49-F238E27FC236}">
                    <a16:creationId xmlns:a16="http://schemas.microsoft.com/office/drawing/2014/main" id="{17EAD9C4-4819-3A88-0D0C-3DE1C13464DB}"/>
                  </a:ext>
                </a:extLst>
              </p:cNvPr>
              <p:cNvSpPr>
                <a:spLocks noChangeShapeType="1"/>
              </p:cNvSpPr>
              <p:nvPr/>
            </p:nvSpPr>
            <p:spPr bwMode="auto">
              <a:xfrm rot="16200000" flipV="1">
                <a:off x="3300" y="2297"/>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37" name="Line 385">
                <a:extLst>
                  <a:ext uri="{FF2B5EF4-FFF2-40B4-BE49-F238E27FC236}">
                    <a16:creationId xmlns:a16="http://schemas.microsoft.com/office/drawing/2014/main" id="{117E64B7-BFD2-980F-4310-935DC537DD0C}"/>
                  </a:ext>
                </a:extLst>
              </p:cNvPr>
              <p:cNvSpPr>
                <a:spLocks noChangeShapeType="1"/>
              </p:cNvSpPr>
              <p:nvPr/>
            </p:nvSpPr>
            <p:spPr bwMode="auto">
              <a:xfrm rot="-5400000" flipH="1" flipV="1">
                <a:off x="2297" y="2090"/>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38" name="Line 386">
                <a:extLst>
                  <a:ext uri="{FF2B5EF4-FFF2-40B4-BE49-F238E27FC236}">
                    <a16:creationId xmlns:a16="http://schemas.microsoft.com/office/drawing/2014/main" id="{DA482B17-76B2-6E6B-2009-27A52DCD1818}"/>
                  </a:ext>
                </a:extLst>
              </p:cNvPr>
              <p:cNvSpPr>
                <a:spLocks noChangeShapeType="1"/>
              </p:cNvSpPr>
              <p:nvPr/>
            </p:nvSpPr>
            <p:spPr bwMode="auto">
              <a:xfrm rot="-5400000" flipH="1" flipV="1">
                <a:off x="3299" y="2090"/>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39" name="Line 387">
                <a:extLst>
                  <a:ext uri="{FF2B5EF4-FFF2-40B4-BE49-F238E27FC236}">
                    <a16:creationId xmlns:a16="http://schemas.microsoft.com/office/drawing/2014/main" id="{7B8D510A-036A-A048-1EFB-F99D5F5FC5F7}"/>
                  </a:ext>
                </a:extLst>
              </p:cNvPr>
              <p:cNvSpPr>
                <a:spLocks noChangeShapeType="1"/>
              </p:cNvSpPr>
              <p:nvPr/>
            </p:nvSpPr>
            <p:spPr bwMode="auto">
              <a:xfrm rot="-5400000" flipH="1" flipV="1">
                <a:off x="3173" y="1870"/>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40" name="Line 388">
                <a:extLst>
                  <a:ext uri="{FF2B5EF4-FFF2-40B4-BE49-F238E27FC236}">
                    <a16:creationId xmlns:a16="http://schemas.microsoft.com/office/drawing/2014/main" id="{7CE54BD7-75C4-5AF6-24A1-C5047B6E64DC}"/>
                  </a:ext>
                </a:extLst>
              </p:cNvPr>
              <p:cNvSpPr>
                <a:spLocks noChangeShapeType="1"/>
              </p:cNvSpPr>
              <p:nvPr/>
            </p:nvSpPr>
            <p:spPr bwMode="auto">
              <a:xfrm rot="-5400000" flipH="1" flipV="1">
                <a:off x="2424" y="1870"/>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41" name="Line 389">
                <a:extLst>
                  <a:ext uri="{FF2B5EF4-FFF2-40B4-BE49-F238E27FC236}">
                    <a16:creationId xmlns:a16="http://schemas.microsoft.com/office/drawing/2014/main" id="{8D3562B0-4ADF-EC2C-2EDF-D17FC99ECB9B}"/>
                  </a:ext>
                </a:extLst>
              </p:cNvPr>
              <p:cNvSpPr>
                <a:spLocks noChangeShapeType="1"/>
              </p:cNvSpPr>
              <p:nvPr/>
            </p:nvSpPr>
            <p:spPr bwMode="auto">
              <a:xfrm rot="16200000" flipH="1">
                <a:off x="2425" y="2515"/>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42" name="Line 390">
                <a:extLst>
                  <a:ext uri="{FF2B5EF4-FFF2-40B4-BE49-F238E27FC236}">
                    <a16:creationId xmlns:a16="http://schemas.microsoft.com/office/drawing/2014/main" id="{4CA556EC-F437-A658-01E2-EAC7F2C1B2C0}"/>
                  </a:ext>
                </a:extLst>
              </p:cNvPr>
              <p:cNvSpPr>
                <a:spLocks noChangeShapeType="1"/>
              </p:cNvSpPr>
              <p:nvPr/>
            </p:nvSpPr>
            <p:spPr bwMode="auto">
              <a:xfrm rot="16200000" flipH="1">
                <a:off x="3174" y="2515"/>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43" name="Line 391">
                <a:extLst>
                  <a:ext uri="{FF2B5EF4-FFF2-40B4-BE49-F238E27FC236}">
                    <a16:creationId xmlns:a16="http://schemas.microsoft.com/office/drawing/2014/main" id="{D321AEC8-17BB-891A-6B85-F441C6106D7B}"/>
                  </a:ext>
                </a:extLst>
              </p:cNvPr>
              <p:cNvSpPr>
                <a:spLocks noChangeShapeType="1"/>
              </p:cNvSpPr>
              <p:nvPr/>
            </p:nvSpPr>
            <p:spPr bwMode="auto">
              <a:xfrm rot="16200000" flipH="1">
                <a:off x="2322" y="2469"/>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44" name="Line 392">
                <a:extLst>
                  <a:ext uri="{FF2B5EF4-FFF2-40B4-BE49-F238E27FC236}">
                    <a16:creationId xmlns:a16="http://schemas.microsoft.com/office/drawing/2014/main" id="{E1E44CBD-BA84-D8FD-3AF9-0ADADF04D8F9}"/>
                  </a:ext>
                </a:extLst>
              </p:cNvPr>
              <p:cNvSpPr>
                <a:spLocks noChangeShapeType="1"/>
              </p:cNvSpPr>
              <p:nvPr/>
            </p:nvSpPr>
            <p:spPr bwMode="auto">
              <a:xfrm rot="16200000" flipH="1">
                <a:off x="2321" y="2043"/>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45" name="Line 393">
                <a:extLst>
                  <a:ext uri="{FF2B5EF4-FFF2-40B4-BE49-F238E27FC236}">
                    <a16:creationId xmlns:a16="http://schemas.microsoft.com/office/drawing/2014/main" id="{0859F4B5-CF42-4EF6-C7BC-409E90CC7BB8}"/>
                  </a:ext>
                </a:extLst>
              </p:cNvPr>
              <p:cNvSpPr>
                <a:spLocks noChangeShapeType="1"/>
              </p:cNvSpPr>
              <p:nvPr/>
            </p:nvSpPr>
            <p:spPr bwMode="auto">
              <a:xfrm rot="-5400000">
                <a:off x="2944" y="2688"/>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46" name="Line 394">
                <a:extLst>
                  <a:ext uri="{FF2B5EF4-FFF2-40B4-BE49-F238E27FC236}">
                    <a16:creationId xmlns:a16="http://schemas.microsoft.com/office/drawing/2014/main" id="{3FC42388-9ED1-9A27-EA22-05F115CF0E79}"/>
                  </a:ext>
                </a:extLst>
              </p:cNvPr>
              <p:cNvSpPr>
                <a:spLocks noChangeShapeType="1"/>
              </p:cNvSpPr>
              <p:nvPr/>
            </p:nvSpPr>
            <p:spPr bwMode="auto">
              <a:xfrm rot="-5400000">
                <a:off x="2943" y="1824"/>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47" name="Line 395">
                <a:extLst>
                  <a:ext uri="{FF2B5EF4-FFF2-40B4-BE49-F238E27FC236}">
                    <a16:creationId xmlns:a16="http://schemas.microsoft.com/office/drawing/2014/main" id="{DD526BFD-3683-8891-E1A0-7A8183EC032F}"/>
                  </a:ext>
                </a:extLst>
              </p:cNvPr>
              <p:cNvSpPr>
                <a:spLocks noChangeShapeType="1"/>
              </p:cNvSpPr>
              <p:nvPr/>
            </p:nvSpPr>
            <p:spPr bwMode="auto">
              <a:xfrm rot="-5400000">
                <a:off x="2702" y="2688"/>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48" name="Line 396">
                <a:extLst>
                  <a:ext uri="{FF2B5EF4-FFF2-40B4-BE49-F238E27FC236}">
                    <a16:creationId xmlns:a16="http://schemas.microsoft.com/office/drawing/2014/main" id="{43DD31F7-5A00-0DF7-CCE7-ABF173652871}"/>
                  </a:ext>
                </a:extLst>
              </p:cNvPr>
              <p:cNvSpPr>
                <a:spLocks noChangeShapeType="1"/>
              </p:cNvSpPr>
              <p:nvPr/>
            </p:nvSpPr>
            <p:spPr bwMode="auto">
              <a:xfrm rot="-5400000">
                <a:off x="2701" y="1824"/>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49" name="Line 397">
                <a:extLst>
                  <a:ext uri="{FF2B5EF4-FFF2-40B4-BE49-F238E27FC236}">
                    <a16:creationId xmlns:a16="http://schemas.microsoft.com/office/drawing/2014/main" id="{38617309-77D6-54D3-8451-56824AFCAE79}"/>
                  </a:ext>
                </a:extLst>
              </p:cNvPr>
              <p:cNvSpPr>
                <a:spLocks noChangeShapeType="1"/>
              </p:cNvSpPr>
              <p:nvPr/>
            </p:nvSpPr>
            <p:spPr bwMode="auto">
              <a:xfrm rot="-5400000">
                <a:off x="3203" y="2256"/>
                <a:ext cx="138"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50" name="Line 398">
                <a:extLst>
                  <a:ext uri="{FF2B5EF4-FFF2-40B4-BE49-F238E27FC236}">
                    <a16:creationId xmlns:a16="http://schemas.microsoft.com/office/drawing/2014/main" id="{820F4EC0-CE15-7941-B5F4-39E92448DAB8}"/>
                  </a:ext>
                </a:extLst>
              </p:cNvPr>
              <p:cNvSpPr>
                <a:spLocks noChangeShapeType="1"/>
              </p:cNvSpPr>
              <p:nvPr/>
            </p:nvSpPr>
            <p:spPr bwMode="auto">
              <a:xfrm rot="-5400000" flipH="1" flipV="1">
                <a:off x="3047" y="2515"/>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51" name="Line 399">
                <a:extLst>
                  <a:ext uri="{FF2B5EF4-FFF2-40B4-BE49-F238E27FC236}">
                    <a16:creationId xmlns:a16="http://schemas.microsoft.com/office/drawing/2014/main" id="{3983E120-5A78-AB7F-B2E7-1B2B9640EB9D}"/>
                  </a:ext>
                </a:extLst>
              </p:cNvPr>
              <p:cNvSpPr>
                <a:spLocks noChangeShapeType="1"/>
              </p:cNvSpPr>
              <p:nvPr/>
            </p:nvSpPr>
            <p:spPr bwMode="auto">
              <a:xfrm rot="16200000" flipV="1">
                <a:off x="3046" y="1870"/>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52" name="Line 400">
                <a:extLst>
                  <a:ext uri="{FF2B5EF4-FFF2-40B4-BE49-F238E27FC236}">
                    <a16:creationId xmlns:a16="http://schemas.microsoft.com/office/drawing/2014/main" id="{3E366EC0-750B-12BB-A274-1BC031792802}"/>
                  </a:ext>
                </a:extLst>
              </p:cNvPr>
              <p:cNvSpPr>
                <a:spLocks noChangeShapeType="1"/>
              </p:cNvSpPr>
              <p:nvPr/>
            </p:nvSpPr>
            <p:spPr bwMode="auto">
              <a:xfrm rot="-5400000" flipH="1" flipV="1">
                <a:off x="2552" y="2515"/>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53" name="Line 401">
                <a:extLst>
                  <a:ext uri="{FF2B5EF4-FFF2-40B4-BE49-F238E27FC236}">
                    <a16:creationId xmlns:a16="http://schemas.microsoft.com/office/drawing/2014/main" id="{B94EA63D-93DB-6CD6-2BDC-971DEB745A08}"/>
                  </a:ext>
                </a:extLst>
              </p:cNvPr>
              <p:cNvSpPr>
                <a:spLocks noChangeShapeType="1"/>
              </p:cNvSpPr>
              <p:nvPr/>
            </p:nvSpPr>
            <p:spPr bwMode="auto">
              <a:xfrm rot="16200000" flipV="1">
                <a:off x="2551" y="1870"/>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54" name="Line 402">
                <a:extLst>
                  <a:ext uri="{FF2B5EF4-FFF2-40B4-BE49-F238E27FC236}">
                    <a16:creationId xmlns:a16="http://schemas.microsoft.com/office/drawing/2014/main" id="{ECC1EEF4-AA35-6B9A-5C3A-D17F89AEF16C}"/>
                  </a:ext>
                </a:extLst>
              </p:cNvPr>
              <p:cNvSpPr>
                <a:spLocks noChangeShapeType="1"/>
              </p:cNvSpPr>
              <p:nvPr/>
            </p:nvSpPr>
            <p:spPr bwMode="auto">
              <a:xfrm rot="-5400000" flipH="1" flipV="1">
                <a:off x="3174" y="2296"/>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55" name="Line 403">
                <a:extLst>
                  <a:ext uri="{FF2B5EF4-FFF2-40B4-BE49-F238E27FC236}">
                    <a16:creationId xmlns:a16="http://schemas.microsoft.com/office/drawing/2014/main" id="{12E97330-BE60-4C4E-2366-C40B45C77435}"/>
                  </a:ext>
                </a:extLst>
              </p:cNvPr>
              <p:cNvSpPr>
                <a:spLocks noChangeShapeType="1"/>
              </p:cNvSpPr>
              <p:nvPr/>
            </p:nvSpPr>
            <p:spPr bwMode="auto">
              <a:xfrm rot="-5400000" flipH="1" flipV="1">
                <a:off x="2425" y="2296"/>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56" name="Line 404">
                <a:extLst>
                  <a:ext uri="{FF2B5EF4-FFF2-40B4-BE49-F238E27FC236}">
                    <a16:creationId xmlns:a16="http://schemas.microsoft.com/office/drawing/2014/main" id="{B51F9DAB-7222-F814-5FE6-AB5A6CDD308B}"/>
                  </a:ext>
                </a:extLst>
              </p:cNvPr>
              <p:cNvSpPr>
                <a:spLocks noChangeShapeType="1"/>
              </p:cNvSpPr>
              <p:nvPr/>
            </p:nvSpPr>
            <p:spPr bwMode="auto">
              <a:xfrm rot="16200000" flipH="1">
                <a:off x="2424" y="2089"/>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57" name="Line 405">
                <a:extLst>
                  <a:ext uri="{FF2B5EF4-FFF2-40B4-BE49-F238E27FC236}">
                    <a16:creationId xmlns:a16="http://schemas.microsoft.com/office/drawing/2014/main" id="{211A78D3-069E-61A9-B755-5B671ABBD04D}"/>
                  </a:ext>
                </a:extLst>
              </p:cNvPr>
              <p:cNvSpPr>
                <a:spLocks noChangeShapeType="1"/>
              </p:cNvSpPr>
              <p:nvPr/>
            </p:nvSpPr>
            <p:spPr bwMode="auto">
              <a:xfrm rot="16200000" flipH="1">
                <a:off x="3173" y="2089"/>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58" name="Line 406">
                <a:extLst>
                  <a:ext uri="{FF2B5EF4-FFF2-40B4-BE49-F238E27FC236}">
                    <a16:creationId xmlns:a16="http://schemas.microsoft.com/office/drawing/2014/main" id="{10886159-88AD-54B4-5682-1F26474409DC}"/>
                  </a:ext>
                </a:extLst>
              </p:cNvPr>
              <p:cNvSpPr>
                <a:spLocks noChangeShapeType="1"/>
              </p:cNvSpPr>
              <p:nvPr/>
            </p:nvSpPr>
            <p:spPr bwMode="auto">
              <a:xfrm rot="16200000" flipH="1">
                <a:off x="3071" y="2469"/>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59" name="Line 407">
                <a:extLst>
                  <a:ext uri="{FF2B5EF4-FFF2-40B4-BE49-F238E27FC236}">
                    <a16:creationId xmlns:a16="http://schemas.microsoft.com/office/drawing/2014/main" id="{31F3D1A7-A8DA-E07D-41F0-4A8932F5D10C}"/>
                  </a:ext>
                </a:extLst>
              </p:cNvPr>
              <p:cNvSpPr>
                <a:spLocks noChangeShapeType="1"/>
              </p:cNvSpPr>
              <p:nvPr/>
            </p:nvSpPr>
            <p:spPr bwMode="auto">
              <a:xfrm rot="16200000" flipH="1">
                <a:off x="3070" y="2043"/>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60" name="Line 408">
                <a:extLst>
                  <a:ext uri="{FF2B5EF4-FFF2-40B4-BE49-F238E27FC236}">
                    <a16:creationId xmlns:a16="http://schemas.microsoft.com/office/drawing/2014/main" id="{23ABA2D6-140F-42D0-57C8-F908A87BDBD2}"/>
                  </a:ext>
                </a:extLst>
              </p:cNvPr>
              <p:cNvSpPr>
                <a:spLocks noChangeShapeType="1"/>
              </p:cNvSpPr>
              <p:nvPr/>
            </p:nvSpPr>
            <p:spPr bwMode="auto">
              <a:xfrm rot="16200000" flipH="1">
                <a:off x="2920" y="2516"/>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61" name="Line 409">
                <a:extLst>
                  <a:ext uri="{FF2B5EF4-FFF2-40B4-BE49-F238E27FC236}">
                    <a16:creationId xmlns:a16="http://schemas.microsoft.com/office/drawing/2014/main" id="{30B684F5-32A1-3C2C-824F-B7C243CC6268}"/>
                  </a:ext>
                </a:extLst>
              </p:cNvPr>
              <p:cNvSpPr>
                <a:spLocks noChangeShapeType="1"/>
              </p:cNvSpPr>
              <p:nvPr/>
            </p:nvSpPr>
            <p:spPr bwMode="auto">
              <a:xfrm rot="-5400000" flipH="1" flipV="1">
                <a:off x="2919" y="1871"/>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62" name="Line 410">
                <a:extLst>
                  <a:ext uri="{FF2B5EF4-FFF2-40B4-BE49-F238E27FC236}">
                    <a16:creationId xmlns:a16="http://schemas.microsoft.com/office/drawing/2014/main" id="{83237673-7544-67C9-AD06-71427AB6F98F}"/>
                  </a:ext>
                </a:extLst>
              </p:cNvPr>
              <p:cNvSpPr>
                <a:spLocks noChangeShapeType="1"/>
              </p:cNvSpPr>
              <p:nvPr/>
            </p:nvSpPr>
            <p:spPr bwMode="auto">
              <a:xfrm rot="-5400000" flipH="1" flipV="1">
                <a:off x="2677" y="1871"/>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63" name="Line 411">
                <a:extLst>
                  <a:ext uri="{FF2B5EF4-FFF2-40B4-BE49-F238E27FC236}">
                    <a16:creationId xmlns:a16="http://schemas.microsoft.com/office/drawing/2014/main" id="{DB5599A1-35F1-9C70-CBB1-D1EC52DE1DA3}"/>
                  </a:ext>
                </a:extLst>
              </p:cNvPr>
              <p:cNvSpPr>
                <a:spLocks noChangeShapeType="1"/>
              </p:cNvSpPr>
              <p:nvPr/>
            </p:nvSpPr>
            <p:spPr bwMode="auto">
              <a:xfrm rot="16200000" flipH="1">
                <a:off x="2678" y="2516"/>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64" name="Line 412">
                <a:extLst>
                  <a:ext uri="{FF2B5EF4-FFF2-40B4-BE49-F238E27FC236}">
                    <a16:creationId xmlns:a16="http://schemas.microsoft.com/office/drawing/2014/main" id="{C0E068EC-43A5-752E-6ABD-7D8AA64F9652}"/>
                  </a:ext>
                </a:extLst>
              </p:cNvPr>
              <p:cNvSpPr>
                <a:spLocks noChangeShapeType="1"/>
              </p:cNvSpPr>
              <p:nvPr/>
            </p:nvSpPr>
            <p:spPr bwMode="auto">
              <a:xfrm rot="16200000" flipV="1">
                <a:off x="2798" y="1876"/>
                <a:ext cx="69" cy="11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65" name="Line 413">
                <a:extLst>
                  <a:ext uri="{FF2B5EF4-FFF2-40B4-BE49-F238E27FC236}">
                    <a16:creationId xmlns:a16="http://schemas.microsoft.com/office/drawing/2014/main" id="{0DAB4999-EE93-E72C-46F9-C875F2270EC9}"/>
                  </a:ext>
                </a:extLst>
              </p:cNvPr>
              <p:cNvSpPr>
                <a:spLocks noChangeShapeType="1"/>
              </p:cNvSpPr>
              <p:nvPr/>
            </p:nvSpPr>
            <p:spPr bwMode="auto">
              <a:xfrm rot="-5400000" flipH="1" flipV="1">
                <a:off x="2799" y="2521"/>
                <a:ext cx="69" cy="11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66" name="Line 414">
                <a:extLst>
                  <a:ext uri="{FF2B5EF4-FFF2-40B4-BE49-F238E27FC236}">
                    <a16:creationId xmlns:a16="http://schemas.microsoft.com/office/drawing/2014/main" id="{397086AB-52DE-481F-C662-F97C8638539B}"/>
                  </a:ext>
                </a:extLst>
              </p:cNvPr>
              <p:cNvSpPr>
                <a:spLocks noChangeShapeType="1"/>
              </p:cNvSpPr>
              <p:nvPr/>
            </p:nvSpPr>
            <p:spPr bwMode="auto">
              <a:xfrm rot="-5400000">
                <a:off x="2454" y="2256"/>
                <a:ext cx="138"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67" name="Line 415">
                <a:extLst>
                  <a:ext uri="{FF2B5EF4-FFF2-40B4-BE49-F238E27FC236}">
                    <a16:creationId xmlns:a16="http://schemas.microsoft.com/office/drawing/2014/main" id="{2A9B5BE6-38CB-4A9F-75C9-64B7C812B45D}"/>
                  </a:ext>
                </a:extLst>
              </p:cNvPr>
              <p:cNvSpPr>
                <a:spLocks noChangeShapeType="1"/>
              </p:cNvSpPr>
              <p:nvPr/>
            </p:nvSpPr>
            <p:spPr bwMode="auto">
              <a:xfrm rot="16200000" flipH="1">
                <a:off x="2575" y="2043"/>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68" name="Line 416">
                <a:extLst>
                  <a:ext uri="{FF2B5EF4-FFF2-40B4-BE49-F238E27FC236}">
                    <a16:creationId xmlns:a16="http://schemas.microsoft.com/office/drawing/2014/main" id="{FCF80149-B9A7-4B54-8398-6BEFB6F18D08}"/>
                  </a:ext>
                </a:extLst>
              </p:cNvPr>
              <p:cNvSpPr>
                <a:spLocks noChangeShapeType="1"/>
              </p:cNvSpPr>
              <p:nvPr/>
            </p:nvSpPr>
            <p:spPr bwMode="auto">
              <a:xfrm rot="16200000" flipH="1">
                <a:off x="2576" y="2469"/>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69" name="Line 417">
                <a:extLst>
                  <a:ext uri="{FF2B5EF4-FFF2-40B4-BE49-F238E27FC236}">
                    <a16:creationId xmlns:a16="http://schemas.microsoft.com/office/drawing/2014/main" id="{0800B86C-320D-5438-F4E5-A16A39077EBA}"/>
                  </a:ext>
                </a:extLst>
              </p:cNvPr>
              <p:cNvSpPr>
                <a:spLocks noChangeShapeType="1"/>
              </p:cNvSpPr>
              <p:nvPr/>
            </p:nvSpPr>
            <p:spPr bwMode="auto">
              <a:xfrm rot="16200000" flipV="1">
                <a:off x="3047" y="2296"/>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70" name="Line 418">
                <a:extLst>
                  <a:ext uri="{FF2B5EF4-FFF2-40B4-BE49-F238E27FC236}">
                    <a16:creationId xmlns:a16="http://schemas.microsoft.com/office/drawing/2014/main" id="{25504FF4-C84B-C8CA-4A6B-784395DE100C}"/>
                  </a:ext>
                </a:extLst>
              </p:cNvPr>
              <p:cNvSpPr>
                <a:spLocks noChangeShapeType="1"/>
              </p:cNvSpPr>
              <p:nvPr/>
            </p:nvSpPr>
            <p:spPr bwMode="auto">
              <a:xfrm rot="16200000" flipV="1">
                <a:off x="2552" y="2296"/>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71" name="Line 419">
                <a:extLst>
                  <a:ext uri="{FF2B5EF4-FFF2-40B4-BE49-F238E27FC236}">
                    <a16:creationId xmlns:a16="http://schemas.microsoft.com/office/drawing/2014/main" id="{E0CCD3F9-1DFD-BEC7-9016-C69902D2340A}"/>
                  </a:ext>
                </a:extLst>
              </p:cNvPr>
              <p:cNvSpPr>
                <a:spLocks noChangeShapeType="1"/>
              </p:cNvSpPr>
              <p:nvPr/>
            </p:nvSpPr>
            <p:spPr bwMode="auto">
              <a:xfrm rot="-5400000" flipH="1" flipV="1">
                <a:off x="3046" y="2089"/>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72" name="Line 420">
                <a:extLst>
                  <a:ext uri="{FF2B5EF4-FFF2-40B4-BE49-F238E27FC236}">
                    <a16:creationId xmlns:a16="http://schemas.microsoft.com/office/drawing/2014/main" id="{51182F74-2122-89A2-BE6D-6FB3676DD311}"/>
                  </a:ext>
                </a:extLst>
              </p:cNvPr>
              <p:cNvSpPr>
                <a:spLocks noChangeShapeType="1"/>
              </p:cNvSpPr>
              <p:nvPr/>
            </p:nvSpPr>
            <p:spPr bwMode="auto">
              <a:xfrm rot="-5400000" flipH="1" flipV="1">
                <a:off x="2551" y="2089"/>
                <a:ext cx="69" cy="12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73" name="Line 421">
                <a:extLst>
                  <a:ext uri="{FF2B5EF4-FFF2-40B4-BE49-F238E27FC236}">
                    <a16:creationId xmlns:a16="http://schemas.microsoft.com/office/drawing/2014/main" id="{4009D9A8-00A8-BA48-96CD-DF6505D58521}"/>
                  </a:ext>
                </a:extLst>
              </p:cNvPr>
              <p:cNvSpPr>
                <a:spLocks noChangeShapeType="1"/>
              </p:cNvSpPr>
              <p:nvPr/>
            </p:nvSpPr>
            <p:spPr bwMode="auto">
              <a:xfrm rot="16200000" flipH="1">
                <a:off x="2818" y="2469"/>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74" name="Line 422">
                <a:extLst>
                  <a:ext uri="{FF2B5EF4-FFF2-40B4-BE49-F238E27FC236}">
                    <a16:creationId xmlns:a16="http://schemas.microsoft.com/office/drawing/2014/main" id="{5FDF224E-668D-3023-732D-8AE207A1E76B}"/>
                  </a:ext>
                </a:extLst>
              </p:cNvPr>
              <p:cNvSpPr>
                <a:spLocks noChangeShapeType="1"/>
              </p:cNvSpPr>
              <p:nvPr/>
            </p:nvSpPr>
            <p:spPr bwMode="auto">
              <a:xfrm rot="16200000" flipH="1">
                <a:off x="2817" y="2043"/>
                <a:ext cx="150"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75" name="Line 423">
                <a:extLst>
                  <a:ext uri="{FF2B5EF4-FFF2-40B4-BE49-F238E27FC236}">
                    <a16:creationId xmlns:a16="http://schemas.microsoft.com/office/drawing/2014/main" id="{31796C91-FA68-A66D-81F0-9CE2927B0CEC}"/>
                  </a:ext>
                </a:extLst>
              </p:cNvPr>
              <p:cNvSpPr>
                <a:spLocks noChangeShapeType="1"/>
              </p:cNvSpPr>
              <p:nvPr/>
            </p:nvSpPr>
            <p:spPr bwMode="auto">
              <a:xfrm rot="-5400000">
                <a:off x="2949" y="2256"/>
                <a:ext cx="138"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76" name="Line 424">
                <a:extLst>
                  <a:ext uri="{FF2B5EF4-FFF2-40B4-BE49-F238E27FC236}">
                    <a16:creationId xmlns:a16="http://schemas.microsoft.com/office/drawing/2014/main" id="{FC5A536D-7D07-885E-AF36-63ADEE2AD587}"/>
                  </a:ext>
                </a:extLst>
              </p:cNvPr>
              <p:cNvSpPr>
                <a:spLocks noChangeShapeType="1"/>
              </p:cNvSpPr>
              <p:nvPr/>
            </p:nvSpPr>
            <p:spPr bwMode="auto">
              <a:xfrm rot="-5400000" flipH="1" flipV="1">
                <a:off x="2678" y="2297"/>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77" name="Line 425">
                <a:extLst>
                  <a:ext uri="{FF2B5EF4-FFF2-40B4-BE49-F238E27FC236}">
                    <a16:creationId xmlns:a16="http://schemas.microsoft.com/office/drawing/2014/main" id="{BA848CE7-0679-16D5-1325-69C275827073}"/>
                  </a:ext>
                </a:extLst>
              </p:cNvPr>
              <p:cNvSpPr>
                <a:spLocks noChangeShapeType="1"/>
              </p:cNvSpPr>
              <p:nvPr/>
            </p:nvSpPr>
            <p:spPr bwMode="auto">
              <a:xfrm rot="-5400000" flipH="1" flipV="1">
                <a:off x="2920" y="2297"/>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78" name="Line 426">
                <a:extLst>
                  <a:ext uri="{FF2B5EF4-FFF2-40B4-BE49-F238E27FC236}">
                    <a16:creationId xmlns:a16="http://schemas.microsoft.com/office/drawing/2014/main" id="{44E400C5-B77F-E982-E476-3656E0D42D59}"/>
                  </a:ext>
                </a:extLst>
              </p:cNvPr>
              <p:cNvSpPr>
                <a:spLocks noChangeShapeType="1"/>
              </p:cNvSpPr>
              <p:nvPr/>
            </p:nvSpPr>
            <p:spPr bwMode="auto">
              <a:xfrm rot="16200000" flipH="1">
                <a:off x="2919" y="2090"/>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79" name="Line 427">
                <a:extLst>
                  <a:ext uri="{FF2B5EF4-FFF2-40B4-BE49-F238E27FC236}">
                    <a16:creationId xmlns:a16="http://schemas.microsoft.com/office/drawing/2014/main" id="{35B63D8F-F2C4-D1DC-9207-C904DC8D1FA2}"/>
                  </a:ext>
                </a:extLst>
              </p:cNvPr>
              <p:cNvSpPr>
                <a:spLocks noChangeShapeType="1"/>
              </p:cNvSpPr>
              <p:nvPr/>
            </p:nvSpPr>
            <p:spPr bwMode="auto">
              <a:xfrm rot="16200000" flipH="1">
                <a:off x="2677" y="2090"/>
                <a:ext cx="69" cy="12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80" name="Line 428">
                <a:extLst>
                  <a:ext uri="{FF2B5EF4-FFF2-40B4-BE49-F238E27FC236}">
                    <a16:creationId xmlns:a16="http://schemas.microsoft.com/office/drawing/2014/main" id="{5DA4453E-D24E-C6D5-8905-F6263A82881B}"/>
                  </a:ext>
                </a:extLst>
              </p:cNvPr>
              <p:cNvSpPr>
                <a:spLocks noChangeShapeType="1"/>
              </p:cNvSpPr>
              <p:nvPr/>
            </p:nvSpPr>
            <p:spPr bwMode="auto">
              <a:xfrm rot="16200000" flipV="1">
                <a:off x="2799" y="2302"/>
                <a:ext cx="69" cy="11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81" name="Line 429">
                <a:extLst>
                  <a:ext uri="{FF2B5EF4-FFF2-40B4-BE49-F238E27FC236}">
                    <a16:creationId xmlns:a16="http://schemas.microsoft.com/office/drawing/2014/main" id="{50977828-5BA4-ED7D-ED2A-056B75B35884}"/>
                  </a:ext>
                </a:extLst>
              </p:cNvPr>
              <p:cNvSpPr>
                <a:spLocks noChangeShapeType="1"/>
              </p:cNvSpPr>
              <p:nvPr/>
            </p:nvSpPr>
            <p:spPr bwMode="auto">
              <a:xfrm rot="-5400000" flipH="1" flipV="1">
                <a:off x="2798" y="2095"/>
                <a:ext cx="69" cy="116"/>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4782" name="Line 430">
                <a:extLst>
                  <a:ext uri="{FF2B5EF4-FFF2-40B4-BE49-F238E27FC236}">
                    <a16:creationId xmlns:a16="http://schemas.microsoft.com/office/drawing/2014/main" id="{77E014F6-9F5D-0F53-E5DD-A89396AF4733}"/>
                  </a:ext>
                </a:extLst>
              </p:cNvPr>
              <p:cNvSpPr>
                <a:spLocks noChangeShapeType="1"/>
              </p:cNvSpPr>
              <p:nvPr/>
            </p:nvSpPr>
            <p:spPr bwMode="auto">
              <a:xfrm rot="-5400000">
                <a:off x="2707" y="2256"/>
                <a:ext cx="138" cy="1"/>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24783" name="Group 431">
              <a:extLst>
                <a:ext uri="{FF2B5EF4-FFF2-40B4-BE49-F238E27FC236}">
                  <a16:creationId xmlns:a16="http://schemas.microsoft.com/office/drawing/2014/main" id="{7991199A-A7E8-235C-6224-4BEBA55D2712}"/>
                </a:ext>
              </a:extLst>
            </p:cNvPr>
            <p:cNvGrpSpPr>
              <a:grpSpLocks/>
            </p:cNvGrpSpPr>
            <p:nvPr/>
          </p:nvGrpSpPr>
          <p:grpSpPr bwMode="auto">
            <a:xfrm>
              <a:off x="384" y="2304"/>
              <a:ext cx="1093" cy="914"/>
              <a:chOff x="2982" y="958"/>
              <a:chExt cx="1093" cy="914"/>
            </a:xfrm>
          </p:grpSpPr>
          <p:sp>
            <p:nvSpPr>
              <p:cNvPr id="1124784" name="Line 432">
                <a:extLst>
                  <a:ext uri="{FF2B5EF4-FFF2-40B4-BE49-F238E27FC236}">
                    <a16:creationId xmlns:a16="http://schemas.microsoft.com/office/drawing/2014/main" id="{5BB43F76-DB6D-D997-051C-CA81C359DED4}"/>
                  </a:ext>
                </a:extLst>
              </p:cNvPr>
              <p:cNvSpPr>
                <a:spLocks noChangeShapeType="1"/>
              </p:cNvSpPr>
              <p:nvPr/>
            </p:nvSpPr>
            <p:spPr bwMode="auto">
              <a:xfrm>
                <a:off x="3130" y="1402"/>
                <a:ext cx="252"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4785" name="Line 433">
                <a:extLst>
                  <a:ext uri="{FF2B5EF4-FFF2-40B4-BE49-F238E27FC236}">
                    <a16:creationId xmlns:a16="http://schemas.microsoft.com/office/drawing/2014/main" id="{C9C645EC-FD74-22C1-C321-45BCEDC9882D}"/>
                  </a:ext>
                </a:extLst>
              </p:cNvPr>
              <p:cNvSpPr>
                <a:spLocks noChangeShapeType="1"/>
              </p:cNvSpPr>
              <p:nvPr/>
            </p:nvSpPr>
            <p:spPr bwMode="auto">
              <a:xfrm>
                <a:off x="3130" y="1396"/>
                <a:ext cx="132" cy="21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4786" name="Text Box 434">
                <a:extLst>
                  <a:ext uri="{FF2B5EF4-FFF2-40B4-BE49-F238E27FC236}">
                    <a16:creationId xmlns:a16="http://schemas.microsoft.com/office/drawing/2014/main" id="{A8B4BE90-BD9D-3E4A-1E04-D96AC7D7BCDC}"/>
                  </a:ext>
                </a:extLst>
              </p:cNvPr>
              <p:cNvSpPr txBox="1">
                <a:spLocks noChangeArrowheads="1"/>
              </p:cNvSpPr>
              <p:nvPr/>
            </p:nvSpPr>
            <p:spPr bwMode="auto">
              <a:xfrm>
                <a:off x="3174" y="1091"/>
                <a:ext cx="29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en-US" altLang="ja-JP" sz="2400">
                    <a:latin typeface="Arial" panose="020B0604020202020204" pitchFamily="34" charset="0"/>
                  </a:rPr>
                  <a:t>a</a:t>
                </a:r>
                <a:r>
                  <a:rPr lang="en-US" altLang="ja-JP" sz="2400" baseline="-25000">
                    <a:latin typeface="Arial" panose="020B0604020202020204" pitchFamily="34" charset="0"/>
                  </a:rPr>
                  <a:t>1</a:t>
                </a:r>
              </a:p>
            </p:txBody>
          </p:sp>
          <p:sp>
            <p:nvSpPr>
              <p:cNvPr id="1124787" name="Text Box 435">
                <a:extLst>
                  <a:ext uri="{FF2B5EF4-FFF2-40B4-BE49-F238E27FC236}">
                    <a16:creationId xmlns:a16="http://schemas.microsoft.com/office/drawing/2014/main" id="{A60455BA-A0A3-7B97-2AE2-5E88ABD8E1BC}"/>
                  </a:ext>
                </a:extLst>
              </p:cNvPr>
              <p:cNvSpPr txBox="1">
                <a:spLocks noChangeArrowheads="1"/>
              </p:cNvSpPr>
              <p:nvPr/>
            </p:nvSpPr>
            <p:spPr bwMode="auto">
              <a:xfrm>
                <a:off x="2982" y="1379"/>
                <a:ext cx="29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en-US" altLang="ja-JP" sz="2400">
                    <a:latin typeface="Arial" panose="020B0604020202020204" pitchFamily="34" charset="0"/>
                  </a:rPr>
                  <a:t>a</a:t>
                </a:r>
                <a:r>
                  <a:rPr lang="en-US" altLang="ja-JP" sz="2400" baseline="-25000">
                    <a:latin typeface="Arial" panose="020B0604020202020204" pitchFamily="34" charset="0"/>
                  </a:rPr>
                  <a:t>2</a:t>
                </a:r>
              </a:p>
            </p:txBody>
          </p:sp>
          <p:sp>
            <p:nvSpPr>
              <p:cNvPr id="1124788" name="Line 436">
                <a:extLst>
                  <a:ext uri="{FF2B5EF4-FFF2-40B4-BE49-F238E27FC236}">
                    <a16:creationId xmlns:a16="http://schemas.microsoft.com/office/drawing/2014/main" id="{2C8227B6-0ACD-AF9A-B617-CE6AE0F7BB31}"/>
                  </a:ext>
                </a:extLst>
              </p:cNvPr>
              <p:cNvSpPr>
                <a:spLocks noChangeShapeType="1"/>
              </p:cNvSpPr>
              <p:nvPr/>
            </p:nvSpPr>
            <p:spPr bwMode="auto">
              <a:xfrm>
                <a:off x="3534" y="1614"/>
                <a:ext cx="384" cy="23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789" name="Line 437">
                <a:extLst>
                  <a:ext uri="{FF2B5EF4-FFF2-40B4-BE49-F238E27FC236}">
                    <a16:creationId xmlns:a16="http://schemas.microsoft.com/office/drawing/2014/main" id="{09D9DD40-933A-7872-2B4D-D057B45F069A}"/>
                  </a:ext>
                </a:extLst>
              </p:cNvPr>
              <p:cNvSpPr>
                <a:spLocks noChangeShapeType="1"/>
              </p:cNvSpPr>
              <p:nvPr/>
            </p:nvSpPr>
            <p:spPr bwMode="auto">
              <a:xfrm flipV="1">
                <a:off x="3534" y="1182"/>
                <a:ext cx="258" cy="43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790" name="Text Box 438">
                <a:extLst>
                  <a:ext uri="{FF2B5EF4-FFF2-40B4-BE49-F238E27FC236}">
                    <a16:creationId xmlns:a16="http://schemas.microsoft.com/office/drawing/2014/main" id="{2AF911C2-2858-1350-7F23-4506D9617C60}"/>
                  </a:ext>
                </a:extLst>
              </p:cNvPr>
              <p:cNvSpPr txBox="1">
                <a:spLocks noChangeArrowheads="1"/>
              </p:cNvSpPr>
              <p:nvPr/>
            </p:nvSpPr>
            <p:spPr bwMode="auto">
              <a:xfrm>
                <a:off x="3886" y="1639"/>
                <a:ext cx="189" cy="233"/>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a:latin typeface="Arial" panose="020B0604020202020204" pitchFamily="34" charset="0"/>
                  </a:rPr>
                  <a:t>x</a:t>
                </a:r>
              </a:p>
            </p:txBody>
          </p:sp>
          <p:sp>
            <p:nvSpPr>
              <p:cNvPr id="1124791" name="Text Box 439">
                <a:extLst>
                  <a:ext uri="{FF2B5EF4-FFF2-40B4-BE49-F238E27FC236}">
                    <a16:creationId xmlns:a16="http://schemas.microsoft.com/office/drawing/2014/main" id="{9D3A708E-D178-48EA-13FB-FCFDCBA64229}"/>
                  </a:ext>
                </a:extLst>
              </p:cNvPr>
              <p:cNvSpPr txBox="1">
                <a:spLocks noChangeArrowheads="1"/>
              </p:cNvSpPr>
              <p:nvPr/>
            </p:nvSpPr>
            <p:spPr bwMode="auto">
              <a:xfrm>
                <a:off x="3792" y="958"/>
                <a:ext cx="189" cy="233"/>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a:latin typeface="Arial" panose="020B0604020202020204" pitchFamily="34" charset="0"/>
                  </a:rPr>
                  <a:t>y</a:t>
                </a:r>
              </a:p>
            </p:txBody>
          </p:sp>
        </p:grpSp>
        <p:sp>
          <p:nvSpPr>
            <p:cNvPr id="1124792" name="Oval 440">
              <a:extLst>
                <a:ext uri="{FF2B5EF4-FFF2-40B4-BE49-F238E27FC236}">
                  <a16:creationId xmlns:a16="http://schemas.microsoft.com/office/drawing/2014/main" id="{1C510DEF-4C96-6BE6-5444-B4994A1FF0BC}"/>
                </a:ext>
              </a:extLst>
            </p:cNvPr>
            <p:cNvSpPr>
              <a:spLocks noChangeArrowheads="1"/>
            </p:cNvSpPr>
            <p:nvPr/>
          </p:nvSpPr>
          <p:spPr bwMode="auto">
            <a:xfrm>
              <a:off x="498" y="1086"/>
              <a:ext cx="96" cy="96"/>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793" name="Oval 441">
              <a:extLst>
                <a:ext uri="{FF2B5EF4-FFF2-40B4-BE49-F238E27FC236}">
                  <a16:creationId xmlns:a16="http://schemas.microsoft.com/office/drawing/2014/main" id="{90F00109-B460-B1B3-07D4-4345442F98E8}"/>
                </a:ext>
              </a:extLst>
            </p:cNvPr>
            <p:cNvSpPr>
              <a:spLocks noChangeArrowheads="1"/>
            </p:cNvSpPr>
            <p:nvPr/>
          </p:nvSpPr>
          <p:spPr bwMode="auto">
            <a:xfrm>
              <a:off x="748" y="1084"/>
              <a:ext cx="96" cy="96"/>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8F6A6"/>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794" name="Oval 442">
              <a:extLst>
                <a:ext uri="{FF2B5EF4-FFF2-40B4-BE49-F238E27FC236}">
                  <a16:creationId xmlns:a16="http://schemas.microsoft.com/office/drawing/2014/main" id="{89F05D9E-D576-6D53-ADA4-95E522B0F664}"/>
                </a:ext>
              </a:extLst>
            </p:cNvPr>
            <p:cNvSpPr>
              <a:spLocks noChangeArrowheads="1"/>
            </p:cNvSpPr>
            <p:nvPr/>
          </p:nvSpPr>
          <p:spPr bwMode="auto">
            <a:xfrm>
              <a:off x="876" y="1302"/>
              <a:ext cx="96" cy="96"/>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795" name="Oval 443">
              <a:extLst>
                <a:ext uri="{FF2B5EF4-FFF2-40B4-BE49-F238E27FC236}">
                  <a16:creationId xmlns:a16="http://schemas.microsoft.com/office/drawing/2014/main" id="{9AAFAB6F-0F56-984F-89FE-8AFD9B158E10}"/>
                </a:ext>
              </a:extLst>
            </p:cNvPr>
            <p:cNvSpPr>
              <a:spLocks noChangeArrowheads="1"/>
            </p:cNvSpPr>
            <p:nvPr/>
          </p:nvSpPr>
          <p:spPr bwMode="auto">
            <a:xfrm>
              <a:off x="1269" y="1090"/>
              <a:ext cx="96" cy="96"/>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796" name="Oval 444">
              <a:extLst>
                <a:ext uri="{FF2B5EF4-FFF2-40B4-BE49-F238E27FC236}">
                  <a16:creationId xmlns:a16="http://schemas.microsoft.com/office/drawing/2014/main" id="{596C1E56-FDBC-9F21-146E-975112586A9F}"/>
                </a:ext>
              </a:extLst>
            </p:cNvPr>
            <p:cNvSpPr>
              <a:spLocks noChangeArrowheads="1"/>
            </p:cNvSpPr>
            <p:nvPr/>
          </p:nvSpPr>
          <p:spPr bwMode="auto">
            <a:xfrm>
              <a:off x="1014" y="1092"/>
              <a:ext cx="96" cy="96"/>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8F6A6"/>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797" name="Oval 445">
              <a:extLst>
                <a:ext uri="{FF2B5EF4-FFF2-40B4-BE49-F238E27FC236}">
                  <a16:creationId xmlns:a16="http://schemas.microsoft.com/office/drawing/2014/main" id="{192A54A0-F514-C520-99F1-A5AB92C6377B}"/>
                </a:ext>
              </a:extLst>
            </p:cNvPr>
            <p:cNvSpPr>
              <a:spLocks noChangeArrowheads="1"/>
            </p:cNvSpPr>
            <p:nvPr/>
          </p:nvSpPr>
          <p:spPr bwMode="auto">
            <a:xfrm>
              <a:off x="1518" y="1086"/>
              <a:ext cx="96" cy="96"/>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8F6A6"/>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798" name="Oval 446">
              <a:extLst>
                <a:ext uri="{FF2B5EF4-FFF2-40B4-BE49-F238E27FC236}">
                  <a16:creationId xmlns:a16="http://schemas.microsoft.com/office/drawing/2014/main" id="{3E32C197-F87E-6023-E33C-4228D06E58DD}"/>
                </a:ext>
              </a:extLst>
            </p:cNvPr>
            <p:cNvSpPr>
              <a:spLocks noChangeArrowheads="1"/>
            </p:cNvSpPr>
            <p:nvPr/>
          </p:nvSpPr>
          <p:spPr bwMode="auto">
            <a:xfrm>
              <a:off x="1139" y="1308"/>
              <a:ext cx="96" cy="96"/>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8F6A6"/>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799" name="Text Box 447">
              <a:extLst>
                <a:ext uri="{FF2B5EF4-FFF2-40B4-BE49-F238E27FC236}">
                  <a16:creationId xmlns:a16="http://schemas.microsoft.com/office/drawing/2014/main" id="{4CE88232-6D9F-1132-2196-604007CF7B1B}"/>
                </a:ext>
              </a:extLst>
            </p:cNvPr>
            <p:cNvSpPr txBox="1">
              <a:spLocks noChangeArrowheads="1"/>
            </p:cNvSpPr>
            <p:nvPr/>
          </p:nvSpPr>
          <p:spPr bwMode="auto">
            <a:xfrm>
              <a:off x="414" y="1146"/>
              <a:ext cx="280"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(0,0)</a:t>
              </a:r>
            </a:p>
          </p:txBody>
        </p:sp>
        <p:sp>
          <p:nvSpPr>
            <p:cNvPr id="1124800" name="Text Box 448">
              <a:extLst>
                <a:ext uri="{FF2B5EF4-FFF2-40B4-BE49-F238E27FC236}">
                  <a16:creationId xmlns:a16="http://schemas.microsoft.com/office/drawing/2014/main" id="{7EFDF213-37D2-87B8-0A18-50E84B9B5AAD}"/>
                </a:ext>
              </a:extLst>
            </p:cNvPr>
            <p:cNvSpPr txBox="1">
              <a:spLocks noChangeArrowheads="1"/>
            </p:cNvSpPr>
            <p:nvPr/>
          </p:nvSpPr>
          <p:spPr bwMode="auto">
            <a:xfrm>
              <a:off x="656" y="1151"/>
              <a:ext cx="280"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(1,0)</a:t>
              </a:r>
            </a:p>
          </p:txBody>
        </p:sp>
        <p:sp>
          <p:nvSpPr>
            <p:cNvPr id="1124801" name="Text Box 449">
              <a:extLst>
                <a:ext uri="{FF2B5EF4-FFF2-40B4-BE49-F238E27FC236}">
                  <a16:creationId xmlns:a16="http://schemas.microsoft.com/office/drawing/2014/main" id="{09A6BEBA-E117-2CEA-72BA-0148F3A85ADD}"/>
                </a:ext>
              </a:extLst>
            </p:cNvPr>
            <p:cNvSpPr txBox="1">
              <a:spLocks noChangeArrowheads="1"/>
            </p:cNvSpPr>
            <p:nvPr/>
          </p:nvSpPr>
          <p:spPr bwMode="auto">
            <a:xfrm>
              <a:off x="931" y="1151"/>
              <a:ext cx="280"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(2,0)</a:t>
              </a:r>
            </a:p>
          </p:txBody>
        </p:sp>
        <p:sp>
          <p:nvSpPr>
            <p:cNvPr id="1124802" name="Text Box 450">
              <a:extLst>
                <a:ext uri="{FF2B5EF4-FFF2-40B4-BE49-F238E27FC236}">
                  <a16:creationId xmlns:a16="http://schemas.microsoft.com/office/drawing/2014/main" id="{DE028CC5-6D55-F0ED-58AF-10105BAC134E}"/>
                </a:ext>
              </a:extLst>
            </p:cNvPr>
            <p:cNvSpPr txBox="1">
              <a:spLocks noChangeArrowheads="1"/>
            </p:cNvSpPr>
            <p:nvPr/>
          </p:nvSpPr>
          <p:spPr bwMode="auto">
            <a:xfrm>
              <a:off x="1147" y="1151"/>
              <a:ext cx="280"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(3,0)</a:t>
              </a:r>
            </a:p>
          </p:txBody>
        </p:sp>
        <p:sp>
          <p:nvSpPr>
            <p:cNvPr id="1124803" name="Text Box 451">
              <a:extLst>
                <a:ext uri="{FF2B5EF4-FFF2-40B4-BE49-F238E27FC236}">
                  <a16:creationId xmlns:a16="http://schemas.microsoft.com/office/drawing/2014/main" id="{A9D8C59E-B633-FF70-86BC-58DCB431EDBA}"/>
                </a:ext>
              </a:extLst>
            </p:cNvPr>
            <p:cNvSpPr txBox="1">
              <a:spLocks noChangeArrowheads="1"/>
            </p:cNvSpPr>
            <p:nvPr/>
          </p:nvSpPr>
          <p:spPr bwMode="auto">
            <a:xfrm>
              <a:off x="763" y="1391"/>
              <a:ext cx="280"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(1,1)</a:t>
              </a:r>
            </a:p>
          </p:txBody>
        </p:sp>
        <p:sp>
          <p:nvSpPr>
            <p:cNvPr id="1124804" name="Text Box 452">
              <a:extLst>
                <a:ext uri="{FF2B5EF4-FFF2-40B4-BE49-F238E27FC236}">
                  <a16:creationId xmlns:a16="http://schemas.microsoft.com/office/drawing/2014/main" id="{C8488BD4-B531-0FB3-F990-6C46813B7A6D}"/>
                </a:ext>
              </a:extLst>
            </p:cNvPr>
            <p:cNvSpPr txBox="1">
              <a:spLocks noChangeArrowheads="1"/>
            </p:cNvSpPr>
            <p:nvPr/>
          </p:nvSpPr>
          <p:spPr bwMode="auto">
            <a:xfrm>
              <a:off x="1069" y="1367"/>
              <a:ext cx="280"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(2,1)</a:t>
              </a:r>
            </a:p>
          </p:txBody>
        </p:sp>
        <p:sp>
          <p:nvSpPr>
            <p:cNvPr id="1124805" name="Oval 453">
              <a:extLst>
                <a:ext uri="{FF2B5EF4-FFF2-40B4-BE49-F238E27FC236}">
                  <a16:creationId xmlns:a16="http://schemas.microsoft.com/office/drawing/2014/main" id="{ABACAFE7-7908-6F86-F36A-C0B52CE63FBE}"/>
                </a:ext>
              </a:extLst>
            </p:cNvPr>
            <p:cNvSpPr>
              <a:spLocks noChangeArrowheads="1"/>
            </p:cNvSpPr>
            <p:nvPr/>
          </p:nvSpPr>
          <p:spPr bwMode="auto">
            <a:xfrm>
              <a:off x="1272" y="1524"/>
              <a:ext cx="96" cy="96"/>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806" name="Line 454">
              <a:extLst>
                <a:ext uri="{FF2B5EF4-FFF2-40B4-BE49-F238E27FC236}">
                  <a16:creationId xmlns:a16="http://schemas.microsoft.com/office/drawing/2014/main" id="{805E0A2C-80A7-54CD-BAAF-27E9445BD652}"/>
                </a:ext>
              </a:extLst>
            </p:cNvPr>
            <p:cNvSpPr>
              <a:spLocks noChangeShapeType="1"/>
            </p:cNvSpPr>
            <p:nvPr/>
          </p:nvSpPr>
          <p:spPr bwMode="auto">
            <a:xfrm>
              <a:off x="540" y="1134"/>
              <a:ext cx="2814" cy="1614"/>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807" name="Line 455">
              <a:extLst>
                <a:ext uri="{FF2B5EF4-FFF2-40B4-BE49-F238E27FC236}">
                  <a16:creationId xmlns:a16="http://schemas.microsoft.com/office/drawing/2014/main" id="{3B3E8D79-7B15-222C-587B-557D9E4284FF}"/>
                </a:ext>
              </a:extLst>
            </p:cNvPr>
            <p:cNvSpPr>
              <a:spLocks noChangeShapeType="1"/>
            </p:cNvSpPr>
            <p:nvPr/>
          </p:nvSpPr>
          <p:spPr bwMode="auto">
            <a:xfrm flipV="1">
              <a:off x="540" y="1134"/>
              <a:ext cx="2802" cy="6"/>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808" name="Text Box 456">
              <a:extLst>
                <a:ext uri="{FF2B5EF4-FFF2-40B4-BE49-F238E27FC236}">
                  <a16:creationId xmlns:a16="http://schemas.microsoft.com/office/drawing/2014/main" id="{7E829D4A-290D-B1D0-67FE-CD82F86D9AFD}"/>
                </a:ext>
              </a:extLst>
            </p:cNvPr>
            <p:cNvSpPr txBox="1">
              <a:spLocks noChangeArrowheads="1"/>
            </p:cNvSpPr>
            <p:nvPr/>
          </p:nvSpPr>
          <p:spPr bwMode="auto">
            <a:xfrm>
              <a:off x="3504" y="1008"/>
              <a:ext cx="479" cy="233"/>
            </a:xfrm>
            <a:prstGeom prst="rect">
              <a:avLst/>
            </a:prstGeom>
            <a:solidFill>
              <a:srgbClr val="F8F6A6"/>
            </a:solidFill>
            <a:ln>
              <a:noFill/>
            </a:ln>
            <a:effectLst/>
            <a:extLs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a:t>Zigzag</a:t>
              </a:r>
            </a:p>
          </p:txBody>
        </p:sp>
        <p:sp>
          <p:nvSpPr>
            <p:cNvPr id="1124809" name="Text Box 457">
              <a:extLst>
                <a:ext uri="{FF2B5EF4-FFF2-40B4-BE49-F238E27FC236}">
                  <a16:creationId xmlns:a16="http://schemas.microsoft.com/office/drawing/2014/main" id="{FD6C1228-B927-F2DD-A6E7-3993D09F57BD}"/>
                </a:ext>
              </a:extLst>
            </p:cNvPr>
            <p:cNvSpPr txBox="1">
              <a:spLocks noChangeArrowheads="1"/>
            </p:cNvSpPr>
            <p:nvPr/>
          </p:nvSpPr>
          <p:spPr bwMode="auto">
            <a:xfrm>
              <a:off x="3408" y="2688"/>
              <a:ext cx="659" cy="233"/>
            </a:xfrm>
            <a:prstGeom prst="rect">
              <a:avLst/>
            </a:prstGeom>
            <a:solidFill>
              <a:srgbClr val="F8F6A6"/>
            </a:solidFill>
            <a:ln>
              <a:noFill/>
            </a:ln>
            <a:effectLst/>
            <a:extLs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a:t>Armchair</a:t>
              </a:r>
            </a:p>
          </p:txBody>
        </p:sp>
        <p:sp>
          <p:nvSpPr>
            <p:cNvPr id="1124810" name="Text Box 458">
              <a:extLst>
                <a:ext uri="{FF2B5EF4-FFF2-40B4-BE49-F238E27FC236}">
                  <a16:creationId xmlns:a16="http://schemas.microsoft.com/office/drawing/2014/main" id="{6C3ABEEF-E4BB-5300-3C39-B5475C16BB0E}"/>
                </a:ext>
              </a:extLst>
            </p:cNvPr>
            <p:cNvSpPr txBox="1">
              <a:spLocks noChangeArrowheads="1"/>
            </p:cNvSpPr>
            <p:nvPr/>
          </p:nvSpPr>
          <p:spPr bwMode="auto">
            <a:xfrm>
              <a:off x="1195" y="1589"/>
              <a:ext cx="280"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(2,2)</a:t>
              </a:r>
            </a:p>
          </p:txBody>
        </p:sp>
        <p:sp>
          <p:nvSpPr>
            <p:cNvPr id="1124811" name="Oval 459">
              <a:extLst>
                <a:ext uri="{FF2B5EF4-FFF2-40B4-BE49-F238E27FC236}">
                  <a16:creationId xmlns:a16="http://schemas.microsoft.com/office/drawing/2014/main" id="{0EFFE1E6-F5C4-8A4B-FA4B-966BD4208350}"/>
                </a:ext>
              </a:extLst>
            </p:cNvPr>
            <p:cNvSpPr>
              <a:spLocks noChangeArrowheads="1"/>
            </p:cNvSpPr>
            <p:nvPr/>
          </p:nvSpPr>
          <p:spPr bwMode="auto">
            <a:xfrm>
              <a:off x="1760" y="1091"/>
              <a:ext cx="96" cy="96"/>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8F6A6"/>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812" name="Oval 460">
              <a:extLst>
                <a:ext uri="{FF2B5EF4-FFF2-40B4-BE49-F238E27FC236}">
                  <a16:creationId xmlns:a16="http://schemas.microsoft.com/office/drawing/2014/main" id="{A7C7CCB0-08C8-C5C4-E323-B9266180B6D3}"/>
                </a:ext>
              </a:extLst>
            </p:cNvPr>
            <p:cNvSpPr>
              <a:spLocks noChangeArrowheads="1"/>
            </p:cNvSpPr>
            <p:nvPr/>
          </p:nvSpPr>
          <p:spPr bwMode="auto">
            <a:xfrm>
              <a:off x="2010" y="1089"/>
              <a:ext cx="96" cy="96"/>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813" name="Oval 461">
              <a:extLst>
                <a:ext uri="{FF2B5EF4-FFF2-40B4-BE49-F238E27FC236}">
                  <a16:creationId xmlns:a16="http://schemas.microsoft.com/office/drawing/2014/main" id="{F9DD8B04-A5A9-092E-3B34-7C6431C34E9F}"/>
                </a:ext>
              </a:extLst>
            </p:cNvPr>
            <p:cNvSpPr>
              <a:spLocks noChangeArrowheads="1"/>
            </p:cNvSpPr>
            <p:nvPr/>
          </p:nvSpPr>
          <p:spPr bwMode="auto">
            <a:xfrm>
              <a:off x="2531" y="1095"/>
              <a:ext cx="96" cy="96"/>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8F6A6"/>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814" name="Oval 462">
              <a:extLst>
                <a:ext uri="{FF2B5EF4-FFF2-40B4-BE49-F238E27FC236}">
                  <a16:creationId xmlns:a16="http://schemas.microsoft.com/office/drawing/2014/main" id="{5BB36967-F597-F971-04BA-E568B809AD30}"/>
                </a:ext>
              </a:extLst>
            </p:cNvPr>
            <p:cNvSpPr>
              <a:spLocks noChangeArrowheads="1"/>
            </p:cNvSpPr>
            <p:nvPr/>
          </p:nvSpPr>
          <p:spPr bwMode="auto">
            <a:xfrm>
              <a:off x="2276" y="1097"/>
              <a:ext cx="96" cy="96"/>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8F6A6"/>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815" name="Oval 463">
              <a:extLst>
                <a:ext uri="{FF2B5EF4-FFF2-40B4-BE49-F238E27FC236}">
                  <a16:creationId xmlns:a16="http://schemas.microsoft.com/office/drawing/2014/main" id="{F99F45A6-3BFC-48EB-A2AB-5EBEA5A9D502}"/>
                </a:ext>
              </a:extLst>
            </p:cNvPr>
            <p:cNvSpPr>
              <a:spLocks noChangeArrowheads="1"/>
            </p:cNvSpPr>
            <p:nvPr/>
          </p:nvSpPr>
          <p:spPr bwMode="auto">
            <a:xfrm>
              <a:off x="2780" y="1091"/>
              <a:ext cx="96" cy="96"/>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816" name="Oval 464">
              <a:extLst>
                <a:ext uri="{FF2B5EF4-FFF2-40B4-BE49-F238E27FC236}">
                  <a16:creationId xmlns:a16="http://schemas.microsoft.com/office/drawing/2014/main" id="{A907BE98-DCBD-A583-3951-4A02F9859D19}"/>
                </a:ext>
              </a:extLst>
            </p:cNvPr>
            <p:cNvSpPr>
              <a:spLocks noChangeArrowheads="1"/>
            </p:cNvSpPr>
            <p:nvPr/>
          </p:nvSpPr>
          <p:spPr bwMode="auto">
            <a:xfrm>
              <a:off x="1392" y="1310"/>
              <a:ext cx="96" cy="96"/>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8F6A6"/>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817" name="Oval 465">
              <a:extLst>
                <a:ext uri="{FF2B5EF4-FFF2-40B4-BE49-F238E27FC236}">
                  <a16:creationId xmlns:a16="http://schemas.microsoft.com/office/drawing/2014/main" id="{F471C2D5-BC60-8556-A63F-A00CFF060DD3}"/>
                </a:ext>
              </a:extLst>
            </p:cNvPr>
            <p:cNvSpPr>
              <a:spLocks noChangeArrowheads="1"/>
            </p:cNvSpPr>
            <p:nvPr/>
          </p:nvSpPr>
          <p:spPr bwMode="auto">
            <a:xfrm>
              <a:off x="1642" y="1308"/>
              <a:ext cx="96" cy="96"/>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818" name="Oval 466">
              <a:extLst>
                <a:ext uri="{FF2B5EF4-FFF2-40B4-BE49-F238E27FC236}">
                  <a16:creationId xmlns:a16="http://schemas.microsoft.com/office/drawing/2014/main" id="{7C5196CA-4618-4E13-5BAE-8E9467A83AB2}"/>
                </a:ext>
              </a:extLst>
            </p:cNvPr>
            <p:cNvSpPr>
              <a:spLocks noChangeArrowheads="1"/>
            </p:cNvSpPr>
            <p:nvPr/>
          </p:nvSpPr>
          <p:spPr bwMode="auto">
            <a:xfrm>
              <a:off x="2149" y="1310"/>
              <a:ext cx="96" cy="96"/>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8F6A6"/>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819" name="Oval 467">
              <a:extLst>
                <a:ext uri="{FF2B5EF4-FFF2-40B4-BE49-F238E27FC236}">
                  <a16:creationId xmlns:a16="http://schemas.microsoft.com/office/drawing/2014/main" id="{C6CB94D4-6CA8-DDDC-F88C-C6748DFA9A9E}"/>
                </a:ext>
              </a:extLst>
            </p:cNvPr>
            <p:cNvSpPr>
              <a:spLocks noChangeArrowheads="1"/>
            </p:cNvSpPr>
            <p:nvPr/>
          </p:nvSpPr>
          <p:spPr bwMode="auto">
            <a:xfrm>
              <a:off x="1886" y="1308"/>
              <a:ext cx="96" cy="96"/>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8F6A6"/>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820" name="Oval 468">
              <a:extLst>
                <a:ext uri="{FF2B5EF4-FFF2-40B4-BE49-F238E27FC236}">
                  <a16:creationId xmlns:a16="http://schemas.microsoft.com/office/drawing/2014/main" id="{3ABB670A-504B-6258-F868-EF4ECE7A0169}"/>
                </a:ext>
              </a:extLst>
            </p:cNvPr>
            <p:cNvSpPr>
              <a:spLocks noChangeArrowheads="1"/>
            </p:cNvSpPr>
            <p:nvPr/>
          </p:nvSpPr>
          <p:spPr bwMode="auto">
            <a:xfrm>
              <a:off x="2398" y="1310"/>
              <a:ext cx="96" cy="96"/>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821" name="Oval 469">
              <a:extLst>
                <a:ext uri="{FF2B5EF4-FFF2-40B4-BE49-F238E27FC236}">
                  <a16:creationId xmlns:a16="http://schemas.microsoft.com/office/drawing/2014/main" id="{039C8A89-E737-2904-23EF-96C0253D5C60}"/>
                </a:ext>
              </a:extLst>
            </p:cNvPr>
            <p:cNvSpPr>
              <a:spLocks noChangeArrowheads="1"/>
            </p:cNvSpPr>
            <p:nvPr/>
          </p:nvSpPr>
          <p:spPr bwMode="auto">
            <a:xfrm>
              <a:off x="1518" y="1524"/>
              <a:ext cx="96" cy="96"/>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8F6A6"/>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822" name="Oval 470">
              <a:extLst>
                <a:ext uri="{FF2B5EF4-FFF2-40B4-BE49-F238E27FC236}">
                  <a16:creationId xmlns:a16="http://schemas.microsoft.com/office/drawing/2014/main" id="{FD6B1235-BB52-D5CC-97FB-92E4BBBF1B00}"/>
                </a:ext>
              </a:extLst>
            </p:cNvPr>
            <p:cNvSpPr>
              <a:spLocks noChangeArrowheads="1"/>
            </p:cNvSpPr>
            <p:nvPr/>
          </p:nvSpPr>
          <p:spPr bwMode="auto">
            <a:xfrm>
              <a:off x="1768" y="1522"/>
              <a:ext cx="96" cy="96"/>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8F6A6"/>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823" name="Oval 471">
              <a:extLst>
                <a:ext uri="{FF2B5EF4-FFF2-40B4-BE49-F238E27FC236}">
                  <a16:creationId xmlns:a16="http://schemas.microsoft.com/office/drawing/2014/main" id="{5E9E58F1-FD53-082F-D96D-A17BEC3CDAAB}"/>
                </a:ext>
              </a:extLst>
            </p:cNvPr>
            <p:cNvSpPr>
              <a:spLocks noChangeArrowheads="1"/>
            </p:cNvSpPr>
            <p:nvPr/>
          </p:nvSpPr>
          <p:spPr bwMode="auto">
            <a:xfrm>
              <a:off x="2267" y="1522"/>
              <a:ext cx="96" cy="96"/>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8F6A6"/>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824" name="Oval 472">
              <a:extLst>
                <a:ext uri="{FF2B5EF4-FFF2-40B4-BE49-F238E27FC236}">
                  <a16:creationId xmlns:a16="http://schemas.microsoft.com/office/drawing/2014/main" id="{98304365-090B-DA06-DD98-A6013C2B2264}"/>
                </a:ext>
              </a:extLst>
            </p:cNvPr>
            <p:cNvSpPr>
              <a:spLocks noChangeArrowheads="1"/>
            </p:cNvSpPr>
            <p:nvPr/>
          </p:nvSpPr>
          <p:spPr bwMode="auto">
            <a:xfrm>
              <a:off x="2020" y="1528"/>
              <a:ext cx="96" cy="96"/>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825" name="Oval 473">
              <a:extLst>
                <a:ext uri="{FF2B5EF4-FFF2-40B4-BE49-F238E27FC236}">
                  <a16:creationId xmlns:a16="http://schemas.microsoft.com/office/drawing/2014/main" id="{D2328530-5722-8480-4CAA-970CACBEA17B}"/>
                </a:ext>
              </a:extLst>
            </p:cNvPr>
            <p:cNvSpPr>
              <a:spLocks noChangeArrowheads="1"/>
            </p:cNvSpPr>
            <p:nvPr/>
          </p:nvSpPr>
          <p:spPr bwMode="auto">
            <a:xfrm>
              <a:off x="2538" y="1524"/>
              <a:ext cx="96" cy="96"/>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8F6A6"/>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826" name="Oval 474">
              <a:extLst>
                <a:ext uri="{FF2B5EF4-FFF2-40B4-BE49-F238E27FC236}">
                  <a16:creationId xmlns:a16="http://schemas.microsoft.com/office/drawing/2014/main" id="{A7240328-04EB-E142-22A2-4917D99F2C2A}"/>
                </a:ext>
              </a:extLst>
            </p:cNvPr>
            <p:cNvSpPr>
              <a:spLocks noChangeArrowheads="1"/>
            </p:cNvSpPr>
            <p:nvPr/>
          </p:nvSpPr>
          <p:spPr bwMode="auto">
            <a:xfrm>
              <a:off x="1644" y="1750"/>
              <a:ext cx="96" cy="96"/>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827" name="Oval 475">
              <a:extLst>
                <a:ext uri="{FF2B5EF4-FFF2-40B4-BE49-F238E27FC236}">
                  <a16:creationId xmlns:a16="http://schemas.microsoft.com/office/drawing/2014/main" id="{A62F7D92-3F87-378C-1179-EF691C661CDE}"/>
                </a:ext>
              </a:extLst>
            </p:cNvPr>
            <p:cNvSpPr>
              <a:spLocks noChangeArrowheads="1"/>
            </p:cNvSpPr>
            <p:nvPr/>
          </p:nvSpPr>
          <p:spPr bwMode="auto">
            <a:xfrm>
              <a:off x="1894" y="1748"/>
              <a:ext cx="96" cy="96"/>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8F6A6"/>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828" name="Oval 476">
              <a:extLst>
                <a:ext uri="{FF2B5EF4-FFF2-40B4-BE49-F238E27FC236}">
                  <a16:creationId xmlns:a16="http://schemas.microsoft.com/office/drawing/2014/main" id="{8D6D50AC-0354-AA34-B9A9-A94313C2199E}"/>
                </a:ext>
              </a:extLst>
            </p:cNvPr>
            <p:cNvSpPr>
              <a:spLocks noChangeArrowheads="1"/>
            </p:cNvSpPr>
            <p:nvPr/>
          </p:nvSpPr>
          <p:spPr bwMode="auto">
            <a:xfrm>
              <a:off x="2401" y="1746"/>
              <a:ext cx="96" cy="96"/>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829" name="Oval 477">
              <a:extLst>
                <a:ext uri="{FF2B5EF4-FFF2-40B4-BE49-F238E27FC236}">
                  <a16:creationId xmlns:a16="http://schemas.microsoft.com/office/drawing/2014/main" id="{6561C1CB-B5C4-1570-A542-8A11425E69D9}"/>
                </a:ext>
              </a:extLst>
            </p:cNvPr>
            <p:cNvSpPr>
              <a:spLocks noChangeArrowheads="1"/>
            </p:cNvSpPr>
            <p:nvPr/>
          </p:nvSpPr>
          <p:spPr bwMode="auto">
            <a:xfrm>
              <a:off x="2148" y="1752"/>
              <a:ext cx="96" cy="96"/>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8F6A6"/>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830" name="Oval 478">
              <a:extLst>
                <a:ext uri="{FF2B5EF4-FFF2-40B4-BE49-F238E27FC236}">
                  <a16:creationId xmlns:a16="http://schemas.microsoft.com/office/drawing/2014/main" id="{2DE4879F-8F95-991B-EC80-4F17B3EA2335}"/>
                </a:ext>
              </a:extLst>
            </p:cNvPr>
            <p:cNvSpPr>
              <a:spLocks noChangeArrowheads="1"/>
            </p:cNvSpPr>
            <p:nvPr/>
          </p:nvSpPr>
          <p:spPr bwMode="auto">
            <a:xfrm>
              <a:off x="2664" y="1750"/>
              <a:ext cx="96" cy="96"/>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8F6A6"/>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831" name="Oval 479">
              <a:extLst>
                <a:ext uri="{FF2B5EF4-FFF2-40B4-BE49-F238E27FC236}">
                  <a16:creationId xmlns:a16="http://schemas.microsoft.com/office/drawing/2014/main" id="{B6239F86-A5DE-78A9-081A-CF072212829A}"/>
                </a:ext>
              </a:extLst>
            </p:cNvPr>
            <p:cNvSpPr>
              <a:spLocks noChangeArrowheads="1"/>
            </p:cNvSpPr>
            <p:nvPr/>
          </p:nvSpPr>
          <p:spPr bwMode="auto">
            <a:xfrm>
              <a:off x="2016" y="1970"/>
              <a:ext cx="96" cy="96"/>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832" name="Oval 480">
              <a:extLst>
                <a:ext uri="{FF2B5EF4-FFF2-40B4-BE49-F238E27FC236}">
                  <a16:creationId xmlns:a16="http://schemas.microsoft.com/office/drawing/2014/main" id="{928FC20B-2421-EE7C-BAE1-F5F6155FC03F}"/>
                </a:ext>
              </a:extLst>
            </p:cNvPr>
            <p:cNvSpPr>
              <a:spLocks noChangeArrowheads="1"/>
            </p:cNvSpPr>
            <p:nvPr/>
          </p:nvSpPr>
          <p:spPr bwMode="auto">
            <a:xfrm>
              <a:off x="2266" y="1968"/>
              <a:ext cx="96" cy="96"/>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8F6A6"/>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833" name="Oval 481">
              <a:extLst>
                <a:ext uri="{FF2B5EF4-FFF2-40B4-BE49-F238E27FC236}">
                  <a16:creationId xmlns:a16="http://schemas.microsoft.com/office/drawing/2014/main" id="{B4D6FCBA-C10D-D6C6-3E08-C3FC058D3968}"/>
                </a:ext>
              </a:extLst>
            </p:cNvPr>
            <p:cNvSpPr>
              <a:spLocks noChangeArrowheads="1"/>
            </p:cNvSpPr>
            <p:nvPr/>
          </p:nvSpPr>
          <p:spPr bwMode="auto">
            <a:xfrm>
              <a:off x="2787" y="1974"/>
              <a:ext cx="96" cy="96"/>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834" name="Oval 482">
              <a:extLst>
                <a:ext uri="{FF2B5EF4-FFF2-40B4-BE49-F238E27FC236}">
                  <a16:creationId xmlns:a16="http://schemas.microsoft.com/office/drawing/2014/main" id="{1DC863B1-188A-BD77-09FC-EA87794D159B}"/>
                </a:ext>
              </a:extLst>
            </p:cNvPr>
            <p:cNvSpPr>
              <a:spLocks noChangeArrowheads="1"/>
            </p:cNvSpPr>
            <p:nvPr/>
          </p:nvSpPr>
          <p:spPr bwMode="auto">
            <a:xfrm>
              <a:off x="2532" y="1976"/>
              <a:ext cx="96" cy="96"/>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8F6A6"/>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835" name="Oval 483">
              <a:extLst>
                <a:ext uri="{FF2B5EF4-FFF2-40B4-BE49-F238E27FC236}">
                  <a16:creationId xmlns:a16="http://schemas.microsoft.com/office/drawing/2014/main" id="{B4F0013D-CCB8-5FE8-0F3D-1E330F83EF0E}"/>
                </a:ext>
              </a:extLst>
            </p:cNvPr>
            <p:cNvSpPr>
              <a:spLocks noChangeArrowheads="1"/>
            </p:cNvSpPr>
            <p:nvPr/>
          </p:nvSpPr>
          <p:spPr bwMode="auto">
            <a:xfrm>
              <a:off x="3036" y="1970"/>
              <a:ext cx="96" cy="96"/>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8F6A6"/>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836" name="Oval 484">
              <a:extLst>
                <a:ext uri="{FF2B5EF4-FFF2-40B4-BE49-F238E27FC236}">
                  <a16:creationId xmlns:a16="http://schemas.microsoft.com/office/drawing/2014/main" id="{8411728F-0D40-FC13-F4B0-09C9B50D2205}"/>
                </a:ext>
              </a:extLst>
            </p:cNvPr>
            <p:cNvSpPr>
              <a:spLocks noChangeArrowheads="1"/>
            </p:cNvSpPr>
            <p:nvPr/>
          </p:nvSpPr>
          <p:spPr bwMode="auto">
            <a:xfrm>
              <a:off x="2397" y="2180"/>
              <a:ext cx="96" cy="96"/>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837" name="Oval 485">
              <a:extLst>
                <a:ext uri="{FF2B5EF4-FFF2-40B4-BE49-F238E27FC236}">
                  <a16:creationId xmlns:a16="http://schemas.microsoft.com/office/drawing/2014/main" id="{D3A5DA72-14E9-CFA2-B7C7-C02935AF5CD7}"/>
                </a:ext>
              </a:extLst>
            </p:cNvPr>
            <p:cNvSpPr>
              <a:spLocks noChangeArrowheads="1"/>
            </p:cNvSpPr>
            <p:nvPr/>
          </p:nvSpPr>
          <p:spPr bwMode="auto">
            <a:xfrm>
              <a:off x="2647" y="2178"/>
              <a:ext cx="96" cy="96"/>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8F6A6"/>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838" name="Oval 486">
              <a:extLst>
                <a:ext uri="{FF2B5EF4-FFF2-40B4-BE49-F238E27FC236}">
                  <a16:creationId xmlns:a16="http://schemas.microsoft.com/office/drawing/2014/main" id="{2453F8BB-5C27-E92C-5975-F957DD732061}"/>
                </a:ext>
              </a:extLst>
            </p:cNvPr>
            <p:cNvSpPr>
              <a:spLocks noChangeArrowheads="1"/>
            </p:cNvSpPr>
            <p:nvPr/>
          </p:nvSpPr>
          <p:spPr bwMode="auto">
            <a:xfrm>
              <a:off x="3168" y="2184"/>
              <a:ext cx="96" cy="96"/>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839" name="Oval 487">
              <a:extLst>
                <a:ext uri="{FF2B5EF4-FFF2-40B4-BE49-F238E27FC236}">
                  <a16:creationId xmlns:a16="http://schemas.microsoft.com/office/drawing/2014/main" id="{D86BA759-AE22-9435-8090-63A3DAA5756C}"/>
                </a:ext>
              </a:extLst>
            </p:cNvPr>
            <p:cNvSpPr>
              <a:spLocks noChangeArrowheads="1"/>
            </p:cNvSpPr>
            <p:nvPr/>
          </p:nvSpPr>
          <p:spPr bwMode="auto">
            <a:xfrm>
              <a:off x="2913" y="2186"/>
              <a:ext cx="96" cy="96"/>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8F6A6"/>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840" name="Oval 488">
              <a:extLst>
                <a:ext uri="{FF2B5EF4-FFF2-40B4-BE49-F238E27FC236}">
                  <a16:creationId xmlns:a16="http://schemas.microsoft.com/office/drawing/2014/main" id="{F8DD918A-B752-2D13-77EA-28DEE4653EA9}"/>
                </a:ext>
              </a:extLst>
            </p:cNvPr>
            <p:cNvSpPr>
              <a:spLocks noChangeArrowheads="1"/>
            </p:cNvSpPr>
            <p:nvPr/>
          </p:nvSpPr>
          <p:spPr bwMode="auto">
            <a:xfrm>
              <a:off x="2789" y="2393"/>
              <a:ext cx="96" cy="96"/>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841" name="Oval 489">
              <a:extLst>
                <a:ext uri="{FF2B5EF4-FFF2-40B4-BE49-F238E27FC236}">
                  <a16:creationId xmlns:a16="http://schemas.microsoft.com/office/drawing/2014/main" id="{8C930A4A-718C-D698-F5A0-06ECDFFE25A6}"/>
                </a:ext>
              </a:extLst>
            </p:cNvPr>
            <p:cNvSpPr>
              <a:spLocks noChangeArrowheads="1"/>
            </p:cNvSpPr>
            <p:nvPr/>
          </p:nvSpPr>
          <p:spPr bwMode="auto">
            <a:xfrm>
              <a:off x="3039" y="2391"/>
              <a:ext cx="96" cy="96"/>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8F6A6"/>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842" name="Oval 490">
              <a:extLst>
                <a:ext uri="{FF2B5EF4-FFF2-40B4-BE49-F238E27FC236}">
                  <a16:creationId xmlns:a16="http://schemas.microsoft.com/office/drawing/2014/main" id="{8EC4F8BC-2F56-8AF2-AE1F-9C0C07F1F495}"/>
                </a:ext>
              </a:extLst>
            </p:cNvPr>
            <p:cNvSpPr>
              <a:spLocks noChangeArrowheads="1"/>
            </p:cNvSpPr>
            <p:nvPr/>
          </p:nvSpPr>
          <p:spPr bwMode="auto">
            <a:xfrm>
              <a:off x="3305" y="2399"/>
              <a:ext cx="96" cy="96"/>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8F6A6"/>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843" name="Oval 491">
              <a:extLst>
                <a:ext uri="{FF2B5EF4-FFF2-40B4-BE49-F238E27FC236}">
                  <a16:creationId xmlns:a16="http://schemas.microsoft.com/office/drawing/2014/main" id="{DB374110-5CAF-7A51-9F34-45DD4068F48A}"/>
                </a:ext>
              </a:extLst>
            </p:cNvPr>
            <p:cNvSpPr>
              <a:spLocks noChangeArrowheads="1"/>
            </p:cNvSpPr>
            <p:nvPr/>
          </p:nvSpPr>
          <p:spPr bwMode="auto">
            <a:xfrm>
              <a:off x="3170" y="2617"/>
              <a:ext cx="96" cy="96"/>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844" name="Oval 492">
              <a:extLst>
                <a:ext uri="{FF2B5EF4-FFF2-40B4-BE49-F238E27FC236}">
                  <a16:creationId xmlns:a16="http://schemas.microsoft.com/office/drawing/2014/main" id="{2DC3B086-BA6C-DE49-D864-C118EF851A19}"/>
                </a:ext>
              </a:extLst>
            </p:cNvPr>
            <p:cNvSpPr>
              <a:spLocks noChangeArrowheads="1"/>
            </p:cNvSpPr>
            <p:nvPr/>
          </p:nvSpPr>
          <p:spPr bwMode="auto">
            <a:xfrm>
              <a:off x="2915" y="1311"/>
              <a:ext cx="96" cy="96"/>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8F6A6"/>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845" name="Oval 493">
              <a:extLst>
                <a:ext uri="{FF2B5EF4-FFF2-40B4-BE49-F238E27FC236}">
                  <a16:creationId xmlns:a16="http://schemas.microsoft.com/office/drawing/2014/main" id="{13EE626C-D0D6-AD37-75AC-AEFE104C5325}"/>
                </a:ext>
              </a:extLst>
            </p:cNvPr>
            <p:cNvSpPr>
              <a:spLocks noChangeArrowheads="1"/>
            </p:cNvSpPr>
            <p:nvPr/>
          </p:nvSpPr>
          <p:spPr bwMode="auto">
            <a:xfrm>
              <a:off x="2660" y="1313"/>
              <a:ext cx="96" cy="96"/>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8F6A6"/>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846" name="Oval 494">
              <a:extLst>
                <a:ext uri="{FF2B5EF4-FFF2-40B4-BE49-F238E27FC236}">
                  <a16:creationId xmlns:a16="http://schemas.microsoft.com/office/drawing/2014/main" id="{DF5FF54A-4216-62BF-C056-18169A7DB7CD}"/>
                </a:ext>
              </a:extLst>
            </p:cNvPr>
            <p:cNvSpPr>
              <a:spLocks noChangeArrowheads="1"/>
            </p:cNvSpPr>
            <p:nvPr/>
          </p:nvSpPr>
          <p:spPr bwMode="auto">
            <a:xfrm>
              <a:off x="3164" y="1307"/>
              <a:ext cx="96" cy="96"/>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847" name="Oval 495">
              <a:extLst>
                <a:ext uri="{FF2B5EF4-FFF2-40B4-BE49-F238E27FC236}">
                  <a16:creationId xmlns:a16="http://schemas.microsoft.com/office/drawing/2014/main" id="{2F9E23A6-8445-FF23-817B-AE97A14A91B4}"/>
                </a:ext>
              </a:extLst>
            </p:cNvPr>
            <p:cNvSpPr>
              <a:spLocks noChangeArrowheads="1"/>
            </p:cNvSpPr>
            <p:nvPr/>
          </p:nvSpPr>
          <p:spPr bwMode="auto">
            <a:xfrm>
              <a:off x="3045" y="1521"/>
              <a:ext cx="96" cy="96"/>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8F6A6"/>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848" name="Oval 496">
              <a:extLst>
                <a:ext uri="{FF2B5EF4-FFF2-40B4-BE49-F238E27FC236}">
                  <a16:creationId xmlns:a16="http://schemas.microsoft.com/office/drawing/2014/main" id="{4CE92F37-8532-ADE2-9527-08870F232F3D}"/>
                </a:ext>
              </a:extLst>
            </p:cNvPr>
            <p:cNvSpPr>
              <a:spLocks noChangeArrowheads="1"/>
            </p:cNvSpPr>
            <p:nvPr/>
          </p:nvSpPr>
          <p:spPr bwMode="auto">
            <a:xfrm>
              <a:off x="2790" y="1523"/>
              <a:ext cx="96" cy="96"/>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849" name="Oval 497">
              <a:extLst>
                <a:ext uri="{FF2B5EF4-FFF2-40B4-BE49-F238E27FC236}">
                  <a16:creationId xmlns:a16="http://schemas.microsoft.com/office/drawing/2014/main" id="{D3DFC36C-FDB7-B4EC-F738-8B5A01AB9083}"/>
                </a:ext>
              </a:extLst>
            </p:cNvPr>
            <p:cNvSpPr>
              <a:spLocks noChangeArrowheads="1"/>
            </p:cNvSpPr>
            <p:nvPr/>
          </p:nvSpPr>
          <p:spPr bwMode="auto">
            <a:xfrm>
              <a:off x="3294" y="1517"/>
              <a:ext cx="96" cy="96"/>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8F6A6"/>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850" name="Oval 498">
              <a:extLst>
                <a:ext uri="{FF2B5EF4-FFF2-40B4-BE49-F238E27FC236}">
                  <a16:creationId xmlns:a16="http://schemas.microsoft.com/office/drawing/2014/main" id="{D6495C80-F5CD-E1A3-86B1-DD6FC1AAE86D}"/>
                </a:ext>
              </a:extLst>
            </p:cNvPr>
            <p:cNvSpPr>
              <a:spLocks noChangeArrowheads="1"/>
            </p:cNvSpPr>
            <p:nvPr/>
          </p:nvSpPr>
          <p:spPr bwMode="auto">
            <a:xfrm>
              <a:off x="3168" y="1749"/>
              <a:ext cx="96" cy="96"/>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851" name="Oval 499">
              <a:extLst>
                <a:ext uri="{FF2B5EF4-FFF2-40B4-BE49-F238E27FC236}">
                  <a16:creationId xmlns:a16="http://schemas.microsoft.com/office/drawing/2014/main" id="{FF2C062A-305D-F743-1BDE-0B544F0B7A4B}"/>
                </a:ext>
              </a:extLst>
            </p:cNvPr>
            <p:cNvSpPr>
              <a:spLocks noChangeArrowheads="1"/>
            </p:cNvSpPr>
            <p:nvPr/>
          </p:nvSpPr>
          <p:spPr bwMode="auto">
            <a:xfrm>
              <a:off x="2913" y="1751"/>
              <a:ext cx="96" cy="96"/>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8F6A6"/>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852" name="Oval 500">
              <a:extLst>
                <a:ext uri="{FF2B5EF4-FFF2-40B4-BE49-F238E27FC236}">
                  <a16:creationId xmlns:a16="http://schemas.microsoft.com/office/drawing/2014/main" id="{69600BBA-A8C6-B75E-2D17-2DED28D1C849}"/>
                </a:ext>
              </a:extLst>
            </p:cNvPr>
            <p:cNvSpPr>
              <a:spLocks noChangeArrowheads="1"/>
            </p:cNvSpPr>
            <p:nvPr/>
          </p:nvSpPr>
          <p:spPr bwMode="auto">
            <a:xfrm>
              <a:off x="3045" y="1093"/>
              <a:ext cx="96" cy="96"/>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8F6A6"/>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853" name="Oval 501">
              <a:extLst>
                <a:ext uri="{FF2B5EF4-FFF2-40B4-BE49-F238E27FC236}">
                  <a16:creationId xmlns:a16="http://schemas.microsoft.com/office/drawing/2014/main" id="{CF323D5B-469A-4BE7-0C84-93734C80704E}"/>
                </a:ext>
              </a:extLst>
            </p:cNvPr>
            <p:cNvSpPr>
              <a:spLocks noChangeArrowheads="1"/>
            </p:cNvSpPr>
            <p:nvPr/>
          </p:nvSpPr>
          <p:spPr bwMode="auto">
            <a:xfrm>
              <a:off x="3294" y="1089"/>
              <a:ext cx="96" cy="96"/>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8F6A6"/>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854" name="Oval 502">
              <a:extLst>
                <a:ext uri="{FF2B5EF4-FFF2-40B4-BE49-F238E27FC236}">
                  <a16:creationId xmlns:a16="http://schemas.microsoft.com/office/drawing/2014/main" id="{A10B7F96-A613-F500-2742-E4740A6DAD97}"/>
                </a:ext>
              </a:extLst>
            </p:cNvPr>
            <p:cNvSpPr>
              <a:spLocks noChangeArrowheads="1"/>
            </p:cNvSpPr>
            <p:nvPr/>
          </p:nvSpPr>
          <p:spPr bwMode="auto">
            <a:xfrm>
              <a:off x="3296" y="1960"/>
              <a:ext cx="96" cy="96"/>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8F6A6"/>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4855" name="Text Box 503">
              <a:extLst>
                <a:ext uri="{FF2B5EF4-FFF2-40B4-BE49-F238E27FC236}">
                  <a16:creationId xmlns:a16="http://schemas.microsoft.com/office/drawing/2014/main" id="{3A337345-50ED-C68A-37AC-04894AAFEB10}"/>
                </a:ext>
              </a:extLst>
            </p:cNvPr>
            <p:cNvSpPr txBox="1">
              <a:spLocks noChangeArrowheads="1"/>
            </p:cNvSpPr>
            <p:nvPr/>
          </p:nvSpPr>
          <p:spPr bwMode="auto">
            <a:xfrm>
              <a:off x="1433" y="1146"/>
              <a:ext cx="280"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(4,0)</a:t>
              </a:r>
            </a:p>
          </p:txBody>
        </p:sp>
        <p:sp>
          <p:nvSpPr>
            <p:cNvPr id="1124856" name="Text Box 504">
              <a:extLst>
                <a:ext uri="{FF2B5EF4-FFF2-40B4-BE49-F238E27FC236}">
                  <a16:creationId xmlns:a16="http://schemas.microsoft.com/office/drawing/2014/main" id="{F9F88AB9-DDA5-8B4B-C5D9-5EF8BA3F2295}"/>
                </a:ext>
              </a:extLst>
            </p:cNvPr>
            <p:cNvSpPr txBox="1">
              <a:spLocks noChangeArrowheads="1"/>
            </p:cNvSpPr>
            <p:nvPr/>
          </p:nvSpPr>
          <p:spPr bwMode="auto">
            <a:xfrm>
              <a:off x="1675" y="1151"/>
              <a:ext cx="280"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(5,0)</a:t>
              </a:r>
            </a:p>
          </p:txBody>
        </p:sp>
        <p:sp>
          <p:nvSpPr>
            <p:cNvPr id="1124857" name="Text Box 505">
              <a:extLst>
                <a:ext uri="{FF2B5EF4-FFF2-40B4-BE49-F238E27FC236}">
                  <a16:creationId xmlns:a16="http://schemas.microsoft.com/office/drawing/2014/main" id="{3DE2B838-CBF2-B538-3C71-4213099A0256}"/>
                </a:ext>
              </a:extLst>
            </p:cNvPr>
            <p:cNvSpPr txBox="1">
              <a:spLocks noChangeArrowheads="1"/>
            </p:cNvSpPr>
            <p:nvPr/>
          </p:nvSpPr>
          <p:spPr bwMode="auto">
            <a:xfrm>
              <a:off x="1950" y="1151"/>
              <a:ext cx="280"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(6,0)</a:t>
              </a:r>
            </a:p>
          </p:txBody>
        </p:sp>
        <p:sp>
          <p:nvSpPr>
            <p:cNvPr id="1124858" name="Text Box 506">
              <a:extLst>
                <a:ext uri="{FF2B5EF4-FFF2-40B4-BE49-F238E27FC236}">
                  <a16:creationId xmlns:a16="http://schemas.microsoft.com/office/drawing/2014/main" id="{57EDAD27-D481-A722-0DC4-BB52E6FBCFC6}"/>
                </a:ext>
              </a:extLst>
            </p:cNvPr>
            <p:cNvSpPr txBox="1">
              <a:spLocks noChangeArrowheads="1"/>
            </p:cNvSpPr>
            <p:nvPr/>
          </p:nvSpPr>
          <p:spPr bwMode="auto">
            <a:xfrm>
              <a:off x="1290" y="1360"/>
              <a:ext cx="280"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(3,1)</a:t>
              </a:r>
            </a:p>
          </p:txBody>
        </p:sp>
        <p:sp>
          <p:nvSpPr>
            <p:cNvPr id="1124859" name="Text Box 507">
              <a:extLst>
                <a:ext uri="{FF2B5EF4-FFF2-40B4-BE49-F238E27FC236}">
                  <a16:creationId xmlns:a16="http://schemas.microsoft.com/office/drawing/2014/main" id="{B6328A3B-9983-C288-FFAD-4D75A987DFF6}"/>
                </a:ext>
              </a:extLst>
            </p:cNvPr>
            <p:cNvSpPr txBox="1">
              <a:spLocks noChangeArrowheads="1"/>
            </p:cNvSpPr>
            <p:nvPr/>
          </p:nvSpPr>
          <p:spPr bwMode="auto">
            <a:xfrm>
              <a:off x="1532" y="1365"/>
              <a:ext cx="280"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(4,1)</a:t>
              </a:r>
            </a:p>
          </p:txBody>
        </p:sp>
        <p:sp>
          <p:nvSpPr>
            <p:cNvPr id="1124860" name="Text Box 508">
              <a:extLst>
                <a:ext uri="{FF2B5EF4-FFF2-40B4-BE49-F238E27FC236}">
                  <a16:creationId xmlns:a16="http://schemas.microsoft.com/office/drawing/2014/main" id="{408EF782-0198-9E8E-05B2-67C4406609C6}"/>
                </a:ext>
              </a:extLst>
            </p:cNvPr>
            <p:cNvSpPr txBox="1">
              <a:spLocks noChangeArrowheads="1"/>
            </p:cNvSpPr>
            <p:nvPr/>
          </p:nvSpPr>
          <p:spPr bwMode="auto">
            <a:xfrm>
              <a:off x="1807" y="1365"/>
              <a:ext cx="280"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(5,1)</a:t>
              </a:r>
            </a:p>
          </p:txBody>
        </p:sp>
        <p:sp>
          <p:nvSpPr>
            <p:cNvPr id="1124861" name="Text Box 509">
              <a:extLst>
                <a:ext uri="{FF2B5EF4-FFF2-40B4-BE49-F238E27FC236}">
                  <a16:creationId xmlns:a16="http://schemas.microsoft.com/office/drawing/2014/main" id="{F6137A4A-BAC2-2407-DD87-A487B6F2721F}"/>
                </a:ext>
              </a:extLst>
            </p:cNvPr>
            <p:cNvSpPr txBox="1">
              <a:spLocks noChangeArrowheads="1"/>
            </p:cNvSpPr>
            <p:nvPr/>
          </p:nvSpPr>
          <p:spPr bwMode="auto">
            <a:xfrm>
              <a:off x="1446" y="1583"/>
              <a:ext cx="280"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(3,2)</a:t>
              </a:r>
            </a:p>
          </p:txBody>
        </p:sp>
        <p:sp>
          <p:nvSpPr>
            <p:cNvPr id="1124862" name="Text Box 510">
              <a:extLst>
                <a:ext uri="{FF2B5EF4-FFF2-40B4-BE49-F238E27FC236}">
                  <a16:creationId xmlns:a16="http://schemas.microsoft.com/office/drawing/2014/main" id="{86CA54FE-C240-209F-8E6B-5C0215C2CDFD}"/>
                </a:ext>
              </a:extLst>
            </p:cNvPr>
            <p:cNvSpPr txBox="1">
              <a:spLocks noChangeArrowheads="1"/>
            </p:cNvSpPr>
            <p:nvPr/>
          </p:nvSpPr>
          <p:spPr bwMode="auto">
            <a:xfrm>
              <a:off x="1688" y="1588"/>
              <a:ext cx="280"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(4,2)</a:t>
              </a:r>
            </a:p>
          </p:txBody>
        </p:sp>
        <p:sp>
          <p:nvSpPr>
            <p:cNvPr id="1124863" name="Text Box 511">
              <a:extLst>
                <a:ext uri="{FF2B5EF4-FFF2-40B4-BE49-F238E27FC236}">
                  <a16:creationId xmlns:a16="http://schemas.microsoft.com/office/drawing/2014/main" id="{D24E40D1-A288-9F97-0C69-C8B0D3ED9889}"/>
                </a:ext>
              </a:extLst>
            </p:cNvPr>
            <p:cNvSpPr txBox="1">
              <a:spLocks noChangeArrowheads="1"/>
            </p:cNvSpPr>
            <p:nvPr/>
          </p:nvSpPr>
          <p:spPr bwMode="auto">
            <a:xfrm>
              <a:off x="1963" y="1588"/>
              <a:ext cx="280"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(5,2)</a:t>
              </a:r>
            </a:p>
          </p:txBody>
        </p:sp>
        <p:sp>
          <p:nvSpPr>
            <p:cNvPr id="1124864" name="Text Box 512">
              <a:extLst>
                <a:ext uri="{FF2B5EF4-FFF2-40B4-BE49-F238E27FC236}">
                  <a16:creationId xmlns:a16="http://schemas.microsoft.com/office/drawing/2014/main" id="{C471D63B-78F2-1F76-C161-25A21C095736}"/>
                </a:ext>
              </a:extLst>
            </p:cNvPr>
            <p:cNvSpPr txBox="1">
              <a:spLocks noChangeArrowheads="1"/>
            </p:cNvSpPr>
            <p:nvPr/>
          </p:nvSpPr>
          <p:spPr bwMode="auto">
            <a:xfrm>
              <a:off x="2187" y="1159"/>
              <a:ext cx="280"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(7,0)</a:t>
              </a:r>
            </a:p>
          </p:txBody>
        </p:sp>
        <p:sp>
          <p:nvSpPr>
            <p:cNvPr id="1124865" name="Text Box 513">
              <a:extLst>
                <a:ext uri="{FF2B5EF4-FFF2-40B4-BE49-F238E27FC236}">
                  <a16:creationId xmlns:a16="http://schemas.microsoft.com/office/drawing/2014/main" id="{501AAC7D-7AF0-820B-EB54-4018B765F602}"/>
                </a:ext>
              </a:extLst>
            </p:cNvPr>
            <p:cNvSpPr txBox="1">
              <a:spLocks noChangeArrowheads="1"/>
            </p:cNvSpPr>
            <p:nvPr/>
          </p:nvSpPr>
          <p:spPr bwMode="auto">
            <a:xfrm>
              <a:off x="2429" y="1164"/>
              <a:ext cx="280"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(8,0)</a:t>
              </a:r>
            </a:p>
          </p:txBody>
        </p:sp>
        <p:sp>
          <p:nvSpPr>
            <p:cNvPr id="1124866" name="Text Box 514">
              <a:extLst>
                <a:ext uri="{FF2B5EF4-FFF2-40B4-BE49-F238E27FC236}">
                  <a16:creationId xmlns:a16="http://schemas.microsoft.com/office/drawing/2014/main" id="{34875D20-C67D-3C86-31E4-99B38D05EC12}"/>
                </a:ext>
              </a:extLst>
            </p:cNvPr>
            <p:cNvSpPr txBox="1">
              <a:spLocks noChangeArrowheads="1"/>
            </p:cNvSpPr>
            <p:nvPr/>
          </p:nvSpPr>
          <p:spPr bwMode="auto">
            <a:xfrm>
              <a:off x="2704" y="1164"/>
              <a:ext cx="280"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(9,0)</a:t>
              </a:r>
            </a:p>
          </p:txBody>
        </p:sp>
        <p:sp>
          <p:nvSpPr>
            <p:cNvPr id="1124867" name="Text Box 515">
              <a:extLst>
                <a:ext uri="{FF2B5EF4-FFF2-40B4-BE49-F238E27FC236}">
                  <a16:creationId xmlns:a16="http://schemas.microsoft.com/office/drawing/2014/main" id="{40597C60-6BAE-3640-C5C4-292DEF5C42D6}"/>
                </a:ext>
              </a:extLst>
            </p:cNvPr>
            <p:cNvSpPr txBox="1">
              <a:spLocks noChangeArrowheads="1"/>
            </p:cNvSpPr>
            <p:nvPr/>
          </p:nvSpPr>
          <p:spPr bwMode="auto">
            <a:xfrm>
              <a:off x="2056" y="1366"/>
              <a:ext cx="280"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(6,1)</a:t>
              </a:r>
            </a:p>
          </p:txBody>
        </p:sp>
        <p:sp>
          <p:nvSpPr>
            <p:cNvPr id="1124868" name="Text Box 516">
              <a:extLst>
                <a:ext uri="{FF2B5EF4-FFF2-40B4-BE49-F238E27FC236}">
                  <a16:creationId xmlns:a16="http://schemas.microsoft.com/office/drawing/2014/main" id="{FDE8E3F3-9D81-DBA4-BE12-172BDDFEBFB6}"/>
                </a:ext>
              </a:extLst>
            </p:cNvPr>
            <p:cNvSpPr txBox="1">
              <a:spLocks noChangeArrowheads="1"/>
            </p:cNvSpPr>
            <p:nvPr/>
          </p:nvSpPr>
          <p:spPr bwMode="auto">
            <a:xfrm>
              <a:off x="2298" y="1371"/>
              <a:ext cx="280"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(7,1)</a:t>
              </a:r>
            </a:p>
          </p:txBody>
        </p:sp>
        <p:sp>
          <p:nvSpPr>
            <p:cNvPr id="1124869" name="Text Box 517">
              <a:extLst>
                <a:ext uri="{FF2B5EF4-FFF2-40B4-BE49-F238E27FC236}">
                  <a16:creationId xmlns:a16="http://schemas.microsoft.com/office/drawing/2014/main" id="{AB4CF5D9-2D2F-E9D8-5A4F-C5010CFBDF0D}"/>
                </a:ext>
              </a:extLst>
            </p:cNvPr>
            <p:cNvSpPr txBox="1">
              <a:spLocks noChangeArrowheads="1"/>
            </p:cNvSpPr>
            <p:nvPr/>
          </p:nvSpPr>
          <p:spPr bwMode="auto">
            <a:xfrm>
              <a:off x="2573" y="1371"/>
              <a:ext cx="280"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(8,1)</a:t>
              </a:r>
            </a:p>
          </p:txBody>
        </p:sp>
        <p:sp>
          <p:nvSpPr>
            <p:cNvPr id="1124870" name="Text Box 518">
              <a:extLst>
                <a:ext uri="{FF2B5EF4-FFF2-40B4-BE49-F238E27FC236}">
                  <a16:creationId xmlns:a16="http://schemas.microsoft.com/office/drawing/2014/main" id="{3729E992-4ABF-E717-81FA-72D3D95652CF}"/>
                </a:ext>
              </a:extLst>
            </p:cNvPr>
            <p:cNvSpPr txBox="1">
              <a:spLocks noChangeArrowheads="1"/>
            </p:cNvSpPr>
            <p:nvPr/>
          </p:nvSpPr>
          <p:spPr bwMode="auto">
            <a:xfrm>
              <a:off x="2201" y="1583"/>
              <a:ext cx="280"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(6,2)</a:t>
              </a:r>
            </a:p>
          </p:txBody>
        </p:sp>
        <p:sp>
          <p:nvSpPr>
            <p:cNvPr id="1124871" name="Text Box 519">
              <a:extLst>
                <a:ext uri="{FF2B5EF4-FFF2-40B4-BE49-F238E27FC236}">
                  <a16:creationId xmlns:a16="http://schemas.microsoft.com/office/drawing/2014/main" id="{2F3BCF73-DC6E-0438-1535-78A4C5FE3743}"/>
                </a:ext>
              </a:extLst>
            </p:cNvPr>
            <p:cNvSpPr txBox="1">
              <a:spLocks noChangeArrowheads="1"/>
            </p:cNvSpPr>
            <p:nvPr/>
          </p:nvSpPr>
          <p:spPr bwMode="auto">
            <a:xfrm>
              <a:off x="2443" y="1588"/>
              <a:ext cx="280"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(7,2)</a:t>
              </a:r>
            </a:p>
          </p:txBody>
        </p:sp>
        <p:sp>
          <p:nvSpPr>
            <p:cNvPr id="1124872" name="Text Box 520">
              <a:extLst>
                <a:ext uri="{FF2B5EF4-FFF2-40B4-BE49-F238E27FC236}">
                  <a16:creationId xmlns:a16="http://schemas.microsoft.com/office/drawing/2014/main" id="{9020C101-7203-4430-A6EB-69133CC6416B}"/>
                </a:ext>
              </a:extLst>
            </p:cNvPr>
            <p:cNvSpPr txBox="1">
              <a:spLocks noChangeArrowheads="1"/>
            </p:cNvSpPr>
            <p:nvPr/>
          </p:nvSpPr>
          <p:spPr bwMode="auto">
            <a:xfrm>
              <a:off x="2718" y="1588"/>
              <a:ext cx="280"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(8,2)</a:t>
              </a:r>
            </a:p>
          </p:txBody>
        </p:sp>
        <p:sp>
          <p:nvSpPr>
            <p:cNvPr id="1124873" name="Text Box 521">
              <a:extLst>
                <a:ext uri="{FF2B5EF4-FFF2-40B4-BE49-F238E27FC236}">
                  <a16:creationId xmlns:a16="http://schemas.microsoft.com/office/drawing/2014/main" id="{130ED2F0-3F67-38A0-8A20-C45E28561D9E}"/>
                </a:ext>
              </a:extLst>
            </p:cNvPr>
            <p:cNvSpPr txBox="1">
              <a:spLocks noChangeArrowheads="1"/>
            </p:cNvSpPr>
            <p:nvPr/>
          </p:nvSpPr>
          <p:spPr bwMode="auto">
            <a:xfrm>
              <a:off x="2901" y="1151"/>
              <a:ext cx="324"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(10,0)</a:t>
              </a:r>
            </a:p>
          </p:txBody>
        </p:sp>
        <p:sp>
          <p:nvSpPr>
            <p:cNvPr id="1124874" name="Text Box 522">
              <a:extLst>
                <a:ext uri="{FF2B5EF4-FFF2-40B4-BE49-F238E27FC236}">
                  <a16:creationId xmlns:a16="http://schemas.microsoft.com/office/drawing/2014/main" id="{D993CD1B-487B-C86B-FD2E-839CD483F989}"/>
                </a:ext>
              </a:extLst>
            </p:cNvPr>
            <p:cNvSpPr txBox="1">
              <a:spLocks noChangeArrowheads="1"/>
            </p:cNvSpPr>
            <p:nvPr/>
          </p:nvSpPr>
          <p:spPr bwMode="auto">
            <a:xfrm>
              <a:off x="3176" y="1151"/>
              <a:ext cx="324"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(11,0)</a:t>
              </a:r>
            </a:p>
          </p:txBody>
        </p:sp>
        <p:sp>
          <p:nvSpPr>
            <p:cNvPr id="1124875" name="Text Box 523">
              <a:extLst>
                <a:ext uri="{FF2B5EF4-FFF2-40B4-BE49-F238E27FC236}">
                  <a16:creationId xmlns:a16="http://schemas.microsoft.com/office/drawing/2014/main" id="{9826C0ED-DE22-529E-0DB0-4274FADBA168}"/>
                </a:ext>
              </a:extLst>
            </p:cNvPr>
            <p:cNvSpPr txBox="1">
              <a:spLocks noChangeArrowheads="1"/>
            </p:cNvSpPr>
            <p:nvPr/>
          </p:nvSpPr>
          <p:spPr bwMode="auto">
            <a:xfrm>
              <a:off x="2840" y="1391"/>
              <a:ext cx="280"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(9,1)</a:t>
              </a:r>
            </a:p>
          </p:txBody>
        </p:sp>
        <p:sp>
          <p:nvSpPr>
            <p:cNvPr id="1124876" name="Text Box 524">
              <a:extLst>
                <a:ext uri="{FF2B5EF4-FFF2-40B4-BE49-F238E27FC236}">
                  <a16:creationId xmlns:a16="http://schemas.microsoft.com/office/drawing/2014/main" id="{E54FC759-AD2F-9945-17BD-A8CC59DBA5CB}"/>
                </a:ext>
              </a:extLst>
            </p:cNvPr>
            <p:cNvSpPr txBox="1">
              <a:spLocks noChangeArrowheads="1"/>
            </p:cNvSpPr>
            <p:nvPr/>
          </p:nvSpPr>
          <p:spPr bwMode="auto">
            <a:xfrm>
              <a:off x="3093" y="1391"/>
              <a:ext cx="324"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(10,1)</a:t>
              </a:r>
            </a:p>
          </p:txBody>
        </p:sp>
        <p:sp>
          <p:nvSpPr>
            <p:cNvPr id="1124877" name="Text Box 525">
              <a:extLst>
                <a:ext uri="{FF2B5EF4-FFF2-40B4-BE49-F238E27FC236}">
                  <a16:creationId xmlns:a16="http://schemas.microsoft.com/office/drawing/2014/main" id="{853CAA24-9E53-FFE7-63D9-C23EE4F4ED4C}"/>
                </a:ext>
              </a:extLst>
            </p:cNvPr>
            <p:cNvSpPr txBox="1">
              <a:spLocks noChangeArrowheads="1"/>
            </p:cNvSpPr>
            <p:nvPr/>
          </p:nvSpPr>
          <p:spPr bwMode="auto">
            <a:xfrm>
              <a:off x="2971" y="1583"/>
              <a:ext cx="280"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(9,2)</a:t>
              </a:r>
            </a:p>
          </p:txBody>
        </p:sp>
        <p:sp>
          <p:nvSpPr>
            <p:cNvPr id="1124878" name="Text Box 526">
              <a:extLst>
                <a:ext uri="{FF2B5EF4-FFF2-40B4-BE49-F238E27FC236}">
                  <a16:creationId xmlns:a16="http://schemas.microsoft.com/office/drawing/2014/main" id="{292E4F97-A15B-3320-F9F5-1CB83C525686}"/>
                </a:ext>
              </a:extLst>
            </p:cNvPr>
            <p:cNvSpPr txBox="1">
              <a:spLocks noChangeArrowheads="1"/>
            </p:cNvSpPr>
            <p:nvPr/>
          </p:nvSpPr>
          <p:spPr bwMode="auto">
            <a:xfrm>
              <a:off x="3224" y="1583"/>
              <a:ext cx="324"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(10,2)</a:t>
              </a:r>
            </a:p>
          </p:txBody>
        </p:sp>
        <p:sp>
          <p:nvSpPr>
            <p:cNvPr id="1124879" name="Text Box 527">
              <a:extLst>
                <a:ext uri="{FF2B5EF4-FFF2-40B4-BE49-F238E27FC236}">
                  <a16:creationId xmlns:a16="http://schemas.microsoft.com/office/drawing/2014/main" id="{31957788-38CD-ACEF-543F-26AC22CB2097}"/>
                </a:ext>
              </a:extLst>
            </p:cNvPr>
            <p:cNvSpPr txBox="1">
              <a:spLocks noChangeArrowheads="1"/>
            </p:cNvSpPr>
            <p:nvPr/>
          </p:nvSpPr>
          <p:spPr bwMode="auto">
            <a:xfrm>
              <a:off x="1551" y="1818"/>
              <a:ext cx="280"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(3,3)</a:t>
              </a:r>
            </a:p>
          </p:txBody>
        </p:sp>
        <p:sp>
          <p:nvSpPr>
            <p:cNvPr id="1124880" name="Text Box 528">
              <a:extLst>
                <a:ext uri="{FF2B5EF4-FFF2-40B4-BE49-F238E27FC236}">
                  <a16:creationId xmlns:a16="http://schemas.microsoft.com/office/drawing/2014/main" id="{F52F8165-0710-11F5-9FB7-B13D5E4D872D}"/>
                </a:ext>
              </a:extLst>
            </p:cNvPr>
            <p:cNvSpPr txBox="1">
              <a:spLocks noChangeArrowheads="1"/>
            </p:cNvSpPr>
            <p:nvPr/>
          </p:nvSpPr>
          <p:spPr bwMode="auto">
            <a:xfrm>
              <a:off x="1801" y="1823"/>
              <a:ext cx="280"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(4,3)</a:t>
              </a:r>
            </a:p>
          </p:txBody>
        </p:sp>
        <p:sp>
          <p:nvSpPr>
            <p:cNvPr id="1124881" name="Text Box 529">
              <a:extLst>
                <a:ext uri="{FF2B5EF4-FFF2-40B4-BE49-F238E27FC236}">
                  <a16:creationId xmlns:a16="http://schemas.microsoft.com/office/drawing/2014/main" id="{6DC2BA43-6FD3-FB90-6FA3-07D03AD15CAE}"/>
                </a:ext>
              </a:extLst>
            </p:cNvPr>
            <p:cNvSpPr txBox="1">
              <a:spLocks noChangeArrowheads="1"/>
            </p:cNvSpPr>
            <p:nvPr/>
          </p:nvSpPr>
          <p:spPr bwMode="auto">
            <a:xfrm>
              <a:off x="2067" y="1818"/>
              <a:ext cx="280"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(5,3)</a:t>
              </a:r>
            </a:p>
          </p:txBody>
        </p:sp>
        <p:sp>
          <p:nvSpPr>
            <p:cNvPr id="1124882" name="Text Box 530">
              <a:extLst>
                <a:ext uri="{FF2B5EF4-FFF2-40B4-BE49-F238E27FC236}">
                  <a16:creationId xmlns:a16="http://schemas.microsoft.com/office/drawing/2014/main" id="{DF188A5D-3BB1-3617-9527-FDA28CD81AC1}"/>
                </a:ext>
              </a:extLst>
            </p:cNvPr>
            <p:cNvSpPr txBox="1">
              <a:spLocks noChangeArrowheads="1"/>
            </p:cNvSpPr>
            <p:nvPr/>
          </p:nvSpPr>
          <p:spPr bwMode="auto">
            <a:xfrm>
              <a:off x="2317" y="1823"/>
              <a:ext cx="280"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(6,3)</a:t>
              </a:r>
            </a:p>
          </p:txBody>
        </p:sp>
        <p:sp>
          <p:nvSpPr>
            <p:cNvPr id="1124883" name="Text Box 531">
              <a:extLst>
                <a:ext uri="{FF2B5EF4-FFF2-40B4-BE49-F238E27FC236}">
                  <a16:creationId xmlns:a16="http://schemas.microsoft.com/office/drawing/2014/main" id="{93AB25A3-C5A3-F2D1-5351-AF946D2FE788}"/>
                </a:ext>
              </a:extLst>
            </p:cNvPr>
            <p:cNvSpPr txBox="1">
              <a:spLocks noChangeArrowheads="1"/>
            </p:cNvSpPr>
            <p:nvPr/>
          </p:nvSpPr>
          <p:spPr bwMode="auto">
            <a:xfrm>
              <a:off x="2575" y="1821"/>
              <a:ext cx="280"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(7,3)</a:t>
              </a:r>
            </a:p>
          </p:txBody>
        </p:sp>
        <p:sp>
          <p:nvSpPr>
            <p:cNvPr id="1124884" name="Text Box 532">
              <a:extLst>
                <a:ext uri="{FF2B5EF4-FFF2-40B4-BE49-F238E27FC236}">
                  <a16:creationId xmlns:a16="http://schemas.microsoft.com/office/drawing/2014/main" id="{835F7D48-C3E1-B1A1-7197-A57108D84E8C}"/>
                </a:ext>
              </a:extLst>
            </p:cNvPr>
            <p:cNvSpPr txBox="1">
              <a:spLocks noChangeArrowheads="1"/>
            </p:cNvSpPr>
            <p:nvPr/>
          </p:nvSpPr>
          <p:spPr bwMode="auto">
            <a:xfrm>
              <a:off x="2825" y="1826"/>
              <a:ext cx="280"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(8,3)</a:t>
              </a:r>
            </a:p>
          </p:txBody>
        </p:sp>
        <p:sp>
          <p:nvSpPr>
            <p:cNvPr id="1124885" name="Text Box 533">
              <a:extLst>
                <a:ext uri="{FF2B5EF4-FFF2-40B4-BE49-F238E27FC236}">
                  <a16:creationId xmlns:a16="http://schemas.microsoft.com/office/drawing/2014/main" id="{6CDA1A61-1E89-FF2E-155E-6D9B3D6730BC}"/>
                </a:ext>
              </a:extLst>
            </p:cNvPr>
            <p:cNvSpPr txBox="1">
              <a:spLocks noChangeArrowheads="1"/>
            </p:cNvSpPr>
            <p:nvPr/>
          </p:nvSpPr>
          <p:spPr bwMode="auto">
            <a:xfrm>
              <a:off x="3091" y="1821"/>
              <a:ext cx="280"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(9,3)</a:t>
              </a:r>
            </a:p>
          </p:txBody>
        </p:sp>
        <p:sp>
          <p:nvSpPr>
            <p:cNvPr id="1124886" name="Text Box 534">
              <a:extLst>
                <a:ext uri="{FF2B5EF4-FFF2-40B4-BE49-F238E27FC236}">
                  <a16:creationId xmlns:a16="http://schemas.microsoft.com/office/drawing/2014/main" id="{EC34B36C-644F-4D1D-AEC1-E8AE8FEEFD88}"/>
                </a:ext>
              </a:extLst>
            </p:cNvPr>
            <p:cNvSpPr txBox="1">
              <a:spLocks noChangeArrowheads="1"/>
            </p:cNvSpPr>
            <p:nvPr/>
          </p:nvSpPr>
          <p:spPr bwMode="auto">
            <a:xfrm>
              <a:off x="1921" y="2030"/>
              <a:ext cx="280"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(4,4)</a:t>
              </a:r>
            </a:p>
          </p:txBody>
        </p:sp>
        <p:sp>
          <p:nvSpPr>
            <p:cNvPr id="1124887" name="Text Box 535">
              <a:extLst>
                <a:ext uri="{FF2B5EF4-FFF2-40B4-BE49-F238E27FC236}">
                  <a16:creationId xmlns:a16="http://schemas.microsoft.com/office/drawing/2014/main" id="{98BD85B7-65BD-F05F-0A51-710F060A15FE}"/>
                </a:ext>
              </a:extLst>
            </p:cNvPr>
            <p:cNvSpPr txBox="1">
              <a:spLocks noChangeArrowheads="1"/>
            </p:cNvSpPr>
            <p:nvPr/>
          </p:nvSpPr>
          <p:spPr bwMode="auto">
            <a:xfrm>
              <a:off x="2171" y="2035"/>
              <a:ext cx="280"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(5,4)</a:t>
              </a:r>
            </a:p>
          </p:txBody>
        </p:sp>
        <p:sp>
          <p:nvSpPr>
            <p:cNvPr id="1124888" name="Text Box 536">
              <a:extLst>
                <a:ext uri="{FF2B5EF4-FFF2-40B4-BE49-F238E27FC236}">
                  <a16:creationId xmlns:a16="http://schemas.microsoft.com/office/drawing/2014/main" id="{18192967-150D-0387-DFFA-FDBCEB205851}"/>
                </a:ext>
              </a:extLst>
            </p:cNvPr>
            <p:cNvSpPr txBox="1">
              <a:spLocks noChangeArrowheads="1"/>
            </p:cNvSpPr>
            <p:nvPr/>
          </p:nvSpPr>
          <p:spPr bwMode="auto">
            <a:xfrm>
              <a:off x="2437" y="2030"/>
              <a:ext cx="280"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(6,4)</a:t>
              </a:r>
            </a:p>
          </p:txBody>
        </p:sp>
        <p:sp>
          <p:nvSpPr>
            <p:cNvPr id="1124889" name="Text Box 537">
              <a:extLst>
                <a:ext uri="{FF2B5EF4-FFF2-40B4-BE49-F238E27FC236}">
                  <a16:creationId xmlns:a16="http://schemas.microsoft.com/office/drawing/2014/main" id="{06AE898E-2ED5-AA1D-7BBD-EE5A0078FB7C}"/>
                </a:ext>
              </a:extLst>
            </p:cNvPr>
            <p:cNvSpPr txBox="1">
              <a:spLocks noChangeArrowheads="1"/>
            </p:cNvSpPr>
            <p:nvPr/>
          </p:nvSpPr>
          <p:spPr bwMode="auto">
            <a:xfrm>
              <a:off x="2687" y="2035"/>
              <a:ext cx="280"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(7,4)</a:t>
              </a:r>
            </a:p>
          </p:txBody>
        </p:sp>
        <p:sp>
          <p:nvSpPr>
            <p:cNvPr id="1124890" name="Text Box 538">
              <a:extLst>
                <a:ext uri="{FF2B5EF4-FFF2-40B4-BE49-F238E27FC236}">
                  <a16:creationId xmlns:a16="http://schemas.microsoft.com/office/drawing/2014/main" id="{5B44097C-3241-2672-7257-D2849C92545C}"/>
                </a:ext>
              </a:extLst>
            </p:cNvPr>
            <p:cNvSpPr txBox="1">
              <a:spLocks noChangeArrowheads="1"/>
            </p:cNvSpPr>
            <p:nvPr/>
          </p:nvSpPr>
          <p:spPr bwMode="auto">
            <a:xfrm>
              <a:off x="2945" y="2033"/>
              <a:ext cx="280"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(8,4)</a:t>
              </a:r>
            </a:p>
          </p:txBody>
        </p:sp>
        <p:sp>
          <p:nvSpPr>
            <p:cNvPr id="1124891" name="Text Box 539">
              <a:extLst>
                <a:ext uri="{FF2B5EF4-FFF2-40B4-BE49-F238E27FC236}">
                  <a16:creationId xmlns:a16="http://schemas.microsoft.com/office/drawing/2014/main" id="{19B43981-F8E0-8573-9E3C-5AD26A6AC4E7}"/>
                </a:ext>
              </a:extLst>
            </p:cNvPr>
            <p:cNvSpPr txBox="1">
              <a:spLocks noChangeArrowheads="1"/>
            </p:cNvSpPr>
            <p:nvPr/>
          </p:nvSpPr>
          <p:spPr bwMode="auto">
            <a:xfrm>
              <a:off x="3195" y="2038"/>
              <a:ext cx="280"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(9,4)</a:t>
              </a:r>
            </a:p>
          </p:txBody>
        </p:sp>
        <p:sp>
          <p:nvSpPr>
            <p:cNvPr id="1124892" name="Text Box 540">
              <a:extLst>
                <a:ext uri="{FF2B5EF4-FFF2-40B4-BE49-F238E27FC236}">
                  <a16:creationId xmlns:a16="http://schemas.microsoft.com/office/drawing/2014/main" id="{BD60523C-088B-794A-AFDC-9EF381D1B61A}"/>
                </a:ext>
              </a:extLst>
            </p:cNvPr>
            <p:cNvSpPr txBox="1">
              <a:spLocks noChangeArrowheads="1"/>
            </p:cNvSpPr>
            <p:nvPr/>
          </p:nvSpPr>
          <p:spPr bwMode="auto">
            <a:xfrm>
              <a:off x="2300" y="2242"/>
              <a:ext cx="280"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(5,5)</a:t>
              </a:r>
            </a:p>
          </p:txBody>
        </p:sp>
        <p:sp>
          <p:nvSpPr>
            <p:cNvPr id="1124893" name="Text Box 541">
              <a:extLst>
                <a:ext uri="{FF2B5EF4-FFF2-40B4-BE49-F238E27FC236}">
                  <a16:creationId xmlns:a16="http://schemas.microsoft.com/office/drawing/2014/main" id="{55EFA669-7870-93D7-B8F0-D59E71485FA4}"/>
                </a:ext>
              </a:extLst>
            </p:cNvPr>
            <p:cNvSpPr txBox="1">
              <a:spLocks noChangeArrowheads="1"/>
            </p:cNvSpPr>
            <p:nvPr/>
          </p:nvSpPr>
          <p:spPr bwMode="auto">
            <a:xfrm>
              <a:off x="2566" y="2237"/>
              <a:ext cx="280"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(6,5)</a:t>
              </a:r>
            </a:p>
          </p:txBody>
        </p:sp>
        <p:sp>
          <p:nvSpPr>
            <p:cNvPr id="1124894" name="Text Box 542">
              <a:extLst>
                <a:ext uri="{FF2B5EF4-FFF2-40B4-BE49-F238E27FC236}">
                  <a16:creationId xmlns:a16="http://schemas.microsoft.com/office/drawing/2014/main" id="{3D391495-00C8-7A0F-F663-B598797C4F58}"/>
                </a:ext>
              </a:extLst>
            </p:cNvPr>
            <p:cNvSpPr txBox="1">
              <a:spLocks noChangeArrowheads="1"/>
            </p:cNvSpPr>
            <p:nvPr/>
          </p:nvSpPr>
          <p:spPr bwMode="auto">
            <a:xfrm>
              <a:off x="2816" y="2242"/>
              <a:ext cx="280"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(7,5)</a:t>
              </a:r>
            </a:p>
          </p:txBody>
        </p:sp>
        <p:sp>
          <p:nvSpPr>
            <p:cNvPr id="1124895" name="Text Box 543">
              <a:extLst>
                <a:ext uri="{FF2B5EF4-FFF2-40B4-BE49-F238E27FC236}">
                  <a16:creationId xmlns:a16="http://schemas.microsoft.com/office/drawing/2014/main" id="{810D852E-D644-DFA1-C7D5-DDFFD70CA376}"/>
                </a:ext>
              </a:extLst>
            </p:cNvPr>
            <p:cNvSpPr txBox="1">
              <a:spLocks noChangeArrowheads="1"/>
            </p:cNvSpPr>
            <p:nvPr/>
          </p:nvSpPr>
          <p:spPr bwMode="auto">
            <a:xfrm>
              <a:off x="3074" y="2240"/>
              <a:ext cx="280"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(8,5)</a:t>
              </a:r>
            </a:p>
          </p:txBody>
        </p:sp>
        <p:sp>
          <p:nvSpPr>
            <p:cNvPr id="1124896" name="Text Box 544">
              <a:extLst>
                <a:ext uri="{FF2B5EF4-FFF2-40B4-BE49-F238E27FC236}">
                  <a16:creationId xmlns:a16="http://schemas.microsoft.com/office/drawing/2014/main" id="{D4FF4403-81E1-6891-6554-AB361FD25417}"/>
                </a:ext>
              </a:extLst>
            </p:cNvPr>
            <p:cNvSpPr txBox="1">
              <a:spLocks noChangeArrowheads="1"/>
            </p:cNvSpPr>
            <p:nvPr/>
          </p:nvSpPr>
          <p:spPr bwMode="auto">
            <a:xfrm>
              <a:off x="2703" y="2444"/>
              <a:ext cx="280"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(6,6)</a:t>
              </a:r>
            </a:p>
          </p:txBody>
        </p:sp>
        <p:sp>
          <p:nvSpPr>
            <p:cNvPr id="1124897" name="Text Box 545">
              <a:extLst>
                <a:ext uri="{FF2B5EF4-FFF2-40B4-BE49-F238E27FC236}">
                  <a16:creationId xmlns:a16="http://schemas.microsoft.com/office/drawing/2014/main" id="{D9AFA61C-35C2-4C1B-89FC-B75DC3495E98}"/>
                </a:ext>
              </a:extLst>
            </p:cNvPr>
            <p:cNvSpPr txBox="1">
              <a:spLocks noChangeArrowheads="1"/>
            </p:cNvSpPr>
            <p:nvPr/>
          </p:nvSpPr>
          <p:spPr bwMode="auto">
            <a:xfrm>
              <a:off x="2953" y="2449"/>
              <a:ext cx="280"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(7,6)</a:t>
              </a:r>
            </a:p>
          </p:txBody>
        </p:sp>
        <p:sp>
          <p:nvSpPr>
            <p:cNvPr id="1124898" name="Text Box 546">
              <a:extLst>
                <a:ext uri="{FF2B5EF4-FFF2-40B4-BE49-F238E27FC236}">
                  <a16:creationId xmlns:a16="http://schemas.microsoft.com/office/drawing/2014/main" id="{3B030138-09FF-435E-3395-B4942CC3B75F}"/>
                </a:ext>
              </a:extLst>
            </p:cNvPr>
            <p:cNvSpPr txBox="1">
              <a:spLocks noChangeArrowheads="1"/>
            </p:cNvSpPr>
            <p:nvPr/>
          </p:nvSpPr>
          <p:spPr bwMode="auto">
            <a:xfrm>
              <a:off x="3211" y="2447"/>
              <a:ext cx="280"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(8,6)</a:t>
              </a:r>
            </a:p>
          </p:txBody>
        </p:sp>
        <p:sp>
          <p:nvSpPr>
            <p:cNvPr id="1124899" name="Text Box 547">
              <a:extLst>
                <a:ext uri="{FF2B5EF4-FFF2-40B4-BE49-F238E27FC236}">
                  <a16:creationId xmlns:a16="http://schemas.microsoft.com/office/drawing/2014/main" id="{6F409B5C-6E6E-8860-FEE7-C1F4279E9C0E}"/>
                </a:ext>
              </a:extLst>
            </p:cNvPr>
            <p:cNvSpPr txBox="1">
              <a:spLocks noChangeArrowheads="1"/>
            </p:cNvSpPr>
            <p:nvPr/>
          </p:nvSpPr>
          <p:spPr bwMode="auto">
            <a:xfrm>
              <a:off x="3115" y="2687"/>
              <a:ext cx="280" cy="154"/>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ja-JP" sz="1000">
                  <a:latin typeface="Arial" panose="020B0604020202020204" pitchFamily="34" charset="0"/>
                </a:rPr>
                <a:t>(7,7)</a:t>
              </a:r>
            </a:p>
          </p:txBody>
        </p:sp>
      </p:grpSp>
      <p:sp>
        <p:nvSpPr>
          <p:cNvPr id="1124900" name="Text Box 548">
            <a:extLst>
              <a:ext uri="{FF2B5EF4-FFF2-40B4-BE49-F238E27FC236}">
                <a16:creationId xmlns:a16="http://schemas.microsoft.com/office/drawing/2014/main" id="{54A2F128-172E-70A0-F4A9-8EF020A426A3}"/>
              </a:ext>
            </a:extLst>
          </p:cNvPr>
          <p:cNvSpPr txBox="1">
            <a:spLocks noChangeArrowheads="1"/>
          </p:cNvSpPr>
          <p:nvPr/>
        </p:nvSpPr>
        <p:spPr bwMode="auto">
          <a:xfrm>
            <a:off x="6096001" y="5876926"/>
            <a:ext cx="3750257" cy="646331"/>
          </a:xfrm>
          <a:prstGeom prst="rect">
            <a:avLst/>
          </a:prstGeom>
          <a:noFill/>
          <a:ln>
            <a:noFill/>
          </a:ln>
          <a:effectLst/>
          <a:extLst>
            <a:ext uri="{909E8E84-426E-40DD-AFC4-6F175D3DCCD1}">
              <a14:hiddenFill xmlns:a14="http://schemas.microsoft.com/office/drawing/2010/main">
                <a:solidFill>
                  <a:srgbClr val="F8F6A6"/>
                </a:solidFill>
              </a14:hiddenFill>
            </a:ext>
            <a:ext uri="{91240B29-F687-4F45-9708-019B960494DF}">
              <a14:hiddenLine xmlns:a14="http://schemas.microsoft.com/office/drawing/2010/main" w="9525">
                <a:solidFill>
                  <a:srgbClr val="F8F6A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l"/>
            <a:r>
              <a:rPr lang="en-US" altLang="ja-JP"/>
              <a:t>n - m = 3q (q: integer): metallic</a:t>
            </a:r>
          </a:p>
          <a:p>
            <a:pPr algn="l"/>
            <a:r>
              <a:rPr lang="en-US" altLang="ja-JP"/>
              <a:t>n - m </a:t>
            </a:r>
            <a:r>
              <a:rPr lang="en-US" altLang="ja-JP">
                <a:sym typeface="Symbol" pitchFamily="2" charset="2"/>
              </a:rPr>
              <a:t></a:t>
            </a:r>
            <a:r>
              <a:rPr lang="en-US" altLang="ja-JP"/>
              <a:t> 3q (q: integer): semiconductor</a:t>
            </a:r>
          </a:p>
        </p:txBody>
      </p:sp>
    </p:spTree>
  </p:cSld>
  <p:clrMapOvr>
    <a:overrideClrMapping bg1="lt1" tx1="dk1" bg2="lt2" tx2="dk2" accent1="accent1" accent2="accent2" accent3="accent3" accent4="accent4" accent5="accent5" accent6="accent6" hlink="hlink" folHlink="folHlink"/>
  </p:clrMapOvr>
  <p:transition spd="med">
    <p:checker dir="vert"/>
    <p:sndAc>
      <p:stSnd>
        <p:snd r:embed="rId4" name="CHIMES.WAV"/>
      </p:stSnd>
    </p:sndAc>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_021_time_00760.00s.jpg"/>
          <p:cNvPicPr>
            <a:picLocks noChangeAspect="1"/>
          </p:cNvPicPr>
          <p:nvPr/>
        </p:nvPicPr>
        <p:blipFill>
          <a:blip r:embed="rId4"/>
          <a:stretch>
            <a:fillRect/>
          </a:stretch>
        </p:blipFill>
        <p:spPr>
          <a:xfrm>
            <a:off x="0" y="0"/>
            <a:ext cx="12191695" cy="6858000"/>
          </a:xfrm>
          <a:prstGeom prst="rect">
            <a:avLst/>
          </a:prstGeom>
        </p:spPr>
      </p:pic>
    </p:spTree>
  </p:cSld>
  <p:clrMapOvr>
    <a:masterClrMapping/>
  </p:clrMapOvr>
  <p:transition spd="med">
    <p:checker dir="vert"/>
    <p:sndAc>
      <p:stSnd>
        <p:snd r:embed="rId3" name="CHIMES.WAV"/>
      </p:stSnd>
    </p:sndAc>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DCDB35-5FB0-AEB4-9648-AE58F70CFB7C}"/>
              </a:ext>
            </a:extLst>
          </p:cNvPr>
          <p:cNvPicPr>
            <a:picLocks noChangeAspect="1"/>
          </p:cNvPicPr>
          <p:nvPr/>
        </p:nvPicPr>
        <p:blipFill>
          <a:blip r:embed="rId2"/>
          <a:stretch>
            <a:fillRect/>
          </a:stretch>
        </p:blipFill>
        <p:spPr>
          <a:xfrm>
            <a:off x="252412" y="142194"/>
            <a:ext cx="10732161" cy="4815569"/>
          </a:xfrm>
          <a:prstGeom prst="rect">
            <a:avLst/>
          </a:prstGeom>
        </p:spPr>
      </p:pic>
      <p:pic>
        <p:nvPicPr>
          <p:cNvPr id="3" name="Picture 2">
            <a:extLst>
              <a:ext uri="{FF2B5EF4-FFF2-40B4-BE49-F238E27FC236}">
                <a16:creationId xmlns:a16="http://schemas.microsoft.com/office/drawing/2014/main" id="{AA6D1B33-4237-A108-3A27-E6BEF0B0150C}"/>
              </a:ext>
            </a:extLst>
          </p:cNvPr>
          <p:cNvPicPr>
            <a:picLocks noChangeAspect="1"/>
          </p:cNvPicPr>
          <p:nvPr/>
        </p:nvPicPr>
        <p:blipFill>
          <a:blip r:embed="rId3"/>
          <a:stretch>
            <a:fillRect/>
          </a:stretch>
        </p:blipFill>
        <p:spPr>
          <a:xfrm>
            <a:off x="252412" y="5308668"/>
            <a:ext cx="7772400" cy="1212714"/>
          </a:xfrm>
          <a:prstGeom prst="rect">
            <a:avLst/>
          </a:prstGeom>
        </p:spPr>
      </p:pic>
      <p:sp>
        <p:nvSpPr>
          <p:cNvPr id="4" name="Rectangle 3">
            <a:extLst>
              <a:ext uri="{FF2B5EF4-FFF2-40B4-BE49-F238E27FC236}">
                <a16:creationId xmlns:a16="http://schemas.microsoft.com/office/drawing/2014/main" id="{DF0BC600-94B6-AE6F-3E0B-E38DBFCB3558}"/>
              </a:ext>
            </a:extLst>
          </p:cNvPr>
          <p:cNvSpPr/>
          <p:nvPr/>
        </p:nvSpPr>
        <p:spPr>
          <a:xfrm>
            <a:off x="180973" y="1285875"/>
            <a:ext cx="12426959" cy="15510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4B17857-FD40-8F21-56A9-9536B3F4D210}"/>
              </a:ext>
            </a:extLst>
          </p:cNvPr>
          <p:cNvSpPr/>
          <p:nvPr/>
        </p:nvSpPr>
        <p:spPr>
          <a:xfrm>
            <a:off x="0" y="2836930"/>
            <a:ext cx="21570958" cy="21208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A931AFA-0AE0-AD95-EC69-CBE35AB11212}"/>
              </a:ext>
            </a:extLst>
          </p:cNvPr>
          <p:cNvSpPr/>
          <p:nvPr/>
        </p:nvSpPr>
        <p:spPr>
          <a:xfrm>
            <a:off x="-200025" y="5308668"/>
            <a:ext cx="21680496" cy="13488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17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grpId="0" nodeType="clickEffect">
                                  <p:stCondLst>
                                    <p:cond delay="0"/>
                                  </p:stCondLst>
                                  <p:childTnLst>
                                    <p:anim calcmode="lin" valueType="num">
                                      <p:cBhvr additive="base">
                                        <p:cTn id="10" dur="500"/>
                                        <p:tgtEl>
                                          <p:spTgt spid="5"/>
                                        </p:tgtEl>
                                        <p:attrNameLst>
                                          <p:attrName>ppt_x</p:attrName>
                                        </p:attrNameLst>
                                      </p:cBhvr>
                                      <p:tavLst>
                                        <p:tav tm="0">
                                          <p:val>
                                            <p:strVal val="ppt_x"/>
                                          </p:val>
                                        </p:tav>
                                        <p:tav tm="100000">
                                          <p:val>
                                            <p:strVal val="ppt_x"/>
                                          </p:val>
                                        </p:tav>
                                      </p:tavLst>
                                    </p:anim>
                                    <p:anim calcmode="lin" valueType="num">
                                      <p:cBhvr additive="base">
                                        <p:cTn id="11" dur="500"/>
                                        <p:tgtEl>
                                          <p:spTgt spid="5"/>
                                        </p:tgtEl>
                                        <p:attrNameLst>
                                          <p:attrName>ppt_y</p:attrName>
                                        </p:attrNameLst>
                                      </p:cBhvr>
                                      <p:tavLst>
                                        <p:tav tm="0">
                                          <p:val>
                                            <p:strVal val="ppt_y"/>
                                          </p:val>
                                        </p:tav>
                                        <p:tav tm="100000">
                                          <p:val>
                                            <p:strVal val="1+ppt_h/2"/>
                                          </p:val>
                                        </p:tav>
                                      </p:tavLst>
                                    </p:anim>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0" nodeType="clickEffect">
                                  <p:stCondLst>
                                    <p:cond delay="0"/>
                                  </p:stCondLst>
                                  <p:childTnLst>
                                    <p:anim calcmode="lin" valueType="num">
                                      <p:cBhvr additive="base">
                                        <p:cTn id="16" dur="500"/>
                                        <p:tgtEl>
                                          <p:spTgt spid="6"/>
                                        </p:tgtEl>
                                        <p:attrNameLst>
                                          <p:attrName>ppt_x</p:attrName>
                                        </p:attrNameLst>
                                      </p:cBhvr>
                                      <p:tavLst>
                                        <p:tav tm="0">
                                          <p:val>
                                            <p:strVal val="ppt_x"/>
                                          </p:val>
                                        </p:tav>
                                        <p:tav tm="100000">
                                          <p:val>
                                            <p:strVal val="ppt_x"/>
                                          </p:val>
                                        </p:tav>
                                      </p:tavLst>
                                    </p:anim>
                                    <p:anim calcmode="lin" valueType="num">
                                      <p:cBhvr additive="base">
                                        <p:cTn id="17" dur="500"/>
                                        <p:tgtEl>
                                          <p:spTgt spid="6"/>
                                        </p:tgtEl>
                                        <p:attrNameLst>
                                          <p:attrName>ppt_y</p:attrName>
                                        </p:attrNameLst>
                                      </p:cBhvr>
                                      <p:tavLst>
                                        <p:tav tm="0">
                                          <p:val>
                                            <p:strVal val="ppt_y"/>
                                          </p:val>
                                        </p:tav>
                                        <p:tav tm="100000">
                                          <p:val>
                                            <p:strVal val="1+ppt_h/2"/>
                                          </p:val>
                                        </p:tav>
                                      </p:tavLst>
                                    </p:anim>
                                    <p:set>
                                      <p:cBhvr>
                                        <p:cTn id="1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31A6C7-CA94-4B48-EC2B-B7BFAF36829E}"/>
              </a:ext>
            </a:extLst>
          </p:cNvPr>
          <p:cNvSpPr txBox="1"/>
          <p:nvPr/>
        </p:nvSpPr>
        <p:spPr>
          <a:xfrm>
            <a:off x="3808763" y="6149649"/>
            <a:ext cx="8604031" cy="369332"/>
          </a:xfrm>
          <a:prstGeom prst="rect">
            <a:avLst/>
          </a:prstGeom>
          <a:noFill/>
        </p:spPr>
        <p:txBody>
          <a:bodyPr wrap="square">
            <a:spAutoFit/>
          </a:bodyPr>
          <a:lstStyle/>
          <a:p>
            <a:r>
              <a:rPr lang="en-US" dirty="0"/>
              <a:t>https://</a:t>
            </a:r>
            <a:r>
              <a:rPr lang="en-US" dirty="0" err="1"/>
              <a:t>demonstrations.wolfram.com</a:t>
            </a:r>
            <a:r>
              <a:rPr lang="en-US" dirty="0"/>
              <a:t>/</a:t>
            </a:r>
            <a:r>
              <a:rPr lang="en-US" dirty="0" err="1"/>
              <a:t>BrillouinZoneOfASingleWalledCarbonNanotube</a:t>
            </a:r>
            <a:r>
              <a:rPr lang="en-US" dirty="0"/>
              <a:t>/</a:t>
            </a:r>
          </a:p>
        </p:txBody>
      </p:sp>
      <p:pic>
        <p:nvPicPr>
          <p:cNvPr id="4" name="Picture 3">
            <a:extLst>
              <a:ext uri="{FF2B5EF4-FFF2-40B4-BE49-F238E27FC236}">
                <a16:creationId xmlns:a16="http://schemas.microsoft.com/office/drawing/2014/main" id="{46B1C9A1-4809-D3FB-2939-493DF8A1EF8C}"/>
              </a:ext>
            </a:extLst>
          </p:cNvPr>
          <p:cNvPicPr>
            <a:picLocks noChangeAspect="1"/>
          </p:cNvPicPr>
          <p:nvPr/>
        </p:nvPicPr>
        <p:blipFill>
          <a:blip r:embed="rId3"/>
          <a:stretch>
            <a:fillRect/>
          </a:stretch>
        </p:blipFill>
        <p:spPr>
          <a:xfrm>
            <a:off x="5243119" y="215033"/>
            <a:ext cx="5367020" cy="5925190"/>
          </a:xfrm>
          <a:prstGeom prst="rect">
            <a:avLst/>
          </a:prstGeom>
        </p:spPr>
      </p:pic>
      <p:sp>
        <p:nvSpPr>
          <p:cNvPr id="5" name="TextBox 4">
            <a:extLst>
              <a:ext uri="{FF2B5EF4-FFF2-40B4-BE49-F238E27FC236}">
                <a16:creationId xmlns:a16="http://schemas.microsoft.com/office/drawing/2014/main" id="{D147FC9D-46BC-0B3B-7E0A-20F99605B842}"/>
              </a:ext>
            </a:extLst>
          </p:cNvPr>
          <p:cNvSpPr txBox="1"/>
          <p:nvPr/>
        </p:nvSpPr>
        <p:spPr>
          <a:xfrm>
            <a:off x="728420" y="1224366"/>
            <a:ext cx="2681207" cy="646331"/>
          </a:xfrm>
          <a:prstGeom prst="rect">
            <a:avLst/>
          </a:prstGeom>
          <a:noFill/>
        </p:spPr>
        <p:txBody>
          <a:bodyPr wrap="square" rtlCol="0">
            <a:spAutoFit/>
          </a:bodyPr>
          <a:lstStyle/>
          <a:p>
            <a:r>
              <a:rPr lang="en-US" dirty="0"/>
              <a:t>Metallic or Semiconducting? </a:t>
            </a:r>
          </a:p>
        </p:txBody>
      </p:sp>
    </p:spTree>
    <p:extLst>
      <p:ext uri="{BB962C8B-B14F-4D97-AF65-F5344CB8AC3E}">
        <p14:creationId xmlns:p14="http://schemas.microsoft.com/office/powerpoint/2010/main" val="38160015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31A6C7-CA94-4B48-EC2B-B7BFAF36829E}"/>
              </a:ext>
            </a:extLst>
          </p:cNvPr>
          <p:cNvSpPr txBox="1"/>
          <p:nvPr/>
        </p:nvSpPr>
        <p:spPr>
          <a:xfrm>
            <a:off x="3808763" y="6149649"/>
            <a:ext cx="8604031" cy="369332"/>
          </a:xfrm>
          <a:prstGeom prst="rect">
            <a:avLst/>
          </a:prstGeom>
          <a:noFill/>
        </p:spPr>
        <p:txBody>
          <a:bodyPr wrap="square">
            <a:spAutoFit/>
          </a:bodyPr>
          <a:lstStyle/>
          <a:p>
            <a:r>
              <a:rPr lang="en-US" dirty="0"/>
              <a:t>https://</a:t>
            </a:r>
            <a:r>
              <a:rPr lang="en-US" dirty="0" err="1"/>
              <a:t>demonstrations.wolfram.com</a:t>
            </a:r>
            <a:r>
              <a:rPr lang="en-US" dirty="0"/>
              <a:t>/</a:t>
            </a:r>
            <a:r>
              <a:rPr lang="en-US" dirty="0" err="1"/>
              <a:t>BrillouinZoneOfASingleWalledCarbonNanotube</a:t>
            </a:r>
            <a:r>
              <a:rPr lang="en-US" dirty="0"/>
              <a:t>/</a:t>
            </a:r>
          </a:p>
        </p:txBody>
      </p:sp>
      <p:sp>
        <p:nvSpPr>
          <p:cNvPr id="5" name="TextBox 4">
            <a:extLst>
              <a:ext uri="{FF2B5EF4-FFF2-40B4-BE49-F238E27FC236}">
                <a16:creationId xmlns:a16="http://schemas.microsoft.com/office/drawing/2014/main" id="{D147FC9D-46BC-0B3B-7E0A-20F99605B842}"/>
              </a:ext>
            </a:extLst>
          </p:cNvPr>
          <p:cNvSpPr txBox="1"/>
          <p:nvPr/>
        </p:nvSpPr>
        <p:spPr>
          <a:xfrm>
            <a:off x="728420" y="1224366"/>
            <a:ext cx="2681207" cy="646331"/>
          </a:xfrm>
          <a:prstGeom prst="rect">
            <a:avLst/>
          </a:prstGeom>
          <a:noFill/>
        </p:spPr>
        <p:txBody>
          <a:bodyPr wrap="square" rtlCol="0">
            <a:spAutoFit/>
          </a:bodyPr>
          <a:lstStyle/>
          <a:p>
            <a:r>
              <a:rPr lang="en-US" dirty="0"/>
              <a:t>Metallic or Semiconducting? </a:t>
            </a:r>
          </a:p>
        </p:txBody>
      </p:sp>
      <p:pic>
        <p:nvPicPr>
          <p:cNvPr id="2" name="Picture 1">
            <a:extLst>
              <a:ext uri="{FF2B5EF4-FFF2-40B4-BE49-F238E27FC236}">
                <a16:creationId xmlns:a16="http://schemas.microsoft.com/office/drawing/2014/main" id="{9EFA7269-C8EA-B23A-37FD-34FD73C5650F}"/>
              </a:ext>
            </a:extLst>
          </p:cNvPr>
          <p:cNvPicPr>
            <a:picLocks noChangeAspect="1"/>
          </p:cNvPicPr>
          <p:nvPr/>
        </p:nvPicPr>
        <p:blipFill>
          <a:blip r:embed="rId3"/>
          <a:stretch>
            <a:fillRect/>
          </a:stretch>
        </p:blipFill>
        <p:spPr>
          <a:xfrm>
            <a:off x="5283416" y="139945"/>
            <a:ext cx="5363920" cy="5900312"/>
          </a:xfrm>
          <a:prstGeom prst="rect">
            <a:avLst/>
          </a:prstGeom>
        </p:spPr>
      </p:pic>
    </p:spTree>
    <p:extLst>
      <p:ext uri="{BB962C8B-B14F-4D97-AF65-F5344CB8AC3E}">
        <p14:creationId xmlns:p14="http://schemas.microsoft.com/office/powerpoint/2010/main" val="33232501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hemical vapor deposition method for synthesizing single wall carbon nanotubes">
            <a:extLst>
              <a:ext uri="{FF2B5EF4-FFF2-40B4-BE49-F238E27FC236}">
                <a16:creationId xmlns:a16="http://schemas.microsoft.com/office/drawing/2014/main" id="{CEF5804D-3AA7-BB14-C64B-F3D66C3721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0"/>
            <a:ext cx="11620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0075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35C98B-06F1-69BE-C4C9-C8FA86593509}"/>
              </a:ext>
            </a:extLst>
          </p:cNvPr>
          <p:cNvPicPr>
            <a:picLocks noChangeAspect="1"/>
          </p:cNvPicPr>
          <p:nvPr/>
        </p:nvPicPr>
        <p:blipFill>
          <a:blip r:embed="rId3"/>
          <a:stretch>
            <a:fillRect/>
          </a:stretch>
        </p:blipFill>
        <p:spPr>
          <a:xfrm>
            <a:off x="114192" y="600882"/>
            <a:ext cx="4928168" cy="3397681"/>
          </a:xfrm>
          <a:prstGeom prst="rect">
            <a:avLst/>
          </a:prstGeom>
        </p:spPr>
      </p:pic>
      <p:pic>
        <p:nvPicPr>
          <p:cNvPr id="3" name="Picture 2">
            <a:extLst>
              <a:ext uri="{FF2B5EF4-FFF2-40B4-BE49-F238E27FC236}">
                <a16:creationId xmlns:a16="http://schemas.microsoft.com/office/drawing/2014/main" id="{7FCE5B90-EFC3-CF56-5BB6-1A4A9C3F27E3}"/>
              </a:ext>
            </a:extLst>
          </p:cNvPr>
          <p:cNvPicPr>
            <a:picLocks noChangeAspect="1"/>
          </p:cNvPicPr>
          <p:nvPr/>
        </p:nvPicPr>
        <p:blipFill>
          <a:blip r:embed="rId4"/>
          <a:stretch>
            <a:fillRect/>
          </a:stretch>
        </p:blipFill>
        <p:spPr>
          <a:xfrm>
            <a:off x="5487083" y="1122495"/>
            <a:ext cx="6296257" cy="2876068"/>
          </a:xfrm>
          <a:prstGeom prst="rect">
            <a:avLst/>
          </a:prstGeom>
        </p:spPr>
      </p:pic>
      <p:sp>
        <p:nvSpPr>
          <p:cNvPr id="4" name="TextBox 3">
            <a:extLst>
              <a:ext uri="{FF2B5EF4-FFF2-40B4-BE49-F238E27FC236}">
                <a16:creationId xmlns:a16="http://schemas.microsoft.com/office/drawing/2014/main" id="{67E40501-C0B3-5F2F-3765-C69033A891B4}"/>
              </a:ext>
            </a:extLst>
          </p:cNvPr>
          <p:cNvSpPr txBox="1"/>
          <p:nvPr/>
        </p:nvSpPr>
        <p:spPr>
          <a:xfrm>
            <a:off x="486005" y="4510006"/>
            <a:ext cx="4184542" cy="1477328"/>
          </a:xfrm>
          <a:prstGeom prst="rect">
            <a:avLst/>
          </a:prstGeom>
          <a:noFill/>
        </p:spPr>
        <p:txBody>
          <a:bodyPr wrap="square" rtlCol="0">
            <a:spAutoFit/>
          </a:bodyPr>
          <a:lstStyle/>
          <a:p>
            <a:pPr algn="ctr"/>
            <a:r>
              <a:rPr lang="en-US" dirty="0"/>
              <a:t>Ultracentrifuge Separation </a:t>
            </a:r>
          </a:p>
          <a:p>
            <a:endParaRPr lang="en-US" dirty="0"/>
          </a:p>
          <a:p>
            <a:r>
              <a:rPr lang="en-US" dirty="0"/>
              <a:t>M. S. Arnold, A. A. Green, J. F. </a:t>
            </a:r>
            <a:r>
              <a:rPr lang="en-US" dirty="0" err="1"/>
              <a:t>Hulvat</a:t>
            </a:r>
            <a:r>
              <a:rPr lang="en-US" dirty="0"/>
              <a:t>, S. I. Stupp, M. C. </a:t>
            </a:r>
            <a:r>
              <a:rPr lang="en-US" dirty="0" err="1"/>
              <a:t>Hersam,Nat</a:t>
            </a:r>
            <a:r>
              <a:rPr lang="en-US" dirty="0"/>
              <a:t>. </a:t>
            </a:r>
            <a:r>
              <a:rPr lang="en-US" dirty="0" err="1"/>
              <a:t>Nanotechnol</a:t>
            </a:r>
            <a:r>
              <a:rPr lang="en-US" dirty="0"/>
              <a:t>. 2006, 1, 60.</a:t>
            </a:r>
          </a:p>
        </p:txBody>
      </p:sp>
      <p:sp>
        <p:nvSpPr>
          <p:cNvPr id="5" name="TextBox 4">
            <a:extLst>
              <a:ext uri="{FF2B5EF4-FFF2-40B4-BE49-F238E27FC236}">
                <a16:creationId xmlns:a16="http://schemas.microsoft.com/office/drawing/2014/main" id="{1FC2295F-34BD-D1BF-69D6-F453E65180DD}"/>
              </a:ext>
            </a:extLst>
          </p:cNvPr>
          <p:cNvSpPr txBox="1"/>
          <p:nvPr/>
        </p:nvSpPr>
        <p:spPr>
          <a:xfrm>
            <a:off x="6542940" y="4648505"/>
            <a:ext cx="4184542" cy="1200329"/>
          </a:xfrm>
          <a:prstGeom prst="rect">
            <a:avLst/>
          </a:prstGeom>
          <a:noFill/>
        </p:spPr>
        <p:txBody>
          <a:bodyPr wrap="square" rtlCol="0">
            <a:spAutoFit/>
          </a:bodyPr>
          <a:lstStyle/>
          <a:p>
            <a:pPr algn="ctr"/>
            <a:r>
              <a:rPr lang="en-US" dirty="0"/>
              <a:t>Chromatographic Separation </a:t>
            </a:r>
          </a:p>
          <a:p>
            <a:endParaRPr lang="en-US" dirty="0"/>
          </a:p>
          <a:p>
            <a:r>
              <a:rPr lang="en-US" dirty="0"/>
              <a:t>H. Liu, D. </a:t>
            </a:r>
            <a:r>
              <a:rPr lang="en-US" dirty="0" err="1"/>
              <a:t>Nishide</a:t>
            </a:r>
            <a:r>
              <a:rPr lang="en-US" dirty="0"/>
              <a:t>, T. Tanaka, H. </a:t>
            </a:r>
            <a:r>
              <a:rPr lang="en-US" dirty="0" err="1"/>
              <a:t>Kataura</a:t>
            </a:r>
            <a:r>
              <a:rPr lang="en-US" dirty="0"/>
              <a:t>, Nat. </a:t>
            </a:r>
            <a:r>
              <a:rPr lang="en-US" dirty="0" err="1"/>
              <a:t>Commun</a:t>
            </a:r>
            <a:r>
              <a:rPr lang="en-US" dirty="0"/>
              <a:t>. 2011, 2,309.</a:t>
            </a:r>
          </a:p>
        </p:txBody>
      </p:sp>
    </p:spTree>
    <p:extLst>
      <p:ext uri="{BB962C8B-B14F-4D97-AF65-F5344CB8AC3E}">
        <p14:creationId xmlns:p14="http://schemas.microsoft.com/office/powerpoint/2010/main" val="7263947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C9E91D-3B1D-FE38-4DF8-E42C0281FDB1}"/>
              </a:ext>
            </a:extLst>
          </p:cNvPr>
          <p:cNvPicPr>
            <a:picLocks noChangeAspect="1"/>
          </p:cNvPicPr>
          <p:nvPr/>
        </p:nvPicPr>
        <p:blipFill>
          <a:blip r:embed="rId2"/>
          <a:stretch>
            <a:fillRect/>
          </a:stretch>
        </p:blipFill>
        <p:spPr>
          <a:xfrm>
            <a:off x="402521" y="372711"/>
            <a:ext cx="11386958" cy="5811113"/>
          </a:xfrm>
          <a:prstGeom prst="rect">
            <a:avLst/>
          </a:prstGeom>
        </p:spPr>
      </p:pic>
    </p:spTree>
    <p:extLst>
      <p:ext uri="{BB962C8B-B14F-4D97-AF65-F5344CB8AC3E}">
        <p14:creationId xmlns:p14="http://schemas.microsoft.com/office/powerpoint/2010/main" val="1696035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0" y="0"/>
            <a:ext cx="12192000" cy="1117600"/>
          </a:xfrm>
          <a:prstGeom prst="rect">
            <a:avLst/>
          </a:prstGeom>
          <a:solidFill>
            <a:srgbClr val="277884"/>
          </a:solidFill>
          <a:ln/>
        </p:spPr>
        <p:txBody>
          <a:bodyPr wrap="square" rtlCol="0" anchor="ctr"/>
          <a:lstStyle/>
          <a:p>
            <a:endParaRPr lang="en-US" sz="2400" dirty="0"/>
          </a:p>
        </p:txBody>
      </p:sp>
      <p:sp>
        <p:nvSpPr>
          <p:cNvPr id="3" name="Text 1"/>
          <p:cNvSpPr/>
          <p:nvPr/>
        </p:nvSpPr>
        <p:spPr>
          <a:xfrm>
            <a:off x="304800" y="304800"/>
            <a:ext cx="5919979" cy="508000"/>
          </a:xfrm>
          <a:prstGeom prst="rect">
            <a:avLst/>
          </a:prstGeom>
          <a:noFill/>
          <a:ln/>
        </p:spPr>
        <p:txBody>
          <a:bodyPr wrap="square" lIns="0" tIns="0" rIns="0" bIns="0" rtlCol="0" anchor="t"/>
          <a:lstStyle/>
          <a:p>
            <a:pPr>
              <a:lnSpc>
                <a:spcPts val="4000"/>
              </a:lnSpc>
            </a:pPr>
            <a:r>
              <a:rPr lang="en-US" sz="4000" b="1" dirty="0">
                <a:solidFill>
                  <a:srgbClr val="FFFFFF"/>
                </a:solidFill>
                <a:latin typeface="Arial" pitchFamily="34" charset="0"/>
                <a:ea typeface="Arial" pitchFamily="34" charset="-122"/>
                <a:cs typeface="Arial" pitchFamily="34" charset="-120"/>
              </a:rPr>
              <a:t>Learning Objectives</a:t>
            </a:r>
            <a:endParaRPr lang="en-US" sz="4000" dirty="0"/>
          </a:p>
        </p:txBody>
      </p:sp>
      <p:sp>
        <p:nvSpPr>
          <p:cNvPr id="4" name="Text 2"/>
          <p:cNvSpPr/>
          <p:nvPr/>
        </p:nvSpPr>
        <p:spPr>
          <a:xfrm>
            <a:off x="609600" y="1524000"/>
            <a:ext cx="10972800" cy="3200400"/>
          </a:xfrm>
          <a:prstGeom prst="rect">
            <a:avLst/>
          </a:prstGeom>
          <a:noFill/>
          <a:ln/>
        </p:spPr>
        <p:txBody>
          <a:bodyPr wrap="square" lIns="139700" tIns="0" rIns="0" bIns="0" rtlCol="0" anchor="t"/>
          <a:lstStyle/>
          <a:p>
            <a:pPr marL="342900" indent="-342900">
              <a:buFont typeface="Arial" panose="020B0604020202020204" pitchFamily="34" charset="0"/>
              <a:buChar char="•"/>
            </a:pPr>
            <a:r>
              <a:rPr lang="en-US" sz="2400" dirty="0"/>
              <a:t>Explain how </a:t>
            </a:r>
            <a:r>
              <a:rPr lang="el-GR" sz="2400" dirty="0"/>
              <a:t>π-</a:t>
            </a:r>
            <a:r>
              <a:rPr lang="en-US" sz="2400" dirty="0"/>
              <a:t>conjugation leads to delocalized molecular orbitals that form bands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Relate </a:t>
            </a:r>
            <a:r>
              <a:rPr lang="en-US" sz="2400" dirty="0" err="1"/>
              <a:t>Peierls</a:t>
            </a:r>
            <a:r>
              <a:rPr lang="en-US" sz="2400" dirty="0"/>
              <a:t> distortion and redox doping to the band gap and carrier formation in polymers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Define nanotube (</a:t>
            </a:r>
            <a:r>
              <a:rPr lang="en-US" sz="2400" dirty="0" err="1"/>
              <a:t>n,m</a:t>
            </a:r>
            <a:r>
              <a:rPr lang="en-US" sz="2400" dirty="0"/>
              <a:t>) indices and compute diameter and chiral angle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Predict metallic vs semiconducting behavior from the (n−m)/3 rule and </a:t>
            </a:r>
            <a:r>
              <a:rPr lang="en-US" sz="2400" dirty="0" err="1"/>
              <a:t>Eg</a:t>
            </a:r>
            <a:r>
              <a:rPr lang="en-US" sz="2400" dirty="0"/>
              <a:t> ∝ 1/d</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Compare transport limits in polymers vs nanotubes and link back to structure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09A66D-55A4-7495-B27B-53636F9C049B}"/>
              </a:ext>
            </a:extLst>
          </p:cNvPr>
          <p:cNvSpPr txBox="1"/>
          <p:nvPr/>
        </p:nvSpPr>
        <p:spPr>
          <a:xfrm>
            <a:off x="1233377" y="786809"/>
            <a:ext cx="9781953" cy="2308324"/>
          </a:xfrm>
          <a:prstGeom prst="rect">
            <a:avLst/>
          </a:prstGeom>
          <a:noFill/>
        </p:spPr>
        <p:txBody>
          <a:bodyPr wrap="square" rtlCol="0">
            <a:spAutoFit/>
          </a:bodyPr>
          <a:lstStyle/>
          <a:p>
            <a:r>
              <a:rPr lang="en-US" sz="3600" dirty="0"/>
              <a:t>Homework: </a:t>
            </a:r>
          </a:p>
          <a:p>
            <a:r>
              <a:rPr lang="en-US" sz="3600" dirty="0"/>
              <a:t>Conducting polymers: </a:t>
            </a:r>
            <a:r>
              <a:rPr lang="en-US" sz="3600" b="1" dirty="0"/>
              <a:t>10.17</a:t>
            </a:r>
            <a:endParaRPr lang="en-US" sz="3600" dirty="0"/>
          </a:p>
          <a:p>
            <a:r>
              <a:rPr lang="en-US" sz="3600" dirty="0"/>
              <a:t>Carbon nanotubes: </a:t>
            </a:r>
            <a:r>
              <a:rPr lang="en-US" sz="3600" b="1" dirty="0"/>
              <a:t>10.18, 10.19, 10.20, 10.21, 10.22</a:t>
            </a:r>
            <a:endParaRPr lang="en-US" sz="3600" dirty="0"/>
          </a:p>
        </p:txBody>
      </p:sp>
    </p:spTree>
    <p:extLst>
      <p:ext uri="{BB962C8B-B14F-4D97-AF65-F5344CB8AC3E}">
        <p14:creationId xmlns:p14="http://schemas.microsoft.com/office/powerpoint/2010/main" val="6338209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6A20C-4DAE-F063-8D64-24930A749E4C}"/>
              </a:ext>
            </a:extLst>
          </p:cNvPr>
          <p:cNvSpPr>
            <a:spLocks noGrp="1"/>
          </p:cNvSpPr>
          <p:nvPr>
            <p:ph type="ctrTitle"/>
          </p:nvPr>
        </p:nvSpPr>
        <p:spPr>
          <a:xfrm>
            <a:off x="1524000" y="132807"/>
            <a:ext cx="9144000" cy="2387600"/>
          </a:xfrm>
        </p:spPr>
        <p:txBody>
          <a:bodyPr>
            <a:normAutofit/>
          </a:bodyPr>
          <a:lstStyle/>
          <a:p>
            <a:r>
              <a:rPr lang="en-US" dirty="0"/>
              <a:t>Chapter 12:</a:t>
            </a:r>
            <a:br>
              <a:rPr lang="en-US" dirty="0"/>
            </a:br>
            <a:r>
              <a:rPr lang="en-US" dirty="0"/>
              <a:t>SUPERCONDUCTORS</a:t>
            </a:r>
            <a:br>
              <a:rPr lang="en-US" dirty="0"/>
            </a:br>
            <a:endParaRPr lang="en-US" dirty="0"/>
          </a:p>
        </p:txBody>
      </p:sp>
      <p:pic>
        <p:nvPicPr>
          <p:cNvPr id="1026" name="Picture 2" descr="The World's Most Powerful MRI Takes Shape - IEEE Spectrum">
            <a:extLst>
              <a:ext uri="{FF2B5EF4-FFF2-40B4-BE49-F238E27FC236}">
                <a16:creationId xmlns:a16="http://schemas.microsoft.com/office/drawing/2014/main" id="{FB2F75F2-F703-EFC2-9198-0ABCB8A15E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63" y="2762792"/>
            <a:ext cx="3639237" cy="34162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yansWorld: Maglev train | Future | Fandom">
            <a:extLst>
              <a:ext uri="{FF2B5EF4-FFF2-40B4-BE49-F238E27FC236}">
                <a16:creationId xmlns:a16="http://schemas.microsoft.com/office/drawing/2014/main" id="{C97E8915-D59C-4A6A-B6F6-4C3425BB0F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3214" y="3093928"/>
            <a:ext cx="3685572" cy="26642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taway view of the ITER fusion reactor (from ITER Technical Basis... |  Download Scientific Diagram">
            <a:extLst>
              <a:ext uri="{FF2B5EF4-FFF2-40B4-BE49-F238E27FC236}">
                <a16:creationId xmlns:a16="http://schemas.microsoft.com/office/drawing/2014/main" id="{771A95A0-8034-1114-482C-8B55BC1767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9486" y="2411514"/>
            <a:ext cx="4042514" cy="4118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2118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C18CFBC-4332-20AB-3275-F762983B1240}"/>
              </a:ext>
            </a:extLst>
          </p:cNvPr>
          <p:cNvSpPr txBox="1"/>
          <p:nvPr/>
        </p:nvSpPr>
        <p:spPr>
          <a:xfrm>
            <a:off x="2479040" y="6341795"/>
            <a:ext cx="7965440" cy="369332"/>
          </a:xfrm>
          <a:prstGeom prst="rect">
            <a:avLst/>
          </a:prstGeom>
          <a:noFill/>
        </p:spPr>
        <p:txBody>
          <a:bodyPr wrap="square">
            <a:spAutoFit/>
          </a:bodyPr>
          <a:lstStyle/>
          <a:p>
            <a:r>
              <a:rPr lang="en-US" dirty="0"/>
              <a:t>https://</a:t>
            </a:r>
            <a:r>
              <a:rPr lang="en-US" dirty="0" err="1"/>
              <a:t>x.com</a:t>
            </a:r>
            <a:r>
              <a:rPr lang="en-US" dirty="0"/>
              <a:t>/</a:t>
            </a:r>
            <a:r>
              <a:rPr lang="en-US" dirty="0" err="1"/>
              <a:t>tokamakenergy</a:t>
            </a:r>
            <a:r>
              <a:rPr lang="en-US" dirty="0"/>
              <a:t>/status/1991423054115659795?s=42</a:t>
            </a:r>
          </a:p>
        </p:txBody>
      </p:sp>
      <p:pic>
        <p:nvPicPr>
          <p:cNvPr id="6" name="Picture 5">
            <a:extLst>
              <a:ext uri="{FF2B5EF4-FFF2-40B4-BE49-F238E27FC236}">
                <a16:creationId xmlns:a16="http://schemas.microsoft.com/office/drawing/2014/main" id="{759D240A-8125-DF9B-21A0-C8B1EB384478}"/>
              </a:ext>
            </a:extLst>
          </p:cNvPr>
          <p:cNvPicPr>
            <a:picLocks noChangeAspect="1"/>
          </p:cNvPicPr>
          <p:nvPr/>
        </p:nvPicPr>
        <p:blipFill>
          <a:blip r:embed="rId2"/>
          <a:stretch>
            <a:fillRect/>
          </a:stretch>
        </p:blipFill>
        <p:spPr>
          <a:xfrm>
            <a:off x="266700" y="1154668"/>
            <a:ext cx="5526024" cy="4053840"/>
          </a:xfrm>
          <a:prstGeom prst="rect">
            <a:avLst/>
          </a:prstGeom>
        </p:spPr>
      </p:pic>
      <p:pic>
        <p:nvPicPr>
          <p:cNvPr id="1026" name="Picture 2" descr="Image">
            <a:extLst>
              <a:ext uri="{FF2B5EF4-FFF2-40B4-BE49-F238E27FC236}">
                <a16:creationId xmlns:a16="http://schemas.microsoft.com/office/drawing/2014/main" id="{24BD4F4B-B541-970C-E913-4CAE21B08A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3306" y="1093708"/>
            <a:ext cx="5781918" cy="456968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1F12F8B-4D5A-83C8-4EB0-046F8F00B292}"/>
              </a:ext>
            </a:extLst>
          </p:cNvPr>
          <p:cNvSpPr txBox="1"/>
          <p:nvPr/>
        </p:nvSpPr>
        <p:spPr>
          <a:xfrm>
            <a:off x="2072640" y="146873"/>
            <a:ext cx="8128000" cy="369332"/>
          </a:xfrm>
          <a:prstGeom prst="rect">
            <a:avLst/>
          </a:prstGeom>
          <a:noFill/>
        </p:spPr>
        <p:txBody>
          <a:bodyPr wrap="square" rtlCol="0">
            <a:spAutoFit/>
          </a:bodyPr>
          <a:lstStyle/>
          <a:p>
            <a:pPr algn="ctr"/>
            <a:r>
              <a:rPr lang="en-US" dirty="0"/>
              <a:t>Announced today: 11-20-25</a:t>
            </a:r>
          </a:p>
        </p:txBody>
      </p:sp>
    </p:spTree>
    <p:extLst>
      <p:ext uri="{BB962C8B-B14F-4D97-AF65-F5344CB8AC3E}">
        <p14:creationId xmlns:p14="http://schemas.microsoft.com/office/powerpoint/2010/main" val="2473581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7344DD-8012-48A8-A835-E6B5ABC2307F}"/>
              </a:ext>
            </a:extLst>
          </p:cNvPr>
          <p:cNvPicPr>
            <a:picLocks noChangeAspect="1"/>
          </p:cNvPicPr>
          <p:nvPr/>
        </p:nvPicPr>
        <p:blipFill>
          <a:blip r:embed="rId3"/>
          <a:stretch>
            <a:fillRect/>
          </a:stretch>
        </p:blipFill>
        <p:spPr>
          <a:xfrm>
            <a:off x="1846545" y="492319"/>
            <a:ext cx="9435708" cy="5457543"/>
          </a:xfrm>
          <a:prstGeom prst="rect">
            <a:avLst/>
          </a:prstGeom>
        </p:spPr>
      </p:pic>
    </p:spTree>
    <p:extLst>
      <p:ext uri="{BB962C8B-B14F-4D97-AF65-F5344CB8AC3E}">
        <p14:creationId xmlns:p14="http://schemas.microsoft.com/office/powerpoint/2010/main" val="13671895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C840CE-08F3-D0D7-F733-DBDAB294277A}"/>
              </a:ext>
            </a:extLst>
          </p:cNvPr>
          <p:cNvPicPr>
            <a:picLocks noChangeAspect="1"/>
          </p:cNvPicPr>
          <p:nvPr/>
        </p:nvPicPr>
        <p:blipFill>
          <a:blip r:embed="rId3"/>
          <a:stretch>
            <a:fillRect/>
          </a:stretch>
        </p:blipFill>
        <p:spPr>
          <a:xfrm>
            <a:off x="1480456" y="586447"/>
            <a:ext cx="9985577" cy="4954382"/>
          </a:xfrm>
          <a:prstGeom prst="rect">
            <a:avLst/>
          </a:prstGeom>
        </p:spPr>
      </p:pic>
      <p:sp>
        <p:nvSpPr>
          <p:cNvPr id="6" name="TextBox 5">
            <a:extLst>
              <a:ext uri="{FF2B5EF4-FFF2-40B4-BE49-F238E27FC236}">
                <a16:creationId xmlns:a16="http://schemas.microsoft.com/office/drawing/2014/main" id="{C71B6E6B-F234-2088-7F25-4D4EFBA2C9CD}"/>
              </a:ext>
            </a:extLst>
          </p:cNvPr>
          <p:cNvSpPr txBox="1"/>
          <p:nvPr/>
        </p:nvSpPr>
        <p:spPr>
          <a:xfrm>
            <a:off x="1654629" y="5729292"/>
            <a:ext cx="8893628" cy="369332"/>
          </a:xfrm>
          <a:prstGeom prst="rect">
            <a:avLst/>
          </a:prstGeom>
          <a:noFill/>
        </p:spPr>
        <p:txBody>
          <a:bodyPr wrap="square">
            <a:spAutoFit/>
          </a:bodyPr>
          <a:lstStyle/>
          <a:p>
            <a:pPr marR="0" lvl="0" algn="ctr">
              <a:spcBef>
                <a:spcPts val="0"/>
              </a:spcBef>
              <a:spcAft>
                <a:spcPts val="0"/>
              </a:spcAft>
            </a:pPr>
            <a:r>
              <a:rPr lang="en-US" sz="1800" kern="100" dirty="0">
                <a:effectLst/>
                <a:latin typeface="Calibri" panose="020F0502020204030204" pitchFamily="34" charset="0"/>
                <a:ea typeface="DengXian" panose="02010600030101010101" pitchFamily="2" charset="-122"/>
                <a:cs typeface="Times New Roman" panose="02020603050405020304" pitchFamily="18" charset="0"/>
              </a:rPr>
              <a:t>Highest Temp element is Nb @9.25 K and ambient pressure. </a:t>
            </a:r>
          </a:p>
        </p:txBody>
      </p:sp>
    </p:spTree>
    <p:extLst>
      <p:ext uri="{BB962C8B-B14F-4D97-AF65-F5344CB8AC3E}">
        <p14:creationId xmlns:p14="http://schemas.microsoft.com/office/powerpoint/2010/main" val="40636989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EEE198-5FAD-6120-8654-3E3397F1D19C}"/>
              </a:ext>
            </a:extLst>
          </p:cNvPr>
          <p:cNvPicPr>
            <a:picLocks noChangeAspect="1"/>
          </p:cNvPicPr>
          <p:nvPr/>
        </p:nvPicPr>
        <p:blipFill>
          <a:blip r:embed="rId3"/>
          <a:stretch>
            <a:fillRect/>
          </a:stretch>
        </p:blipFill>
        <p:spPr>
          <a:xfrm>
            <a:off x="659492" y="525236"/>
            <a:ext cx="10036685" cy="5505450"/>
          </a:xfrm>
          <a:prstGeom prst="rect">
            <a:avLst/>
          </a:prstGeom>
        </p:spPr>
      </p:pic>
    </p:spTree>
    <p:extLst>
      <p:ext uri="{BB962C8B-B14F-4D97-AF65-F5344CB8AC3E}">
        <p14:creationId xmlns:p14="http://schemas.microsoft.com/office/powerpoint/2010/main" val="12370882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3C495CE0-F84E-6869-58A7-CA8FD3D340BA}"/>
              </a:ext>
            </a:extLst>
          </p:cNvPr>
          <p:cNvSpPr>
            <a:spLocks noChangeArrowheads="1"/>
          </p:cNvSpPr>
          <p:nvPr/>
        </p:nvSpPr>
        <p:spPr bwMode="auto">
          <a:xfrm>
            <a:off x="2057401" y="1066800"/>
            <a:ext cx="48474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pPr defTabSz="914400" eaLnBrk="0" fontAlgn="base" hangingPunct="0">
              <a:spcBef>
                <a:spcPct val="0"/>
              </a:spcBef>
              <a:spcAft>
                <a:spcPct val="0"/>
              </a:spcAft>
            </a:pPr>
            <a:r>
              <a:rPr lang="en-US" altLang="en-US">
                <a:solidFill>
                  <a:srgbClr val="000000"/>
                </a:solidFill>
                <a:latin typeface="Arial" panose="020B0604020202020204" pitchFamily="34" charset="0"/>
              </a:rPr>
              <a:t>•  Created by current through a coil:</a:t>
            </a:r>
            <a:endParaRPr lang="en-US" altLang="en-US" sz="2200">
              <a:solidFill>
                <a:srgbClr val="000000"/>
              </a:solidFill>
              <a:latin typeface="Arial" panose="020B0604020202020204" pitchFamily="34" charset="0"/>
            </a:endParaRPr>
          </a:p>
        </p:txBody>
      </p:sp>
      <p:sp>
        <p:nvSpPr>
          <p:cNvPr id="345097" name="Rectangle 9">
            <a:extLst>
              <a:ext uri="{FF2B5EF4-FFF2-40B4-BE49-F238E27FC236}">
                <a16:creationId xmlns:a16="http://schemas.microsoft.com/office/drawing/2014/main" id="{A851A907-872D-657F-9137-1C9D19ED8183}"/>
              </a:ext>
            </a:extLst>
          </p:cNvPr>
          <p:cNvSpPr>
            <a:spLocks noChangeArrowheads="1"/>
          </p:cNvSpPr>
          <p:nvPr/>
        </p:nvSpPr>
        <p:spPr bwMode="auto">
          <a:xfrm>
            <a:off x="2057400" y="3505200"/>
            <a:ext cx="59102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pPr defTabSz="914400" eaLnBrk="0" fontAlgn="base" hangingPunct="0">
              <a:spcBef>
                <a:spcPct val="0"/>
              </a:spcBef>
              <a:spcAft>
                <a:spcPct val="0"/>
              </a:spcAft>
            </a:pPr>
            <a:r>
              <a:rPr lang="en-US" altLang="en-US">
                <a:solidFill>
                  <a:srgbClr val="000000"/>
                </a:solidFill>
                <a:latin typeface="Arial" panose="020B0604020202020204" pitchFamily="34" charset="0"/>
              </a:rPr>
              <a:t>•  Relation for the applied magnetic field, </a:t>
            </a:r>
            <a:r>
              <a:rPr lang="en-US" altLang="en-US" i="1">
                <a:solidFill>
                  <a:srgbClr val="FF3300"/>
                </a:solidFill>
                <a:latin typeface="Arial" panose="020B0604020202020204" pitchFamily="34" charset="0"/>
              </a:rPr>
              <a:t>H</a:t>
            </a:r>
            <a:r>
              <a:rPr lang="en-US" altLang="en-US">
                <a:solidFill>
                  <a:srgbClr val="000000"/>
                </a:solidFill>
                <a:latin typeface="Arial" panose="020B0604020202020204" pitchFamily="34" charset="0"/>
              </a:rPr>
              <a:t>:</a:t>
            </a:r>
            <a:endParaRPr lang="en-US" altLang="en-US" sz="2200">
              <a:solidFill>
                <a:srgbClr val="000000"/>
              </a:solidFill>
              <a:latin typeface="Arial" panose="020B0604020202020204" pitchFamily="34" charset="0"/>
            </a:endParaRPr>
          </a:p>
        </p:txBody>
      </p:sp>
      <p:grpSp>
        <p:nvGrpSpPr>
          <p:cNvPr id="2" name="Group 40">
            <a:extLst>
              <a:ext uri="{FF2B5EF4-FFF2-40B4-BE49-F238E27FC236}">
                <a16:creationId xmlns:a16="http://schemas.microsoft.com/office/drawing/2014/main" id="{BDC3E200-BC11-1ACF-D674-A72F70E710E2}"/>
              </a:ext>
            </a:extLst>
          </p:cNvPr>
          <p:cNvGrpSpPr>
            <a:grpSpLocks/>
          </p:cNvGrpSpPr>
          <p:nvPr/>
        </p:nvGrpSpPr>
        <p:grpSpPr bwMode="auto">
          <a:xfrm>
            <a:off x="2813050" y="4065588"/>
            <a:ext cx="4230688" cy="1809750"/>
            <a:chOff x="812" y="2561"/>
            <a:chExt cx="2665" cy="1140"/>
          </a:xfrm>
        </p:grpSpPr>
        <p:sp>
          <p:nvSpPr>
            <p:cNvPr id="16406" name="Rectangle 2">
              <a:extLst>
                <a:ext uri="{FF2B5EF4-FFF2-40B4-BE49-F238E27FC236}">
                  <a16:creationId xmlns:a16="http://schemas.microsoft.com/office/drawing/2014/main" id="{0FB48042-9AAD-7B93-0298-954941EE95B9}"/>
                </a:ext>
              </a:extLst>
            </p:cNvPr>
            <p:cNvSpPr>
              <a:spLocks noChangeArrowheads="1"/>
            </p:cNvSpPr>
            <p:nvPr/>
          </p:nvSpPr>
          <p:spPr bwMode="auto">
            <a:xfrm>
              <a:off x="2396" y="2571"/>
              <a:ext cx="192" cy="24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pPr defTabSz="914400" eaLnBrk="0" fontAlgn="base" hangingPunct="0">
                <a:spcBef>
                  <a:spcPct val="0"/>
                </a:spcBef>
                <a:spcAft>
                  <a:spcPct val="0"/>
                </a:spcAft>
              </a:pPr>
              <a:endParaRPr lang="en-US" altLang="en-US">
                <a:solidFill>
                  <a:srgbClr val="000000"/>
                </a:solidFill>
              </a:endParaRPr>
            </a:p>
          </p:txBody>
        </p:sp>
        <p:sp>
          <p:nvSpPr>
            <p:cNvPr id="16407" name="Rectangle 4">
              <a:extLst>
                <a:ext uri="{FF2B5EF4-FFF2-40B4-BE49-F238E27FC236}">
                  <a16:creationId xmlns:a16="http://schemas.microsoft.com/office/drawing/2014/main" id="{D8731B64-77A0-51D3-4877-6410FA894CE4}"/>
                </a:ext>
              </a:extLst>
            </p:cNvPr>
            <p:cNvSpPr>
              <a:spLocks noChangeArrowheads="1"/>
            </p:cNvSpPr>
            <p:nvPr/>
          </p:nvSpPr>
          <p:spPr bwMode="auto">
            <a:xfrm>
              <a:off x="2586" y="2571"/>
              <a:ext cx="163" cy="24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pPr defTabSz="914400" eaLnBrk="0" fontAlgn="base" hangingPunct="0">
                <a:spcBef>
                  <a:spcPct val="0"/>
                </a:spcBef>
                <a:spcAft>
                  <a:spcPct val="0"/>
                </a:spcAft>
              </a:pPr>
              <a:endParaRPr lang="en-US" altLang="en-US">
                <a:solidFill>
                  <a:srgbClr val="000000"/>
                </a:solidFill>
              </a:endParaRPr>
            </a:p>
          </p:txBody>
        </p:sp>
        <p:sp>
          <p:nvSpPr>
            <p:cNvPr id="16408" name="Line 13">
              <a:extLst>
                <a:ext uri="{FF2B5EF4-FFF2-40B4-BE49-F238E27FC236}">
                  <a16:creationId xmlns:a16="http://schemas.microsoft.com/office/drawing/2014/main" id="{2454C95B-439C-F224-51F4-83A3503A1848}"/>
                </a:ext>
              </a:extLst>
            </p:cNvPr>
            <p:cNvSpPr>
              <a:spLocks noChangeShapeType="1"/>
            </p:cNvSpPr>
            <p:nvPr/>
          </p:nvSpPr>
          <p:spPr bwMode="auto">
            <a:xfrm flipH="1" flipV="1">
              <a:off x="2672" y="2783"/>
              <a:ext cx="200" cy="16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panose="020B0600070205080204" pitchFamily="34" charset="-128"/>
              </a:endParaRPr>
            </a:p>
          </p:txBody>
        </p:sp>
        <p:sp>
          <p:nvSpPr>
            <p:cNvPr id="16409" name="Rectangle 3">
              <a:extLst>
                <a:ext uri="{FF2B5EF4-FFF2-40B4-BE49-F238E27FC236}">
                  <a16:creationId xmlns:a16="http://schemas.microsoft.com/office/drawing/2014/main" id="{2DA3DBD1-3145-E66D-20BC-3AA9359D66F0}"/>
                </a:ext>
              </a:extLst>
            </p:cNvPr>
            <p:cNvSpPr>
              <a:spLocks noChangeArrowheads="1"/>
            </p:cNvSpPr>
            <p:nvPr/>
          </p:nvSpPr>
          <p:spPr bwMode="auto">
            <a:xfrm>
              <a:off x="2013" y="2696"/>
              <a:ext cx="181" cy="240"/>
            </a:xfrm>
            <a:prstGeom prst="rect">
              <a:avLst/>
            </a:prstGeom>
            <a:solidFill>
              <a:srgbClr val="FF99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pPr algn="ctr" defTabSz="914400" eaLnBrk="0" fontAlgn="base" hangingPunct="0">
                <a:spcBef>
                  <a:spcPct val="0"/>
                </a:spcBef>
                <a:spcAft>
                  <a:spcPct val="0"/>
                </a:spcAft>
              </a:pPr>
              <a:endParaRPr lang="en-US" altLang="en-US">
                <a:solidFill>
                  <a:srgbClr val="FF7C80"/>
                </a:solidFill>
                <a:latin typeface="Arial" panose="020B0604020202020204" pitchFamily="34" charset="0"/>
              </a:endParaRPr>
            </a:p>
          </p:txBody>
        </p:sp>
        <p:sp>
          <p:nvSpPr>
            <p:cNvPr id="16410" name="Rectangle 5">
              <a:extLst>
                <a:ext uri="{FF2B5EF4-FFF2-40B4-BE49-F238E27FC236}">
                  <a16:creationId xmlns:a16="http://schemas.microsoft.com/office/drawing/2014/main" id="{1F71AD12-8DDF-F14A-AF9B-4154F74C8453}"/>
                </a:ext>
              </a:extLst>
            </p:cNvPr>
            <p:cNvSpPr>
              <a:spLocks noChangeArrowheads="1"/>
            </p:cNvSpPr>
            <p:nvPr/>
          </p:nvSpPr>
          <p:spPr bwMode="auto">
            <a:xfrm>
              <a:off x="2444" y="2859"/>
              <a:ext cx="192" cy="24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pPr defTabSz="914400" eaLnBrk="0" fontAlgn="base" hangingPunct="0">
                <a:spcBef>
                  <a:spcPct val="0"/>
                </a:spcBef>
                <a:spcAft>
                  <a:spcPct val="0"/>
                </a:spcAft>
              </a:pPr>
              <a:endParaRPr lang="en-US" altLang="en-US">
                <a:solidFill>
                  <a:srgbClr val="000000"/>
                </a:solidFill>
              </a:endParaRPr>
            </a:p>
          </p:txBody>
        </p:sp>
        <p:graphicFrame>
          <p:nvGraphicFramePr>
            <p:cNvPr id="16411" name="Object 2">
              <a:extLst>
                <a:ext uri="{FF2B5EF4-FFF2-40B4-BE49-F238E27FC236}">
                  <a16:creationId xmlns:a16="http://schemas.microsoft.com/office/drawing/2014/main" id="{E7947AFF-9D0B-3AA7-C714-60D435867915}"/>
                </a:ext>
              </a:extLst>
            </p:cNvPr>
            <p:cNvGraphicFramePr>
              <a:graphicFrameLocks noChangeAspect="1"/>
            </p:cNvGraphicFramePr>
            <p:nvPr/>
          </p:nvGraphicFramePr>
          <p:xfrm>
            <a:off x="2018" y="2561"/>
            <a:ext cx="744" cy="525"/>
          </p:xfrm>
          <a:graphic>
            <a:graphicData uri="http://schemas.openxmlformats.org/presentationml/2006/ole">
              <mc:AlternateContent xmlns:mc="http://schemas.openxmlformats.org/markup-compatibility/2006">
                <mc:Choice xmlns:v="urn:schemas-microsoft-com:vml" Requires="v">
                  <p:oleObj name="Equation" r:id="rId3" imgW="596900" imgH="393700" progId="Equation.3">
                    <p:embed/>
                  </p:oleObj>
                </mc:Choice>
                <mc:Fallback>
                  <p:oleObj name="Equation" r:id="rId3" imgW="596900" imgH="393700" progId="Equation.3">
                    <p:embed/>
                    <p:pic>
                      <p:nvPicPr>
                        <p:cNvPr id="16411" name="Object 2">
                          <a:extLst>
                            <a:ext uri="{FF2B5EF4-FFF2-40B4-BE49-F238E27FC236}">
                              <a16:creationId xmlns:a16="http://schemas.microsoft.com/office/drawing/2014/main" id="{E7947AFF-9D0B-3AA7-C714-60D4358679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8" y="2561"/>
                          <a:ext cx="744" cy="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6412" name="Rectangle 11">
              <a:extLst>
                <a:ext uri="{FF2B5EF4-FFF2-40B4-BE49-F238E27FC236}">
                  <a16:creationId xmlns:a16="http://schemas.microsoft.com/office/drawing/2014/main" id="{F9C14E3F-26EA-0DD5-A0B7-45E71F264CBE}"/>
                </a:ext>
              </a:extLst>
            </p:cNvPr>
            <p:cNvSpPr>
              <a:spLocks noChangeArrowheads="1"/>
            </p:cNvSpPr>
            <p:nvPr/>
          </p:nvSpPr>
          <p:spPr bwMode="auto">
            <a:xfrm>
              <a:off x="812" y="3259"/>
              <a:ext cx="187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pPr defTabSz="914400" eaLnBrk="0" fontAlgn="base" hangingPunct="0">
                <a:spcBef>
                  <a:spcPct val="0"/>
                </a:spcBef>
                <a:spcAft>
                  <a:spcPct val="0"/>
                </a:spcAft>
              </a:pPr>
              <a:r>
                <a:rPr lang="en-US" altLang="en-US" sz="2000">
                  <a:solidFill>
                    <a:srgbClr val="FF3300"/>
                  </a:solidFill>
                  <a:latin typeface="Arial" panose="020B0604020202020204" pitchFamily="34" charset="0"/>
                </a:rPr>
                <a:t>applied magnetic field</a:t>
              </a:r>
            </a:p>
            <a:p>
              <a:pPr defTabSz="914400" eaLnBrk="0" fontAlgn="base" hangingPunct="0">
                <a:spcBef>
                  <a:spcPct val="0"/>
                </a:spcBef>
                <a:spcAft>
                  <a:spcPct val="0"/>
                </a:spcAft>
              </a:pPr>
              <a:r>
                <a:rPr lang="en-US" altLang="en-US" sz="2000">
                  <a:solidFill>
                    <a:srgbClr val="FF3300"/>
                  </a:solidFill>
                  <a:latin typeface="Arial" panose="020B0604020202020204" pitchFamily="34" charset="0"/>
                </a:rPr>
                <a:t>units = (ampere-turns/m)</a:t>
              </a:r>
            </a:p>
          </p:txBody>
        </p:sp>
        <p:sp>
          <p:nvSpPr>
            <p:cNvPr id="16413" name="Line 12">
              <a:extLst>
                <a:ext uri="{FF2B5EF4-FFF2-40B4-BE49-F238E27FC236}">
                  <a16:creationId xmlns:a16="http://schemas.microsoft.com/office/drawing/2014/main" id="{51D744B0-71FD-564C-00E0-2867AC068B06}"/>
                </a:ext>
              </a:extLst>
            </p:cNvPr>
            <p:cNvSpPr>
              <a:spLocks noChangeShapeType="1"/>
            </p:cNvSpPr>
            <p:nvPr/>
          </p:nvSpPr>
          <p:spPr bwMode="auto">
            <a:xfrm flipV="1">
              <a:off x="1746" y="2947"/>
              <a:ext cx="370" cy="35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panose="020B0600070205080204" pitchFamily="34" charset="-128"/>
              </a:endParaRPr>
            </a:p>
          </p:txBody>
        </p:sp>
        <p:sp>
          <p:nvSpPr>
            <p:cNvPr id="16414" name="Rectangle 14">
              <a:extLst>
                <a:ext uri="{FF2B5EF4-FFF2-40B4-BE49-F238E27FC236}">
                  <a16:creationId xmlns:a16="http://schemas.microsoft.com/office/drawing/2014/main" id="{4D5BD6EE-2753-9B9A-D9D6-E93F7063F3D4}"/>
                </a:ext>
              </a:extLst>
            </p:cNvPr>
            <p:cNvSpPr>
              <a:spLocks noChangeArrowheads="1"/>
            </p:cNvSpPr>
            <p:nvPr/>
          </p:nvSpPr>
          <p:spPr bwMode="auto">
            <a:xfrm>
              <a:off x="2863" y="2801"/>
              <a:ext cx="61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pPr defTabSz="914400" eaLnBrk="0" fontAlgn="base" hangingPunct="0">
                <a:spcBef>
                  <a:spcPct val="0"/>
                </a:spcBef>
                <a:spcAft>
                  <a:spcPct val="0"/>
                </a:spcAft>
              </a:pPr>
              <a:r>
                <a:rPr lang="en-US" altLang="en-US" sz="2000">
                  <a:solidFill>
                    <a:srgbClr val="FF6600"/>
                  </a:solidFill>
                  <a:latin typeface="Arial" panose="020B0604020202020204" pitchFamily="34" charset="0"/>
                </a:rPr>
                <a:t>current</a:t>
              </a:r>
            </a:p>
          </p:txBody>
        </p:sp>
      </p:grpSp>
      <p:sp>
        <p:nvSpPr>
          <p:cNvPr id="16389" name="Rectangle 15">
            <a:extLst>
              <a:ext uri="{FF2B5EF4-FFF2-40B4-BE49-F238E27FC236}">
                <a16:creationId xmlns:a16="http://schemas.microsoft.com/office/drawing/2014/main" id="{E9181AF5-7628-CEA0-79B0-CB85D01599F8}"/>
              </a:ext>
            </a:extLst>
          </p:cNvPr>
          <p:cNvSpPr>
            <a:spLocks noGrp="1" noChangeArrowheads="1"/>
          </p:cNvSpPr>
          <p:nvPr>
            <p:ph type="title" idx="4294967295"/>
          </p:nvPr>
        </p:nvSpPr>
        <p:spPr/>
        <p:txBody>
          <a:bodyPr/>
          <a:lstStyle/>
          <a:p>
            <a:r>
              <a:rPr lang="en-US" altLang="en-US">
                <a:ea typeface="ＭＳ Ｐゴシック" panose="020B0600070205080204" pitchFamily="34" charset="-128"/>
              </a:rPr>
              <a:t>Applied Magnetic Field</a:t>
            </a:r>
          </a:p>
        </p:txBody>
      </p:sp>
      <p:grpSp>
        <p:nvGrpSpPr>
          <p:cNvPr id="16390" name="Group 39">
            <a:extLst>
              <a:ext uri="{FF2B5EF4-FFF2-40B4-BE49-F238E27FC236}">
                <a16:creationId xmlns:a16="http://schemas.microsoft.com/office/drawing/2014/main" id="{12D9F240-4681-4CE9-562E-10AD2BFE4A6F}"/>
              </a:ext>
            </a:extLst>
          </p:cNvPr>
          <p:cNvGrpSpPr>
            <a:grpSpLocks/>
          </p:cNvGrpSpPr>
          <p:nvPr/>
        </p:nvGrpSpPr>
        <p:grpSpPr bwMode="auto">
          <a:xfrm>
            <a:off x="2725739" y="1568450"/>
            <a:ext cx="6002337" cy="1828800"/>
            <a:chOff x="757" y="988"/>
            <a:chExt cx="3781" cy="1152"/>
          </a:xfrm>
        </p:grpSpPr>
        <p:pic>
          <p:nvPicPr>
            <p:cNvPr id="16392" name="Picture 38">
              <a:extLst>
                <a:ext uri="{FF2B5EF4-FFF2-40B4-BE49-F238E27FC236}">
                  <a16:creationId xmlns:a16="http://schemas.microsoft.com/office/drawing/2014/main" id="{DDF76EAD-CAE1-D0FB-7475-1D015C7FCA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1" y="1019"/>
              <a:ext cx="703" cy="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pic>
        <p:sp>
          <p:nvSpPr>
            <p:cNvPr id="16393" name="Rectangle 19">
              <a:extLst>
                <a:ext uri="{FF2B5EF4-FFF2-40B4-BE49-F238E27FC236}">
                  <a16:creationId xmlns:a16="http://schemas.microsoft.com/office/drawing/2014/main" id="{0CF4624F-F3C6-A398-C25F-B3DAED0D32A9}"/>
                </a:ext>
              </a:extLst>
            </p:cNvPr>
            <p:cNvSpPr>
              <a:spLocks noChangeArrowheads="1"/>
            </p:cNvSpPr>
            <p:nvPr/>
          </p:nvSpPr>
          <p:spPr bwMode="auto">
            <a:xfrm>
              <a:off x="757" y="1180"/>
              <a:ext cx="1158"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pPr defTabSz="914400" eaLnBrk="0" fontAlgn="base" hangingPunct="0">
                <a:spcBef>
                  <a:spcPct val="0"/>
                </a:spcBef>
                <a:spcAft>
                  <a:spcPct val="0"/>
                </a:spcAft>
              </a:pPr>
              <a:r>
                <a:rPr lang="en-US" altLang="en-US" sz="2000">
                  <a:solidFill>
                    <a:srgbClr val="FF3300"/>
                  </a:solidFill>
                  <a:latin typeface="Arial" panose="020B0604020202020204" pitchFamily="34" charset="0"/>
                </a:rPr>
                <a:t>Applied </a:t>
              </a:r>
            </a:p>
            <a:p>
              <a:pPr defTabSz="914400" eaLnBrk="0" fontAlgn="base" hangingPunct="0">
                <a:spcBef>
                  <a:spcPct val="0"/>
                </a:spcBef>
                <a:spcAft>
                  <a:spcPct val="0"/>
                </a:spcAft>
              </a:pPr>
              <a:r>
                <a:rPr lang="en-US" altLang="en-US" sz="2000">
                  <a:solidFill>
                    <a:srgbClr val="FF3300"/>
                  </a:solidFill>
                  <a:latin typeface="Arial" panose="020B0604020202020204" pitchFamily="34" charset="0"/>
                </a:rPr>
                <a:t>magnetic field </a:t>
              </a:r>
              <a:r>
                <a:rPr lang="en-US" altLang="en-US" sz="2000" i="1">
                  <a:solidFill>
                    <a:srgbClr val="FF3300"/>
                  </a:solidFill>
                  <a:latin typeface="Arial" panose="020B0604020202020204" pitchFamily="34" charset="0"/>
                </a:rPr>
                <a:t>H</a:t>
              </a:r>
            </a:p>
          </p:txBody>
        </p:sp>
        <p:sp>
          <p:nvSpPr>
            <p:cNvPr id="16394" name="Line 22">
              <a:extLst>
                <a:ext uri="{FF2B5EF4-FFF2-40B4-BE49-F238E27FC236}">
                  <a16:creationId xmlns:a16="http://schemas.microsoft.com/office/drawing/2014/main" id="{EDA3C60B-B512-5822-898F-A5DFDC6E5349}"/>
                </a:ext>
              </a:extLst>
            </p:cNvPr>
            <p:cNvSpPr>
              <a:spLocks noChangeShapeType="1"/>
            </p:cNvSpPr>
            <p:nvPr/>
          </p:nvSpPr>
          <p:spPr bwMode="auto">
            <a:xfrm flipH="1" flipV="1">
              <a:off x="2003" y="1026"/>
              <a:ext cx="6" cy="12"/>
            </a:xfrm>
            <a:prstGeom prst="line">
              <a:avLst/>
            </a:prstGeom>
            <a:noFill/>
            <a:ln w="19050">
              <a:solidFill>
                <a:srgbClr val="FF6600"/>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Times" charset="0"/>
                <a:ea typeface="ＭＳ Ｐゴシック" panose="020B0600070205080204" pitchFamily="34" charset="-128"/>
              </a:endParaRPr>
            </a:p>
          </p:txBody>
        </p:sp>
        <p:grpSp>
          <p:nvGrpSpPr>
            <p:cNvPr id="16395" name="Group 25">
              <a:extLst>
                <a:ext uri="{FF2B5EF4-FFF2-40B4-BE49-F238E27FC236}">
                  <a16:creationId xmlns:a16="http://schemas.microsoft.com/office/drawing/2014/main" id="{8F088B5B-0652-B7C0-C571-56650A6040A4}"/>
                </a:ext>
              </a:extLst>
            </p:cNvPr>
            <p:cNvGrpSpPr>
              <a:grpSpLocks/>
            </p:cNvGrpSpPr>
            <p:nvPr/>
          </p:nvGrpSpPr>
          <p:grpSpPr bwMode="auto">
            <a:xfrm>
              <a:off x="1813" y="1996"/>
              <a:ext cx="271" cy="72"/>
              <a:chOff x="1467" y="2010"/>
              <a:chExt cx="271" cy="72"/>
            </a:xfrm>
          </p:grpSpPr>
          <p:sp>
            <p:nvSpPr>
              <p:cNvPr id="16404" name="Freeform 23">
                <a:extLst>
                  <a:ext uri="{FF2B5EF4-FFF2-40B4-BE49-F238E27FC236}">
                    <a16:creationId xmlns:a16="http://schemas.microsoft.com/office/drawing/2014/main" id="{770E798C-8466-3A07-1933-8EDEEC918763}"/>
                  </a:ext>
                </a:extLst>
              </p:cNvPr>
              <p:cNvSpPr>
                <a:spLocks/>
              </p:cNvSpPr>
              <p:nvPr/>
            </p:nvSpPr>
            <p:spPr bwMode="auto">
              <a:xfrm>
                <a:off x="1696" y="2010"/>
                <a:ext cx="42" cy="72"/>
              </a:xfrm>
              <a:custGeom>
                <a:avLst/>
                <a:gdLst>
                  <a:gd name="T0" fmla="*/ 42 w 42"/>
                  <a:gd name="T1" fmla="*/ 36 h 72"/>
                  <a:gd name="T2" fmla="*/ 0 w 42"/>
                  <a:gd name="T3" fmla="*/ 72 h 72"/>
                  <a:gd name="T4" fmla="*/ 12 w 42"/>
                  <a:gd name="T5" fmla="*/ 36 h 72"/>
                  <a:gd name="T6" fmla="*/ 0 w 42"/>
                  <a:gd name="T7" fmla="*/ 0 h 72"/>
                  <a:gd name="T8" fmla="*/ 42 w 42"/>
                  <a:gd name="T9" fmla="*/ 36 h 72"/>
                  <a:gd name="T10" fmla="*/ 0 60000 65536"/>
                  <a:gd name="T11" fmla="*/ 0 60000 65536"/>
                  <a:gd name="T12" fmla="*/ 0 60000 65536"/>
                  <a:gd name="T13" fmla="*/ 0 60000 65536"/>
                  <a:gd name="T14" fmla="*/ 0 60000 65536"/>
                  <a:gd name="T15" fmla="*/ 0 w 42"/>
                  <a:gd name="T16" fmla="*/ 0 h 72"/>
                  <a:gd name="T17" fmla="*/ 42 w 42"/>
                  <a:gd name="T18" fmla="*/ 72 h 72"/>
                </a:gdLst>
                <a:ahLst/>
                <a:cxnLst>
                  <a:cxn ang="T10">
                    <a:pos x="T0" y="T1"/>
                  </a:cxn>
                  <a:cxn ang="T11">
                    <a:pos x="T2" y="T3"/>
                  </a:cxn>
                  <a:cxn ang="T12">
                    <a:pos x="T4" y="T5"/>
                  </a:cxn>
                  <a:cxn ang="T13">
                    <a:pos x="T6" y="T7"/>
                  </a:cxn>
                  <a:cxn ang="T14">
                    <a:pos x="T8" y="T9"/>
                  </a:cxn>
                </a:cxnLst>
                <a:rect l="T15" t="T16" r="T17" b="T18"/>
                <a:pathLst>
                  <a:path w="42" h="72">
                    <a:moveTo>
                      <a:pt x="42" y="36"/>
                    </a:moveTo>
                    <a:lnTo>
                      <a:pt x="0" y="72"/>
                    </a:lnTo>
                    <a:lnTo>
                      <a:pt x="12" y="36"/>
                    </a:lnTo>
                    <a:lnTo>
                      <a:pt x="0" y="0"/>
                    </a:lnTo>
                    <a:lnTo>
                      <a:pt x="42" y="36"/>
                    </a:lnTo>
                    <a:close/>
                  </a:path>
                </a:pathLst>
              </a:custGeom>
              <a:solidFill>
                <a:srgbClr val="FF6600"/>
              </a:solidFill>
              <a:ln w="9525">
                <a:solidFill>
                  <a:srgbClr val="FF6600"/>
                </a:solidFill>
                <a:round/>
                <a:headEnd/>
                <a:tailEnd/>
              </a:ln>
            </p:spPr>
            <p:txBody>
              <a:bodyPr/>
              <a:lstStyle/>
              <a:p>
                <a:pPr defTabSz="914400" eaLnBrk="0" fontAlgn="base" hangingPunct="0">
                  <a:spcBef>
                    <a:spcPct val="0"/>
                  </a:spcBef>
                  <a:spcAft>
                    <a:spcPct val="0"/>
                  </a:spcAft>
                </a:pPr>
                <a:endParaRPr lang="en-US" sz="2400">
                  <a:solidFill>
                    <a:srgbClr val="000000"/>
                  </a:solidFill>
                  <a:latin typeface="Times" charset="0"/>
                  <a:ea typeface="ＭＳ Ｐゴシック" panose="020B0600070205080204" pitchFamily="34" charset="-128"/>
                </a:endParaRPr>
              </a:p>
            </p:txBody>
          </p:sp>
          <p:sp>
            <p:nvSpPr>
              <p:cNvPr id="16405" name="Line 24">
                <a:extLst>
                  <a:ext uri="{FF2B5EF4-FFF2-40B4-BE49-F238E27FC236}">
                    <a16:creationId xmlns:a16="http://schemas.microsoft.com/office/drawing/2014/main" id="{808FA7A1-0547-CDA5-37F7-A3C4AC1FAF41}"/>
                  </a:ext>
                </a:extLst>
              </p:cNvPr>
              <p:cNvSpPr>
                <a:spLocks noChangeShapeType="1"/>
              </p:cNvSpPr>
              <p:nvPr/>
            </p:nvSpPr>
            <p:spPr bwMode="auto">
              <a:xfrm>
                <a:off x="1467" y="2046"/>
                <a:ext cx="241" cy="1"/>
              </a:xfrm>
              <a:prstGeom prst="line">
                <a:avLst/>
              </a:prstGeom>
              <a:noFill/>
              <a:ln w="19050">
                <a:solidFill>
                  <a:srgbClr val="FF6600"/>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Times" charset="0"/>
                  <a:ea typeface="ＭＳ Ｐゴシック" panose="020B0600070205080204" pitchFamily="34" charset="-128"/>
                </a:endParaRPr>
              </a:p>
            </p:txBody>
          </p:sp>
        </p:grpSp>
        <p:sp>
          <p:nvSpPr>
            <p:cNvPr id="16396" name="Rectangle 26">
              <a:extLst>
                <a:ext uri="{FF2B5EF4-FFF2-40B4-BE49-F238E27FC236}">
                  <a16:creationId xmlns:a16="http://schemas.microsoft.com/office/drawing/2014/main" id="{680881AD-8FB5-9CD7-9630-751E9719BD90}"/>
                </a:ext>
              </a:extLst>
            </p:cNvPr>
            <p:cNvSpPr>
              <a:spLocks noChangeArrowheads="1"/>
            </p:cNvSpPr>
            <p:nvPr/>
          </p:nvSpPr>
          <p:spPr bwMode="auto">
            <a:xfrm>
              <a:off x="1189" y="1948"/>
              <a:ext cx="58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pPr defTabSz="914400" eaLnBrk="0" fontAlgn="base" hangingPunct="0">
                <a:spcBef>
                  <a:spcPct val="0"/>
                </a:spcBef>
                <a:spcAft>
                  <a:spcPct val="0"/>
                </a:spcAft>
              </a:pPr>
              <a:r>
                <a:rPr lang="en-US" altLang="en-US" sz="2000">
                  <a:solidFill>
                    <a:srgbClr val="FF6600"/>
                  </a:solidFill>
                  <a:latin typeface="Arial" panose="020B0604020202020204" pitchFamily="34" charset="0"/>
                </a:rPr>
                <a:t>current </a:t>
              </a:r>
              <a:r>
                <a:rPr lang="en-US" altLang="en-US" sz="2000" i="1">
                  <a:solidFill>
                    <a:srgbClr val="FF6600"/>
                  </a:solidFill>
                  <a:latin typeface="Arial" panose="020B0604020202020204" pitchFamily="34" charset="0"/>
                </a:rPr>
                <a:t>I</a:t>
              </a:r>
              <a:endParaRPr lang="en-US" altLang="en-US" sz="2000" i="1">
                <a:solidFill>
                  <a:srgbClr val="000000"/>
                </a:solidFill>
                <a:latin typeface="Arial" panose="020B0604020202020204" pitchFamily="34" charset="0"/>
              </a:endParaRPr>
            </a:p>
          </p:txBody>
        </p:sp>
        <p:sp>
          <p:nvSpPr>
            <p:cNvPr id="16397" name="Rectangle 27">
              <a:extLst>
                <a:ext uri="{FF2B5EF4-FFF2-40B4-BE49-F238E27FC236}">
                  <a16:creationId xmlns:a16="http://schemas.microsoft.com/office/drawing/2014/main" id="{4D83DB6D-3685-AAB2-3C3E-9BC85DB7F647}"/>
                </a:ext>
              </a:extLst>
            </p:cNvPr>
            <p:cNvSpPr>
              <a:spLocks noChangeArrowheads="1"/>
            </p:cNvSpPr>
            <p:nvPr/>
          </p:nvSpPr>
          <p:spPr bwMode="auto">
            <a:xfrm>
              <a:off x="2773" y="1276"/>
              <a:ext cx="1765"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pPr defTabSz="914400" eaLnBrk="0" fontAlgn="base" hangingPunct="0">
                <a:spcBef>
                  <a:spcPct val="0"/>
                </a:spcBef>
                <a:spcAft>
                  <a:spcPct val="0"/>
                </a:spcAft>
              </a:pPr>
              <a:r>
                <a:rPr lang="en-US" altLang="en-US" sz="2000" i="1">
                  <a:solidFill>
                    <a:srgbClr val="3333CC"/>
                  </a:solidFill>
                  <a:latin typeface="Arial" panose="020B0604020202020204" pitchFamily="34" charset="0"/>
                </a:rPr>
                <a:t>N</a:t>
              </a:r>
              <a:r>
                <a:rPr lang="en-US" altLang="en-US" sz="2000">
                  <a:solidFill>
                    <a:srgbClr val="3333CC"/>
                  </a:solidFill>
                  <a:latin typeface="Arial" panose="020B0604020202020204" pitchFamily="34" charset="0"/>
                </a:rPr>
                <a:t> = total number of turns</a:t>
              </a:r>
            </a:p>
            <a:p>
              <a:pPr defTabSz="914400" eaLnBrk="0" fontAlgn="base" hangingPunct="0">
                <a:spcBef>
                  <a:spcPct val="0"/>
                </a:spcBef>
                <a:spcAft>
                  <a:spcPct val="0"/>
                </a:spcAft>
              </a:pPr>
              <a:r>
                <a:rPr lang="en-US" altLang="en-US" sz="2000" i="1">
                  <a:solidFill>
                    <a:srgbClr val="777777"/>
                  </a:solidFill>
                  <a:latin typeface="Arial" panose="020B0604020202020204" pitchFamily="34" charset="0"/>
                </a:rPr>
                <a:t>L</a:t>
              </a:r>
              <a:r>
                <a:rPr lang="en-US" altLang="en-US" sz="2000">
                  <a:solidFill>
                    <a:srgbClr val="777777"/>
                  </a:solidFill>
                  <a:latin typeface="Arial" panose="020B0604020202020204" pitchFamily="34" charset="0"/>
                </a:rPr>
                <a:t> = length of each turn</a:t>
              </a:r>
              <a:endParaRPr lang="en-US" altLang="en-US" sz="2000">
                <a:solidFill>
                  <a:srgbClr val="000000"/>
                </a:solidFill>
                <a:latin typeface="Arial" panose="020B0604020202020204" pitchFamily="34" charset="0"/>
              </a:endParaRPr>
            </a:p>
          </p:txBody>
        </p:sp>
        <p:grpSp>
          <p:nvGrpSpPr>
            <p:cNvPr id="16398" name="Group 32">
              <a:extLst>
                <a:ext uri="{FF2B5EF4-FFF2-40B4-BE49-F238E27FC236}">
                  <a16:creationId xmlns:a16="http://schemas.microsoft.com/office/drawing/2014/main" id="{03B17612-7742-03E9-119B-A2D6B987CB5A}"/>
                </a:ext>
              </a:extLst>
            </p:cNvPr>
            <p:cNvGrpSpPr>
              <a:grpSpLocks/>
            </p:cNvGrpSpPr>
            <p:nvPr/>
          </p:nvGrpSpPr>
          <p:grpSpPr bwMode="auto">
            <a:xfrm>
              <a:off x="1990" y="1387"/>
              <a:ext cx="85" cy="211"/>
              <a:chOff x="1569" y="1359"/>
              <a:chExt cx="85" cy="211"/>
            </a:xfrm>
          </p:grpSpPr>
          <p:sp>
            <p:nvSpPr>
              <p:cNvPr id="16402" name="Freeform 30">
                <a:extLst>
                  <a:ext uri="{FF2B5EF4-FFF2-40B4-BE49-F238E27FC236}">
                    <a16:creationId xmlns:a16="http://schemas.microsoft.com/office/drawing/2014/main" id="{CCD5A6EC-EF60-ED92-917F-5075B3803840}"/>
                  </a:ext>
                </a:extLst>
              </p:cNvPr>
              <p:cNvSpPr>
                <a:spLocks/>
              </p:cNvSpPr>
              <p:nvPr/>
            </p:nvSpPr>
            <p:spPr bwMode="auto">
              <a:xfrm>
                <a:off x="1569" y="1359"/>
                <a:ext cx="85" cy="49"/>
              </a:xfrm>
              <a:custGeom>
                <a:avLst/>
                <a:gdLst>
                  <a:gd name="T0" fmla="*/ 43 w 85"/>
                  <a:gd name="T1" fmla="*/ 0 h 49"/>
                  <a:gd name="T2" fmla="*/ 85 w 85"/>
                  <a:gd name="T3" fmla="*/ 49 h 49"/>
                  <a:gd name="T4" fmla="*/ 43 w 85"/>
                  <a:gd name="T5" fmla="*/ 31 h 49"/>
                  <a:gd name="T6" fmla="*/ 0 w 85"/>
                  <a:gd name="T7" fmla="*/ 49 h 49"/>
                  <a:gd name="T8" fmla="*/ 43 w 85"/>
                  <a:gd name="T9" fmla="*/ 0 h 49"/>
                  <a:gd name="T10" fmla="*/ 0 60000 65536"/>
                  <a:gd name="T11" fmla="*/ 0 60000 65536"/>
                  <a:gd name="T12" fmla="*/ 0 60000 65536"/>
                  <a:gd name="T13" fmla="*/ 0 60000 65536"/>
                  <a:gd name="T14" fmla="*/ 0 60000 65536"/>
                  <a:gd name="T15" fmla="*/ 0 w 85"/>
                  <a:gd name="T16" fmla="*/ 0 h 49"/>
                  <a:gd name="T17" fmla="*/ 85 w 85"/>
                  <a:gd name="T18" fmla="*/ 49 h 49"/>
                </a:gdLst>
                <a:ahLst/>
                <a:cxnLst>
                  <a:cxn ang="T10">
                    <a:pos x="T0" y="T1"/>
                  </a:cxn>
                  <a:cxn ang="T11">
                    <a:pos x="T2" y="T3"/>
                  </a:cxn>
                  <a:cxn ang="T12">
                    <a:pos x="T4" y="T5"/>
                  </a:cxn>
                  <a:cxn ang="T13">
                    <a:pos x="T6" y="T7"/>
                  </a:cxn>
                  <a:cxn ang="T14">
                    <a:pos x="T8" y="T9"/>
                  </a:cxn>
                </a:cxnLst>
                <a:rect l="T15" t="T16" r="T17" b="T18"/>
                <a:pathLst>
                  <a:path w="85" h="49">
                    <a:moveTo>
                      <a:pt x="43" y="0"/>
                    </a:moveTo>
                    <a:lnTo>
                      <a:pt x="85" y="49"/>
                    </a:lnTo>
                    <a:lnTo>
                      <a:pt x="43" y="31"/>
                    </a:lnTo>
                    <a:lnTo>
                      <a:pt x="0" y="49"/>
                    </a:lnTo>
                    <a:lnTo>
                      <a:pt x="43" y="0"/>
                    </a:lnTo>
                    <a:close/>
                  </a:path>
                </a:pathLst>
              </a:custGeom>
              <a:solidFill>
                <a:srgbClr val="FF3300"/>
              </a:solidFill>
              <a:ln w="9525">
                <a:solidFill>
                  <a:srgbClr val="FF3300"/>
                </a:solidFill>
                <a:round/>
                <a:headEnd/>
                <a:tailEnd/>
              </a:ln>
            </p:spPr>
            <p:txBody>
              <a:bodyPr/>
              <a:lstStyle/>
              <a:p>
                <a:pPr defTabSz="914400" eaLnBrk="0" fontAlgn="base" hangingPunct="0">
                  <a:spcBef>
                    <a:spcPct val="0"/>
                  </a:spcBef>
                  <a:spcAft>
                    <a:spcPct val="0"/>
                  </a:spcAft>
                </a:pPr>
                <a:endParaRPr lang="en-US" sz="2400">
                  <a:solidFill>
                    <a:srgbClr val="000000"/>
                  </a:solidFill>
                  <a:latin typeface="Times" charset="0"/>
                  <a:ea typeface="ＭＳ Ｐゴシック" panose="020B0600070205080204" pitchFamily="34" charset="-128"/>
                </a:endParaRPr>
              </a:p>
            </p:txBody>
          </p:sp>
          <p:sp>
            <p:nvSpPr>
              <p:cNvPr id="16403" name="Line 31">
                <a:extLst>
                  <a:ext uri="{FF2B5EF4-FFF2-40B4-BE49-F238E27FC236}">
                    <a16:creationId xmlns:a16="http://schemas.microsoft.com/office/drawing/2014/main" id="{3741A7A3-258A-801E-CEE3-DDC481DC3CD4}"/>
                  </a:ext>
                </a:extLst>
              </p:cNvPr>
              <p:cNvSpPr>
                <a:spLocks noChangeShapeType="1"/>
              </p:cNvSpPr>
              <p:nvPr/>
            </p:nvSpPr>
            <p:spPr bwMode="auto">
              <a:xfrm flipV="1">
                <a:off x="1612" y="1390"/>
                <a:ext cx="1" cy="18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Times" charset="0"/>
                  <a:ea typeface="ＭＳ Ｐゴシック" panose="020B0600070205080204" pitchFamily="34" charset="-128"/>
                </a:endParaRPr>
              </a:p>
            </p:txBody>
          </p:sp>
        </p:grpSp>
        <p:grpSp>
          <p:nvGrpSpPr>
            <p:cNvPr id="16399" name="Group 35">
              <a:extLst>
                <a:ext uri="{FF2B5EF4-FFF2-40B4-BE49-F238E27FC236}">
                  <a16:creationId xmlns:a16="http://schemas.microsoft.com/office/drawing/2014/main" id="{C120FB75-0BB5-86C6-4539-28E90168C2D5}"/>
                </a:ext>
              </a:extLst>
            </p:cNvPr>
            <p:cNvGrpSpPr>
              <a:grpSpLocks/>
            </p:cNvGrpSpPr>
            <p:nvPr/>
          </p:nvGrpSpPr>
          <p:grpSpPr bwMode="auto">
            <a:xfrm>
              <a:off x="1765" y="988"/>
              <a:ext cx="271" cy="72"/>
              <a:chOff x="1527" y="902"/>
              <a:chExt cx="271" cy="72"/>
            </a:xfrm>
          </p:grpSpPr>
          <p:sp>
            <p:nvSpPr>
              <p:cNvPr id="16400" name="Freeform 33">
                <a:extLst>
                  <a:ext uri="{FF2B5EF4-FFF2-40B4-BE49-F238E27FC236}">
                    <a16:creationId xmlns:a16="http://schemas.microsoft.com/office/drawing/2014/main" id="{C09C1FA3-9753-7A8B-D4E1-A52653F47D57}"/>
                  </a:ext>
                </a:extLst>
              </p:cNvPr>
              <p:cNvSpPr>
                <a:spLocks/>
              </p:cNvSpPr>
              <p:nvPr/>
            </p:nvSpPr>
            <p:spPr bwMode="auto">
              <a:xfrm>
                <a:off x="1527" y="902"/>
                <a:ext cx="42" cy="72"/>
              </a:xfrm>
              <a:custGeom>
                <a:avLst/>
                <a:gdLst>
                  <a:gd name="T0" fmla="*/ 0 w 42"/>
                  <a:gd name="T1" fmla="*/ 36 h 72"/>
                  <a:gd name="T2" fmla="*/ 42 w 42"/>
                  <a:gd name="T3" fmla="*/ 0 h 72"/>
                  <a:gd name="T4" fmla="*/ 30 w 42"/>
                  <a:gd name="T5" fmla="*/ 36 h 72"/>
                  <a:gd name="T6" fmla="*/ 42 w 42"/>
                  <a:gd name="T7" fmla="*/ 72 h 72"/>
                  <a:gd name="T8" fmla="*/ 0 w 42"/>
                  <a:gd name="T9" fmla="*/ 36 h 72"/>
                  <a:gd name="T10" fmla="*/ 0 60000 65536"/>
                  <a:gd name="T11" fmla="*/ 0 60000 65536"/>
                  <a:gd name="T12" fmla="*/ 0 60000 65536"/>
                  <a:gd name="T13" fmla="*/ 0 60000 65536"/>
                  <a:gd name="T14" fmla="*/ 0 60000 65536"/>
                  <a:gd name="T15" fmla="*/ 0 w 42"/>
                  <a:gd name="T16" fmla="*/ 0 h 72"/>
                  <a:gd name="T17" fmla="*/ 42 w 42"/>
                  <a:gd name="T18" fmla="*/ 72 h 72"/>
                </a:gdLst>
                <a:ahLst/>
                <a:cxnLst>
                  <a:cxn ang="T10">
                    <a:pos x="T0" y="T1"/>
                  </a:cxn>
                  <a:cxn ang="T11">
                    <a:pos x="T2" y="T3"/>
                  </a:cxn>
                  <a:cxn ang="T12">
                    <a:pos x="T4" y="T5"/>
                  </a:cxn>
                  <a:cxn ang="T13">
                    <a:pos x="T6" y="T7"/>
                  </a:cxn>
                  <a:cxn ang="T14">
                    <a:pos x="T8" y="T9"/>
                  </a:cxn>
                </a:cxnLst>
                <a:rect l="T15" t="T16" r="T17" b="T18"/>
                <a:pathLst>
                  <a:path w="42" h="72">
                    <a:moveTo>
                      <a:pt x="0" y="36"/>
                    </a:moveTo>
                    <a:lnTo>
                      <a:pt x="42" y="0"/>
                    </a:lnTo>
                    <a:lnTo>
                      <a:pt x="30" y="36"/>
                    </a:lnTo>
                    <a:lnTo>
                      <a:pt x="42" y="72"/>
                    </a:lnTo>
                    <a:lnTo>
                      <a:pt x="0" y="36"/>
                    </a:lnTo>
                    <a:close/>
                  </a:path>
                </a:pathLst>
              </a:custGeom>
              <a:solidFill>
                <a:srgbClr val="FF6600"/>
              </a:solidFill>
              <a:ln w="9525">
                <a:solidFill>
                  <a:srgbClr val="FF6600"/>
                </a:solidFill>
                <a:round/>
                <a:headEnd/>
                <a:tailEnd/>
              </a:ln>
            </p:spPr>
            <p:txBody>
              <a:bodyPr/>
              <a:lstStyle/>
              <a:p>
                <a:pPr defTabSz="914400" eaLnBrk="0" fontAlgn="base" hangingPunct="0">
                  <a:spcBef>
                    <a:spcPct val="0"/>
                  </a:spcBef>
                  <a:spcAft>
                    <a:spcPct val="0"/>
                  </a:spcAft>
                </a:pPr>
                <a:endParaRPr lang="en-US" sz="2400">
                  <a:solidFill>
                    <a:srgbClr val="000000"/>
                  </a:solidFill>
                  <a:latin typeface="Times" charset="0"/>
                  <a:ea typeface="ＭＳ Ｐゴシック" panose="020B0600070205080204" pitchFamily="34" charset="-128"/>
                </a:endParaRPr>
              </a:p>
            </p:txBody>
          </p:sp>
          <p:sp>
            <p:nvSpPr>
              <p:cNvPr id="16401" name="Line 34">
                <a:extLst>
                  <a:ext uri="{FF2B5EF4-FFF2-40B4-BE49-F238E27FC236}">
                    <a16:creationId xmlns:a16="http://schemas.microsoft.com/office/drawing/2014/main" id="{933361CD-50F3-6D4E-58A7-9E7C4896E8F6}"/>
                  </a:ext>
                </a:extLst>
              </p:cNvPr>
              <p:cNvSpPr>
                <a:spLocks noChangeShapeType="1"/>
              </p:cNvSpPr>
              <p:nvPr/>
            </p:nvSpPr>
            <p:spPr bwMode="auto">
              <a:xfrm>
                <a:off x="1557" y="938"/>
                <a:ext cx="241" cy="1"/>
              </a:xfrm>
              <a:prstGeom prst="line">
                <a:avLst/>
              </a:prstGeom>
              <a:noFill/>
              <a:ln w="19050">
                <a:solidFill>
                  <a:srgbClr val="FF6600"/>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Times" charset="0"/>
                  <a:ea typeface="ＭＳ Ｐゴシック" panose="020B0600070205080204" pitchFamily="34" charset="-128"/>
                </a:endParaRPr>
              </a:p>
            </p:txBody>
          </p:sp>
        </p:grpSp>
      </p:grpSp>
      <p:sp>
        <p:nvSpPr>
          <p:cNvPr id="16391" name="Rectangle 2">
            <a:extLst>
              <a:ext uri="{FF2B5EF4-FFF2-40B4-BE49-F238E27FC236}">
                <a16:creationId xmlns:a16="http://schemas.microsoft.com/office/drawing/2014/main" id="{30EABD1B-4290-365C-BBB4-7DB53064D8C4}"/>
              </a:ext>
            </a:extLst>
          </p:cNvPr>
          <p:cNvSpPr>
            <a:spLocks noChangeArrowheads="1"/>
          </p:cNvSpPr>
          <p:nvPr/>
        </p:nvSpPr>
        <p:spPr bwMode="auto">
          <a:xfrm>
            <a:off x="2024063" y="6103938"/>
            <a:ext cx="7442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pPr defTabSz="914400" eaLnBrk="0" fontAlgn="base" hangingPunct="0">
              <a:spcBef>
                <a:spcPct val="0"/>
              </a:spcBef>
              <a:spcAft>
                <a:spcPct val="0"/>
              </a:spcAft>
            </a:pPr>
            <a:r>
              <a:rPr lang="en-US" altLang="en-US">
                <a:solidFill>
                  <a:srgbClr val="000000"/>
                </a:solidFill>
                <a:latin typeface="Arial" panose="020B0604020202020204" pitchFamily="34" charset="0"/>
              </a:rPr>
              <a:t>•  Here a Magnetic Field is the result of a </a:t>
            </a:r>
            <a:r>
              <a:rPr lang="en-US" altLang="en-US" u="sng">
                <a:solidFill>
                  <a:srgbClr val="000000"/>
                </a:solidFill>
                <a:latin typeface="Arial" panose="020B0604020202020204" pitchFamily="34" charset="0"/>
              </a:rPr>
              <a:t>current</a:t>
            </a:r>
            <a:endParaRPr lang="en-US" altLang="en-US" u="sng">
              <a:solidFill>
                <a:srgbClr val="000000"/>
              </a:solidFill>
            </a:endParaRPr>
          </a:p>
        </p:txBody>
      </p:sp>
      <p:sp>
        <p:nvSpPr>
          <p:cNvPr id="3" name="Rectangle 2">
            <a:extLst>
              <a:ext uri="{FF2B5EF4-FFF2-40B4-BE49-F238E27FC236}">
                <a16:creationId xmlns:a16="http://schemas.microsoft.com/office/drawing/2014/main" id="{7FBB247D-2539-1FDF-6298-8A748E6D1526}"/>
              </a:ext>
            </a:extLst>
          </p:cNvPr>
          <p:cNvSpPr/>
          <p:nvPr/>
        </p:nvSpPr>
        <p:spPr bwMode="auto">
          <a:xfrm>
            <a:off x="9656956" y="5875338"/>
            <a:ext cx="2535044" cy="982662"/>
          </a:xfrm>
          <a:prstGeom prst="rect">
            <a:avLst/>
          </a:prstGeom>
          <a:solidFill>
            <a:schemeClr val="bg1"/>
          </a:solidFill>
          <a:ln w="9525"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5097"/>
                                        </p:tgtEl>
                                        <p:attrNameLst>
                                          <p:attrName>style.visibility</p:attrName>
                                        </p:attrNameLst>
                                      </p:cBhvr>
                                      <p:to>
                                        <p:strVal val="visible"/>
                                      </p:to>
                                    </p:set>
                                    <p:animEffect transition="in" filter="wipe(left)">
                                      <p:cBhvr>
                                        <p:cTn id="7" dur="1000"/>
                                        <p:tgtEl>
                                          <p:spTgt spid="345097"/>
                                        </p:tgtEl>
                                      </p:cBhvr>
                                    </p:animEffect>
                                  </p:childTnLst>
                                </p:cTn>
                              </p:par>
                            </p:childTnLst>
                          </p:cTn>
                        </p:par>
                        <p:par>
                          <p:cTn id="8" fill="hold" nodeType="afterGroup">
                            <p:stCondLst>
                              <p:cond delay="10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09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Number Placeholder 3">
            <a:extLst>
              <a:ext uri="{FF2B5EF4-FFF2-40B4-BE49-F238E27FC236}">
                <a16:creationId xmlns:a16="http://schemas.microsoft.com/office/drawing/2014/main" id="{5B9E1C9D-0D7F-6FAC-4E87-8A38AC124CF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pPr defTabSz="914400" eaLnBrk="0" fontAlgn="base" hangingPunct="0">
              <a:spcBef>
                <a:spcPct val="0"/>
              </a:spcBef>
              <a:spcAft>
                <a:spcPct val="0"/>
              </a:spcAft>
            </a:pPr>
            <a:fld id="{1FE14127-A309-FD43-A4FF-C31A11C779BE}" type="slidenum">
              <a:rPr lang="en-US" altLang="en-US" sz="1200">
                <a:solidFill>
                  <a:srgbClr val="000000"/>
                </a:solidFill>
                <a:latin typeface="Arial" panose="020B0604020202020204" pitchFamily="34" charset="0"/>
              </a:rPr>
              <a:pPr defTabSz="914400" eaLnBrk="0" fontAlgn="base" hangingPunct="0">
                <a:spcBef>
                  <a:spcPct val="0"/>
                </a:spcBef>
                <a:spcAft>
                  <a:spcPct val="0"/>
                </a:spcAft>
              </a:pPr>
              <a:t>37</a:t>
            </a:fld>
            <a:endParaRPr lang="en-US" altLang="en-US" sz="1200">
              <a:solidFill>
                <a:srgbClr val="000000"/>
              </a:solidFill>
              <a:latin typeface="Arial" panose="020B0604020202020204" pitchFamily="34" charset="0"/>
            </a:endParaRPr>
          </a:p>
        </p:txBody>
      </p:sp>
      <p:sp>
        <p:nvSpPr>
          <p:cNvPr id="18434" name="Rectangle 3">
            <a:extLst>
              <a:ext uri="{FF2B5EF4-FFF2-40B4-BE49-F238E27FC236}">
                <a16:creationId xmlns:a16="http://schemas.microsoft.com/office/drawing/2014/main" id="{BA1706EC-F107-831F-22B9-59215E787458}"/>
              </a:ext>
            </a:extLst>
          </p:cNvPr>
          <p:cNvSpPr>
            <a:spLocks noChangeArrowheads="1"/>
          </p:cNvSpPr>
          <p:nvPr/>
        </p:nvSpPr>
        <p:spPr bwMode="auto">
          <a:xfrm>
            <a:off x="2222500" y="1066800"/>
            <a:ext cx="58589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pPr defTabSz="914400" eaLnBrk="0" fontAlgn="base" hangingPunct="0">
              <a:spcBef>
                <a:spcPct val="0"/>
              </a:spcBef>
              <a:spcAft>
                <a:spcPct val="0"/>
              </a:spcAft>
            </a:pPr>
            <a:r>
              <a:rPr lang="en-US" altLang="en-US">
                <a:solidFill>
                  <a:srgbClr val="000000"/>
                </a:solidFill>
                <a:latin typeface="Arial" panose="020B0604020202020204" pitchFamily="34" charset="0"/>
              </a:rPr>
              <a:t>•  Magnetic induction results in the material</a:t>
            </a:r>
          </a:p>
        </p:txBody>
      </p:sp>
      <p:sp>
        <p:nvSpPr>
          <p:cNvPr id="18435" name="Rectangle 8">
            <a:extLst>
              <a:ext uri="{FF2B5EF4-FFF2-40B4-BE49-F238E27FC236}">
                <a16:creationId xmlns:a16="http://schemas.microsoft.com/office/drawing/2014/main" id="{F7BF6B3F-B512-2F6C-4535-73D2E1412DAE}"/>
              </a:ext>
            </a:extLst>
          </p:cNvPr>
          <p:cNvSpPr>
            <a:spLocks noGrp="1" noChangeArrowheads="1"/>
          </p:cNvSpPr>
          <p:nvPr>
            <p:ph type="title" idx="4294967295"/>
          </p:nvPr>
        </p:nvSpPr>
        <p:spPr/>
        <p:txBody>
          <a:bodyPr/>
          <a:lstStyle/>
          <a:p>
            <a:r>
              <a:rPr lang="en-US" altLang="en-US">
                <a:ea typeface="ＭＳ Ｐゴシック" panose="020B0600070205080204" pitchFamily="34" charset="-128"/>
              </a:rPr>
              <a:t>Response to a Magnetic Field</a:t>
            </a:r>
          </a:p>
        </p:txBody>
      </p:sp>
      <p:pic>
        <p:nvPicPr>
          <p:cNvPr id="18436" name="Picture 90">
            <a:extLst>
              <a:ext uri="{FF2B5EF4-FFF2-40B4-BE49-F238E27FC236}">
                <a16:creationId xmlns:a16="http://schemas.microsoft.com/office/drawing/2014/main" id="{3CA1E08D-62E4-ABA7-DA4E-8C78D7E987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76" y="4497388"/>
            <a:ext cx="5095875"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pic>
      <p:pic>
        <p:nvPicPr>
          <p:cNvPr id="18437" name="Picture 91">
            <a:extLst>
              <a:ext uri="{FF2B5EF4-FFF2-40B4-BE49-F238E27FC236}">
                <a16:creationId xmlns:a16="http://schemas.microsoft.com/office/drawing/2014/main" id="{A47D545F-BE88-8E47-DD07-E64166A778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4138" y="5513389"/>
            <a:ext cx="5072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pic>
      <p:pic>
        <p:nvPicPr>
          <p:cNvPr id="18438" name="Picture 33">
            <a:extLst>
              <a:ext uri="{FF2B5EF4-FFF2-40B4-BE49-F238E27FC236}">
                <a16:creationId xmlns:a16="http://schemas.microsoft.com/office/drawing/2014/main" id="{F20CCC6F-1461-6E60-B530-091043B9F7D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1508125"/>
            <a:ext cx="405130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34">
            <a:extLst>
              <a:ext uri="{FF2B5EF4-FFF2-40B4-BE49-F238E27FC236}">
                <a16:creationId xmlns:a16="http://schemas.microsoft.com/office/drawing/2014/main" id="{F878DB59-0D4E-BDCE-1FF0-D9755721588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40525" y="2454275"/>
            <a:ext cx="128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35">
            <a:extLst>
              <a:ext uri="{FF2B5EF4-FFF2-40B4-BE49-F238E27FC236}">
                <a16:creationId xmlns:a16="http://schemas.microsoft.com/office/drawing/2014/main" id="{F8AAAACE-501A-77D4-80C6-169818A5366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38939" y="1860551"/>
            <a:ext cx="14049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36">
            <a:extLst>
              <a:ext uri="{FF2B5EF4-FFF2-40B4-BE49-F238E27FC236}">
                <a16:creationId xmlns:a16="http://schemas.microsoft.com/office/drawing/2014/main" id="{FEBBCB1A-362B-8691-1E7F-E8DE6A92CA7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848725" y="1854200"/>
            <a:ext cx="15748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37">
            <a:extLst>
              <a:ext uri="{FF2B5EF4-FFF2-40B4-BE49-F238E27FC236}">
                <a16:creationId xmlns:a16="http://schemas.microsoft.com/office/drawing/2014/main" id="{B3618E2A-17A1-20D6-3D97-2ED2E9FBEE7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042150" y="3400425"/>
            <a:ext cx="29337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39">
            <a:extLst>
              <a:ext uri="{FF2B5EF4-FFF2-40B4-BE49-F238E27FC236}">
                <a16:creationId xmlns:a16="http://schemas.microsoft.com/office/drawing/2014/main" id="{3A6ACE7E-7FCD-09A5-5AB8-BD7D6D716C16}"/>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641600" y="6013450"/>
            <a:ext cx="502443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13">
            <a:extLst>
              <a:ext uri="{FF2B5EF4-FFF2-40B4-BE49-F238E27FC236}">
                <a16:creationId xmlns:a16="http://schemas.microsoft.com/office/drawing/2014/main" id="{5B41BAE3-FE79-EE5E-2670-573AB1533478}"/>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617789" y="6435726"/>
            <a:ext cx="48418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445" name="Straight Arrow Connector 17">
            <a:extLst>
              <a:ext uri="{FF2B5EF4-FFF2-40B4-BE49-F238E27FC236}">
                <a16:creationId xmlns:a16="http://schemas.microsoft.com/office/drawing/2014/main" id="{97DC5715-C6B6-DFB7-147F-1CB2A5FD33E2}"/>
              </a:ext>
            </a:extLst>
          </p:cNvPr>
          <p:cNvCxnSpPr>
            <a:cxnSpLocks noChangeShapeType="1"/>
          </p:cNvCxnSpPr>
          <p:nvPr/>
        </p:nvCxnSpPr>
        <p:spPr bwMode="auto">
          <a:xfrm rot="5400000" flipH="1" flipV="1">
            <a:off x="9313863" y="4260851"/>
            <a:ext cx="693738" cy="1587"/>
          </a:xfrm>
          <a:prstGeom prst="straightConnector1">
            <a:avLst/>
          </a:prstGeom>
          <a:noFill/>
          <a:ln w="9525">
            <a:solidFill>
              <a:schemeClr val="tx1"/>
            </a:solidFill>
            <a:prstDash val="dash"/>
            <a:round/>
            <a:headEnd/>
            <a:tailEnd type="arrow" w="med" len="med"/>
          </a:ln>
          <a:extLst>
            <a:ext uri="{909E8E84-426E-40DD-AFC4-6F175D3DCCD1}">
              <a14:hiddenFill xmlns:a14="http://schemas.microsoft.com/office/drawing/2010/main">
                <a:noFill/>
              </a14:hiddenFill>
            </a:ext>
          </a:extLst>
        </p:spPr>
      </p:cxnSp>
      <p:sp>
        <p:nvSpPr>
          <p:cNvPr id="18446" name="TextBox 18">
            <a:extLst>
              <a:ext uri="{FF2B5EF4-FFF2-40B4-BE49-F238E27FC236}">
                <a16:creationId xmlns:a16="http://schemas.microsoft.com/office/drawing/2014/main" id="{463ABF98-6247-0D89-D973-1491A60FAFB6}"/>
              </a:ext>
            </a:extLst>
          </p:cNvPr>
          <p:cNvSpPr txBox="1">
            <a:spLocks noChangeArrowheads="1"/>
          </p:cNvSpPr>
          <p:nvPr/>
        </p:nvSpPr>
        <p:spPr bwMode="auto">
          <a:xfrm>
            <a:off x="7902576" y="4735514"/>
            <a:ext cx="276542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pPr defTabSz="914400" eaLnBrk="0" fontAlgn="base" hangingPunct="0">
              <a:spcBef>
                <a:spcPct val="0"/>
              </a:spcBef>
              <a:spcAft>
                <a:spcPct val="0"/>
              </a:spcAft>
            </a:pPr>
            <a:r>
              <a:rPr lang="en-US" altLang="en-US" sz="1800">
                <a:solidFill>
                  <a:srgbClr val="000000"/>
                </a:solidFill>
              </a:rPr>
              <a:t>Contribution to the field due to magnetization of the solid</a:t>
            </a:r>
          </a:p>
        </p:txBody>
      </p:sp>
      <p:sp>
        <p:nvSpPr>
          <p:cNvPr id="2" name="Rectangle 1">
            <a:extLst>
              <a:ext uri="{FF2B5EF4-FFF2-40B4-BE49-F238E27FC236}">
                <a16:creationId xmlns:a16="http://schemas.microsoft.com/office/drawing/2014/main" id="{E188F095-C4B9-A793-95FB-7F670E8B16B6}"/>
              </a:ext>
            </a:extLst>
          </p:cNvPr>
          <p:cNvSpPr/>
          <p:nvPr/>
        </p:nvSpPr>
        <p:spPr bwMode="auto">
          <a:xfrm>
            <a:off x="9656956" y="5875338"/>
            <a:ext cx="2535044" cy="982662"/>
          </a:xfrm>
          <a:prstGeom prst="rect">
            <a:avLst/>
          </a:prstGeom>
          <a:solidFill>
            <a:schemeClr val="bg1"/>
          </a:solidFill>
          <a:ln w="9525"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pic>
        <p:nvPicPr>
          <p:cNvPr id="3" name="Picture 2">
            <a:extLst>
              <a:ext uri="{FF2B5EF4-FFF2-40B4-BE49-F238E27FC236}">
                <a16:creationId xmlns:a16="http://schemas.microsoft.com/office/drawing/2014/main" id="{06F724E7-E3A0-DCBD-CF7C-A9BE133CF2B2}"/>
              </a:ext>
            </a:extLst>
          </p:cNvPr>
          <p:cNvPicPr>
            <a:picLocks noChangeAspect="1"/>
          </p:cNvPicPr>
          <p:nvPr/>
        </p:nvPicPr>
        <p:blipFill>
          <a:blip r:embed="rId12"/>
          <a:stretch>
            <a:fillRect/>
          </a:stretch>
        </p:blipFill>
        <p:spPr>
          <a:xfrm>
            <a:off x="9133079" y="5513389"/>
            <a:ext cx="2172497" cy="755651"/>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Number Placeholder 3">
            <a:extLst>
              <a:ext uri="{FF2B5EF4-FFF2-40B4-BE49-F238E27FC236}">
                <a16:creationId xmlns:a16="http://schemas.microsoft.com/office/drawing/2014/main" id="{66B4881F-AC39-4009-2CBD-E89EB3DD6399}"/>
              </a:ext>
            </a:extLst>
          </p:cNvPr>
          <p:cNvSpPr>
            <a:spLocks noGrp="1"/>
          </p:cNvSpPr>
          <p:nvPr>
            <p:ph type="sldNum" sz="quarter" idx="12"/>
          </p:nvPr>
        </p:nvSpPr>
        <p:spPr>
          <a:xfrm>
            <a:off x="9274175" y="3863975"/>
            <a:ext cx="1181100" cy="355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pPr defTabSz="914400" eaLnBrk="0" fontAlgn="base" hangingPunct="0">
              <a:spcBef>
                <a:spcPct val="0"/>
              </a:spcBef>
              <a:spcAft>
                <a:spcPct val="0"/>
              </a:spcAft>
            </a:pPr>
            <a:fld id="{C94A5FFA-F6AC-B24F-81F5-DC167229E02A}" type="slidenum">
              <a:rPr lang="en-US" altLang="en-US" sz="1200">
                <a:solidFill>
                  <a:srgbClr val="000000"/>
                </a:solidFill>
                <a:latin typeface="Arial" panose="020B0604020202020204" pitchFamily="34" charset="0"/>
              </a:rPr>
              <a:pPr defTabSz="914400" eaLnBrk="0" fontAlgn="base" hangingPunct="0">
                <a:spcBef>
                  <a:spcPct val="0"/>
                </a:spcBef>
                <a:spcAft>
                  <a:spcPct val="0"/>
                </a:spcAft>
              </a:pPr>
              <a:t>38</a:t>
            </a:fld>
            <a:endParaRPr lang="en-US" altLang="en-US" sz="1200">
              <a:solidFill>
                <a:srgbClr val="000000"/>
              </a:solidFill>
              <a:latin typeface="Arial" panose="020B0604020202020204" pitchFamily="34" charset="0"/>
            </a:endParaRPr>
          </a:p>
        </p:txBody>
      </p:sp>
      <p:sp>
        <p:nvSpPr>
          <p:cNvPr id="20482" name="Rectangle 5">
            <a:extLst>
              <a:ext uri="{FF2B5EF4-FFF2-40B4-BE49-F238E27FC236}">
                <a16:creationId xmlns:a16="http://schemas.microsoft.com/office/drawing/2014/main" id="{04763188-0857-E1B3-27BF-9EE87DA444FA}"/>
              </a:ext>
            </a:extLst>
          </p:cNvPr>
          <p:cNvSpPr>
            <a:spLocks noChangeArrowheads="1"/>
          </p:cNvSpPr>
          <p:nvPr/>
        </p:nvSpPr>
        <p:spPr bwMode="auto">
          <a:xfrm>
            <a:off x="2289175" y="1362075"/>
            <a:ext cx="59195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pPr defTabSz="914400" eaLnBrk="0" fontAlgn="base" hangingPunct="0">
              <a:spcBef>
                <a:spcPct val="0"/>
              </a:spcBef>
              <a:spcAft>
                <a:spcPct val="0"/>
              </a:spcAft>
            </a:pPr>
            <a:r>
              <a:rPr lang="en-US" altLang="en-US">
                <a:solidFill>
                  <a:srgbClr val="000000"/>
                </a:solidFill>
                <a:latin typeface="Arial" panose="020B0604020202020204" pitchFamily="34" charset="0"/>
              </a:rPr>
              <a:t>•  Magnetic susceptibility, </a:t>
            </a:r>
            <a:r>
              <a:rPr lang="en-US" altLang="en-US">
                <a:solidFill>
                  <a:srgbClr val="000000"/>
                </a:solidFill>
                <a:latin typeface="Symbol" pitchFamily="2" charset="2"/>
              </a:rPr>
              <a:t>c</a:t>
            </a:r>
            <a:r>
              <a:rPr lang="en-US" altLang="en-US">
                <a:solidFill>
                  <a:srgbClr val="000000"/>
                </a:solidFill>
                <a:latin typeface="Arial" panose="020B0604020202020204" pitchFamily="34" charset="0"/>
              </a:rPr>
              <a:t> (dimensionless)</a:t>
            </a:r>
          </a:p>
        </p:txBody>
      </p:sp>
      <p:sp>
        <p:nvSpPr>
          <p:cNvPr id="20483" name="Rectangle 8">
            <a:extLst>
              <a:ext uri="{FF2B5EF4-FFF2-40B4-BE49-F238E27FC236}">
                <a16:creationId xmlns:a16="http://schemas.microsoft.com/office/drawing/2014/main" id="{C7682430-06BE-D54C-C1C3-DE836A0E87DB}"/>
              </a:ext>
            </a:extLst>
          </p:cNvPr>
          <p:cNvSpPr>
            <a:spLocks noGrp="1" noChangeArrowheads="1"/>
          </p:cNvSpPr>
          <p:nvPr>
            <p:ph type="title" idx="4294967295"/>
          </p:nvPr>
        </p:nvSpPr>
        <p:spPr/>
        <p:txBody>
          <a:bodyPr/>
          <a:lstStyle/>
          <a:p>
            <a:r>
              <a:rPr lang="en-US" altLang="en-US">
                <a:ea typeface="ＭＳ Ｐゴシック" panose="020B0600070205080204" pitchFamily="34" charset="-128"/>
              </a:rPr>
              <a:t>Response to a Magnetic Field</a:t>
            </a:r>
          </a:p>
        </p:txBody>
      </p:sp>
      <p:grpSp>
        <p:nvGrpSpPr>
          <p:cNvPr id="20484" name="Group 86">
            <a:extLst>
              <a:ext uri="{FF2B5EF4-FFF2-40B4-BE49-F238E27FC236}">
                <a16:creationId xmlns:a16="http://schemas.microsoft.com/office/drawing/2014/main" id="{704A5011-8587-6750-A4E6-8AC26F0BA07F}"/>
              </a:ext>
            </a:extLst>
          </p:cNvPr>
          <p:cNvGrpSpPr>
            <a:grpSpLocks/>
          </p:cNvGrpSpPr>
          <p:nvPr/>
        </p:nvGrpSpPr>
        <p:grpSpPr bwMode="auto">
          <a:xfrm>
            <a:off x="1982788" y="1720850"/>
            <a:ext cx="7277100" cy="1957388"/>
            <a:chOff x="529" y="2865"/>
            <a:chExt cx="4584" cy="1233"/>
          </a:xfrm>
        </p:grpSpPr>
        <p:sp>
          <p:nvSpPr>
            <p:cNvPr id="20488" name="Rectangle 7">
              <a:extLst>
                <a:ext uri="{FF2B5EF4-FFF2-40B4-BE49-F238E27FC236}">
                  <a16:creationId xmlns:a16="http://schemas.microsoft.com/office/drawing/2014/main" id="{D28D284F-DA72-71A8-3009-6951582209A8}"/>
                </a:ext>
              </a:extLst>
            </p:cNvPr>
            <p:cNvSpPr>
              <a:spLocks noChangeArrowheads="1"/>
            </p:cNvSpPr>
            <p:nvPr/>
          </p:nvSpPr>
          <p:spPr bwMode="auto">
            <a:xfrm>
              <a:off x="3207" y="2993"/>
              <a:ext cx="1906"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pPr defTabSz="914400" eaLnBrk="0" fontAlgn="base" hangingPunct="0">
                <a:spcBef>
                  <a:spcPct val="0"/>
                </a:spcBef>
                <a:spcAft>
                  <a:spcPct val="0"/>
                </a:spcAft>
              </a:pPr>
              <a:r>
                <a:rPr lang="en-US" altLang="en-US">
                  <a:solidFill>
                    <a:srgbClr val="000000"/>
                  </a:solidFill>
                  <a:latin typeface="Symbol" pitchFamily="2" charset="2"/>
                </a:rPr>
                <a:t>c</a:t>
              </a:r>
              <a:r>
                <a:rPr lang="en-US" altLang="en-US">
                  <a:solidFill>
                    <a:srgbClr val="000000"/>
                  </a:solidFill>
                  <a:latin typeface="Arial" panose="020B0604020202020204" pitchFamily="34" charset="0"/>
                </a:rPr>
                <a:t> measures the </a:t>
              </a:r>
            </a:p>
            <a:p>
              <a:pPr defTabSz="914400" eaLnBrk="0" fontAlgn="base" hangingPunct="0">
                <a:spcBef>
                  <a:spcPct val="0"/>
                </a:spcBef>
                <a:spcAft>
                  <a:spcPct val="0"/>
                </a:spcAft>
              </a:pPr>
              <a:r>
                <a:rPr lang="en-US" altLang="en-US">
                  <a:solidFill>
                    <a:srgbClr val="000000"/>
                  </a:solidFill>
                  <a:latin typeface="Arial" panose="020B0604020202020204" pitchFamily="34" charset="0"/>
                </a:rPr>
                <a:t>material response</a:t>
              </a:r>
            </a:p>
            <a:p>
              <a:pPr defTabSz="914400" eaLnBrk="0" fontAlgn="base" hangingPunct="0">
                <a:spcBef>
                  <a:spcPct val="0"/>
                </a:spcBef>
                <a:spcAft>
                  <a:spcPct val="0"/>
                </a:spcAft>
              </a:pPr>
              <a:r>
                <a:rPr lang="en-US" altLang="en-US">
                  <a:solidFill>
                    <a:srgbClr val="000000"/>
                  </a:solidFill>
                  <a:latin typeface="Arial" panose="020B0604020202020204" pitchFamily="34" charset="0"/>
                </a:rPr>
                <a:t>relative to a vacuum.</a:t>
              </a:r>
            </a:p>
          </p:txBody>
        </p:sp>
        <p:sp>
          <p:nvSpPr>
            <p:cNvPr id="20489" name="AutoShape 51">
              <a:extLst>
                <a:ext uri="{FF2B5EF4-FFF2-40B4-BE49-F238E27FC236}">
                  <a16:creationId xmlns:a16="http://schemas.microsoft.com/office/drawing/2014/main" id="{206A1AA4-5619-158D-287A-6C8A68F80242}"/>
                </a:ext>
              </a:extLst>
            </p:cNvPr>
            <p:cNvSpPr>
              <a:spLocks noChangeAspect="1" noChangeArrowheads="1" noTextEdit="1"/>
            </p:cNvSpPr>
            <p:nvPr/>
          </p:nvSpPr>
          <p:spPr bwMode="auto">
            <a:xfrm>
              <a:off x="771" y="2866"/>
              <a:ext cx="2128" cy="1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Times" charset="0"/>
                <a:ea typeface="ＭＳ Ｐゴシック" panose="020B0600070205080204" pitchFamily="34" charset="-128"/>
              </a:endParaRPr>
            </a:p>
          </p:txBody>
        </p:sp>
        <p:sp>
          <p:nvSpPr>
            <p:cNvPr id="20490" name="Rectangle 60">
              <a:extLst>
                <a:ext uri="{FF2B5EF4-FFF2-40B4-BE49-F238E27FC236}">
                  <a16:creationId xmlns:a16="http://schemas.microsoft.com/office/drawing/2014/main" id="{E2F2B60F-9EA6-45EB-42F9-A96EE939EA7C}"/>
                </a:ext>
              </a:extLst>
            </p:cNvPr>
            <p:cNvSpPr>
              <a:spLocks noChangeArrowheads="1"/>
            </p:cNvSpPr>
            <p:nvPr/>
          </p:nvSpPr>
          <p:spPr bwMode="auto">
            <a:xfrm>
              <a:off x="1875" y="3826"/>
              <a:ext cx="16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pPr defTabSz="914400" eaLnBrk="0" fontAlgn="base" hangingPunct="0">
                <a:spcBef>
                  <a:spcPct val="0"/>
                </a:spcBef>
                <a:spcAft>
                  <a:spcPct val="0"/>
                </a:spcAft>
              </a:pPr>
              <a:r>
                <a:rPr lang="en-US" altLang="en-US" sz="2800" i="1">
                  <a:solidFill>
                    <a:srgbClr val="FF3300"/>
                  </a:solidFill>
                  <a:latin typeface="Arial" panose="020B0604020202020204" pitchFamily="34" charset="0"/>
                </a:rPr>
                <a:t>H</a:t>
              </a:r>
              <a:endParaRPr lang="en-US" altLang="en-US" i="1">
                <a:solidFill>
                  <a:srgbClr val="FF3300"/>
                </a:solidFill>
                <a:latin typeface="Arial" panose="020B0604020202020204" pitchFamily="34" charset="0"/>
              </a:endParaRPr>
            </a:p>
          </p:txBody>
        </p:sp>
        <p:sp>
          <p:nvSpPr>
            <p:cNvPr id="20491" name="Rectangle 61">
              <a:extLst>
                <a:ext uri="{FF2B5EF4-FFF2-40B4-BE49-F238E27FC236}">
                  <a16:creationId xmlns:a16="http://schemas.microsoft.com/office/drawing/2014/main" id="{1FC315A6-FE1A-888F-2AA3-D605E1002003}"/>
                </a:ext>
              </a:extLst>
            </p:cNvPr>
            <p:cNvSpPr>
              <a:spLocks noChangeArrowheads="1"/>
            </p:cNvSpPr>
            <p:nvPr/>
          </p:nvSpPr>
          <p:spPr bwMode="auto">
            <a:xfrm>
              <a:off x="529" y="2865"/>
              <a:ext cx="149"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pPr defTabSz="914400" eaLnBrk="0" fontAlgn="base" hangingPunct="0">
                <a:spcBef>
                  <a:spcPct val="0"/>
                </a:spcBef>
                <a:spcAft>
                  <a:spcPct val="0"/>
                </a:spcAft>
              </a:pPr>
              <a:r>
                <a:rPr lang="en-US" altLang="en-US" sz="2800" i="1">
                  <a:solidFill>
                    <a:srgbClr val="0000DD"/>
                  </a:solidFill>
                  <a:latin typeface="Arial" panose="020B0604020202020204" pitchFamily="34" charset="0"/>
                </a:rPr>
                <a:t>B</a:t>
              </a:r>
              <a:endParaRPr lang="en-US" altLang="en-US" i="1">
                <a:solidFill>
                  <a:srgbClr val="000000"/>
                </a:solidFill>
                <a:latin typeface="Arial" panose="020B0604020202020204" pitchFamily="34" charset="0"/>
              </a:endParaRPr>
            </a:p>
          </p:txBody>
        </p:sp>
        <p:sp>
          <p:nvSpPr>
            <p:cNvPr id="20492" name="Line 62">
              <a:extLst>
                <a:ext uri="{FF2B5EF4-FFF2-40B4-BE49-F238E27FC236}">
                  <a16:creationId xmlns:a16="http://schemas.microsoft.com/office/drawing/2014/main" id="{EFF78ECD-5515-DBE4-3324-F8D625C8C05D}"/>
                </a:ext>
              </a:extLst>
            </p:cNvPr>
            <p:cNvSpPr>
              <a:spLocks noChangeShapeType="1"/>
            </p:cNvSpPr>
            <p:nvPr/>
          </p:nvSpPr>
          <p:spPr bwMode="auto">
            <a:xfrm flipV="1">
              <a:off x="787" y="3450"/>
              <a:ext cx="1048" cy="512"/>
            </a:xfrm>
            <a:prstGeom prst="line">
              <a:avLst/>
            </a:prstGeom>
            <a:noFill/>
            <a:ln w="25400">
              <a:solidFill>
                <a:srgbClr val="777777"/>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Times" charset="0"/>
                <a:ea typeface="ＭＳ Ｐゴシック" panose="020B0600070205080204" pitchFamily="34" charset="-128"/>
              </a:endParaRPr>
            </a:p>
          </p:txBody>
        </p:sp>
        <p:sp>
          <p:nvSpPr>
            <p:cNvPr id="20493" name="Rectangle 63">
              <a:extLst>
                <a:ext uri="{FF2B5EF4-FFF2-40B4-BE49-F238E27FC236}">
                  <a16:creationId xmlns:a16="http://schemas.microsoft.com/office/drawing/2014/main" id="{A85E66E1-95F3-7D0E-D905-40E4113BC4BC}"/>
                </a:ext>
              </a:extLst>
            </p:cNvPr>
            <p:cNvSpPr>
              <a:spLocks noChangeArrowheads="1"/>
            </p:cNvSpPr>
            <p:nvPr/>
          </p:nvSpPr>
          <p:spPr bwMode="auto">
            <a:xfrm>
              <a:off x="1867" y="3266"/>
              <a:ext cx="60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pPr defTabSz="914400" eaLnBrk="0" fontAlgn="base" hangingPunct="0">
                <a:spcBef>
                  <a:spcPct val="0"/>
                </a:spcBef>
                <a:spcAft>
                  <a:spcPct val="0"/>
                </a:spcAft>
              </a:pPr>
              <a:r>
                <a:rPr lang="en-US" altLang="en-US" sz="2000">
                  <a:solidFill>
                    <a:srgbClr val="777777"/>
                  </a:solidFill>
                  <a:latin typeface="Arial" panose="020B0604020202020204" pitchFamily="34" charset="0"/>
                </a:rPr>
                <a:t>vacuum </a:t>
              </a:r>
              <a:endParaRPr lang="en-US" altLang="en-US">
                <a:solidFill>
                  <a:srgbClr val="000000"/>
                </a:solidFill>
                <a:latin typeface="Arial" panose="020B0604020202020204" pitchFamily="34" charset="0"/>
              </a:endParaRPr>
            </a:p>
          </p:txBody>
        </p:sp>
        <p:sp>
          <p:nvSpPr>
            <p:cNvPr id="20494" name="Rectangle 64">
              <a:extLst>
                <a:ext uri="{FF2B5EF4-FFF2-40B4-BE49-F238E27FC236}">
                  <a16:creationId xmlns:a16="http://schemas.microsoft.com/office/drawing/2014/main" id="{D148D815-0D2B-B695-19EB-F3C867B61048}"/>
                </a:ext>
              </a:extLst>
            </p:cNvPr>
            <p:cNvSpPr>
              <a:spLocks noChangeArrowheads="1"/>
            </p:cNvSpPr>
            <p:nvPr/>
          </p:nvSpPr>
          <p:spPr bwMode="auto">
            <a:xfrm>
              <a:off x="2515" y="3242"/>
              <a:ext cx="8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pPr defTabSz="914400" eaLnBrk="0" fontAlgn="base" hangingPunct="0">
                <a:spcBef>
                  <a:spcPct val="0"/>
                </a:spcBef>
                <a:spcAft>
                  <a:spcPct val="0"/>
                </a:spcAft>
              </a:pPr>
              <a:r>
                <a:rPr lang="en-US" altLang="en-US" sz="2000">
                  <a:solidFill>
                    <a:srgbClr val="777777"/>
                  </a:solidFill>
                  <a:latin typeface="Symbol" pitchFamily="2" charset="2"/>
                </a:rPr>
                <a:t>c</a:t>
              </a:r>
              <a:endParaRPr lang="en-US" altLang="en-US">
                <a:solidFill>
                  <a:srgbClr val="000000"/>
                </a:solidFill>
                <a:latin typeface="Arial" panose="020B0604020202020204" pitchFamily="34" charset="0"/>
              </a:endParaRPr>
            </a:p>
          </p:txBody>
        </p:sp>
        <p:sp>
          <p:nvSpPr>
            <p:cNvPr id="20495" name="Rectangle 65">
              <a:extLst>
                <a:ext uri="{FF2B5EF4-FFF2-40B4-BE49-F238E27FC236}">
                  <a16:creationId xmlns:a16="http://schemas.microsoft.com/office/drawing/2014/main" id="{CEA92803-80E9-C86E-CC0E-888260FB1976}"/>
                </a:ext>
              </a:extLst>
            </p:cNvPr>
            <p:cNvSpPr>
              <a:spLocks noChangeArrowheads="1"/>
            </p:cNvSpPr>
            <p:nvPr/>
          </p:nvSpPr>
          <p:spPr bwMode="auto">
            <a:xfrm>
              <a:off x="2603" y="3266"/>
              <a:ext cx="27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pPr defTabSz="914400" eaLnBrk="0" fontAlgn="base" hangingPunct="0">
                <a:spcBef>
                  <a:spcPct val="0"/>
                </a:spcBef>
                <a:spcAft>
                  <a:spcPct val="0"/>
                </a:spcAft>
              </a:pPr>
              <a:r>
                <a:rPr lang="en-US" altLang="en-US" sz="2000">
                  <a:solidFill>
                    <a:srgbClr val="777777"/>
                  </a:solidFill>
                  <a:latin typeface="Arial" panose="020B0604020202020204" pitchFamily="34" charset="0"/>
                </a:rPr>
                <a:t> = 0</a:t>
              </a:r>
              <a:endParaRPr lang="en-US" altLang="en-US">
                <a:solidFill>
                  <a:srgbClr val="000000"/>
                </a:solidFill>
                <a:latin typeface="Arial" panose="020B0604020202020204" pitchFamily="34" charset="0"/>
              </a:endParaRPr>
            </a:p>
          </p:txBody>
        </p:sp>
        <p:sp>
          <p:nvSpPr>
            <p:cNvPr id="20496" name="Line 66">
              <a:extLst>
                <a:ext uri="{FF2B5EF4-FFF2-40B4-BE49-F238E27FC236}">
                  <a16:creationId xmlns:a16="http://schemas.microsoft.com/office/drawing/2014/main" id="{82FD7F1A-66DE-FA23-8F18-7BC52FD802F2}"/>
                </a:ext>
              </a:extLst>
            </p:cNvPr>
            <p:cNvSpPr>
              <a:spLocks noChangeShapeType="1"/>
            </p:cNvSpPr>
            <p:nvPr/>
          </p:nvSpPr>
          <p:spPr bwMode="auto">
            <a:xfrm flipV="1">
              <a:off x="787" y="3216"/>
              <a:ext cx="925" cy="746"/>
            </a:xfrm>
            <a:prstGeom prst="line">
              <a:avLst/>
            </a:prstGeom>
            <a:noFill/>
            <a:ln w="25400">
              <a:solidFill>
                <a:srgbClr val="0000AA"/>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Times" charset="0"/>
                <a:ea typeface="ＭＳ Ｐゴシック" panose="020B0600070205080204" pitchFamily="34" charset="-128"/>
              </a:endParaRPr>
            </a:p>
          </p:txBody>
        </p:sp>
        <p:grpSp>
          <p:nvGrpSpPr>
            <p:cNvPr id="20497" name="Group 73">
              <a:extLst>
                <a:ext uri="{FF2B5EF4-FFF2-40B4-BE49-F238E27FC236}">
                  <a16:creationId xmlns:a16="http://schemas.microsoft.com/office/drawing/2014/main" id="{3915FDE3-D83F-8473-15D5-87FB44CEE07F}"/>
                </a:ext>
              </a:extLst>
            </p:cNvPr>
            <p:cNvGrpSpPr>
              <a:grpSpLocks/>
            </p:cNvGrpSpPr>
            <p:nvPr/>
          </p:nvGrpSpPr>
          <p:grpSpPr bwMode="auto">
            <a:xfrm>
              <a:off x="1799" y="2991"/>
              <a:ext cx="395" cy="225"/>
              <a:chOff x="1734" y="2799"/>
              <a:chExt cx="395" cy="225"/>
            </a:xfrm>
          </p:grpSpPr>
          <p:sp>
            <p:nvSpPr>
              <p:cNvPr id="20508" name="Rectangle 67">
                <a:extLst>
                  <a:ext uri="{FF2B5EF4-FFF2-40B4-BE49-F238E27FC236}">
                    <a16:creationId xmlns:a16="http://schemas.microsoft.com/office/drawing/2014/main" id="{BBE0106F-6B7A-4991-DD99-C6D9168BB4D9}"/>
                  </a:ext>
                </a:extLst>
              </p:cNvPr>
              <p:cNvSpPr>
                <a:spLocks noChangeArrowheads="1"/>
              </p:cNvSpPr>
              <p:nvPr/>
            </p:nvSpPr>
            <p:spPr bwMode="auto">
              <a:xfrm>
                <a:off x="1734" y="2799"/>
                <a:ext cx="8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pPr defTabSz="914400" eaLnBrk="0" fontAlgn="base" hangingPunct="0">
                  <a:spcBef>
                    <a:spcPct val="0"/>
                  </a:spcBef>
                  <a:spcAft>
                    <a:spcPct val="0"/>
                  </a:spcAft>
                </a:pPr>
                <a:r>
                  <a:rPr lang="en-US" altLang="en-US" sz="2000">
                    <a:solidFill>
                      <a:srgbClr val="0000AA"/>
                    </a:solidFill>
                    <a:latin typeface="Symbol" pitchFamily="2" charset="2"/>
                  </a:rPr>
                  <a:t>c</a:t>
                </a:r>
                <a:endParaRPr lang="en-US" altLang="en-US">
                  <a:solidFill>
                    <a:srgbClr val="000000"/>
                  </a:solidFill>
                  <a:latin typeface="Arial" panose="020B0604020202020204" pitchFamily="34" charset="0"/>
                </a:endParaRPr>
              </a:p>
            </p:txBody>
          </p:sp>
          <p:sp>
            <p:nvSpPr>
              <p:cNvPr id="20509" name="Rectangle 68">
                <a:extLst>
                  <a:ext uri="{FF2B5EF4-FFF2-40B4-BE49-F238E27FC236}">
                    <a16:creationId xmlns:a16="http://schemas.microsoft.com/office/drawing/2014/main" id="{1860F7CA-39E5-D7D5-F8B1-28BCBBDC4FCD}"/>
                  </a:ext>
                </a:extLst>
              </p:cNvPr>
              <p:cNvSpPr>
                <a:spLocks noChangeArrowheads="1"/>
              </p:cNvSpPr>
              <p:nvPr/>
            </p:nvSpPr>
            <p:spPr bwMode="auto">
              <a:xfrm>
                <a:off x="1858" y="2832"/>
                <a:ext cx="27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pPr defTabSz="914400" eaLnBrk="0" fontAlgn="base" hangingPunct="0">
                  <a:spcBef>
                    <a:spcPct val="0"/>
                  </a:spcBef>
                  <a:spcAft>
                    <a:spcPct val="0"/>
                  </a:spcAft>
                </a:pPr>
                <a:r>
                  <a:rPr lang="en-US" altLang="en-US" sz="2000">
                    <a:solidFill>
                      <a:srgbClr val="0000AA"/>
                    </a:solidFill>
                    <a:latin typeface="Arial" panose="020B0604020202020204" pitchFamily="34" charset="0"/>
                  </a:rPr>
                  <a:t> &gt; 0</a:t>
                </a:r>
                <a:endParaRPr lang="en-US" altLang="en-US">
                  <a:solidFill>
                    <a:srgbClr val="000000"/>
                  </a:solidFill>
                  <a:latin typeface="Arial" panose="020B0604020202020204" pitchFamily="34" charset="0"/>
                </a:endParaRPr>
              </a:p>
            </p:txBody>
          </p:sp>
        </p:grpSp>
        <p:sp>
          <p:nvSpPr>
            <p:cNvPr id="20498" name="Line 69">
              <a:extLst>
                <a:ext uri="{FF2B5EF4-FFF2-40B4-BE49-F238E27FC236}">
                  <a16:creationId xmlns:a16="http://schemas.microsoft.com/office/drawing/2014/main" id="{8BBD6199-EF76-9E6E-2E78-42BFDCE010FB}"/>
                </a:ext>
              </a:extLst>
            </p:cNvPr>
            <p:cNvSpPr>
              <a:spLocks noChangeShapeType="1"/>
            </p:cNvSpPr>
            <p:nvPr/>
          </p:nvSpPr>
          <p:spPr bwMode="auto">
            <a:xfrm flipV="1">
              <a:off x="787" y="3706"/>
              <a:ext cx="1024" cy="256"/>
            </a:xfrm>
            <a:prstGeom prst="line">
              <a:avLst/>
            </a:prstGeom>
            <a:noFill/>
            <a:ln w="25400">
              <a:solidFill>
                <a:srgbClr val="3399FF"/>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Times" charset="0"/>
                <a:ea typeface="ＭＳ Ｐゴシック" panose="020B0600070205080204" pitchFamily="34" charset="-128"/>
              </a:endParaRPr>
            </a:p>
          </p:txBody>
        </p:sp>
        <p:sp>
          <p:nvSpPr>
            <p:cNvPr id="20499" name="Rectangle 70">
              <a:extLst>
                <a:ext uri="{FF2B5EF4-FFF2-40B4-BE49-F238E27FC236}">
                  <a16:creationId xmlns:a16="http://schemas.microsoft.com/office/drawing/2014/main" id="{D8ACA36E-3C83-591D-2F72-C28A7B8D4B43}"/>
                </a:ext>
              </a:extLst>
            </p:cNvPr>
            <p:cNvSpPr>
              <a:spLocks noChangeArrowheads="1"/>
            </p:cNvSpPr>
            <p:nvPr/>
          </p:nvSpPr>
          <p:spPr bwMode="auto">
            <a:xfrm>
              <a:off x="1899" y="3506"/>
              <a:ext cx="8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pPr defTabSz="914400" eaLnBrk="0" fontAlgn="base" hangingPunct="0">
                <a:spcBef>
                  <a:spcPct val="0"/>
                </a:spcBef>
                <a:spcAft>
                  <a:spcPct val="0"/>
                </a:spcAft>
              </a:pPr>
              <a:r>
                <a:rPr lang="en-US" altLang="en-US" sz="2000">
                  <a:solidFill>
                    <a:srgbClr val="3399FF"/>
                  </a:solidFill>
                  <a:latin typeface="Symbol" pitchFamily="2" charset="2"/>
                </a:rPr>
                <a:t>c</a:t>
              </a:r>
              <a:endParaRPr lang="en-US" altLang="en-US">
                <a:solidFill>
                  <a:srgbClr val="000000"/>
                </a:solidFill>
                <a:latin typeface="Arial" panose="020B0604020202020204" pitchFamily="34" charset="0"/>
              </a:endParaRPr>
            </a:p>
          </p:txBody>
        </p:sp>
        <p:sp>
          <p:nvSpPr>
            <p:cNvPr id="20500" name="Rectangle 71">
              <a:extLst>
                <a:ext uri="{FF2B5EF4-FFF2-40B4-BE49-F238E27FC236}">
                  <a16:creationId xmlns:a16="http://schemas.microsoft.com/office/drawing/2014/main" id="{E4462F3F-B519-55FE-E35F-E4908F229503}"/>
                </a:ext>
              </a:extLst>
            </p:cNvPr>
            <p:cNvSpPr>
              <a:spLocks noChangeArrowheads="1"/>
            </p:cNvSpPr>
            <p:nvPr/>
          </p:nvSpPr>
          <p:spPr bwMode="auto">
            <a:xfrm>
              <a:off x="1987" y="3530"/>
              <a:ext cx="27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pPr defTabSz="914400" eaLnBrk="0" fontAlgn="base" hangingPunct="0">
                <a:spcBef>
                  <a:spcPct val="0"/>
                </a:spcBef>
                <a:spcAft>
                  <a:spcPct val="0"/>
                </a:spcAft>
              </a:pPr>
              <a:r>
                <a:rPr lang="en-US" altLang="en-US" sz="2000">
                  <a:solidFill>
                    <a:srgbClr val="3399FF"/>
                  </a:solidFill>
                  <a:latin typeface="Arial" panose="020B0604020202020204" pitchFamily="34" charset="0"/>
                </a:rPr>
                <a:t> &lt; 0</a:t>
              </a:r>
              <a:endParaRPr lang="en-US" altLang="en-US">
                <a:solidFill>
                  <a:srgbClr val="000000"/>
                </a:solidFill>
                <a:latin typeface="Arial" panose="020B0604020202020204" pitchFamily="34" charset="0"/>
              </a:endParaRPr>
            </a:p>
          </p:txBody>
        </p:sp>
        <p:grpSp>
          <p:nvGrpSpPr>
            <p:cNvPr id="20501" name="Group 85">
              <a:extLst>
                <a:ext uri="{FF2B5EF4-FFF2-40B4-BE49-F238E27FC236}">
                  <a16:creationId xmlns:a16="http://schemas.microsoft.com/office/drawing/2014/main" id="{9B1BFA0D-F3CB-E98E-FABE-B2CA6F0E1231}"/>
                </a:ext>
              </a:extLst>
            </p:cNvPr>
            <p:cNvGrpSpPr>
              <a:grpSpLocks/>
            </p:cNvGrpSpPr>
            <p:nvPr/>
          </p:nvGrpSpPr>
          <p:grpSpPr bwMode="auto">
            <a:xfrm>
              <a:off x="731" y="2937"/>
              <a:ext cx="1075" cy="1081"/>
              <a:chOff x="731" y="2937"/>
              <a:chExt cx="1075" cy="1081"/>
            </a:xfrm>
          </p:grpSpPr>
          <p:grpSp>
            <p:nvGrpSpPr>
              <p:cNvPr id="20502" name="Group 55">
                <a:extLst>
                  <a:ext uri="{FF2B5EF4-FFF2-40B4-BE49-F238E27FC236}">
                    <a16:creationId xmlns:a16="http://schemas.microsoft.com/office/drawing/2014/main" id="{9B2A6EF3-8E24-D893-8A18-9201130FF70F}"/>
                  </a:ext>
                </a:extLst>
              </p:cNvPr>
              <p:cNvGrpSpPr>
                <a:grpSpLocks/>
              </p:cNvGrpSpPr>
              <p:nvPr/>
            </p:nvGrpSpPr>
            <p:grpSpPr bwMode="auto">
              <a:xfrm>
                <a:off x="731" y="2937"/>
                <a:ext cx="96" cy="1032"/>
                <a:chOff x="712" y="2848"/>
                <a:chExt cx="96" cy="1032"/>
              </a:xfrm>
            </p:grpSpPr>
            <p:sp>
              <p:nvSpPr>
                <p:cNvPr id="20506" name="Freeform 53">
                  <a:extLst>
                    <a:ext uri="{FF2B5EF4-FFF2-40B4-BE49-F238E27FC236}">
                      <a16:creationId xmlns:a16="http://schemas.microsoft.com/office/drawing/2014/main" id="{4BECCFD0-4FCA-46E9-F8CA-F762AEA2998D}"/>
                    </a:ext>
                  </a:extLst>
                </p:cNvPr>
                <p:cNvSpPr>
                  <a:spLocks/>
                </p:cNvSpPr>
                <p:nvPr/>
              </p:nvSpPr>
              <p:spPr bwMode="auto">
                <a:xfrm>
                  <a:off x="712" y="2848"/>
                  <a:ext cx="96" cy="56"/>
                </a:xfrm>
                <a:custGeom>
                  <a:avLst/>
                  <a:gdLst>
                    <a:gd name="T0" fmla="*/ 48 w 96"/>
                    <a:gd name="T1" fmla="*/ 0 h 56"/>
                    <a:gd name="T2" fmla="*/ 96 w 96"/>
                    <a:gd name="T3" fmla="*/ 56 h 56"/>
                    <a:gd name="T4" fmla="*/ 48 w 96"/>
                    <a:gd name="T5" fmla="*/ 40 h 56"/>
                    <a:gd name="T6" fmla="*/ 0 w 96"/>
                    <a:gd name="T7" fmla="*/ 56 h 56"/>
                    <a:gd name="T8" fmla="*/ 48 w 96"/>
                    <a:gd name="T9" fmla="*/ 0 h 56"/>
                    <a:gd name="T10" fmla="*/ 0 60000 65536"/>
                    <a:gd name="T11" fmla="*/ 0 60000 65536"/>
                    <a:gd name="T12" fmla="*/ 0 60000 65536"/>
                    <a:gd name="T13" fmla="*/ 0 60000 65536"/>
                    <a:gd name="T14" fmla="*/ 0 60000 65536"/>
                    <a:gd name="T15" fmla="*/ 0 w 96"/>
                    <a:gd name="T16" fmla="*/ 0 h 56"/>
                    <a:gd name="T17" fmla="*/ 96 w 96"/>
                    <a:gd name="T18" fmla="*/ 56 h 56"/>
                  </a:gdLst>
                  <a:ahLst/>
                  <a:cxnLst>
                    <a:cxn ang="T10">
                      <a:pos x="T0" y="T1"/>
                    </a:cxn>
                    <a:cxn ang="T11">
                      <a:pos x="T2" y="T3"/>
                    </a:cxn>
                    <a:cxn ang="T12">
                      <a:pos x="T4" y="T5"/>
                    </a:cxn>
                    <a:cxn ang="T13">
                      <a:pos x="T6" y="T7"/>
                    </a:cxn>
                    <a:cxn ang="T14">
                      <a:pos x="T8" y="T9"/>
                    </a:cxn>
                  </a:cxnLst>
                  <a:rect l="T15" t="T16" r="T17" b="T18"/>
                  <a:pathLst>
                    <a:path w="96" h="56">
                      <a:moveTo>
                        <a:pt x="48" y="0"/>
                      </a:moveTo>
                      <a:lnTo>
                        <a:pt x="96" y="56"/>
                      </a:lnTo>
                      <a:lnTo>
                        <a:pt x="48" y="40"/>
                      </a:lnTo>
                      <a:lnTo>
                        <a:pt x="0" y="56"/>
                      </a:lnTo>
                      <a:lnTo>
                        <a:pt x="48" y="0"/>
                      </a:lnTo>
                      <a:close/>
                    </a:path>
                  </a:pathLst>
                </a:custGeom>
                <a:solidFill>
                  <a:srgbClr val="000000"/>
                </a:solidFill>
                <a:ln w="12700">
                  <a:solidFill>
                    <a:srgbClr val="000000"/>
                  </a:solidFill>
                  <a:round/>
                  <a:headEnd/>
                  <a:tailEnd/>
                </a:ln>
              </p:spPr>
              <p:txBody>
                <a:bodyPr/>
                <a:lstStyle/>
                <a:p>
                  <a:pPr defTabSz="914400" eaLnBrk="0" fontAlgn="base" hangingPunct="0">
                    <a:spcBef>
                      <a:spcPct val="0"/>
                    </a:spcBef>
                    <a:spcAft>
                      <a:spcPct val="0"/>
                    </a:spcAft>
                  </a:pPr>
                  <a:endParaRPr lang="en-US" sz="2400">
                    <a:solidFill>
                      <a:srgbClr val="000000"/>
                    </a:solidFill>
                    <a:latin typeface="Times" charset="0"/>
                    <a:ea typeface="ＭＳ Ｐゴシック" panose="020B0600070205080204" pitchFamily="34" charset="-128"/>
                  </a:endParaRPr>
                </a:p>
              </p:txBody>
            </p:sp>
            <p:sp>
              <p:nvSpPr>
                <p:cNvPr id="20507" name="Line 54">
                  <a:extLst>
                    <a:ext uri="{FF2B5EF4-FFF2-40B4-BE49-F238E27FC236}">
                      <a16:creationId xmlns:a16="http://schemas.microsoft.com/office/drawing/2014/main" id="{EA32CB7A-C86F-7C34-B80D-B90017E269CC}"/>
                    </a:ext>
                  </a:extLst>
                </p:cNvPr>
                <p:cNvSpPr>
                  <a:spLocks noChangeShapeType="1"/>
                </p:cNvSpPr>
                <p:nvPr/>
              </p:nvSpPr>
              <p:spPr bwMode="auto">
                <a:xfrm flipV="1">
                  <a:off x="760" y="2888"/>
                  <a:ext cx="1" cy="992"/>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Times" charset="0"/>
                    <a:ea typeface="ＭＳ Ｐゴシック" panose="020B0600070205080204" pitchFamily="34" charset="-128"/>
                  </a:endParaRPr>
                </a:p>
              </p:txBody>
            </p:sp>
          </p:grpSp>
          <p:grpSp>
            <p:nvGrpSpPr>
              <p:cNvPr id="20503" name="Group 58">
                <a:extLst>
                  <a:ext uri="{FF2B5EF4-FFF2-40B4-BE49-F238E27FC236}">
                    <a16:creationId xmlns:a16="http://schemas.microsoft.com/office/drawing/2014/main" id="{36B63093-B553-5A8F-4359-75BD1CD4957E}"/>
                  </a:ext>
                </a:extLst>
              </p:cNvPr>
              <p:cNvGrpSpPr>
                <a:grpSpLocks/>
              </p:cNvGrpSpPr>
              <p:nvPr/>
            </p:nvGrpSpPr>
            <p:grpSpPr bwMode="auto">
              <a:xfrm>
                <a:off x="774" y="3922"/>
                <a:ext cx="1032" cy="96"/>
                <a:chOff x="776" y="3840"/>
                <a:chExt cx="1032" cy="96"/>
              </a:xfrm>
            </p:grpSpPr>
            <p:sp>
              <p:nvSpPr>
                <p:cNvPr id="20504" name="Freeform 56">
                  <a:extLst>
                    <a:ext uri="{FF2B5EF4-FFF2-40B4-BE49-F238E27FC236}">
                      <a16:creationId xmlns:a16="http://schemas.microsoft.com/office/drawing/2014/main" id="{B7614276-DBDC-EC64-454C-499B7F2ADC16}"/>
                    </a:ext>
                  </a:extLst>
                </p:cNvPr>
                <p:cNvSpPr>
                  <a:spLocks/>
                </p:cNvSpPr>
                <p:nvPr/>
              </p:nvSpPr>
              <p:spPr bwMode="auto">
                <a:xfrm>
                  <a:off x="1752" y="3840"/>
                  <a:ext cx="56" cy="96"/>
                </a:xfrm>
                <a:custGeom>
                  <a:avLst/>
                  <a:gdLst>
                    <a:gd name="T0" fmla="*/ 56 w 56"/>
                    <a:gd name="T1" fmla="*/ 48 h 96"/>
                    <a:gd name="T2" fmla="*/ 0 w 56"/>
                    <a:gd name="T3" fmla="*/ 96 h 96"/>
                    <a:gd name="T4" fmla="*/ 16 w 56"/>
                    <a:gd name="T5" fmla="*/ 48 h 96"/>
                    <a:gd name="T6" fmla="*/ 0 w 56"/>
                    <a:gd name="T7" fmla="*/ 0 h 96"/>
                    <a:gd name="T8" fmla="*/ 56 w 56"/>
                    <a:gd name="T9" fmla="*/ 48 h 96"/>
                    <a:gd name="T10" fmla="*/ 0 60000 65536"/>
                    <a:gd name="T11" fmla="*/ 0 60000 65536"/>
                    <a:gd name="T12" fmla="*/ 0 60000 65536"/>
                    <a:gd name="T13" fmla="*/ 0 60000 65536"/>
                    <a:gd name="T14" fmla="*/ 0 60000 65536"/>
                    <a:gd name="T15" fmla="*/ 0 w 56"/>
                    <a:gd name="T16" fmla="*/ 0 h 96"/>
                    <a:gd name="T17" fmla="*/ 56 w 56"/>
                    <a:gd name="T18" fmla="*/ 96 h 96"/>
                  </a:gdLst>
                  <a:ahLst/>
                  <a:cxnLst>
                    <a:cxn ang="T10">
                      <a:pos x="T0" y="T1"/>
                    </a:cxn>
                    <a:cxn ang="T11">
                      <a:pos x="T2" y="T3"/>
                    </a:cxn>
                    <a:cxn ang="T12">
                      <a:pos x="T4" y="T5"/>
                    </a:cxn>
                    <a:cxn ang="T13">
                      <a:pos x="T6" y="T7"/>
                    </a:cxn>
                    <a:cxn ang="T14">
                      <a:pos x="T8" y="T9"/>
                    </a:cxn>
                  </a:cxnLst>
                  <a:rect l="T15" t="T16" r="T17" b="T18"/>
                  <a:pathLst>
                    <a:path w="56" h="96">
                      <a:moveTo>
                        <a:pt x="56" y="48"/>
                      </a:moveTo>
                      <a:lnTo>
                        <a:pt x="0" y="96"/>
                      </a:lnTo>
                      <a:lnTo>
                        <a:pt x="16" y="48"/>
                      </a:lnTo>
                      <a:lnTo>
                        <a:pt x="0" y="0"/>
                      </a:lnTo>
                      <a:lnTo>
                        <a:pt x="56" y="48"/>
                      </a:lnTo>
                      <a:close/>
                    </a:path>
                  </a:pathLst>
                </a:custGeom>
                <a:solidFill>
                  <a:srgbClr val="000000"/>
                </a:solidFill>
                <a:ln w="12700">
                  <a:solidFill>
                    <a:srgbClr val="000000"/>
                  </a:solidFill>
                  <a:round/>
                  <a:headEnd/>
                  <a:tailEnd/>
                </a:ln>
              </p:spPr>
              <p:txBody>
                <a:bodyPr/>
                <a:lstStyle/>
                <a:p>
                  <a:pPr defTabSz="914400" eaLnBrk="0" fontAlgn="base" hangingPunct="0">
                    <a:spcBef>
                      <a:spcPct val="0"/>
                    </a:spcBef>
                    <a:spcAft>
                      <a:spcPct val="0"/>
                    </a:spcAft>
                  </a:pPr>
                  <a:endParaRPr lang="en-US" sz="2400">
                    <a:solidFill>
                      <a:srgbClr val="000000"/>
                    </a:solidFill>
                    <a:latin typeface="Times" charset="0"/>
                    <a:ea typeface="ＭＳ Ｐゴシック" panose="020B0600070205080204" pitchFamily="34" charset="-128"/>
                  </a:endParaRPr>
                </a:p>
              </p:txBody>
            </p:sp>
            <p:sp>
              <p:nvSpPr>
                <p:cNvPr id="20505" name="Line 57">
                  <a:extLst>
                    <a:ext uri="{FF2B5EF4-FFF2-40B4-BE49-F238E27FC236}">
                      <a16:creationId xmlns:a16="http://schemas.microsoft.com/office/drawing/2014/main" id="{40410E34-1CB8-7721-2E2F-86216100143F}"/>
                    </a:ext>
                  </a:extLst>
                </p:cNvPr>
                <p:cNvSpPr>
                  <a:spLocks noChangeShapeType="1"/>
                </p:cNvSpPr>
                <p:nvPr/>
              </p:nvSpPr>
              <p:spPr bwMode="auto">
                <a:xfrm>
                  <a:off x="776" y="3888"/>
                  <a:ext cx="992"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Times" charset="0"/>
                    <a:ea typeface="ＭＳ Ｐゴシック" panose="020B0600070205080204" pitchFamily="34" charset="-128"/>
                  </a:endParaRPr>
                </a:p>
              </p:txBody>
            </p:sp>
          </p:grpSp>
        </p:grpSp>
      </p:grpSp>
      <p:pic>
        <p:nvPicPr>
          <p:cNvPr id="20485" name="Picture 33">
            <a:extLst>
              <a:ext uri="{FF2B5EF4-FFF2-40B4-BE49-F238E27FC236}">
                <a16:creationId xmlns:a16="http://schemas.microsoft.com/office/drawing/2014/main" id="{84E06C69-6465-2486-0723-9EF0CA6517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2050" y="4430713"/>
            <a:ext cx="142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34">
            <a:extLst>
              <a:ext uri="{FF2B5EF4-FFF2-40B4-BE49-F238E27FC236}">
                <a16:creationId xmlns:a16="http://schemas.microsoft.com/office/drawing/2014/main" id="{EC9B7CF0-6EBA-1B78-A684-82FA113DCCB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15125" y="4400550"/>
            <a:ext cx="1663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Box 35">
            <a:extLst>
              <a:ext uri="{FF2B5EF4-FFF2-40B4-BE49-F238E27FC236}">
                <a16:creationId xmlns:a16="http://schemas.microsoft.com/office/drawing/2014/main" id="{B770EB66-0460-760D-EB63-DB3586C35389}"/>
              </a:ext>
            </a:extLst>
          </p:cNvPr>
          <p:cNvSpPr txBox="1">
            <a:spLocks noChangeArrowheads="1"/>
          </p:cNvSpPr>
          <p:nvPr/>
        </p:nvSpPr>
        <p:spPr bwMode="auto">
          <a:xfrm>
            <a:off x="5765800" y="3159126"/>
            <a:ext cx="4256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pPr defTabSz="914400" eaLnBrk="0" fontAlgn="base" hangingPunct="0">
              <a:spcBef>
                <a:spcPct val="0"/>
              </a:spcBef>
              <a:spcAft>
                <a:spcPct val="0"/>
              </a:spcAft>
            </a:pPr>
            <a:r>
              <a:rPr lang="en-US" altLang="en-US">
                <a:solidFill>
                  <a:srgbClr val="000000"/>
                </a:solidFill>
              </a:rPr>
              <a:t>B = μ</a:t>
            </a:r>
            <a:r>
              <a:rPr lang="en-US" altLang="en-US" baseline="-25000">
                <a:solidFill>
                  <a:srgbClr val="000000"/>
                </a:solidFill>
              </a:rPr>
              <a:t>0</a:t>
            </a:r>
            <a:r>
              <a:rPr lang="en-US" altLang="en-US">
                <a:solidFill>
                  <a:srgbClr val="000000"/>
                </a:solidFill>
              </a:rPr>
              <a:t>(H+M) = μ</a:t>
            </a:r>
            <a:r>
              <a:rPr lang="en-US" altLang="en-US" baseline="-25000">
                <a:solidFill>
                  <a:srgbClr val="000000"/>
                </a:solidFill>
              </a:rPr>
              <a:t>0</a:t>
            </a:r>
            <a:r>
              <a:rPr lang="en-US" altLang="en-US">
                <a:solidFill>
                  <a:srgbClr val="000000"/>
                </a:solidFill>
              </a:rPr>
              <a:t>(1+χ</a:t>
            </a:r>
            <a:r>
              <a:rPr lang="en-US" altLang="en-US" baseline="-25000">
                <a:solidFill>
                  <a:srgbClr val="000000"/>
                </a:solidFill>
              </a:rPr>
              <a:t>m</a:t>
            </a:r>
            <a:r>
              <a:rPr lang="en-US" altLang="en-US">
                <a:solidFill>
                  <a:srgbClr val="000000"/>
                </a:solidFill>
              </a:rPr>
              <a:t>)H = μH</a:t>
            </a:r>
          </a:p>
        </p:txBody>
      </p:sp>
      <p:sp>
        <p:nvSpPr>
          <p:cNvPr id="2" name="Rectangle 1">
            <a:extLst>
              <a:ext uri="{FF2B5EF4-FFF2-40B4-BE49-F238E27FC236}">
                <a16:creationId xmlns:a16="http://schemas.microsoft.com/office/drawing/2014/main" id="{F58A3096-47AB-C083-46D2-5AB3D1B42A54}"/>
              </a:ext>
            </a:extLst>
          </p:cNvPr>
          <p:cNvSpPr/>
          <p:nvPr/>
        </p:nvSpPr>
        <p:spPr bwMode="auto">
          <a:xfrm>
            <a:off x="9656956" y="5875338"/>
            <a:ext cx="2535044" cy="982662"/>
          </a:xfrm>
          <a:prstGeom prst="rect">
            <a:avLst/>
          </a:prstGeom>
          <a:solidFill>
            <a:schemeClr val="bg1"/>
          </a:solidFill>
          <a:ln w="9525" cap="flat" cmpd="sng" algn="ctr">
            <a:no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Number Placeholder 3">
            <a:extLst>
              <a:ext uri="{FF2B5EF4-FFF2-40B4-BE49-F238E27FC236}">
                <a16:creationId xmlns:a16="http://schemas.microsoft.com/office/drawing/2014/main" id="{AB2D3AE8-6229-0EC2-4785-4AAB900ECE0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fld id="{6EB0A1BF-4D71-124D-B53F-1CE205F111B1}" type="slidenum">
              <a:rPr lang="en-US" altLang="en-US" sz="1200">
                <a:latin typeface="Arial" panose="020B0604020202020204" pitchFamily="34" charset="0"/>
              </a:rPr>
              <a:pPr/>
              <a:t>39</a:t>
            </a:fld>
            <a:endParaRPr lang="en-US" altLang="en-US" sz="1200">
              <a:latin typeface="Arial" panose="020B0604020202020204" pitchFamily="34" charset="0"/>
            </a:endParaRPr>
          </a:p>
        </p:txBody>
      </p:sp>
      <p:sp>
        <p:nvSpPr>
          <p:cNvPr id="25602" name="Rectangle 4">
            <a:extLst>
              <a:ext uri="{FF2B5EF4-FFF2-40B4-BE49-F238E27FC236}">
                <a16:creationId xmlns:a16="http://schemas.microsoft.com/office/drawing/2014/main" id="{00F1871F-B512-5A4D-06B7-C909A300488A}"/>
              </a:ext>
            </a:extLst>
          </p:cNvPr>
          <p:cNvSpPr>
            <a:spLocks noChangeArrowheads="1"/>
          </p:cNvSpPr>
          <p:nvPr/>
        </p:nvSpPr>
        <p:spPr bwMode="auto">
          <a:xfrm>
            <a:off x="2209800" y="1860550"/>
            <a:ext cx="55319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r>
              <a:rPr lang="en-US" altLang="en-US">
                <a:latin typeface="Arial" panose="020B0604020202020204" pitchFamily="34" charset="0"/>
              </a:rPr>
              <a:t>•  Electrons produce magnetic moments:</a:t>
            </a:r>
          </a:p>
        </p:txBody>
      </p:sp>
      <p:sp>
        <p:nvSpPr>
          <p:cNvPr id="25603" name="Rectangle 6">
            <a:extLst>
              <a:ext uri="{FF2B5EF4-FFF2-40B4-BE49-F238E27FC236}">
                <a16:creationId xmlns:a16="http://schemas.microsoft.com/office/drawing/2014/main" id="{852D7728-E571-19B5-0AB5-8D7CE1F3BC42}"/>
              </a:ext>
            </a:extLst>
          </p:cNvPr>
          <p:cNvSpPr>
            <a:spLocks noChangeArrowheads="1"/>
          </p:cNvSpPr>
          <p:nvPr/>
        </p:nvSpPr>
        <p:spPr bwMode="auto">
          <a:xfrm>
            <a:off x="2209800" y="4283075"/>
            <a:ext cx="4900380"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r>
              <a:rPr lang="en-US" altLang="en-US">
                <a:latin typeface="Arial" panose="020B0604020202020204" pitchFamily="34" charset="0"/>
              </a:rPr>
              <a:t>•  Net magnetic moment:</a:t>
            </a:r>
          </a:p>
          <a:p>
            <a:r>
              <a:rPr lang="en-US" altLang="en-US" sz="2200">
                <a:latin typeface="Arial" panose="020B0604020202020204" pitchFamily="34" charset="0"/>
              </a:rPr>
              <a:t>    --sum of moments from all electrons.</a:t>
            </a:r>
          </a:p>
          <a:p>
            <a:endParaRPr lang="en-US" altLang="en-US" sz="2200">
              <a:latin typeface="Arial" panose="020B0604020202020204" pitchFamily="34" charset="0"/>
            </a:endParaRPr>
          </a:p>
          <a:p>
            <a:r>
              <a:rPr lang="en-US" altLang="en-US">
                <a:latin typeface="Arial" panose="020B0604020202020204" pitchFamily="34" charset="0"/>
              </a:rPr>
              <a:t>•  Three types of response...</a:t>
            </a:r>
          </a:p>
        </p:txBody>
      </p:sp>
      <p:sp>
        <p:nvSpPr>
          <p:cNvPr id="25604" name="Rectangle 8">
            <a:extLst>
              <a:ext uri="{FF2B5EF4-FFF2-40B4-BE49-F238E27FC236}">
                <a16:creationId xmlns:a16="http://schemas.microsoft.com/office/drawing/2014/main" id="{FE0A4C25-837C-FF5F-E0ED-5EC49FA13CC1}"/>
              </a:ext>
            </a:extLst>
          </p:cNvPr>
          <p:cNvSpPr>
            <a:spLocks noGrp="1" noChangeArrowheads="1"/>
          </p:cNvSpPr>
          <p:nvPr>
            <p:ph type="title" idx="4294967295"/>
          </p:nvPr>
        </p:nvSpPr>
        <p:spPr/>
        <p:txBody>
          <a:bodyPr/>
          <a:lstStyle/>
          <a:p>
            <a:r>
              <a:rPr lang="en-US" altLang="en-US">
                <a:ea typeface="ＭＳ Ｐゴシック" panose="020B0600070205080204" pitchFamily="34" charset="-128"/>
              </a:rPr>
              <a:t>Origins of Magnetic Moments</a:t>
            </a:r>
          </a:p>
        </p:txBody>
      </p:sp>
      <p:grpSp>
        <p:nvGrpSpPr>
          <p:cNvPr id="25605" name="Group 43">
            <a:extLst>
              <a:ext uri="{FF2B5EF4-FFF2-40B4-BE49-F238E27FC236}">
                <a16:creationId xmlns:a16="http://schemas.microsoft.com/office/drawing/2014/main" id="{734D9565-44BE-C826-D5CB-4F0CE854A2F1}"/>
              </a:ext>
            </a:extLst>
          </p:cNvPr>
          <p:cNvGrpSpPr>
            <a:grpSpLocks/>
          </p:cNvGrpSpPr>
          <p:nvPr/>
        </p:nvGrpSpPr>
        <p:grpSpPr bwMode="auto">
          <a:xfrm>
            <a:off x="2857500" y="2247900"/>
            <a:ext cx="4814888" cy="1841500"/>
            <a:chOff x="840" y="1416"/>
            <a:chExt cx="3033" cy="1160"/>
          </a:xfrm>
        </p:grpSpPr>
        <p:grpSp>
          <p:nvGrpSpPr>
            <p:cNvPr id="25606" name="Group 13">
              <a:extLst>
                <a:ext uri="{FF2B5EF4-FFF2-40B4-BE49-F238E27FC236}">
                  <a16:creationId xmlns:a16="http://schemas.microsoft.com/office/drawing/2014/main" id="{54B5B4BF-B961-7E25-3862-CE98BA4021AE}"/>
                </a:ext>
              </a:extLst>
            </p:cNvPr>
            <p:cNvGrpSpPr>
              <a:grpSpLocks/>
            </p:cNvGrpSpPr>
            <p:nvPr/>
          </p:nvGrpSpPr>
          <p:grpSpPr bwMode="auto">
            <a:xfrm>
              <a:off x="3040" y="1728"/>
              <a:ext cx="112" cy="848"/>
              <a:chOff x="3040" y="1728"/>
              <a:chExt cx="112" cy="848"/>
            </a:xfrm>
          </p:grpSpPr>
          <p:sp>
            <p:nvSpPr>
              <p:cNvPr id="25624" name="Freeform 11">
                <a:extLst>
                  <a:ext uri="{FF2B5EF4-FFF2-40B4-BE49-F238E27FC236}">
                    <a16:creationId xmlns:a16="http://schemas.microsoft.com/office/drawing/2014/main" id="{80625C96-6CFD-76C7-D5F1-D86E1A2AEF2F}"/>
                  </a:ext>
                </a:extLst>
              </p:cNvPr>
              <p:cNvSpPr>
                <a:spLocks/>
              </p:cNvSpPr>
              <p:nvPr/>
            </p:nvSpPr>
            <p:spPr bwMode="auto">
              <a:xfrm>
                <a:off x="3040" y="1728"/>
                <a:ext cx="112" cy="64"/>
              </a:xfrm>
              <a:custGeom>
                <a:avLst/>
                <a:gdLst>
                  <a:gd name="T0" fmla="*/ 56 w 112"/>
                  <a:gd name="T1" fmla="*/ 0 h 64"/>
                  <a:gd name="T2" fmla="*/ 112 w 112"/>
                  <a:gd name="T3" fmla="*/ 64 h 64"/>
                  <a:gd name="T4" fmla="*/ 56 w 112"/>
                  <a:gd name="T5" fmla="*/ 40 h 64"/>
                  <a:gd name="T6" fmla="*/ 0 w 112"/>
                  <a:gd name="T7" fmla="*/ 64 h 64"/>
                  <a:gd name="T8" fmla="*/ 56 w 112"/>
                  <a:gd name="T9" fmla="*/ 0 h 64"/>
                  <a:gd name="T10" fmla="*/ 0 60000 65536"/>
                  <a:gd name="T11" fmla="*/ 0 60000 65536"/>
                  <a:gd name="T12" fmla="*/ 0 60000 65536"/>
                  <a:gd name="T13" fmla="*/ 0 60000 65536"/>
                  <a:gd name="T14" fmla="*/ 0 60000 65536"/>
                  <a:gd name="T15" fmla="*/ 0 w 112"/>
                  <a:gd name="T16" fmla="*/ 0 h 64"/>
                  <a:gd name="T17" fmla="*/ 112 w 112"/>
                  <a:gd name="T18" fmla="*/ 64 h 64"/>
                </a:gdLst>
                <a:ahLst/>
                <a:cxnLst>
                  <a:cxn ang="T10">
                    <a:pos x="T0" y="T1"/>
                  </a:cxn>
                  <a:cxn ang="T11">
                    <a:pos x="T2" y="T3"/>
                  </a:cxn>
                  <a:cxn ang="T12">
                    <a:pos x="T4" y="T5"/>
                  </a:cxn>
                  <a:cxn ang="T13">
                    <a:pos x="T6" y="T7"/>
                  </a:cxn>
                  <a:cxn ang="T14">
                    <a:pos x="T8" y="T9"/>
                  </a:cxn>
                </a:cxnLst>
                <a:rect l="T15" t="T16" r="T17" b="T18"/>
                <a:pathLst>
                  <a:path w="112" h="64">
                    <a:moveTo>
                      <a:pt x="56" y="0"/>
                    </a:moveTo>
                    <a:lnTo>
                      <a:pt x="112" y="64"/>
                    </a:lnTo>
                    <a:lnTo>
                      <a:pt x="56" y="40"/>
                    </a:lnTo>
                    <a:lnTo>
                      <a:pt x="0" y="64"/>
                    </a:lnTo>
                    <a:lnTo>
                      <a:pt x="56" y="0"/>
                    </a:lnTo>
                    <a:close/>
                  </a:path>
                </a:pathLst>
              </a:custGeom>
              <a:solidFill>
                <a:srgbClr val="0000DD"/>
              </a:solidFill>
              <a:ln w="12700">
                <a:solidFill>
                  <a:srgbClr val="0000DD"/>
                </a:solidFill>
                <a:round/>
                <a:headEnd/>
                <a:tailEnd/>
              </a:ln>
            </p:spPr>
            <p:txBody>
              <a:bodyPr/>
              <a:lstStyle/>
              <a:p>
                <a:endParaRPr lang="en-US"/>
              </a:p>
            </p:txBody>
          </p:sp>
          <p:sp>
            <p:nvSpPr>
              <p:cNvPr id="25625" name="Line 12">
                <a:extLst>
                  <a:ext uri="{FF2B5EF4-FFF2-40B4-BE49-F238E27FC236}">
                    <a16:creationId xmlns:a16="http://schemas.microsoft.com/office/drawing/2014/main" id="{758FE5FD-38D2-06AD-9024-10C7B7419A6A}"/>
                  </a:ext>
                </a:extLst>
              </p:cNvPr>
              <p:cNvSpPr>
                <a:spLocks noChangeShapeType="1"/>
              </p:cNvSpPr>
              <p:nvPr/>
            </p:nvSpPr>
            <p:spPr bwMode="auto">
              <a:xfrm flipV="1">
                <a:off x="3096" y="1768"/>
                <a:ext cx="1" cy="808"/>
              </a:xfrm>
              <a:prstGeom prst="line">
                <a:avLst/>
              </a:prstGeom>
              <a:noFill/>
              <a:ln w="38100">
                <a:solidFill>
                  <a:srgbClr val="0000DD"/>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607" name="Oval 14">
              <a:extLst>
                <a:ext uri="{FF2B5EF4-FFF2-40B4-BE49-F238E27FC236}">
                  <a16:creationId xmlns:a16="http://schemas.microsoft.com/office/drawing/2014/main" id="{2D49CCF6-C890-DE74-A2C0-D8DDE49A0C50}"/>
                </a:ext>
              </a:extLst>
            </p:cNvPr>
            <p:cNvSpPr>
              <a:spLocks noChangeArrowheads="1"/>
            </p:cNvSpPr>
            <p:nvPr/>
          </p:nvSpPr>
          <p:spPr bwMode="auto">
            <a:xfrm>
              <a:off x="1456" y="2008"/>
              <a:ext cx="712" cy="320"/>
            </a:xfrm>
            <a:prstGeom prst="ellipse">
              <a:avLst/>
            </a:prstGeom>
            <a:noFill/>
            <a:ln w="25400">
              <a:solidFill>
                <a:srgbClr val="CC99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endParaRPr lang="en-US" altLang="en-US"/>
            </a:p>
          </p:txBody>
        </p:sp>
        <p:grpSp>
          <p:nvGrpSpPr>
            <p:cNvPr id="25608" name="Group 17">
              <a:extLst>
                <a:ext uri="{FF2B5EF4-FFF2-40B4-BE49-F238E27FC236}">
                  <a16:creationId xmlns:a16="http://schemas.microsoft.com/office/drawing/2014/main" id="{BE9F0823-6980-9A33-C05C-1DB678F738F6}"/>
                </a:ext>
              </a:extLst>
            </p:cNvPr>
            <p:cNvGrpSpPr>
              <a:grpSpLocks/>
            </p:cNvGrpSpPr>
            <p:nvPr/>
          </p:nvGrpSpPr>
          <p:grpSpPr bwMode="auto">
            <a:xfrm>
              <a:off x="1752" y="1736"/>
              <a:ext cx="112" cy="840"/>
              <a:chOff x="1752" y="1736"/>
              <a:chExt cx="112" cy="840"/>
            </a:xfrm>
          </p:grpSpPr>
          <p:sp>
            <p:nvSpPr>
              <p:cNvPr id="25622" name="Freeform 15">
                <a:extLst>
                  <a:ext uri="{FF2B5EF4-FFF2-40B4-BE49-F238E27FC236}">
                    <a16:creationId xmlns:a16="http://schemas.microsoft.com/office/drawing/2014/main" id="{038F8DE5-6B70-E006-EA00-7AB46E159282}"/>
                  </a:ext>
                </a:extLst>
              </p:cNvPr>
              <p:cNvSpPr>
                <a:spLocks/>
              </p:cNvSpPr>
              <p:nvPr/>
            </p:nvSpPr>
            <p:spPr bwMode="auto">
              <a:xfrm>
                <a:off x="1752" y="1736"/>
                <a:ext cx="112" cy="64"/>
              </a:xfrm>
              <a:custGeom>
                <a:avLst/>
                <a:gdLst>
                  <a:gd name="T0" fmla="*/ 56 w 112"/>
                  <a:gd name="T1" fmla="*/ 0 h 64"/>
                  <a:gd name="T2" fmla="*/ 112 w 112"/>
                  <a:gd name="T3" fmla="*/ 64 h 64"/>
                  <a:gd name="T4" fmla="*/ 56 w 112"/>
                  <a:gd name="T5" fmla="*/ 40 h 64"/>
                  <a:gd name="T6" fmla="*/ 0 w 112"/>
                  <a:gd name="T7" fmla="*/ 64 h 64"/>
                  <a:gd name="T8" fmla="*/ 56 w 112"/>
                  <a:gd name="T9" fmla="*/ 0 h 64"/>
                  <a:gd name="T10" fmla="*/ 0 60000 65536"/>
                  <a:gd name="T11" fmla="*/ 0 60000 65536"/>
                  <a:gd name="T12" fmla="*/ 0 60000 65536"/>
                  <a:gd name="T13" fmla="*/ 0 60000 65536"/>
                  <a:gd name="T14" fmla="*/ 0 60000 65536"/>
                  <a:gd name="T15" fmla="*/ 0 w 112"/>
                  <a:gd name="T16" fmla="*/ 0 h 64"/>
                  <a:gd name="T17" fmla="*/ 112 w 112"/>
                  <a:gd name="T18" fmla="*/ 64 h 64"/>
                </a:gdLst>
                <a:ahLst/>
                <a:cxnLst>
                  <a:cxn ang="T10">
                    <a:pos x="T0" y="T1"/>
                  </a:cxn>
                  <a:cxn ang="T11">
                    <a:pos x="T2" y="T3"/>
                  </a:cxn>
                  <a:cxn ang="T12">
                    <a:pos x="T4" y="T5"/>
                  </a:cxn>
                  <a:cxn ang="T13">
                    <a:pos x="T6" y="T7"/>
                  </a:cxn>
                  <a:cxn ang="T14">
                    <a:pos x="T8" y="T9"/>
                  </a:cxn>
                </a:cxnLst>
                <a:rect l="T15" t="T16" r="T17" b="T18"/>
                <a:pathLst>
                  <a:path w="112" h="64">
                    <a:moveTo>
                      <a:pt x="56" y="0"/>
                    </a:moveTo>
                    <a:lnTo>
                      <a:pt x="112" y="64"/>
                    </a:lnTo>
                    <a:lnTo>
                      <a:pt x="56" y="40"/>
                    </a:lnTo>
                    <a:lnTo>
                      <a:pt x="0" y="64"/>
                    </a:lnTo>
                    <a:lnTo>
                      <a:pt x="56" y="0"/>
                    </a:lnTo>
                    <a:close/>
                  </a:path>
                </a:pathLst>
              </a:custGeom>
              <a:solidFill>
                <a:srgbClr val="0000DD"/>
              </a:solidFill>
              <a:ln w="12700">
                <a:solidFill>
                  <a:srgbClr val="0000DD"/>
                </a:solidFill>
                <a:round/>
                <a:headEnd/>
                <a:tailEnd/>
              </a:ln>
            </p:spPr>
            <p:txBody>
              <a:bodyPr/>
              <a:lstStyle/>
              <a:p>
                <a:endParaRPr lang="en-US"/>
              </a:p>
            </p:txBody>
          </p:sp>
          <p:sp>
            <p:nvSpPr>
              <p:cNvPr id="25623" name="Line 16">
                <a:extLst>
                  <a:ext uri="{FF2B5EF4-FFF2-40B4-BE49-F238E27FC236}">
                    <a16:creationId xmlns:a16="http://schemas.microsoft.com/office/drawing/2014/main" id="{700AD7DC-FA32-454C-2678-102DA3322755}"/>
                  </a:ext>
                </a:extLst>
              </p:cNvPr>
              <p:cNvSpPr>
                <a:spLocks noChangeShapeType="1"/>
              </p:cNvSpPr>
              <p:nvPr/>
            </p:nvSpPr>
            <p:spPr bwMode="auto">
              <a:xfrm flipV="1">
                <a:off x="1808" y="1776"/>
                <a:ext cx="1" cy="800"/>
              </a:xfrm>
              <a:prstGeom prst="line">
                <a:avLst/>
              </a:prstGeom>
              <a:noFill/>
              <a:ln w="38100">
                <a:solidFill>
                  <a:srgbClr val="0000DD"/>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609" name="Oval 18">
              <a:extLst>
                <a:ext uri="{FF2B5EF4-FFF2-40B4-BE49-F238E27FC236}">
                  <a16:creationId xmlns:a16="http://schemas.microsoft.com/office/drawing/2014/main" id="{BC8B8657-E4F5-8D60-5A34-C7B46091E089}"/>
                </a:ext>
              </a:extLst>
            </p:cNvPr>
            <p:cNvSpPr>
              <a:spLocks noChangeArrowheads="1"/>
            </p:cNvSpPr>
            <p:nvPr/>
          </p:nvSpPr>
          <p:spPr bwMode="auto">
            <a:xfrm>
              <a:off x="2928" y="1984"/>
              <a:ext cx="352" cy="352"/>
            </a:xfrm>
            <a:prstGeom prst="ellipse">
              <a:avLst/>
            </a:prstGeom>
            <a:solidFill>
              <a:srgbClr val="CC9900"/>
            </a:solidFill>
            <a:ln w="25400">
              <a:solidFill>
                <a:srgbClr val="CC9900"/>
              </a:solidFill>
              <a:round/>
              <a:headEnd/>
              <a:tailEnd/>
            </a:ln>
          </p:spPr>
          <p:txBody>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endParaRPr lang="en-US" altLang="en-US"/>
            </a:p>
          </p:txBody>
        </p:sp>
        <p:sp>
          <p:nvSpPr>
            <p:cNvPr id="25610" name="Oval 19">
              <a:extLst>
                <a:ext uri="{FF2B5EF4-FFF2-40B4-BE49-F238E27FC236}">
                  <a16:creationId xmlns:a16="http://schemas.microsoft.com/office/drawing/2014/main" id="{DE043D68-E408-4CBA-2871-249590F6B3DA}"/>
                </a:ext>
              </a:extLst>
            </p:cNvPr>
            <p:cNvSpPr>
              <a:spLocks noChangeArrowheads="1"/>
            </p:cNvSpPr>
            <p:nvPr/>
          </p:nvSpPr>
          <p:spPr bwMode="auto">
            <a:xfrm>
              <a:off x="1968" y="2008"/>
              <a:ext cx="64" cy="64"/>
            </a:xfrm>
            <a:prstGeom prst="ellipse">
              <a:avLst/>
            </a:prstGeom>
            <a:solidFill>
              <a:srgbClr val="CC9900"/>
            </a:solidFill>
            <a:ln w="25400">
              <a:solidFill>
                <a:srgbClr val="CC9900"/>
              </a:solidFill>
              <a:round/>
              <a:headEnd/>
              <a:tailEnd/>
            </a:ln>
          </p:spPr>
          <p:txBody>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endParaRPr lang="en-US" altLang="en-US"/>
            </a:p>
          </p:txBody>
        </p:sp>
        <p:sp>
          <p:nvSpPr>
            <p:cNvPr id="25611" name="Rectangle 20">
              <a:extLst>
                <a:ext uri="{FF2B5EF4-FFF2-40B4-BE49-F238E27FC236}">
                  <a16:creationId xmlns:a16="http://schemas.microsoft.com/office/drawing/2014/main" id="{BF7B9E0F-AC86-97C1-E8DB-AB0017D524B9}"/>
                </a:ext>
              </a:extLst>
            </p:cNvPr>
            <p:cNvSpPr>
              <a:spLocks noChangeArrowheads="1"/>
            </p:cNvSpPr>
            <p:nvPr/>
          </p:nvSpPr>
          <p:spPr bwMode="auto">
            <a:xfrm>
              <a:off x="1712" y="1416"/>
              <a:ext cx="150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r>
                <a:rPr lang="en-US" altLang="en-US" sz="2200">
                  <a:solidFill>
                    <a:srgbClr val="0000DD"/>
                  </a:solidFill>
                  <a:latin typeface="Arial" panose="020B0604020202020204" pitchFamily="34" charset="0"/>
                </a:rPr>
                <a:t>magnetic moments</a:t>
              </a:r>
              <a:endParaRPr lang="en-US" altLang="en-US">
                <a:latin typeface="Arial" panose="020B0604020202020204" pitchFamily="34" charset="0"/>
              </a:endParaRPr>
            </a:p>
          </p:txBody>
        </p:sp>
        <p:sp>
          <p:nvSpPr>
            <p:cNvPr id="25612" name="Rectangle 21">
              <a:extLst>
                <a:ext uri="{FF2B5EF4-FFF2-40B4-BE49-F238E27FC236}">
                  <a16:creationId xmlns:a16="http://schemas.microsoft.com/office/drawing/2014/main" id="{42F5739C-329A-200D-6CB5-D02060D692E8}"/>
                </a:ext>
              </a:extLst>
            </p:cNvPr>
            <p:cNvSpPr>
              <a:spLocks noChangeArrowheads="1"/>
            </p:cNvSpPr>
            <p:nvPr/>
          </p:nvSpPr>
          <p:spPr bwMode="auto">
            <a:xfrm>
              <a:off x="2072" y="1768"/>
              <a:ext cx="56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r>
                <a:rPr lang="en-US" altLang="en-US" sz="2000">
                  <a:solidFill>
                    <a:srgbClr val="CC9900"/>
                  </a:solidFill>
                  <a:latin typeface="Arial" panose="020B0604020202020204" pitchFamily="34" charset="0"/>
                </a:rPr>
                <a:t>electron</a:t>
              </a:r>
              <a:endParaRPr lang="en-US" altLang="en-US">
                <a:latin typeface="Arial" panose="020B0604020202020204" pitchFamily="34" charset="0"/>
              </a:endParaRPr>
            </a:p>
          </p:txBody>
        </p:sp>
        <p:sp>
          <p:nvSpPr>
            <p:cNvPr id="25613" name="Rectangle 22">
              <a:extLst>
                <a:ext uri="{FF2B5EF4-FFF2-40B4-BE49-F238E27FC236}">
                  <a16:creationId xmlns:a16="http://schemas.microsoft.com/office/drawing/2014/main" id="{09E4B21A-CC52-0639-8C96-CBABBF90DABD}"/>
                </a:ext>
              </a:extLst>
            </p:cNvPr>
            <p:cNvSpPr>
              <a:spLocks noChangeArrowheads="1"/>
            </p:cNvSpPr>
            <p:nvPr/>
          </p:nvSpPr>
          <p:spPr bwMode="auto">
            <a:xfrm>
              <a:off x="840" y="2272"/>
              <a:ext cx="55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r>
                <a:rPr lang="en-US" altLang="en-US" sz="2000">
                  <a:solidFill>
                    <a:srgbClr val="555555"/>
                  </a:solidFill>
                  <a:latin typeface="Arial" panose="020B0604020202020204" pitchFamily="34" charset="0"/>
                </a:rPr>
                <a:t>nucleus</a:t>
              </a:r>
              <a:endParaRPr lang="en-US" altLang="en-US">
                <a:latin typeface="Arial" panose="020B0604020202020204" pitchFamily="34" charset="0"/>
              </a:endParaRPr>
            </a:p>
          </p:txBody>
        </p:sp>
        <p:sp>
          <p:nvSpPr>
            <p:cNvPr id="25614" name="Rectangle 23">
              <a:extLst>
                <a:ext uri="{FF2B5EF4-FFF2-40B4-BE49-F238E27FC236}">
                  <a16:creationId xmlns:a16="http://schemas.microsoft.com/office/drawing/2014/main" id="{9CA231CD-96A4-CBBE-E268-478292B1B6AD}"/>
                </a:ext>
              </a:extLst>
            </p:cNvPr>
            <p:cNvSpPr>
              <a:spLocks noChangeArrowheads="1"/>
            </p:cNvSpPr>
            <p:nvPr/>
          </p:nvSpPr>
          <p:spPr bwMode="auto">
            <a:xfrm>
              <a:off x="3304" y="1816"/>
              <a:ext cx="56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r>
                <a:rPr lang="en-US" altLang="en-US" sz="2000">
                  <a:solidFill>
                    <a:srgbClr val="CC9900"/>
                  </a:solidFill>
                  <a:latin typeface="Arial" panose="020B0604020202020204" pitchFamily="34" charset="0"/>
                </a:rPr>
                <a:t>electron</a:t>
              </a:r>
              <a:endParaRPr lang="en-US" altLang="en-US">
                <a:latin typeface="Arial" panose="020B0604020202020204" pitchFamily="34" charset="0"/>
              </a:endParaRPr>
            </a:p>
          </p:txBody>
        </p:sp>
        <p:sp>
          <p:nvSpPr>
            <p:cNvPr id="25615" name="Rectangle 30">
              <a:extLst>
                <a:ext uri="{FF2B5EF4-FFF2-40B4-BE49-F238E27FC236}">
                  <a16:creationId xmlns:a16="http://schemas.microsoft.com/office/drawing/2014/main" id="{D17FE78C-3DF3-7DDF-DF1C-2E00082ED78B}"/>
                </a:ext>
              </a:extLst>
            </p:cNvPr>
            <p:cNvSpPr>
              <a:spLocks noChangeArrowheads="1"/>
            </p:cNvSpPr>
            <p:nvPr/>
          </p:nvSpPr>
          <p:spPr bwMode="auto">
            <a:xfrm>
              <a:off x="3312" y="2256"/>
              <a:ext cx="29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r>
                <a:rPr lang="en-US" altLang="en-US" sz="2000">
                  <a:solidFill>
                    <a:srgbClr val="000000"/>
                  </a:solidFill>
                  <a:latin typeface="Arial" panose="020B0604020202020204" pitchFamily="34" charset="0"/>
                </a:rPr>
                <a:t>spin</a:t>
              </a:r>
              <a:endParaRPr lang="en-US" altLang="en-US">
                <a:latin typeface="Arial" panose="020B0604020202020204" pitchFamily="34" charset="0"/>
              </a:endParaRPr>
            </a:p>
          </p:txBody>
        </p:sp>
        <p:sp>
          <p:nvSpPr>
            <p:cNvPr id="25616" name="Oval 31">
              <a:extLst>
                <a:ext uri="{FF2B5EF4-FFF2-40B4-BE49-F238E27FC236}">
                  <a16:creationId xmlns:a16="http://schemas.microsoft.com/office/drawing/2014/main" id="{D71DB4D8-BFB5-9B7E-3313-E3D3EBF0C790}"/>
                </a:ext>
              </a:extLst>
            </p:cNvPr>
            <p:cNvSpPr>
              <a:spLocks noChangeArrowheads="1"/>
            </p:cNvSpPr>
            <p:nvPr/>
          </p:nvSpPr>
          <p:spPr bwMode="auto">
            <a:xfrm>
              <a:off x="1752" y="2104"/>
              <a:ext cx="128" cy="128"/>
            </a:xfrm>
            <a:prstGeom prst="ellipse">
              <a:avLst/>
            </a:prstGeom>
            <a:solidFill>
              <a:srgbClr val="777777"/>
            </a:solidFill>
            <a:ln w="25400">
              <a:solidFill>
                <a:srgbClr val="777777"/>
              </a:solidFill>
              <a:round/>
              <a:headEnd/>
              <a:tailEnd/>
            </a:ln>
          </p:spPr>
          <p:txBody>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endParaRPr lang="en-US" altLang="en-US"/>
            </a:p>
          </p:txBody>
        </p:sp>
        <p:grpSp>
          <p:nvGrpSpPr>
            <p:cNvPr id="25617" name="Group 42">
              <a:extLst>
                <a:ext uri="{FF2B5EF4-FFF2-40B4-BE49-F238E27FC236}">
                  <a16:creationId xmlns:a16="http://schemas.microsoft.com/office/drawing/2014/main" id="{3776CEF9-5CCF-09C5-DEA7-24F6FCD5E01E}"/>
                </a:ext>
              </a:extLst>
            </p:cNvPr>
            <p:cNvGrpSpPr>
              <a:grpSpLocks/>
            </p:cNvGrpSpPr>
            <p:nvPr/>
          </p:nvGrpSpPr>
          <p:grpSpPr bwMode="auto">
            <a:xfrm>
              <a:off x="2964" y="2174"/>
              <a:ext cx="296" cy="102"/>
              <a:chOff x="2964" y="2174"/>
              <a:chExt cx="296" cy="102"/>
            </a:xfrm>
          </p:grpSpPr>
          <p:grpSp>
            <p:nvGrpSpPr>
              <p:cNvPr id="25618" name="Group 28">
                <a:extLst>
                  <a:ext uri="{FF2B5EF4-FFF2-40B4-BE49-F238E27FC236}">
                    <a16:creationId xmlns:a16="http://schemas.microsoft.com/office/drawing/2014/main" id="{DCBA6560-593C-399F-90AA-1697A5E11625}"/>
                  </a:ext>
                </a:extLst>
              </p:cNvPr>
              <p:cNvGrpSpPr>
                <a:grpSpLocks/>
              </p:cNvGrpSpPr>
              <p:nvPr/>
            </p:nvGrpSpPr>
            <p:grpSpPr bwMode="auto">
              <a:xfrm rot="-709052">
                <a:off x="3188" y="2182"/>
                <a:ext cx="72" cy="72"/>
                <a:chOff x="3168" y="2208"/>
                <a:chExt cx="72" cy="72"/>
              </a:xfrm>
            </p:grpSpPr>
            <p:sp>
              <p:nvSpPr>
                <p:cNvPr id="25620" name="Freeform 26">
                  <a:extLst>
                    <a:ext uri="{FF2B5EF4-FFF2-40B4-BE49-F238E27FC236}">
                      <a16:creationId xmlns:a16="http://schemas.microsoft.com/office/drawing/2014/main" id="{2748609E-489F-CB30-F6A0-384A31947914}"/>
                    </a:ext>
                  </a:extLst>
                </p:cNvPr>
                <p:cNvSpPr>
                  <a:spLocks/>
                </p:cNvSpPr>
                <p:nvPr/>
              </p:nvSpPr>
              <p:spPr bwMode="auto">
                <a:xfrm>
                  <a:off x="3168" y="2208"/>
                  <a:ext cx="72" cy="72"/>
                </a:xfrm>
                <a:custGeom>
                  <a:avLst/>
                  <a:gdLst>
                    <a:gd name="T0" fmla="*/ 72 w 72"/>
                    <a:gd name="T1" fmla="*/ 0 h 72"/>
                    <a:gd name="T2" fmla="*/ 56 w 72"/>
                    <a:gd name="T3" fmla="*/ 72 h 72"/>
                    <a:gd name="T4" fmla="*/ 40 w 72"/>
                    <a:gd name="T5" fmla="*/ 24 h 72"/>
                    <a:gd name="T6" fmla="*/ 0 w 72"/>
                    <a:gd name="T7" fmla="*/ 0 h 72"/>
                    <a:gd name="T8" fmla="*/ 72 w 72"/>
                    <a:gd name="T9" fmla="*/ 0 h 72"/>
                    <a:gd name="T10" fmla="*/ 0 60000 65536"/>
                    <a:gd name="T11" fmla="*/ 0 60000 65536"/>
                    <a:gd name="T12" fmla="*/ 0 60000 65536"/>
                    <a:gd name="T13" fmla="*/ 0 60000 65536"/>
                    <a:gd name="T14" fmla="*/ 0 60000 65536"/>
                    <a:gd name="T15" fmla="*/ 0 w 72"/>
                    <a:gd name="T16" fmla="*/ 0 h 72"/>
                    <a:gd name="T17" fmla="*/ 72 w 72"/>
                    <a:gd name="T18" fmla="*/ 72 h 72"/>
                  </a:gdLst>
                  <a:ahLst/>
                  <a:cxnLst>
                    <a:cxn ang="T10">
                      <a:pos x="T0" y="T1"/>
                    </a:cxn>
                    <a:cxn ang="T11">
                      <a:pos x="T2" y="T3"/>
                    </a:cxn>
                    <a:cxn ang="T12">
                      <a:pos x="T4" y="T5"/>
                    </a:cxn>
                    <a:cxn ang="T13">
                      <a:pos x="T6" y="T7"/>
                    </a:cxn>
                    <a:cxn ang="T14">
                      <a:pos x="T8" y="T9"/>
                    </a:cxn>
                  </a:cxnLst>
                  <a:rect l="T15" t="T16" r="T17" b="T18"/>
                  <a:pathLst>
                    <a:path w="72" h="72">
                      <a:moveTo>
                        <a:pt x="72" y="0"/>
                      </a:moveTo>
                      <a:lnTo>
                        <a:pt x="56" y="72"/>
                      </a:lnTo>
                      <a:lnTo>
                        <a:pt x="40" y="24"/>
                      </a:lnTo>
                      <a:lnTo>
                        <a:pt x="0" y="0"/>
                      </a:lnTo>
                      <a:lnTo>
                        <a:pt x="72" y="0"/>
                      </a:lnTo>
                      <a:close/>
                    </a:path>
                  </a:pathLst>
                </a:custGeom>
                <a:solidFill>
                  <a:srgbClr val="000000"/>
                </a:solidFill>
                <a:ln w="12700">
                  <a:solidFill>
                    <a:srgbClr val="000000"/>
                  </a:solidFill>
                  <a:round/>
                  <a:headEnd/>
                  <a:tailEnd/>
                </a:ln>
              </p:spPr>
              <p:txBody>
                <a:bodyPr/>
                <a:lstStyle/>
                <a:p>
                  <a:endParaRPr lang="en-US"/>
                </a:p>
              </p:txBody>
            </p:sp>
            <p:sp>
              <p:nvSpPr>
                <p:cNvPr id="25621" name="Line 27">
                  <a:extLst>
                    <a:ext uri="{FF2B5EF4-FFF2-40B4-BE49-F238E27FC236}">
                      <a16:creationId xmlns:a16="http://schemas.microsoft.com/office/drawing/2014/main" id="{95211B82-47EA-F693-07DE-0C0C81040AA6}"/>
                    </a:ext>
                  </a:extLst>
                </p:cNvPr>
                <p:cNvSpPr>
                  <a:spLocks noChangeShapeType="1"/>
                </p:cNvSpPr>
                <p:nvPr/>
              </p:nvSpPr>
              <p:spPr bwMode="auto">
                <a:xfrm flipV="1">
                  <a:off x="3200" y="2232"/>
                  <a:ext cx="8" cy="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619" name="Freeform 41">
                <a:extLst>
                  <a:ext uri="{FF2B5EF4-FFF2-40B4-BE49-F238E27FC236}">
                    <a16:creationId xmlns:a16="http://schemas.microsoft.com/office/drawing/2014/main" id="{A1D63B2F-D962-6905-FCAA-64145A2399EF}"/>
                  </a:ext>
                </a:extLst>
              </p:cNvPr>
              <p:cNvSpPr>
                <a:spLocks/>
              </p:cNvSpPr>
              <p:nvPr/>
            </p:nvSpPr>
            <p:spPr bwMode="auto">
              <a:xfrm>
                <a:off x="2964" y="2174"/>
                <a:ext cx="268" cy="102"/>
              </a:xfrm>
              <a:custGeom>
                <a:avLst/>
                <a:gdLst>
                  <a:gd name="T0" fmla="*/ 0 w 268"/>
                  <a:gd name="T1" fmla="*/ 0 h 102"/>
                  <a:gd name="T2" fmla="*/ 28 w 268"/>
                  <a:gd name="T3" fmla="*/ 54 h 102"/>
                  <a:gd name="T4" fmla="*/ 92 w 268"/>
                  <a:gd name="T5" fmla="*/ 94 h 102"/>
                  <a:gd name="T6" fmla="*/ 174 w 268"/>
                  <a:gd name="T7" fmla="*/ 96 h 102"/>
                  <a:gd name="T8" fmla="*/ 240 w 268"/>
                  <a:gd name="T9" fmla="*/ 58 h 102"/>
                  <a:gd name="T10" fmla="*/ 268 w 268"/>
                  <a:gd name="T11" fmla="*/ 16 h 102"/>
                  <a:gd name="T12" fmla="*/ 0 60000 65536"/>
                  <a:gd name="T13" fmla="*/ 0 60000 65536"/>
                  <a:gd name="T14" fmla="*/ 0 60000 65536"/>
                  <a:gd name="T15" fmla="*/ 0 60000 65536"/>
                  <a:gd name="T16" fmla="*/ 0 60000 65536"/>
                  <a:gd name="T17" fmla="*/ 0 60000 65536"/>
                  <a:gd name="T18" fmla="*/ 0 w 268"/>
                  <a:gd name="T19" fmla="*/ 0 h 102"/>
                  <a:gd name="T20" fmla="*/ 268 w 268"/>
                  <a:gd name="T21" fmla="*/ 102 h 102"/>
                </a:gdLst>
                <a:ahLst/>
                <a:cxnLst>
                  <a:cxn ang="T12">
                    <a:pos x="T0" y="T1"/>
                  </a:cxn>
                  <a:cxn ang="T13">
                    <a:pos x="T2" y="T3"/>
                  </a:cxn>
                  <a:cxn ang="T14">
                    <a:pos x="T4" y="T5"/>
                  </a:cxn>
                  <a:cxn ang="T15">
                    <a:pos x="T6" y="T7"/>
                  </a:cxn>
                  <a:cxn ang="T16">
                    <a:pos x="T8" y="T9"/>
                  </a:cxn>
                  <a:cxn ang="T17">
                    <a:pos x="T10" y="T11"/>
                  </a:cxn>
                </a:cxnLst>
                <a:rect l="T18" t="T19" r="T20" b="T21"/>
                <a:pathLst>
                  <a:path w="268" h="102">
                    <a:moveTo>
                      <a:pt x="0" y="0"/>
                    </a:moveTo>
                    <a:cubicBezTo>
                      <a:pt x="6" y="19"/>
                      <a:pt x="13" y="38"/>
                      <a:pt x="28" y="54"/>
                    </a:cubicBezTo>
                    <a:cubicBezTo>
                      <a:pt x="43" y="70"/>
                      <a:pt x="68" y="87"/>
                      <a:pt x="92" y="94"/>
                    </a:cubicBezTo>
                    <a:cubicBezTo>
                      <a:pt x="116" y="101"/>
                      <a:pt x="149" y="102"/>
                      <a:pt x="174" y="96"/>
                    </a:cubicBezTo>
                    <a:cubicBezTo>
                      <a:pt x="199" y="90"/>
                      <a:pt x="224" y="71"/>
                      <a:pt x="240" y="58"/>
                    </a:cubicBezTo>
                    <a:cubicBezTo>
                      <a:pt x="256" y="45"/>
                      <a:pt x="262" y="30"/>
                      <a:pt x="268" y="16"/>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0" y="0"/>
            <a:ext cx="12192000" cy="1117600"/>
          </a:xfrm>
          <a:prstGeom prst="rect">
            <a:avLst/>
          </a:prstGeom>
          <a:solidFill>
            <a:srgbClr val="277884"/>
          </a:solidFill>
          <a:ln/>
        </p:spPr>
        <p:txBody>
          <a:bodyPr wrap="square" rtlCol="0" anchor="ctr"/>
          <a:lstStyle/>
          <a:p>
            <a:endParaRPr lang="en-US" sz="2400" dirty="0"/>
          </a:p>
        </p:txBody>
      </p:sp>
      <p:sp>
        <p:nvSpPr>
          <p:cNvPr id="3" name="Text 1"/>
          <p:cNvSpPr/>
          <p:nvPr/>
        </p:nvSpPr>
        <p:spPr>
          <a:xfrm>
            <a:off x="304801" y="304800"/>
            <a:ext cx="6567679" cy="508000"/>
          </a:xfrm>
          <a:prstGeom prst="rect">
            <a:avLst/>
          </a:prstGeom>
          <a:noFill/>
          <a:ln/>
        </p:spPr>
        <p:txBody>
          <a:bodyPr wrap="square" lIns="0" tIns="0" rIns="0" bIns="0" rtlCol="0" anchor="t"/>
          <a:lstStyle/>
          <a:p>
            <a:pPr>
              <a:lnSpc>
                <a:spcPts val="4000"/>
              </a:lnSpc>
            </a:pPr>
            <a:r>
              <a:rPr lang="en-US" sz="4000" b="1" dirty="0">
                <a:solidFill>
                  <a:srgbClr val="FFFFFF"/>
                </a:solidFill>
                <a:latin typeface="Arial" pitchFamily="34" charset="0"/>
                <a:ea typeface="Arial" pitchFamily="34" charset="-122"/>
                <a:cs typeface="Arial" pitchFamily="34" charset="-120"/>
              </a:rPr>
              <a:t>Why Organic Conductors?</a:t>
            </a:r>
            <a:endParaRPr lang="en-US" sz="4000" dirty="0"/>
          </a:p>
        </p:txBody>
      </p:sp>
      <p:sp>
        <p:nvSpPr>
          <p:cNvPr id="4" name="Text 2"/>
          <p:cNvSpPr/>
          <p:nvPr/>
        </p:nvSpPr>
        <p:spPr>
          <a:xfrm>
            <a:off x="406400" y="2356644"/>
            <a:ext cx="3678936" cy="366712"/>
          </a:xfrm>
          <a:prstGeom prst="rect">
            <a:avLst/>
          </a:prstGeom>
          <a:noFill/>
          <a:ln/>
        </p:spPr>
        <p:txBody>
          <a:bodyPr wrap="square" lIns="0" tIns="0" rIns="0" bIns="0" rtlCol="0" anchor="t"/>
          <a:lstStyle/>
          <a:p>
            <a:pPr>
              <a:lnSpc>
                <a:spcPts val="2889"/>
              </a:lnSpc>
              <a:spcAft>
                <a:spcPts val="1600"/>
              </a:spcAft>
            </a:pPr>
            <a:r>
              <a:rPr lang="en-US" sz="2600" b="1" dirty="0">
                <a:solidFill>
                  <a:srgbClr val="F39C12"/>
                </a:solidFill>
                <a:latin typeface="Arial" pitchFamily="34" charset="0"/>
                <a:ea typeface="Arial" pitchFamily="34" charset="-122"/>
                <a:cs typeface="Arial" pitchFamily="34" charset="-120"/>
              </a:rPr>
              <a:t>Breaking the Paradigm</a:t>
            </a:r>
            <a:endParaRPr lang="en-US" sz="2600" dirty="0"/>
          </a:p>
        </p:txBody>
      </p:sp>
      <p:sp>
        <p:nvSpPr>
          <p:cNvPr id="5" name="Text 3"/>
          <p:cNvSpPr/>
          <p:nvPr/>
        </p:nvSpPr>
        <p:spPr>
          <a:xfrm>
            <a:off x="406400" y="3129756"/>
            <a:ext cx="5514181" cy="2184400"/>
          </a:xfrm>
          <a:prstGeom prst="rect">
            <a:avLst/>
          </a:prstGeom>
          <a:noFill/>
          <a:ln/>
        </p:spPr>
        <p:txBody>
          <a:bodyPr wrap="square" lIns="127000" tIns="0" rIns="0" bIns="0" rtlCol="0" anchor="t"/>
          <a:lstStyle/>
          <a:p>
            <a:pPr marL="126997" indent="-126997">
              <a:lnSpc>
                <a:spcPts val="2800"/>
              </a:lnSpc>
              <a:spcAft>
                <a:spcPts val="1600"/>
              </a:spcAft>
              <a:buSzPct val="100000"/>
              <a:buChar char="•"/>
            </a:pPr>
            <a:r>
              <a:rPr lang="en-US" dirty="0">
                <a:solidFill>
                  <a:srgbClr val="2C3E50"/>
                </a:solidFill>
                <a:latin typeface="Arial" pitchFamily="34" charset="0"/>
                <a:ea typeface="Arial" pitchFamily="34" charset="-122"/>
                <a:cs typeface="Arial" pitchFamily="34" charset="-120"/>
              </a:rPr>
              <a:t>Traditional view: organics = insulators</a:t>
            </a:r>
            <a:endParaRPr lang="en-US" dirty="0"/>
          </a:p>
          <a:p>
            <a:pPr marL="126997" indent="-126997">
              <a:lnSpc>
                <a:spcPts val="2800"/>
              </a:lnSpc>
              <a:spcAft>
                <a:spcPts val="1600"/>
              </a:spcAft>
              <a:buSzPct val="100000"/>
              <a:buChar char="•"/>
            </a:pPr>
            <a:r>
              <a:rPr lang="en-US" dirty="0">
                <a:solidFill>
                  <a:srgbClr val="2C3E50"/>
                </a:solidFill>
                <a:latin typeface="Arial" pitchFamily="34" charset="0"/>
                <a:ea typeface="Arial" pitchFamily="34" charset="-122"/>
                <a:cs typeface="Arial" pitchFamily="34" charset="-120"/>
              </a:rPr>
              <a:t>1970s revolution: conjugated systems conduct</a:t>
            </a:r>
            <a:endParaRPr lang="en-US" dirty="0"/>
          </a:p>
          <a:p>
            <a:pPr marL="126997" indent="-126997">
              <a:lnSpc>
                <a:spcPts val="2800"/>
              </a:lnSpc>
              <a:spcAft>
                <a:spcPts val="1600"/>
              </a:spcAft>
              <a:buSzPct val="100000"/>
              <a:buChar char="•"/>
            </a:pPr>
            <a:r>
              <a:rPr lang="en-US" dirty="0">
                <a:solidFill>
                  <a:srgbClr val="2C3E50"/>
                </a:solidFill>
                <a:latin typeface="Arial" pitchFamily="34" charset="0"/>
                <a:ea typeface="Arial" pitchFamily="34" charset="-122"/>
                <a:cs typeface="Arial" pitchFamily="34" charset="-120"/>
              </a:rPr>
              <a:t>Conductivity spans 15 orders of magnitude</a:t>
            </a:r>
            <a:endParaRPr lang="en-US" dirty="0"/>
          </a:p>
          <a:p>
            <a:pPr marL="126997" indent="-126997">
              <a:lnSpc>
                <a:spcPts val="2800"/>
              </a:lnSpc>
              <a:spcAft>
                <a:spcPts val="1600"/>
              </a:spcAft>
              <a:buSzPct val="100000"/>
              <a:buChar char="•"/>
            </a:pPr>
            <a:r>
              <a:rPr lang="en-US" dirty="0">
                <a:solidFill>
                  <a:srgbClr val="2C3E50"/>
                </a:solidFill>
                <a:latin typeface="Arial" pitchFamily="34" charset="0"/>
                <a:ea typeface="Arial" pitchFamily="34" charset="-122"/>
                <a:cs typeface="Arial" pitchFamily="34" charset="-120"/>
              </a:rPr>
              <a:t>2000 Nobel Prize in Chemistry</a:t>
            </a:r>
            <a:endParaRPr lang="en-US" dirty="0"/>
          </a:p>
        </p:txBody>
      </p:sp>
      <p:sp>
        <p:nvSpPr>
          <p:cNvPr id="6" name="Text 4"/>
          <p:cNvSpPr/>
          <p:nvPr/>
        </p:nvSpPr>
        <p:spPr>
          <a:xfrm>
            <a:off x="6530181" y="1747044"/>
            <a:ext cx="5255419" cy="4176712"/>
          </a:xfrm>
          <a:prstGeom prst="rect">
            <a:avLst/>
          </a:prstGeom>
          <a:solidFill>
            <a:srgbClr val="FFFFFF"/>
          </a:solidFill>
          <a:ln/>
        </p:spPr>
        <p:txBody>
          <a:bodyPr wrap="square" rtlCol="0" anchor="ctr"/>
          <a:lstStyle/>
          <a:p>
            <a:endParaRPr lang="en-US" sz="2400" dirty="0"/>
          </a:p>
        </p:txBody>
      </p:sp>
      <p:sp>
        <p:nvSpPr>
          <p:cNvPr id="7" name="Shape 5"/>
          <p:cNvSpPr/>
          <p:nvPr/>
        </p:nvSpPr>
        <p:spPr>
          <a:xfrm>
            <a:off x="6555581" y="1747044"/>
            <a:ext cx="0" cy="4176712"/>
          </a:xfrm>
          <a:prstGeom prst="line">
            <a:avLst/>
          </a:prstGeom>
          <a:noFill/>
          <a:ln w="38100">
            <a:solidFill>
              <a:srgbClr val="F39C12"/>
            </a:solidFill>
            <a:prstDash val="solid"/>
          </a:ln>
        </p:spPr>
        <p:txBody>
          <a:bodyPr/>
          <a:lstStyle/>
          <a:p>
            <a:endParaRPr lang="en-US" sz="2400"/>
          </a:p>
        </p:txBody>
      </p:sp>
      <p:sp>
        <p:nvSpPr>
          <p:cNvPr id="8" name="Text 6"/>
          <p:cNvSpPr/>
          <p:nvPr/>
        </p:nvSpPr>
        <p:spPr>
          <a:xfrm>
            <a:off x="6885782" y="2051844"/>
            <a:ext cx="2616708" cy="366712"/>
          </a:xfrm>
          <a:prstGeom prst="rect">
            <a:avLst/>
          </a:prstGeom>
          <a:noFill/>
          <a:ln/>
        </p:spPr>
        <p:txBody>
          <a:bodyPr wrap="square" lIns="0" tIns="0" rIns="0" bIns="0" rtlCol="0" anchor="t"/>
          <a:lstStyle/>
          <a:p>
            <a:pPr>
              <a:lnSpc>
                <a:spcPts val="2889"/>
              </a:lnSpc>
              <a:spcAft>
                <a:spcPts val="1600"/>
              </a:spcAft>
            </a:pPr>
            <a:r>
              <a:rPr lang="en-US" sz="2600" b="1" dirty="0">
                <a:solidFill>
                  <a:srgbClr val="277884"/>
                </a:solidFill>
                <a:latin typeface="Arial" pitchFamily="34" charset="0"/>
                <a:ea typeface="Arial" pitchFamily="34" charset="-122"/>
                <a:cs typeface="Arial" pitchFamily="34" charset="-120"/>
              </a:rPr>
              <a:t>Key Advantages</a:t>
            </a:r>
            <a:endParaRPr lang="en-US" sz="2600" dirty="0"/>
          </a:p>
        </p:txBody>
      </p:sp>
      <p:sp>
        <p:nvSpPr>
          <p:cNvPr id="9" name="Text 7"/>
          <p:cNvSpPr/>
          <p:nvPr/>
        </p:nvSpPr>
        <p:spPr>
          <a:xfrm>
            <a:off x="6885781" y="2824956"/>
            <a:ext cx="4595019" cy="2794000"/>
          </a:xfrm>
          <a:prstGeom prst="rect">
            <a:avLst/>
          </a:prstGeom>
          <a:noFill/>
          <a:ln/>
        </p:spPr>
        <p:txBody>
          <a:bodyPr wrap="square" lIns="127000" tIns="0" rIns="0" bIns="0" rtlCol="0" anchor="t"/>
          <a:lstStyle/>
          <a:p>
            <a:pPr marL="126997" indent="-126997">
              <a:lnSpc>
                <a:spcPts val="2800"/>
              </a:lnSpc>
              <a:spcAft>
                <a:spcPts val="1600"/>
              </a:spcAft>
              <a:buSzPct val="100000"/>
              <a:buChar char="•"/>
            </a:pPr>
            <a:r>
              <a:rPr lang="en-US" b="1" dirty="0">
                <a:solidFill>
                  <a:srgbClr val="2C3E50"/>
                </a:solidFill>
                <a:latin typeface="Arial" pitchFamily="34" charset="0"/>
                <a:ea typeface="Arial" pitchFamily="34" charset="-122"/>
                <a:cs typeface="Arial" pitchFamily="34" charset="-120"/>
              </a:rPr>
              <a:t>Lightweight</a:t>
            </a:r>
            <a:r>
              <a:rPr lang="en-US" dirty="0">
                <a:solidFill>
                  <a:srgbClr val="2C3E50"/>
                </a:solidFill>
                <a:latin typeface="Arial" pitchFamily="34" charset="0"/>
                <a:ea typeface="Arial" pitchFamily="34" charset="-122"/>
                <a:cs typeface="Arial" pitchFamily="34" charset="-120"/>
              </a:rPr>
              <a:t> &amp; flexible</a:t>
            </a:r>
            <a:endParaRPr lang="en-US" dirty="0"/>
          </a:p>
          <a:p>
            <a:pPr marL="126997" indent="-126997">
              <a:lnSpc>
                <a:spcPts val="2800"/>
              </a:lnSpc>
              <a:spcAft>
                <a:spcPts val="1600"/>
              </a:spcAft>
              <a:buSzPct val="100000"/>
              <a:buChar char="•"/>
            </a:pPr>
            <a:r>
              <a:rPr lang="en-US" b="1" dirty="0">
                <a:solidFill>
                  <a:srgbClr val="2C3E50"/>
                </a:solidFill>
                <a:latin typeface="Arial" pitchFamily="34" charset="0"/>
                <a:ea typeface="Arial" pitchFamily="34" charset="-122"/>
                <a:cs typeface="Arial" pitchFamily="34" charset="-120"/>
              </a:rPr>
              <a:t>Solution processable</a:t>
            </a:r>
            <a:endParaRPr lang="en-US" dirty="0"/>
          </a:p>
          <a:p>
            <a:pPr marL="126997" indent="-126997">
              <a:lnSpc>
                <a:spcPts val="2800"/>
              </a:lnSpc>
              <a:spcAft>
                <a:spcPts val="1600"/>
              </a:spcAft>
              <a:buSzPct val="100000"/>
              <a:buChar char="•"/>
            </a:pPr>
            <a:r>
              <a:rPr lang="en-US" b="1" dirty="0">
                <a:solidFill>
                  <a:srgbClr val="2C3E50"/>
                </a:solidFill>
                <a:latin typeface="Arial" pitchFamily="34" charset="0"/>
                <a:ea typeface="Arial" pitchFamily="34" charset="-122"/>
                <a:cs typeface="Arial" pitchFamily="34" charset="-120"/>
              </a:rPr>
              <a:t>Tunable</a:t>
            </a:r>
            <a:r>
              <a:rPr lang="en-US" dirty="0">
                <a:solidFill>
                  <a:srgbClr val="2C3E50"/>
                </a:solidFill>
                <a:latin typeface="Arial" pitchFamily="34" charset="0"/>
                <a:ea typeface="Arial" pitchFamily="34" charset="-122"/>
                <a:cs typeface="Arial" pitchFamily="34" charset="-120"/>
              </a:rPr>
              <a:t> properties</a:t>
            </a:r>
            <a:endParaRPr lang="en-US" dirty="0"/>
          </a:p>
          <a:p>
            <a:pPr marL="126997" indent="-126997">
              <a:lnSpc>
                <a:spcPts val="2800"/>
              </a:lnSpc>
              <a:spcAft>
                <a:spcPts val="1600"/>
              </a:spcAft>
              <a:buSzPct val="100000"/>
              <a:buChar char="•"/>
            </a:pPr>
            <a:r>
              <a:rPr lang="en-US" b="1" dirty="0">
                <a:solidFill>
                  <a:srgbClr val="2C3E50"/>
                </a:solidFill>
                <a:latin typeface="Arial" pitchFamily="34" charset="0"/>
                <a:ea typeface="Arial" pitchFamily="34" charset="-122"/>
                <a:cs typeface="Arial" pitchFamily="34" charset="-120"/>
              </a:rPr>
              <a:t>Applications:</a:t>
            </a:r>
            <a:r>
              <a:rPr lang="en-US" dirty="0">
                <a:solidFill>
                  <a:srgbClr val="2C3E50"/>
                </a:solidFill>
                <a:latin typeface="Arial" pitchFamily="34" charset="0"/>
                <a:ea typeface="Arial" pitchFamily="34" charset="-122"/>
                <a:cs typeface="Arial" pitchFamily="34" charset="-120"/>
              </a:rPr>
              <a:t> OLEDs, solar cells, sensors</a:t>
            </a: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Number Placeholder 3">
            <a:extLst>
              <a:ext uri="{FF2B5EF4-FFF2-40B4-BE49-F238E27FC236}">
                <a16:creationId xmlns:a16="http://schemas.microsoft.com/office/drawing/2014/main" id="{F5648E3A-3B29-DFB0-E6E4-0BDB1053C4A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fld id="{B5EA1A14-FAEB-3E44-9057-D395C886ED1C}" type="slidenum">
              <a:rPr lang="en-US" altLang="en-US" sz="1200">
                <a:latin typeface="Arial" panose="020B0604020202020204" pitchFamily="34" charset="0"/>
              </a:rPr>
              <a:pPr/>
              <a:t>40</a:t>
            </a:fld>
            <a:endParaRPr lang="en-US" altLang="en-US" sz="1200">
              <a:latin typeface="Arial" panose="020B0604020202020204" pitchFamily="34" charset="0"/>
            </a:endParaRPr>
          </a:p>
        </p:txBody>
      </p:sp>
      <p:sp>
        <p:nvSpPr>
          <p:cNvPr id="27650" name="Rectangle 4">
            <a:extLst>
              <a:ext uri="{FF2B5EF4-FFF2-40B4-BE49-F238E27FC236}">
                <a16:creationId xmlns:a16="http://schemas.microsoft.com/office/drawing/2014/main" id="{9375BBDB-0454-9CE1-CD50-13C3FBF02C38}"/>
              </a:ext>
            </a:extLst>
          </p:cNvPr>
          <p:cNvSpPr>
            <a:spLocks noChangeArrowheads="1"/>
          </p:cNvSpPr>
          <p:nvPr/>
        </p:nvSpPr>
        <p:spPr bwMode="auto">
          <a:xfrm>
            <a:off x="2405064" y="1400176"/>
            <a:ext cx="775493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r>
              <a:rPr lang="en-US" altLang="en-US">
                <a:latin typeface="Arial" panose="020B0604020202020204" pitchFamily="34" charset="0"/>
              </a:rPr>
              <a:t>• Present in all materials</a:t>
            </a:r>
          </a:p>
          <a:p>
            <a:pPr>
              <a:buFont typeface="Arial" panose="020B0604020202020204" pitchFamily="34" charset="0"/>
              <a:buChar char="•"/>
            </a:pPr>
            <a:r>
              <a:rPr lang="en-US" altLang="en-US">
                <a:latin typeface="Arial" panose="020B0604020202020204" pitchFamily="34" charset="0"/>
              </a:rPr>
              <a:t> Electrons change their orbit to oppose applied field</a:t>
            </a:r>
          </a:p>
          <a:p>
            <a:endParaRPr lang="en-US" altLang="en-US">
              <a:latin typeface="Arial" panose="020B0604020202020204" pitchFamily="34" charset="0"/>
            </a:endParaRPr>
          </a:p>
        </p:txBody>
      </p:sp>
      <p:sp>
        <p:nvSpPr>
          <p:cNvPr id="27651" name="Rectangle 8">
            <a:extLst>
              <a:ext uri="{FF2B5EF4-FFF2-40B4-BE49-F238E27FC236}">
                <a16:creationId xmlns:a16="http://schemas.microsoft.com/office/drawing/2014/main" id="{AF1D6246-9777-EBC9-FF5D-DCFFDCC542DC}"/>
              </a:ext>
            </a:extLst>
          </p:cNvPr>
          <p:cNvSpPr>
            <a:spLocks noGrp="1" noChangeArrowheads="1"/>
          </p:cNvSpPr>
          <p:nvPr>
            <p:ph type="title" idx="4294967295"/>
          </p:nvPr>
        </p:nvSpPr>
        <p:spPr/>
        <p:txBody>
          <a:bodyPr/>
          <a:lstStyle/>
          <a:p>
            <a:r>
              <a:rPr lang="en-US" altLang="en-US">
                <a:ea typeface="ＭＳ Ｐゴシック" panose="020B0600070205080204" pitchFamily="34" charset="-128"/>
              </a:rPr>
              <a:t>Diamagnetism</a:t>
            </a:r>
          </a:p>
        </p:txBody>
      </p:sp>
      <p:pic>
        <p:nvPicPr>
          <p:cNvPr id="27652" name="Picture 26">
            <a:extLst>
              <a:ext uri="{FF2B5EF4-FFF2-40B4-BE49-F238E27FC236}">
                <a16:creationId xmlns:a16="http://schemas.microsoft.com/office/drawing/2014/main" id="{8F7AE036-FD7C-EE6F-1370-102596032E9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59200" y="2749550"/>
            <a:ext cx="4546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Number Placeholder 3">
            <a:extLst>
              <a:ext uri="{FF2B5EF4-FFF2-40B4-BE49-F238E27FC236}">
                <a16:creationId xmlns:a16="http://schemas.microsoft.com/office/drawing/2014/main" id="{C8F9CF61-7D5B-35E8-93DC-1099356F8ED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fld id="{A84089C5-E4E5-B148-B980-2EEBDBB42674}" type="slidenum">
              <a:rPr lang="en-US" altLang="en-US" sz="1200">
                <a:latin typeface="Arial" panose="020B0604020202020204" pitchFamily="34" charset="0"/>
              </a:rPr>
              <a:pPr/>
              <a:t>41</a:t>
            </a:fld>
            <a:endParaRPr lang="en-US" altLang="en-US" sz="1200">
              <a:latin typeface="Arial" panose="020B0604020202020204" pitchFamily="34" charset="0"/>
            </a:endParaRPr>
          </a:p>
        </p:txBody>
      </p:sp>
      <p:sp>
        <p:nvSpPr>
          <p:cNvPr id="29698" name="Rectangle 4">
            <a:extLst>
              <a:ext uri="{FF2B5EF4-FFF2-40B4-BE49-F238E27FC236}">
                <a16:creationId xmlns:a16="http://schemas.microsoft.com/office/drawing/2014/main" id="{7CB5FCDA-C001-6BF1-A47F-8D6272842886}"/>
              </a:ext>
            </a:extLst>
          </p:cNvPr>
          <p:cNvSpPr>
            <a:spLocks noChangeArrowheads="1"/>
          </p:cNvSpPr>
          <p:nvPr/>
        </p:nvSpPr>
        <p:spPr bwMode="auto">
          <a:xfrm>
            <a:off x="3178176" y="1400176"/>
            <a:ext cx="61642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r>
              <a:rPr lang="en-US" altLang="en-US">
                <a:latin typeface="Arial" panose="020B0604020202020204" pitchFamily="34" charset="0"/>
              </a:rPr>
              <a:t>• Present in materials with unpaired electrons</a:t>
            </a:r>
          </a:p>
          <a:p>
            <a:pPr>
              <a:buFont typeface="Arial" panose="020B0604020202020204" pitchFamily="34" charset="0"/>
              <a:buChar char="•"/>
            </a:pPr>
            <a:r>
              <a:rPr lang="en-US" altLang="en-US">
                <a:latin typeface="Arial" panose="020B0604020202020204" pitchFamily="34" charset="0"/>
              </a:rPr>
              <a:t> Electron spins align with applied field</a:t>
            </a:r>
          </a:p>
          <a:p>
            <a:endParaRPr lang="en-US" altLang="en-US">
              <a:latin typeface="Arial" panose="020B0604020202020204" pitchFamily="34" charset="0"/>
            </a:endParaRPr>
          </a:p>
        </p:txBody>
      </p:sp>
      <p:sp>
        <p:nvSpPr>
          <p:cNvPr id="29699" name="Rectangle 8">
            <a:extLst>
              <a:ext uri="{FF2B5EF4-FFF2-40B4-BE49-F238E27FC236}">
                <a16:creationId xmlns:a16="http://schemas.microsoft.com/office/drawing/2014/main" id="{A64FD2E3-41FB-6E78-BEA1-EAE1D9264E7F}"/>
              </a:ext>
            </a:extLst>
          </p:cNvPr>
          <p:cNvSpPr>
            <a:spLocks noGrp="1" noChangeArrowheads="1"/>
          </p:cNvSpPr>
          <p:nvPr>
            <p:ph type="title" idx="4294967295"/>
          </p:nvPr>
        </p:nvSpPr>
        <p:spPr/>
        <p:txBody>
          <a:bodyPr/>
          <a:lstStyle/>
          <a:p>
            <a:r>
              <a:rPr lang="en-US" altLang="en-US">
                <a:ea typeface="ＭＳ Ｐゴシック" panose="020B0600070205080204" pitchFamily="34" charset="-128"/>
              </a:rPr>
              <a:t>Paramagnetism</a:t>
            </a:r>
          </a:p>
        </p:txBody>
      </p:sp>
      <p:pic>
        <p:nvPicPr>
          <p:cNvPr id="29700" name="Picture 5">
            <a:extLst>
              <a:ext uri="{FF2B5EF4-FFF2-40B4-BE49-F238E27FC236}">
                <a16:creationId xmlns:a16="http://schemas.microsoft.com/office/drawing/2014/main" id="{83B68301-A4C1-D214-4FE6-A6E07A8081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1825" y="2457450"/>
            <a:ext cx="613410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Number Placeholder 3">
            <a:extLst>
              <a:ext uri="{FF2B5EF4-FFF2-40B4-BE49-F238E27FC236}">
                <a16:creationId xmlns:a16="http://schemas.microsoft.com/office/drawing/2014/main" id="{5C372FB4-3BBA-36AF-6AB6-A4AADBDE0DB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fld id="{4AF7E76B-991F-714E-9D8D-2E33282A5537}" type="slidenum">
              <a:rPr lang="en-US" altLang="en-US" sz="1200">
                <a:latin typeface="Arial" panose="020B0604020202020204" pitchFamily="34" charset="0"/>
              </a:rPr>
              <a:pPr/>
              <a:t>42</a:t>
            </a:fld>
            <a:endParaRPr lang="en-US" altLang="en-US" sz="1200">
              <a:latin typeface="Arial" panose="020B0604020202020204" pitchFamily="34" charset="0"/>
            </a:endParaRPr>
          </a:p>
        </p:txBody>
      </p:sp>
      <p:sp>
        <p:nvSpPr>
          <p:cNvPr id="33794" name="Rectangle 4">
            <a:extLst>
              <a:ext uri="{FF2B5EF4-FFF2-40B4-BE49-F238E27FC236}">
                <a16:creationId xmlns:a16="http://schemas.microsoft.com/office/drawing/2014/main" id="{4A08B510-9D4A-4CD1-9704-216A6D953718}"/>
              </a:ext>
            </a:extLst>
          </p:cNvPr>
          <p:cNvSpPr>
            <a:spLocks noChangeArrowheads="1"/>
          </p:cNvSpPr>
          <p:nvPr/>
        </p:nvSpPr>
        <p:spPr bwMode="auto">
          <a:xfrm>
            <a:off x="3178176" y="1400175"/>
            <a:ext cx="60801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r>
              <a:rPr lang="en-US" altLang="en-US">
                <a:latin typeface="Arial" panose="020B0604020202020204" pitchFamily="34" charset="0"/>
              </a:rPr>
              <a:t>• Spins couple and align with no applied field</a:t>
            </a:r>
          </a:p>
          <a:p>
            <a:endParaRPr lang="en-US" altLang="en-US">
              <a:latin typeface="Arial" panose="020B0604020202020204" pitchFamily="34" charset="0"/>
            </a:endParaRPr>
          </a:p>
        </p:txBody>
      </p:sp>
      <p:sp>
        <p:nvSpPr>
          <p:cNvPr id="33795" name="Rectangle 8">
            <a:extLst>
              <a:ext uri="{FF2B5EF4-FFF2-40B4-BE49-F238E27FC236}">
                <a16:creationId xmlns:a16="http://schemas.microsoft.com/office/drawing/2014/main" id="{FA939D03-E495-B960-4E08-EF7140E91552}"/>
              </a:ext>
            </a:extLst>
          </p:cNvPr>
          <p:cNvSpPr>
            <a:spLocks noGrp="1" noChangeArrowheads="1"/>
          </p:cNvSpPr>
          <p:nvPr>
            <p:ph type="title" idx="4294967295"/>
          </p:nvPr>
        </p:nvSpPr>
        <p:spPr/>
        <p:txBody>
          <a:bodyPr/>
          <a:lstStyle/>
          <a:p>
            <a:r>
              <a:rPr lang="en-US" altLang="en-US">
                <a:ea typeface="ＭＳ Ｐゴシック" panose="020B0600070205080204" pitchFamily="34" charset="-128"/>
              </a:rPr>
              <a:t>Ferromagnetism</a:t>
            </a:r>
          </a:p>
        </p:txBody>
      </p:sp>
      <p:pic>
        <p:nvPicPr>
          <p:cNvPr id="33796" name="Picture 6">
            <a:extLst>
              <a:ext uri="{FF2B5EF4-FFF2-40B4-BE49-F238E27FC236}">
                <a16:creationId xmlns:a16="http://schemas.microsoft.com/office/drawing/2014/main" id="{EA4CC101-C4BE-AFF6-B534-60E4847BBC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45075" y="1755776"/>
            <a:ext cx="2101850"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5">
            <a:extLst>
              <a:ext uri="{FF2B5EF4-FFF2-40B4-BE49-F238E27FC236}">
                <a16:creationId xmlns:a16="http://schemas.microsoft.com/office/drawing/2014/main" id="{57786F7E-E500-9C25-0BF7-F91CE8F4DF8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73238" y="5676900"/>
            <a:ext cx="86233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6">
            <a:extLst>
              <a:ext uri="{FF2B5EF4-FFF2-40B4-BE49-F238E27FC236}">
                <a16:creationId xmlns:a16="http://schemas.microsoft.com/office/drawing/2014/main" id="{BE08A2A9-9534-99A1-3850-B3F7CBD6480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4233863"/>
            <a:ext cx="86868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Number Placeholder 3">
            <a:extLst>
              <a:ext uri="{FF2B5EF4-FFF2-40B4-BE49-F238E27FC236}">
                <a16:creationId xmlns:a16="http://schemas.microsoft.com/office/drawing/2014/main" id="{5996211E-80E7-0902-B01F-98EBCA943C4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fld id="{4411B936-41E9-4940-AD19-ABAB5576D991}" type="slidenum">
              <a:rPr lang="en-US" altLang="en-US" sz="1200">
                <a:latin typeface="Arial" panose="020B0604020202020204" pitchFamily="34" charset="0"/>
              </a:rPr>
              <a:pPr/>
              <a:t>43</a:t>
            </a:fld>
            <a:endParaRPr lang="en-US" altLang="en-US" sz="1200">
              <a:latin typeface="Arial" panose="020B0604020202020204" pitchFamily="34" charset="0"/>
            </a:endParaRPr>
          </a:p>
        </p:txBody>
      </p:sp>
      <p:sp>
        <p:nvSpPr>
          <p:cNvPr id="36866" name="Rectangle 4">
            <a:extLst>
              <a:ext uri="{FF2B5EF4-FFF2-40B4-BE49-F238E27FC236}">
                <a16:creationId xmlns:a16="http://schemas.microsoft.com/office/drawing/2014/main" id="{0CAD81A0-A0B2-1ED9-6E75-7633D6AAA6F3}"/>
              </a:ext>
            </a:extLst>
          </p:cNvPr>
          <p:cNvSpPr>
            <a:spLocks noChangeArrowheads="1"/>
          </p:cNvSpPr>
          <p:nvPr/>
        </p:nvSpPr>
        <p:spPr bwMode="auto">
          <a:xfrm>
            <a:off x="3860801" y="1146175"/>
            <a:ext cx="443706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r>
              <a:rPr lang="en-US" altLang="en-US">
                <a:latin typeface="Arial" panose="020B0604020202020204" pitchFamily="34" charset="0"/>
              </a:rPr>
              <a:t>• Spins couple, align, and cancel</a:t>
            </a:r>
          </a:p>
          <a:p>
            <a:endParaRPr lang="en-US" altLang="en-US">
              <a:latin typeface="Arial" panose="020B0604020202020204" pitchFamily="34" charset="0"/>
            </a:endParaRPr>
          </a:p>
        </p:txBody>
      </p:sp>
      <p:sp>
        <p:nvSpPr>
          <p:cNvPr id="36867" name="Rectangle 8">
            <a:extLst>
              <a:ext uri="{FF2B5EF4-FFF2-40B4-BE49-F238E27FC236}">
                <a16:creationId xmlns:a16="http://schemas.microsoft.com/office/drawing/2014/main" id="{150DBEE9-682B-EA0D-B441-F354A529E806}"/>
              </a:ext>
            </a:extLst>
          </p:cNvPr>
          <p:cNvSpPr>
            <a:spLocks noGrp="1" noChangeArrowheads="1"/>
          </p:cNvSpPr>
          <p:nvPr>
            <p:ph type="title" idx="4294967295"/>
          </p:nvPr>
        </p:nvSpPr>
        <p:spPr/>
        <p:txBody>
          <a:bodyPr/>
          <a:lstStyle/>
          <a:p>
            <a:r>
              <a:rPr lang="en-US" altLang="en-US">
                <a:ea typeface="ＭＳ Ｐゴシック" panose="020B0600070205080204" pitchFamily="34" charset="-128"/>
              </a:rPr>
              <a:t>Antiferromagnetism</a:t>
            </a:r>
          </a:p>
        </p:txBody>
      </p:sp>
      <p:pic>
        <p:nvPicPr>
          <p:cNvPr id="36868" name="Picture 7">
            <a:extLst>
              <a:ext uri="{FF2B5EF4-FFF2-40B4-BE49-F238E27FC236}">
                <a16:creationId xmlns:a16="http://schemas.microsoft.com/office/drawing/2014/main" id="{7CFB075C-2C65-7A38-B09A-8A59DE9A2C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05150" y="2038350"/>
            <a:ext cx="32385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Box 9">
            <a:extLst>
              <a:ext uri="{FF2B5EF4-FFF2-40B4-BE49-F238E27FC236}">
                <a16:creationId xmlns:a16="http://schemas.microsoft.com/office/drawing/2014/main" id="{A64EB4C6-D8DF-8D62-69B5-10D27014F2F9}"/>
              </a:ext>
            </a:extLst>
          </p:cNvPr>
          <p:cNvSpPr txBox="1">
            <a:spLocks noChangeArrowheads="1"/>
          </p:cNvSpPr>
          <p:nvPr/>
        </p:nvSpPr>
        <p:spPr bwMode="auto">
          <a:xfrm>
            <a:off x="7223126" y="3349626"/>
            <a:ext cx="885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r>
              <a:rPr lang="en-US" altLang="en-US" b="1"/>
              <a:t>MnO</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Number Placeholder 1">
            <a:extLst>
              <a:ext uri="{FF2B5EF4-FFF2-40B4-BE49-F238E27FC236}">
                <a16:creationId xmlns:a16="http://schemas.microsoft.com/office/drawing/2014/main" id="{382A015D-55D7-F4B9-5535-FAF7AE091AF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panose="020B0600070205080204" pitchFamily="34" charset="-128"/>
              </a:defRPr>
            </a:lvl1pPr>
            <a:lvl2pPr marL="742950" indent="-285750">
              <a:defRPr sz="2400">
                <a:solidFill>
                  <a:schemeClr val="tx1"/>
                </a:solidFill>
                <a:latin typeface="Times" charset="0"/>
                <a:ea typeface="ＭＳ Ｐゴシック" panose="020B0600070205080204" pitchFamily="34" charset="-128"/>
              </a:defRPr>
            </a:lvl2pPr>
            <a:lvl3pPr marL="1143000" indent="-228600">
              <a:defRPr sz="2400">
                <a:solidFill>
                  <a:schemeClr val="tx1"/>
                </a:solidFill>
                <a:latin typeface="Times" charset="0"/>
                <a:ea typeface="ＭＳ Ｐゴシック" panose="020B0600070205080204" pitchFamily="34" charset="-128"/>
              </a:defRPr>
            </a:lvl3pPr>
            <a:lvl4pPr marL="1600200" indent="-228600">
              <a:defRPr sz="2400">
                <a:solidFill>
                  <a:schemeClr val="tx1"/>
                </a:solidFill>
                <a:latin typeface="Times" charset="0"/>
                <a:ea typeface="ＭＳ Ｐゴシック" panose="020B0600070205080204" pitchFamily="34" charset="-128"/>
              </a:defRPr>
            </a:lvl4pPr>
            <a:lvl5pPr marL="2057400" indent="-228600">
              <a:defRPr sz="2400">
                <a:solidFill>
                  <a:schemeClr val="tx1"/>
                </a:solidFill>
                <a:latin typeface="Times"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fld id="{0E0C4404-6B58-4A4F-83C9-0D2F509FE62A}" type="slidenum">
              <a:rPr lang="en-US" altLang="en-US" sz="1200">
                <a:latin typeface="Arial" panose="020B0604020202020204" pitchFamily="34" charset="0"/>
              </a:rPr>
              <a:pPr/>
              <a:t>44</a:t>
            </a:fld>
            <a:endParaRPr lang="en-US" altLang="en-US" sz="1200">
              <a:latin typeface="Arial" panose="020B0604020202020204" pitchFamily="34" charset="0"/>
            </a:endParaRPr>
          </a:p>
        </p:txBody>
      </p:sp>
      <p:pic>
        <p:nvPicPr>
          <p:cNvPr id="70658" name="Picture 2">
            <a:extLst>
              <a:ext uri="{FF2B5EF4-FFF2-40B4-BE49-F238E27FC236}">
                <a16:creationId xmlns:a16="http://schemas.microsoft.com/office/drawing/2014/main" id="{D6445EA6-BA65-AFF0-AFBE-BE4F1F1212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7800"/>
            <a:ext cx="9144000" cy="647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F03D9-09F5-3C06-02DD-767B538026F2}"/>
              </a:ext>
            </a:extLst>
          </p:cNvPr>
          <p:cNvSpPr>
            <a:spLocks noGrp="1"/>
          </p:cNvSpPr>
          <p:nvPr>
            <p:ph type="sldNum" sz="quarter" idx="12"/>
          </p:nvPr>
        </p:nvSpPr>
        <p:spPr/>
        <p:txBody>
          <a:bodyPr/>
          <a:lstStyle/>
          <a:p>
            <a:fld id="{60B2D0E8-46B8-F447-A10E-D7CE7CAF2B81}" type="slidenum">
              <a:rPr lang="en-US" altLang="en-US" smtClean="0"/>
              <a:pPr/>
              <a:t>45</a:t>
            </a:fld>
            <a:endParaRPr lang="en-US" altLang="en-US"/>
          </a:p>
        </p:txBody>
      </p:sp>
      <p:sp>
        <p:nvSpPr>
          <p:cNvPr id="3" name="TextBox 2">
            <a:extLst>
              <a:ext uri="{FF2B5EF4-FFF2-40B4-BE49-F238E27FC236}">
                <a16:creationId xmlns:a16="http://schemas.microsoft.com/office/drawing/2014/main" id="{5C6D3B46-7CBB-37E2-75CD-FC4479EF979E}"/>
              </a:ext>
            </a:extLst>
          </p:cNvPr>
          <p:cNvSpPr txBox="1"/>
          <p:nvPr/>
        </p:nvSpPr>
        <p:spPr>
          <a:xfrm>
            <a:off x="1851102" y="535258"/>
            <a:ext cx="7729860" cy="523220"/>
          </a:xfrm>
          <a:prstGeom prst="rect">
            <a:avLst/>
          </a:prstGeom>
          <a:noFill/>
        </p:spPr>
        <p:txBody>
          <a:bodyPr wrap="square" rtlCol="0">
            <a:spAutoFit/>
          </a:bodyPr>
          <a:lstStyle/>
          <a:p>
            <a:pPr algn="ctr"/>
            <a:r>
              <a:rPr lang="en-US" sz="2800" dirty="0"/>
              <a:t>Are Superconductors Special? </a:t>
            </a:r>
          </a:p>
        </p:txBody>
      </p:sp>
      <p:sp>
        <p:nvSpPr>
          <p:cNvPr id="4" name="TextBox 3">
            <a:extLst>
              <a:ext uri="{FF2B5EF4-FFF2-40B4-BE49-F238E27FC236}">
                <a16:creationId xmlns:a16="http://schemas.microsoft.com/office/drawing/2014/main" id="{AAB1E126-4276-E3C7-8B8D-C863929CFB8E}"/>
              </a:ext>
            </a:extLst>
          </p:cNvPr>
          <p:cNvSpPr txBox="1"/>
          <p:nvPr/>
        </p:nvSpPr>
        <p:spPr>
          <a:xfrm>
            <a:off x="788019" y="1449658"/>
            <a:ext cx="10615961" cy="461665"/>
          </a:xfrm>
          <a:prstGeom prst="rect">
            <a:avLst/>
          </a:prstGeom>
          <a:noFill/>
        </p:spPr>
        <p:txBody>
          <a:bodyPr wrap="square" rtlCol="0">
            <a:spAutoFit/>
          </a:bodyPr>
          <a:lstStyle/>
          <a:p>
            <a:r>
              <a:rPr lang="en-US" sz="2400" dirty="0"/>
              <a:t>(1) Resistivity of Ag is 10</a:t>
            </a:r>
            <a:r>
              <a:rPr lang="en-US" sz="2400" baseline="30000" dirty="0"/>
              <a:t>-11 </a:t>
            </a:r>
            <a:r>
              <a:rPr lang="en-US" sz="2400" dirty="0">
                <a:solidFill>
                  <a:srgbClr val="545454"/>
                </a:solidFill>
                <a:effectLst/>
                <a:latin typeface="Times"/>
              </a:rPr>
              <a:t>ohm m </a:t>
            </a:r>
            <a:r>
              <a:rPr lang="en-US" sz="2400" dirty="0">
                <a:solidFill>
                  <a:srgbClr val="666666"/>
                </a:solidFill>
                <a:effectLst/>
                <a:latin typeface="Times"/>
              </a:rPr>
              <a:t>a</a:t>
            </a:r>
            <a:r>
              <a:rPr lang="en-US" sz="2400" dirty="0">
                <a:solidFill>
                  <a:srgbClr val="3F3F3F"/>
                </a:solidFill>
                <a:effectLst/>
                <a:latin typeface="Times"/>
              </a:rPr>
              <a:t>t I </a:t>
            </a:r>
            <a:r>
              <a:rPr lang="en-US" sz="2400" b="1" dirty="0">
                <a:solidFill>
                  <a:srgbClr val="3F3F3F"/>
                </a:solidFill>
                <a:effectLst/>
                <a:latin typeface="Helvetica" pitchFamily="2" charset="0"/>
              </a:rPr>
              <a:t>K </a:t>
            </a:r>
            <a:r>
              <a:rPr lang="en-US" sz="2400" dirty="0"/>
              <a:t>, for superconductors is 10</a:t>
            </a:r>
            <a:r>
              <a:rPr lang="en-US" sz="2400" baseline="30000" dirty="0"/>
              <a:t>-25</a:t>
            </a:r>
            <a:r>
              <a:rPr lang="en-US" sz="2400" dirty="0"/>
              <a:t> </a:t>
            </a:r>
          </a:p>
        </p:txBody>
      </p:sp>
    </p:spTree>
    <p:extLst>
      <p:ext uri="{BB962C8B-B14F-4D97-AF65-F5344CB8AC3E}">
        <p14:creationId xmlns:p14="http://schemas.microsoft.com/office/powerpoint/2010/main" val="7751951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F03D9-09F5-3C06-02DD-767B538026F2}"/>
              </a:ext>
            </a:extLst>
          </p:cNvPr>
          <p:cNvSpPr>
            <a:spLocks noGrp="1"/>
          </p:cNvSpPr>
          <p:nvPr>
            <p:ph type="sldNum" sz="quarter" idx="12"/>
          </p:nvPr>
        </p:nvSpPr>
        <p:spPr/>
        <p:txBody>
          <a:bodyPr/>
          <a:lstStyle/>
          <a:p>
            <a:fld id="{60B2D0E8-46B8-F447-A10E-D7CE7CAF2B81}" type="slidenum">
              <a:rPr lang="en-US" altLang="en-US" smtClean="0"/>
              <a:pPr/>
              <a:t>46</a:t>
            </a:fld>
            <a:endParaRPr lang="en-US" altLang="en-US"/>
          </a:p>
        </p:txBody>
      </p:sp>
      <p:sp>
        <p:nvSpPr>
          <p:cNvPr id="3" name="TextBox 2">
            <a:extLst>
              <a:ext uri="{FF2B5EF4-FFF2-40B4-BE49-F238E27FC236}">
                <a16:creationId xmlns:a16="http://schemas.microsoft.com/office/drawing/2014/main" id="{5C6D3B46-7CBB-37E2-75CD-FC4479EF979E}"/>
              </a:ext>
            </a:extLst>
          </p:cNvPr>
          <p:cNvSpPr txBox="1"/>
          <p:nvPr/>
        </p:nvSpPr>
        <p:spPr>
          <a:xfrm>
            <a:off x="389466" y="0"/>
            <a:ext cx="7729860" cy="523220"/>
          </a:xfrm>
          <a:prstGeom prst="rect">
            <a:avLst/>
          </a:prstGeom>
          <a:noFill/>
        </p:spPr>
        <p:txBody>
          <a:bodyPr wrap="square" rtlCol="0">
            <a:spAutoFit/>
          </a:bodyPr>
          <a:lstStyle/>
          <a:p>
            <a:pPr algn="ctr"/>
            <a:r>
              <a:rPr lang="en-US" sz="2800" dirty="0"/>
              <a:t>Are Superconductors Special? </a:t>
            </a:r>
          </a:p>
        </p:txBody>
      </p:sp>
      <p:sp>
        <p:nvSpPr>
          <p:cNvPr id="4" name="TextBox 3">
            <a:extLst>
              <a:ext uri="{FF2B5EF4-FFF2-40B4-BE49-F238E27FC236}">
                <a16:creationId xmlns:a16="http://schemas.microsoft.com/office/drawing/2014/main" id="{AAB1E126-4276-E3C7-8B8D-C863929CFB8E}"/>
              </a:ext>
            </a:extLst>
          </p:cNvPr>
          <p:cNvSpPr txBox="1"/>
          <p:nvPr/>
        </p:nvSpPr>
        <p:spPr>
          <a:xfrm>
            <a:off x="713068" y="632172"/>
            <a:ext cx="6600333" cy="1200329"/>
          </a:xfrm>
          <a:prstGeom prst="rect">
            <a:avLst/>
          </a:prstGeom>
          <a:noFill/>
        </p:spPr>
        <p:txBody>
          <a:bodyPr wrap="square" rtlCol="0">
            <a:spAutoFit/>
          </a:bodyPr>
          <a:lstStyle/>
          <a:p>
            <a:r>
              <a:rPr lang="en-US" sz="2400" dirty="0"/>
              <a:t>(2) Different Magnetic Properties: Ag is a very weak </a:t>
            </a:r>
            <a:r>
              <a:rPr lang="en-US" sz="2400" dirty="0" err="1"/>
              <a:t>diagmagnet</a:t>
            </a:r>
            <a:r>
              <a:rPr lang="en-US" sz="2400" dirty="0"/>
              <a:t>, superconductors are perfect diamagnet up to a critical field </a:t>
            </a:r>
            <a:r>
              <a:rPr lang="en-US" sz="2400" dirty="0" err="1"/>
              <a:t>H</a:t>
            </a:r>
            <a:r>
              <a:rPr lang="en-US" sz="2400" baseline="-25000" dirty="0" err="1"/>
              <a:t>c</a:t>
            </a:r>
            <a:r>
              <a:rPr lang="en-US" sz="2400" dirty="0"/>
              <a:t> </a:t>
            </a:r>
          </a:p>
        </p:txBody>
      </p:sp>
      <p:pic>
        <p:nvPicPr>
          <p:cNvPr id="6" name="Picture 5">
            <a:extLst>
              <a:ext uri="{FF2B5EF4-FFF2-40B4-BE49-F238E27FC236}">
                <a16:creationId xmlns:a16="http://schemas.microsoft.com/office/drawing/2014/main" id="{A436C188-0682-280F-1A68-20937CF55D96}"/>
              </a:ext>
            </a:extLst>
          </p:cNvPr>
          <p:cNvPicPr>
            <a:picLocks noChangeAspect="1"/>
          </p:cNvPicPr>
          <p:nvPr/>
        </p:nvPicPr>
        <p:blipFill>
          <a:blip r:embed="rId5"/>
          <a:stretch>
            <a:fillRect/>
          </a:stretch>
        </p:blipFill>
        <p:spPr>
          <a:xfrm>
            <a:off x="828752" y="1803717"/>
            <a:ext cx="4986832" cy="4955858"/>
          </a:xfrm>
          <a:prstGeom prst="rect">
            <a:avLst/>
          </a:prstGeom>
        </p:spPr>
      </p:pic>
      <p:pic>
        <p:nvPicPr>
          <p:cNvPr id="7" name="Watch this superconductor hover around in mid-air!.mp4">
            <a:hlinkClick r:id="" action="ppaction://media"/>
            <a:extLst>
              <a:ext uri="{FF2B5EF4-FFF2-40B4-BE49-F238E27FC236}">
                <a16:creationId xmlns:a16="http://schemas.microsoft.com/office/drawing/2014/main" id="{A25C9DB6-2FE2-80DC-AACB-D944F8BFCA3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235010" y="0"/>
            <a:ext cx="3849700" cy="6843911"/>
          </a:xfrm>
          <a:prstGeom prst="rect">
            <a:avLst/>
          </a:prstGeom>
        </p:spPr>
      </p:pic>
    </p:spTree>
    <p:extLst>
      <p:ext uri="{BB962C8B-B14F-4D97-AF65-F5344CB8AC3E}">
        <p14:creationId xmlns:p14="http://schemas.microsoft.com/office/powerpoint/2010/main" val="419477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43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94A6AE-58B6-47A7-5264-2EE15B2C4AEC}"/>
              </a:ext>
            </a:extLst>
          </p:cNvPr>
          <p:cNvPicPr>
            <a:picLocks noChangeAspect="1"/>
          </p:cNvPicPr>
          <p:nvPr/>
        </p:nvPicPr>
        <p:blipFill>
          <a:blip r:embed="rId3"/>
          <a:stretch>
            <a:fillRect/>
          </a:stretch>
        </p:blipFill>
        <p:spPr>
          <a:xfrm>
            <a:off x="-10893" y="857755"/>
            <a:ext cx="12125447" cy="5142489"/>
          </a:xfrm>
          <a:prstGeom prst="rect">
            <a:avLst/>
          </a:prstGeom>
        </p:spPr>
      </p:pic>
      <p:sp>
        <p:nvSpPr>
          <p:cNvPr id="3" name="TextBox 2">
            <a:extLst>
              <a:ext uri="{FF2B5EF4-FFF2-40B4-BE49-F238E27FC236}">
                <a16:creationId xmlns:a16="http://schemas.microsoft.com/office/drawing/2014/main" id="{1129C55E-ADDC-5580-07F2-F79A45F1E2AB}"/>
              </a:ext>
            </a:extLst>
          </p:cNvPr>
          <p:cNvSpPr txBox="1"/>
          <p:nvPr/>
        </p:nvSpPr>
        <p:spPr>
          <a:xfrm>
            <a:off x="484093" y="182886"/>
            <a:ext cx="11135477" cy="461665"/>
          </a:xfrm>
          <a:prstGeom prst="rect">
            <a:avLst/>
          </a:prstGeom>
          <a:noFill/>
        </p:spPr>
        <p:txBody>
          <a:bodyPr wrap="square">
            <a:spAutoFit/>
          </a:bodyPr>
          <a:lstStyle/>
          <a:p>
            <a:r>
              <a:rPr lang="en-US" sz="2400" dirty="0"/>
              <a:t>(3) Thermodynamic Analysis reviews Tc is associated with a 2</a:t>
            </a:r>
            <a:r>
              <a:rPr lang="en-US" sz="2400" baseline="30000" dirty="0"/>
              <a:t>nd</a:t>
            </a:r>
            <a:r>
              <a:rPr lang="en-US" sz="2400" dirty="0"/>
              <a:t> order transition </a:t>
            </a:r>
          </a:p>
        </p:txBody>
      </p:sp>
      <p:pic>
        <p:nvPicPr>
          <p:cNvPr id="2" name="Picture 1">
            <a:extLst>
              <a:ext uri="{FF2B5EF4-FFF2-40B4-BE49-F238E27FC236}">
                <a16:creationId xmlns:a16="http://schemas.microsoft.com/office/drawing/2014/main" id="{D2A342B7-3067-3716-5CF8-607C7B9D85C8}"/>
              </a:ext>
            </a:extLst>
          </p:cNvPr>
          <p:cNvPicPr>
            <a:picLocks noChangeAspect="1"/>
          </p:cNvPicPr>
          <p:nvPr/>
        </p:nvPicPr>
        <p:blipFill>
          <a:blip r:embed="rId4"/>
          <a:stretch>
            <a:fillRect/>
          </a:stretch>
        </p:blipFill>
        <p:spPr>
          <a:xfrm>
            <a:off x="5028254" y="1215957"/>
            <a:ext cx="1435100" cy="457200"/>
          </a:xfrm>
          <a:prstGeom prst="rect">
            <a:avLst/>
          </a:prstGeom>
        </p:spPr>
      </p:pic>
    </p:spTree>
    <p:extLst>
      <p:ext uri="{BB962C8B-B14F-4D97-AF65-F5344CB8AC3E}">
        <p14:creationId xmlns:p14="http://schemas.microsoft.com/office/powerpoint/2010/main" val="16048586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Akimitsu Laboratory Homepage">
            <a:extLst>
              <a:ext uri="{FF2B5EF4-FFF2-40B4-BE49-F238E27FC236}">
                <a16:creationId xmlns:a16="http://schemas.microsoft.com/office/drawing/2014/main" id="{F33A8813-20C2-59B6-45E0-7C91756E74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0204" y="288207"/>
            <a:ext cx="6311591" cy="6569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1904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8B2B4A-D3E0-5EB3-A435-3C87A7C5BC9B}"/>
              </a:ext>
            </a:extLst>
          </p:cNvPr>
          <p:cNvPicPr>
            <a:picLocks noChangeAspect="1"/>
          </p:cNvPicPr>
          <p:nvPr/>
        </p:nvPicPr>
        <p:blipFill>
          <a:blip r:embed="rId3"/>
          <a:stretch>
            <a:fillRect/>
          </a:stretch>
        </p:blipFill>
        <p:spPr>
          <a:xfrm>
            <a:off x="0" y="904302"/>
            <a:ext cx="12143592" cy="5218201"/>
          </a:xfrm>
          <a:prstGeom prst="rect">
            <a:avLst/>
          </a:prstGeom>
        </p:spPr>
      </p:pic>
    </p:spTree>
    <p:extLst>
      <p:ext uri="{BB962C8B-B14F-4D97-AF65-F5344CB8AC3E}">
        <p14:creationId xmlns:p14="http://schemas.microsoft.com/office/powerpoint/2010/main" val="3873999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FDE3A9-672D-6AF4-A486-7F44B712439B}"/>
              </a:ext>
            </a:extLst>
          </p:cNvPr>
          <p:cNvPicPr>
            <a:picLocks noChangeAspect="1"/>
          </p:cNvPicPr>
          <p:nvPr/>
        </p:nvPicPr>
        <p:blipFill>
          <a:blip r:embed="rId2"/>
          <a:stretch>
            <a:fillRect/>
          </a:stretch>
        </p:blipFill>
        <p:spPr>
          <a:xfrm>
            <a:off x="0" y="165214"/>
            <a:ext cx="11965577" cy="5556317"/>
          </a:xfrm>
          <a:prstGeom prst="rect">
            <a:avLst/>
          </a:prstGeom>
        </p:spPr>
      </p:pic>
    </p:spTree>
    <p:extLst>
      <p:ext uri="{BB962C8B-B14F-4D97-AF65-F5344CB8AC3E}">
        <p14:creationId xmlns:p14="http://schemas.microsoft.com/office/powerpoint/2010/main" val="10855910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E2FB2B-B8EB-8DD9-FECF-723750004890}"/>
              </a:ext>
            </a:extLst>
          </p:cNvPr>
          <p:cNvPicPr>
            <a:picLocks noChangeAspect="1"/>
          </p:cNvPicPr>
          <p:nvPr/>
        </p:nvPicPr>
        <p:blipFill>
          <a:blip r:embed="rId2"/>
          <a:stretch>
            <a:fillRect/>
          </a:stretch>
        </p:blipFill>
        <p:spPr>
          <a:xfrm>
            <a:off x="3534633" y="420756"/>
            <a:ext cx="5122734" cy="6016488"/>
          </a:xfrm>
          <a:prstGeom prst="rect">
            <a:avLst/>
          </a:prstGeom>
        </p:spPr>
      </p:pic>
    </p:spTree>
    <p:extLst>
      <p:ext uri="{BB962C8B-B14F-4D97-AF65-F5344CB8AC3E}">
        <p14:creationId xmlns:p14="http://schemas.microsoft.com/office/powerpoint/2010/main" val="27620786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484C73-F97B-43B4-98DD-D7F4930D6507}"/>
              </a:ext>
            </a:extLst>
          </p:cNvPr>
          <p:cNvPicPr>
            <a:picLocks noChangeAspect="1"/>
          </p:cNvPicPr>
          <p:nvPr/>
        </p:nvPicPr>
        <p:blipFill>
          <a:blip r:embed="rId3"/>
          <a:stretch>
            <a:fillRect/>
          </a:stretch>
        </p:blipFill>
        <p:spPr>
          <a:xfrm>
            <a:off x="0" y="731836"/>
            <a:ext cx="12113398" cy="4732261"/>
          </a:xfrm>
          <a:prstGeom prst="rect">
            <a:avLst/>
          </a:prstGeom>
        </p:spPr>
      </p:pic>
      <p:sp>
        <p:nvSpPr>
          <p:cNvPr id="3" name="Rectangle 2">
            <a:extLst>
              <a:ext uri="{FF2B5EF4-FFF2-40B4-BE49-F238E27FC236}">
                <a16:creationId xmlns:a16="http://schemas.microsoft.com/office/drawing/2014/main" id="{7F7FA880-40CA-8701-5BA6-42BE0890704B}"/>
              </a:ext>
            </a:extLst>
          </p:cNvPr>
          <p:cNvSpPr/>
          <p:nvPr/>
        </p:nvSpPr>
        <p:spPr>
          <a:xfrm>
            <a:off x="5229225" y="731836"/>
            <a:ext cx="4457700" cy="35544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37694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06B6DEA-4FC4-CEA9-F729-A958113193F3}"/>
              </a:ext>
            </a:extLst>
          </p:cNvPr>
          <p:cNvSpPr txBox="1"/>
          <p:nvPr/>
        </p:nvSpPr>
        <p:spPr>
          <a:xfrm>
            <a:off x="312233" y="1108183"/>
            <a:ext cx="11218127" cy="5355312"/>
          </a:xfrm>
          <a:prstGeom prst="rect">
            <a:avLst/>
          </a:prstGeom>
          <a:noFill/>
        </p:spPr>
        <p:txBody>
          <a:bodyPr wrap="square">
            <a:spAutoFit/>
          </a:bodyPr>
          <a:lstStyle/>
          <a:p>
            <a:r>
              <a:rPr lang="en-US" dirty="0"/>
              <a:t>Since electrons move much faster than the heavier metal ions, there is a time delay between the motion of the first electron (which distorts the lattice) and the subsequent attraction of the second electron. To estimate the distance </a:t>
            </a:r>
            <a:r>
              <a:rPr lang="en-US" b="1" dirty="0"/>
              <a:t>d</a:t>
            </a:r>
            <a:r>
              <a:rPr lang="en-US" dirty="0"/>
              <a:t> the first electron has traveled by the time the second is attracted, we use:</a:t>
            </a:r>
          </a:p>
          <a:p>
            <a:pPr>
              <a:buFont typeface="Arial" panose="020B0604020202020204" pitchFamily="34" charset="0"/>
              <a:buChar char="•"/>
            </a:pPr>
            <a:r>
              <a:rPr lang="en-US" b="1" dirty="0"/>
              <a:t>vₙ</a:t>
            </a:r>
            <a:r>
              <a:rPr lang="en-US" dirty="0"/>
              <a:t>: velocity of an electron at the Fermi level</a:t>
            </a:r>
          </a:p>
          <a:p>
            <a:pPr>
              <a:buFont typeface="Arial" panose="020B0604020202020204" pitchFamily="34" charset="0"/>
              <a:buChar char="•"/>
            </a:pPr>
            <a:r>
              <a:rPr lang="el-GR" b="1" dirty="0"/>
              <a:t>ω_</a:t>
            </a:r>
            <a:r>
              <a:rPr lang="en-US" b="1" dirty="0"/>
              <a:t>D</a:t>
            </a:r>
            <a:r>
              <a:rPr lang="en-US" dirty="0"/>
              <a:t>: Debye angular frequency, which sets how fast the lattice can respond</a:t>
            </a:r>
          </a:p>
          <a:p>
            <a:endParaRPr lang="en-US" dirty="0"/>
          </a:p>
          <a:p>
            <a:r>
              <a:rPr lang="en-US" dirty="0"/>
              <a:t>The estimated distance is</a:t>
            </a:r>
          </a:p>
          <a:p>
            <a:endParaRPr lang="en-US" dirty="0"/>
          </a:p>
          <a:p>
            <a:r>
              <a:rPr lang="en-US" b="1" dirty="0"/>
              <a:t>d = </a:t>
            </a:r>
            <a:r>
              <a:rPr lang="en-US" b="1" dirty="0" err="1"/>
              <a:t>v_F</a:t>
            </a:r>
            <a:r>
              <a:rPr lang="en-US" b="1" dirty="0"/>
              <a:t> (2</a:t>
            </a:r>
            <a:r>
              <a:rPr lang="el-GR" b="1" dirty="0"/>
              <a:t>π / ω_</a:t>
            </a:r>
            <a:r>
              <a:rPr lang="en-US" b="1" dirty="0"/>
              <a:t>D)</a:t>
            </a:r>
            <a:endParaRPr lang="en-US" dirty="0"/>
          </a:p>
          <a:p>
            <a:endParaRPr lang="en-US" dirty="0"/>
          </a:p>
          <a:p>
            <a:r>
              <a:rPr lang="en-US" dirty="0"/>
              <a:t>For aluminum:</a:t>
            </a:r>
          </a:p>
          <a:p>
            <a:pPr>
              <a:buFont typeface="Arial" panose="020B0604020202020204" pitchFamily="34" charset="0"/>
              <a:buChar char="•"/>
            </a:pPr>
            <a:r>
              <a:rPr lang="en-US" dirty="0" err="1"/>
              <a:t>v_F</a:t>
            </a:r>
            <a:r>
              <a:rPr lang="en-US" dirty="0"/>
              <a:t> ≈ 2×10⁶ m/s</a:t>
            </a:r>
          </a:p>
          <a:p>
            <a:pPr>
              <a:buFont typeface="Arial" panose="020B0604020202020204" pitchFamily="34" charset="0"/>
              <a:buChar char="•"/>
            </a:pPr>
            <a:r>
              <a:rPr lang="el-GR" dirty="0"/>
              <a:t>ω_</a:t>
            </a:r>
            <a:r>
              <a:rPr lang="en-US" dirty="0"/>
              <a:t>D ≈ 5×10¹³ s⁻¹</a:t>
            </a:r>
          </a:p>
          <a:p>
            <a:endParaRPr lang="en-US" dirty="0"/>
          </a:p>
          <a:p>
            <a:r>
              <a:rPr lang="en-US" dirty="0"/>
              <a:t>This gives:</a:t>
            </a:r>
          </a:p>
          <a:p>
            <a:r>
              <a:rPr lang="en-US" b="1" dirty="0"/>
              <a:t>d ≈ 2500 </a:t>
            </a:r>
            <a:r>
              <a:rPr lang="en-US" b="1" dirty="0" err="1"/>
              <a:t>Å</a:t>
            </a:r>
            <a:endParaRPr lang="en-US" dirty="0"/>
          </a:p>
          <a:p>
            <a:endParaRPr lang="en-US" dirty="0"/>
          </a:p>
          <a:p>
            <a:r>
              <a:rPr lang="en-US" dirty="0"/>
              <a:t>This distance is large compared with atomic spacing, so Coulomb repulsion between the electrons is negligible, especially due to screening by the positively charged metal ions.</a:t>
            </a:r>
          </a:p>
        </p:txBody>
      </p:sp>
      <p:sp>
        <p:nvSpPr>
          <p:cNvPr id="7" name="TextBox 6">
            <a:extLst>
              <a:ext uri="{FF2B5EF4-FFF2-40B4-BE49-F238E27FC236}">
                <a16:creationId xmlns:a16="http://schemas.microsoft.com/office/drawing/2014/main" id="{F4D78D8B-3AEC-F205-AE7D-FCCA7AD84F4A}"/>
              </a:ext>
            </a:extLst>
          </p:cNvPr>
          <p:cNvSpPr txBox="1"/>
          <p:nvPr/>
        </p:nvSpPr>
        <p:spPr>
          <a:xfrm>
            <a:off x="312233" y="209839"/>
            <a:ext cx="6099716" cy="369332"/>
          </a:xfrm>
          <a:prstGeom prst="rect">
            <a:avLst/>
          </a:prstGeom>
          <a:noFill/>
        </p:spPr>
        <p:txBody>
          <a:bodyPr wrap="square">
            <a:spAutoFit/>
          </a:bodyPr>
          <a:lstStyle/>
          <a:p>
            <a:r>
              <a:rPr lang="en-US" b="1" dirty="0"/>
              <a:t>Electron Pairing Distance Estimate</a:t>
            </a:r>
            <a:endParaRPr lang="en-US" dirty="0"/>
          </a:p>
        </p:txBody>
      </p:sp>
    </p:spTree>
    <p:extLst>
      <p:ext uri="{BB962C8B-B14F-4D97-AF65-F5344CB8AC3E}">
        <p14:creationId xmlns:p14="http://schemas.microsoft.com/office/powerpoint/2010/main" val="7111274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484C73-F97B-43B4-98DD-D7F4930D6507}"/>
              </a:ext>
            </a:extLst>
          </p:cNvPr>
          <p:cNvPicPr>
            <a:picLocks noChangeAspect="1"/>
          </p:cNvPicPr>
          <p:nvPr/>
        </p:nvPicPr>
        <p:blipFill>
          <a:blip r:embed="rId3"/>
          <a:stretch>
            <a:fillRect/>
          </a:stretch>
        </p:blipFill>
        <p:spPr>
          <a:xfrm>
            <a:off x="78602" y="731836"/>
            <a:ext cx="12113398" cy="4732261"/>
          </a:xfrm>
          <a:prstGeom prst="rect">
            <a:avLst/>
          </a:prstGeom>
        </p:spPr>
      </p:pic>
      <p:sp>
        <p:nvSpPr>
          <p:cNvPr id="2" name="Rectangle 1">
            <a:extLst>
              <a:ext uri="{FF2B5EF4-FFF2-40B4-BE49-F238E27FC236}">
                <a16:creationId xmlns:a16="http://schemas.microsoft.com/office/drawing/2014/main" id="{26E2D370-F058-8A12-4D92-252C27A933D7}"/>
              </a:ext>
            </a:extLst>
          </p:cNvPr>
          <p:cNvSpPr/>
          <p:nvPr/>
        </p:nvSpPr>
        <p:spPr>
          <a:xfrm>
            <a:off x="771525" y="731836"/>
            <a:ext cx="4457700" cy="355441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7040CE2-4A18-AF53-B266-F6A7CFBF3230}"/>
              </a:ext>
            </a:extLst>
          </p:cNvPr>
          <p:cNvSpPr/>
          <p:nvPr/>
        </p:nvSpPr>
        <p:spPr>
          <a:xfrm>
            <a:off x="514350" y="528638"/>
            <a:ext cx="4843463" cy="38147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D1DD219-258D-C1B3-1760-8BEE7590563B}"/>
              </a:ext>
            </a:extLst>
          </p:cNvPr>
          <p:cNvPicPr>
            <a:picLocks noChangeAspect="1"/>
          </p:cNvPicPr>
          <p:nvPr/>
        </p:nvPicPr>
        <p:blipFill>
          <a:blip r:embed="rId4"/>
          <a:stretch>
            <a:fillRect/>
          </a:stretch>
        </p:blipFill>
        <p:spPr>
          <a:xfrm>
            <a:off x="642937" y="1139825"/>
            <a:ext cx="3441700" cy="749300"/>
          </a:xfrm>
          <a:prstGeom prst="rect">
            <a:avLst/>
          </a:prstGeom>
        </p:spPr>
      </p:pic>
      <p:sp>
        <p:nvSpPr>
          <p:cNvPr id="7" name="TextBox 6">
            <a:extLst>
              <a:ext uri="{FF2B5EF4-FFF2-40B4-BE49-F238E27FC236}">
                <a16:creationId xmlns:a16="http://schemas.microsoft.com/office/drawing/2014/main" id="{615768BA-359E-FF21-AD9D-B0B8E4DD2848}"/>
              </a:ext>
            </a:extLst>
          </p:cNvPr>
          <p:cNvSpPr txBox="1"/>
          <p:nvPr/>
        </p:nvSpPr>
        <p:spPr>
          <a:xfrm>
            <a:off x="78602" y="431284"/>
            <a:ext cx="5360896" cy="369332"/>
          </a:xfrm>
          <a:prstGeom prst="rect">
            <a:avLst/>
          </a:prstGeom>
          <a:noFill/>
        </p:spPr>
        <p:txBody>
          <a:bodyPr wrap="square">
            <a:spAutoFit/>
          </a:bodyPr>
          <a:lstStyle/>
          <a:p>
            <a:r>
              <a:rPr lang="en-US" dirty="0"/>
              <a:t>Conservation of momentum leads to the relationships:</a:t>
            </a:r>
          </a:p>
        </p:txBody>
      </p:sp>
      <p:pic>
        <p:nvPicPr>
          <p:cNvPr id="8" name="Picture 7">
            <a:extLst>
              <a:ext uri="{FF2B5EF4-FFF2-40B4-BE49-F238E27FC236}">
                <a16:creationId xmlns:a16="http://schemas.microsoft.com/office/drawing/2014/main" id="{E78C1DAC-28CB-2E0A-EFCD-499D0462C6AE}"/>
              </a:ext>
            </a:extLst>
          </p:cNvPr>
          <p:cNvPicPr>
            <a:picLocks noChangeAspect="1"/>
          </p:cNvPicPr>
          <p:nvPr/>
        </p:nvPicPr>
        <p:blipFill>
          <a:blip r:embed="rId5"/>
          <a:stretch>
            <a:fillRect/>
          </a:stretch>
        </p:blipFill>
        <p:spPr>
          <a:xfrm>
            <a:off x="941387" y="3143250"/>
            <a:ext cx="2844800" cy="571500"/>
          </a:xfrm>
          <a:prstGeom prst="rect">
            <a:avLst/>
          </a:prstGeom>
        </p:spPr>
      </p:pic>
      <p:pic>
        <p:nvPicPr>
          <p:cNvPr id="9" name="Picture 8">
            <a:extLst>
              <a:ext uri="{FF2B5EF4-FFF2-40B4-BE49-F238E27FC236}">
                <a16:creationId xmlns:a16="http://schemas.microsoft.com/office/drawing/2014/main" id="{7AAD5E56-7F05-2568-64EF-B61DB7F49E74}"/>
              </a:ext>
            </a:extLst>
          </p:cNvPr>
          <p:cNvPicPr>
            <a:picLocks noChangeAspect="1"/>
          </p:cNvPicPr>
          <p:nvPr/>
        </p:nvPicPr>
        <p:blipFill>
          <a:blip r:embed="rId6"/>
          <a:stretch>
            <a:fillRect/>
          </a:stretch>
        </p:blipFill>
        <p:spPr>
          <a:xfrm>
            <a:off x="941387" y="2174873"/>
            <a:ext cx="3397250" cy="571500"/>
          </a:xfrm>
          <a:prstGeom prst="rect">
            <a:avLst/>
          </a:prstGeom>
        </p:spPr>
      </p:pic>
    </p:spTree>
    <p:extLst>
      <p:ext uri="{BB962C8B-B14F-4D97-AF65-F5344CB8AC3E}">
        <p14:creationId xmlns:p14="http://schemas.microsoft.com/office/powerpoint/2010/main" val="33586066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1FA923-0F06-6423-A4DB-51F21C8E7057}"/>
              </a:ext>
            </a:extLst>
          </p:cNvPr>
          <p:cNvSpPr txBox="1"/>
          <p:nvPr/>
        </p:nvSpPr>
        <p:spPr>
          <a:xfrm>
            <a:off x="757237" y="642938"/>
            <a:ext cx="10272713" cy="5355312"/>
          </a:xfrm>
          <a:prstGeom prst="rect">
            <a:avLst/>
          </a:prstGeom>
          <a:noFill/>
        </p:spPr>
        <p:txBody>
          <a:bodyPr wrap="square" rtlCol="0">
            <a:spAutoFit/>
          </a:bodyPr>
          <a:lstStyle/>
          <a:p>
            <a:r>
              <a:rPr lang="en-US" b="1" dirty="0"/>
              <a:t>Electron Pairing in k-Space</a:t>
            </a:r>
            <a:endParaRPr lang="en-US" dirty="0"/>
          </a:p>
          <a:p>
            <a:br>
              <a:rPr lang="en-US" dirty="0"/>
            </a:br>
            <a:endParaRPr lang="en-US" dirty="0"/>
          </a:p>
          <a:p>
            <a:r>
              <a:rPr lang="en-US" dirty="0"/>
              <a:t>To form a Cooper pair through phonon exchange, each electron must scatter into a different quantum state. The Pauli exclusion principle limits which states are available: electrons deep below the Fermi energy EF cannot scatter because all nearby states are already occupied. Only electrons close enough to EF have empty states available.</a:t>
            </a:r>
          </a:p>
          <a:p>
            <a:br>
              <a:rPr lang="en-US" dirty="0"/>
            </a:br>
            <a:endParaRPr lang="en-US" dirty="0"/>
          </a:p>
          <a:p>
            <a:r>
              <a:rPr lang="en-US" dirty="0"/>
              <a:t>A phonon of energy </a:t>
            </a:r>
            <a:r>
              <a:rPr lang="en-US" dirty="0" err="1"/>
              <a:t>ħ</a:t>
            </a:r>
            <a:r>
              <a:rPr lang="el-GR" dirty="0"/>
              <a:t>ω </a:t>
            </a:r>
            <a:r>
              <a:rPr lang="en-US" dirty="0"/>
              <a:t>can only change an electron’s energy by at most </a:t>
            </a:r>
            <a:r>
              <a:rPr lang="en-US" dirty="0" err="1"/>
              <a:t>ħ</a:t>
            </a:r>
            <a:r>
              <a:rPr lang="el-GR" dirty="0"/>
              <a:t>ω. </a:t>
            </a:r>
            <a:r>
              <a:rPr lang="en-US" dirty="0"/>
              <a:t>Therefore, an electron can scatter only if there is an </a:t>
            </a:r>
            <a:r>
              <a:rPr lang="en-US" i="1" dirty="0"/>
              <a:t>unoccupied</a:t>
            </a:r>
            <a:r>
              <a:rPr lang="en-US" dirty="0"/>
              <a:t> state within that energy range. When you combine this with Pauli exclusion, the result is that only electrons within an energy window of order </a:t>
            </a:r>
            <a:r>
              <a:rPr lang="en-US" dirty="0" err="1"/>
              <a:t>ħ</a:t>
            </a:r>
            <a:r>
              <a:rPr lang="el-GR" dirty="0"/>
              <a:t>ω </a:t>
            </a:r>
            <a:r>
              <a:rPr lang="en-US" dirty="0"/>
              <a:t>around EF can participate in pairing.</a:t>
            </a:r>
          </a:p>
          <a:p>
            <a:br>
              <a:rPr lang="en-US" dirty="0"/>
            </a:br>
            <a:endParaRPr lang="en-US" dirty="0"/>
          </a:p>
          <a:p>
            <a:r>
              <a:rPr lang="en-US" dirty="0"/>
              <a:t>In k-space, this allowed energy window corresponds to a thin shell of states surrounding the Fermi surface, with thickness </a:t>
            </a:r>
            <a:r>
              <a:rPr lang="el-GR" dirty="0"/>
              <a:t>δ</a:t>
            </a:r>
            <a:r>
              <a:rPr lang="en-US" dirty="0"/>
              <a:t>k determined by </a:t>
            </a:r>
            <a:r>
              <a:rPr lang="en-US" dirty="0" err="1"/>
              <a:t>ħ</a:t>
            </a:r>
            <a:r>
              <a:rPr lang="el-GR" dirty="0"/>
              <a:t>ω. </a:t>
            </a:r>
            <a:r>
              <a:rPr lang="en-US" dirty="0"/>
              <a:t>Only electrons whose wave vectors fall within this narrow shell can experience the phonon-mediated attraction, as shown schematically in Figure 12.7.</a:t>
            </a:r>
          </a:p>
          <a:p>
            <a:endParaRPr lang="en-US" dirty="0"/>
          </a:p>
        </p:txBody>
      </p:sp>
    </p:spTree>
    <p:extLst>
      <p:ext uri="{BB962C8B-B14F-4D97-AF65-F5344CB8AC3E}">
        <p14:creationId xmlns:p14="http://schemas.microsoft.com/office/powerpoint/2010/main" val="42782174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952843-ECEB-EBD0-B4A3-BD500E197D9A}"/>
              </a:ext>
            </a:extLst>
          </p:cNvPr>
          <p:cNvPicPr>
            <a:picLocks noChangeAspect="1"/>
          </p:cNvPicPr>
          <p:nvPr/>
        </p:nvPicPr>
        <p:blipFill>
          <a:blip r:embed="rId3"/>
          <a:stretch>
            <a:fillRect/>
          </a:stretch>
        </p:blipFill>
        <p:spPr>
          <a:xfrm>
            <a:off x="200024" y="223061"/>
            <a:ext cx="11637589" cy="6134877"/>
          </a:xfrm>
          <a:prstGeom prst="rect">
            <a:avLst/>
          </a:prstGeom>
        </p:spPr>
      </p:pic>
    </p:spTree>
    <p:extLst>
      <p:ext uri="{BB962C8B-B14F-4D97-AF65-F5344CB8AC3E}">
        <p14:creationId xmlns:p14="http://schemas.microsoft.com/office/powerpoint/2010/main" val="20184599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5F0F295-DC84-E44D-4820-8D7822AA1A2A}"/>
              </a:ext>
            </a:extLst>
          </p:cNvPr>
          <p:cNvSpPr txBox="1"/>
          <p:nvPr/>
        </p:nvSpPr>
        <p:spPr>
          <a:xfrm>
            <a:off x="242887" y="474345"/>
            <a:ext cx="11044237" cy="5078313"/>
          </a:xfrm>
          <a:prstGeom prst="rect">
            <a:avLst/>
          </a:prstGeom>
          <a:noFill/>
        </p:spPr>
        <p:txBody>
          <a:bodyPr wrap="square">
            <a:spAutoFit/>
          </a:bodyPr>
          <a:lstStyle/>
          <a:p>
            <a:r>
              <a:rPr lang="en-US" b="1" dirty="0"/>
              <a:t>Why k₀ = 0 gives the most possible pairs</a:t>
            </a:r>
          </a:p>
          <a:p>
            <a:br>
              <a:rPr lang="en-US" dirty="0"/>
            </a:br>
            <a:endParaRPr lang="en-US" dirty="0"/>
          </a:p>
          <a:p>
            <a:r>
              <a:rPr lang="en-US" dirty="0"/>
              <a:t>If k₀ = 0, then the rule becomes:</a:t>
            </a:r>
          </a:p>
          <a:p>
            <a:br>
              <a:rPr lang="en-US" dirty="0"/>
            </a:br>
            <a:endParaRPr lang="en-US" dirty="0"/>
          </a:p>
          <a:p>
            <a:r>
              <a:rPr lang="en-US" dirty="0"/>
              <a:t>k₂ = −k₁</a:t>
            </a:r>
          </a:p>
          <a:p>
            <a:br>
              <a:rPr lang="en-US" dirty="0"/>
            </a:br>
            <a:endParaRPr lang="en-US" dirty="0"/>
          </a:p>
          <a:p>
            <a:r>
              <a:rPr lang="en-US" dirty="0"/>
              <a:t>That means </a:t>
            </a:r>
            <a:r>
              <a:rPr lang="en-US" b="1" dirty="0"/>
              <a:t>every state k in the shell automatically has a partner −k</a:t>
            </a:r>
            <a:r>
              <a:rPr lang="en-US" dirty="0"/>
              <a:t> that is also in the shell.</a:t>
            </a:r>
          </a:p>
          <a:p>
            <a:br>
              <a:rPr lang="en-US" dirty="0"/>
            </a:br>
            <a:endParaRPr lang="en-US" dirty="0"/>
          </a:p>
          <a:p>
            <a:r>
              <a:rPr lang="en-US" dirty="0"/>
              <a:t>This doubles your options: every point on the Fermi surface has a matching point directly opposite it. So the number of available pair states is maximized.</a:t>
            </a:r>
          </a:p>
          <a:p>
            <a:br>
              <a:rPr lang="en-US" dirty="0"/>
            </a:br>
            <a:endParaRPr lang="en-US" dirty="0"/>
          </a:p>
          <a:p>
            <a:r>
              <a:rPr lang="en-US" dirty="0"/>
              <a:t>If k₀ is not zero (say, k₀ is some nonzero vector), then the partner of k₁ is k₂ = k₀ − k₁. Many of those points </a:t>
            </a:r>
            <a:r>
              <a:rPr lang="en-US" b="1" dirty="0"/>
              <a:t>don’t lie in the allowed shell anymore</a:t>
            </a:r>
            <a:r>
              <a:rPr lang="en-US" dirty="0"/>
              <a:t>, so the number of available pairs drops.</a:t>
            </a:r>
          </a:p>
        </p:txBody>
      </p:sp>
    </p:spTree>
    <p:extLst>
      <p:ext uri="{BB962C8B-B14F-4D97-AF65-F5344CB8AC3E}">
        <p14:creationId xmlns:p14="http://schemas.microsoft.com/office/powerpoint/2010/main" val="32059731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60A172A-9CA2-670B-4D4A-58E06E83373A}"/>
              </a:ext>
            </a:extLst>
          </p:cNvPr>
          <p:cNvSpPr txBox="1"/>
          <p:nvPr/>
        </p:nvSpPr>
        <p:spPr>
          <a:xfrm>
            <a:off x="76200" y="928688"/>
            <a:ext cx="12115800" cy="4524315"/>
          </a:xfrm>
          <a:prstGeom prst="rect">
            <a:avLst/>
          </a:prstGeom>
          <a:noFill/>
        </p:spPr>
        <p:txBody>
          <a:bodyPr wrap="square">
            <a:spAutoFit/>
          </a:bodyPr>
          <a:lstStyle/>
          <a:p>
            <a:r>
              <a:rPr lang="en-US" dirty="0"/>
              <a:t>k₀ = k₁ + k₂, so k₀ = 0 means:</a:t>
            </a:r>
          </a:p>
          <a:p>
            <a:endParaRPr lang="en-US" dirty="0"/>
          </a:p>
          <a:p>
            <a:r>
              <a:rPr lang="en-US" b="1" dirty="0"/>
              <a:t>k₁ + k₂ = 0 → k₂ = −k₁</a:t>
            </a:r>
            <a:endParaRPr lang="en-US" dirty="0"/>
          </a:p>
          <a:p>
            <a:endParaRPr lang="en-US" dirty="0"/>
          </a:p>
          <a:p>
            <a:r>
              <a:rPr lang="en-US" dirty="0"/>
              <a:t>In other words, the two electrons in a Cooper pair must have </a:t>
            </a:r>
            <a:r>
              <a:rPr lang="en-US" b="1" dirty="0"/>
              <a:t>equal and opposite momenta</a:t>
            </a:r>
            <a:r>
              <a:rPr lang="en-US" dirty="0"/>
              <a:t>.</a:t>
            </a:r>
          </a:p>
          <a:p>
            <a:endParaRPr lang="en-US" dirty="0"/>
          </a:p>
          <a:p>
            <a:r>
              <a:rPr lang="en-US" dirty="0"/>
              <a:t>Because electrons are fermions, their spins must also be opposite for the overall two-electron wavefunction to be allowed. So a Cooper pair consists of states:</a:t>
            </a:r>
          </a:p>
          <a:p>
            <a:endParaRPr lang="en-US" dirty="0"/>
          </a:p>
          <a:p>
            <a:r>
              <a:rPr lang="en-US" b="1" dirty="0"/>
              <a:t>(k, ↑) and (−k, ↓)</a:t>
            </a:r>
            <a:endParaRPr lang="en-US" dirty="0"/>
          </a:p>
          <a:p>
            <a:endParaRPr lang="en-US" dirty="0"/>
          </a:p>
          <a:p>
            <a:r>
              <a:rPr lang="en-US" dirty="0"/>
              <a:t>This is called </a:t>
            </a:r>
            <a:r>
              <a:rPr lang="en-US" b="1" dirty="0"/>
              <a:t>s-wave pairing</a:t>
            </a:r>
            <a:r>
              <a:rPr lang="en-US" dirty="0"/>
              <a:t>, which is the type found in conventional (BCS) superconductors.</a:t>
            </a:r>
          </a:p>
          <a:p>
            <a:endParaRPr lang="en-US" dirty="0"/>
          </a:p>
          <a:p>
            <a:r>
              <a:rPr lang="en-US" dirty="0"/>
              <a:t>Finally, a Cooper pair is not like two electrons locked together in a fixed chemical bond. Instead, it is a dynamic quantum state in which many electrons near the Fermi surface continuously exchange phonons and momentarily form paired states with opposite momenta and opposite spins.</a:t>
            </a:r>
          </a:p>
        </p:txBody>
      </p:sp>
    </p:spTree>
    <p:extLst>
      <p:ext uri="{BB962C8B-B14F-4D97-AF65-F5344CB8AC3E}">
        <p14:creationId xmlns:p14="http://schemas.microsoft.com/office/powerpoint/2010/main" val="30096907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DDE4A6-F5CB-1FB8-1947-8109F1EBBE3F}"/>
              </a:ext>
            </a:extLst>
          </p:cNvPr>
          <p:cNvPicPr>
            <a:picLocks noChangeAspect="1"/>
          </p:cNvPicPr>
          <p:nvPr/>
        </p:nvPicPr>
        <p:blipFill>
          <a:blip r:embed="rId3"/>
          <a:stretch>
            <a:fillRect/>
          </a:stretch>
        </p:blipFill>
        <p:spPr>
          <a:xfrm>
            <a:off x="343807" y="525236"/>
            <a:ext cx="11806268" cy="5494564"/>
          </a:xfrm>
          <a:prstGeom prst="rect">
            <a:avLst/>
          </a:prstGeom>
        </p:spPr>
      </p:pic>
    </p:spTree>
    <p:extLst>
      <p:ext uri="{BB962C8B-B14F-4D97-AF65-F5344CB8AC3E}">
        <p14:creationId xmlns:p14="http://schemas.microsoft.com/office/powerpoint/2010/main" val="32492591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85EF7A-7D23-EF24-1DA1-F2B7A3CDA1E7}"/>
              </a:ext>
            </a:extLst>
          </p:cNvPr>
          <p:cNvPicPr>
            <a:picLocks noChangeAspect="1"/>
          </p:cNvPicPr>
          <p:nvPr/>
        </p:nvPicPr>
        <p:blipFill>
          <a:blip r:embed="rId3"/>
          <a:stretch>
            <a:fillRect/>
          </a:stretch>
        </p:blipFill>
        <p:spPr>
          <a:xfrm>
            <a:off x="-10893" y="857755"/>
            <a:ext cx="12125447" cy="5142489"/>
          </a:xfrm>
          <a:prstGeom prst="rect">
            <a:avLst/>
          </a:prstGeom>
        </p:spPr>
      </p:pic>
    </p:spTree>
    <p:extLst>
      <p:ext uri="{BB962C8B-B14F-4D97-AF65-F5344CB8AC3E}">
        <p14:creationId xmlns:p14="http://schemas.microsoft.com/office/powerpoint/2010/main" val="2105320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89CF50-7A16-17FA-9468-DB784E1AD0AE}"/>
              </a:ext>
            </a:extLst>
          </p:cNvPr>
          <p:cNvPicPr>
            <a:picLocks noChangeAspect="1"/>
          </p:cNvPicPr>
          <p:nvPr/>
        </p:nvPicPr>
        <p:blipFill>
          <a:blip r:embed="rId3"/>
          <a:stretch>
            <a:fillRect/>
          </a:stretch>
        </p:blipFill>
        <p:spPr>
          <a:xfrm>
            <a:off x="6096000" y="1041014"/>
            <a:ext cx="5614307" cy="4775971"/>
          </a:xfrm>
          <a:prstGeom prst="rect">
            <a:avLst/>
          </a:prstGeom>
        </p:spPr>
      </p:pic>
      <p:pic>
        <p:nvPicPr>
          <p:cNvPr id="2050" name="Picture 2" descr="Teflon structure general formula. Figure 3: Polyimide structure diagram...  | Download Scientific Diagram">
            <a:extLst>
              <a:ext uri="{FF2B5EF4-FFF2-40B4-BE49-F238E27FC236}">
                <a16:creationId xmlns:a16="http://schemas.microsoft.com/office/drawing/2014/main" id="{2C70C92A-A59C-D34D-D628-B8A975BABE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951" y="1888163"/>
            <a:ext cx="3437164" cy="219978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FF55DD3-6313-892E-37CA-727B702AC92F}"/>
              </a:ext>
            </a:extLst>
          </p:cNvPr>
          <p:cNvSpPr txBox="1"/>
          <p:nvPr/>
        </p:nvSpPr>
        <p:spPr>
          <a:xfrm>
            <a:off x="1689463" y="4554583"/>
            <a:ext cx="2299063" cy="523220"/>
          </a:xfrm>
          <a:prstGeom prst="rect">
            <a:avLst/>
          </a:prstGeom>
          <a:noFill/>
        </p:spPr>
        <p:txBody>
          <a:bodyPr wrap="square" rtlCol="0">
            <a:spAutoFit/>
          </a:bodyPr>
          <a:lstStyle/>
          <a:p>
            <a:r>
              <a:rPr lang="en-US" sz="2800" dirty="0"/>
              <a:t>Teflon</a:t>
            </a:r>
          </a:p>
        </p:txBody>
      </p:sp>
    </p:spTree>
    <p:extLst>
      <p:ext uri="{BB962C8B-B14F-4D97-AF65-F5344CB8AC3E}">
        <p14:creationId xmlns:p14="http://schemas.microsoft.com/office/powerpoint/2010/main" val="32462569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A8CD5D-F3C2-F673-7F78-3100DBCA563B}"/>
              </a:ext>
            </a:extLst>
          </p:cNvPr>
          <p:cNvSpPr txBox="1"/>
          <p:nvPr/>
        </p:nvSpPr>
        <p:spPr>
          <a:xfrm>
            <a:off x="185740" y="514351"/>
            <a:ext cx="11172824" cy="3139321"/>
          </a:xfrm>
          <a:prstGeom prst="rect">
            <a:avLst/>
          </a:prstGeom>
          <a:noFill/>
        </p:spPr>
        <p:txBody>
          <a:bodyPr wrap="square">
            <a:spAutoFit/>
          </a:bodyPr>
          <a:lstStyle/>
          <a:p>
            <a:r>
              <a:rPr lang="en-US" b="1" dirty="0"/>
              <a:t>BCS Prediction for the Zero-Temperature Gap and </a:t>
            </a:r>
            <a:r>
              <a:rPr lang="en-US" dirty="0"/>
              <a:t>Tc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8A8B0C3C-D7B2-D673-3D65-998837D895E4}"/>
              </a:ext>
            </a:extLst>
          </p:cNvPr>
          <p:cNvPicPr>
            <a:picLocks noChangeAspect="1"/>
          </p:cNvPicPr>
          <p:nvPr/>
        </p:nvPicPr>
        <p:blipFill>
          <a:blip r:embed="rId3"/>
          <a:stretch>
            <a:fillRect/>
          </a:stretch>
        </p:blipFill>
        <p:spPr>
          <a:xfrm>
            <a:off x="493712" y="867826"/>
            <a:ext cx="3849688" cy="783174"/>
          </a:xfrm>
          <a:prstGeom prst="rect">
            <a:avLst/>
          </a:prstGeom>
        </p:spPr>
      </p:pic>
      <p:pic>
        <p:nvPicPr>
          <p:cNvPr id="6" name="Picture 5">
            <a:extLst>
              <a:ext uri="{FF2B5EF4-FFF2-40B4-BE49-F238E27FC236}">
                <a16:creationId xmlns:a16="http://schemas.microsoft.com/office/drawing/2014/main" id="{9F155712-B787-C94D-F968-9BBE5C081F22}"/>
              </a:ext>
            </a:extLst>
          </p:cNvPr>
          <p:cNvPicPr>
            <a:picLocks noChangeAspect="1"/>
          </p:cNvPicPr>
          <p:nvPr/>
        </p:nvPicPr>
        <p:blipFill>
          <a:blip r:embed="rId4"/>
          <a:stretch>
            <a:fillRect/>
          </a:stretch>
        </p:blipFill>
        <p:spPr>
          <a:xfrm>
            <a:off x="493712" y="2004475"/>
            <a:ext cx="5130800" cy="1529267"/>
          </a:xfrm>
          <a:prstGeom prst="rect">
            <a:avLst/>
          </a:prstGeom>
        </p:spPr>
      </p:pic>
      <p:sp>
        <p:nvSpPr>
          <p:cNvPr id="9" name="TextBox 8">
            <a:extLst>
              <a:ext uri="{FF2B5EF4-FFF2-40B4-BE49-F238E27FC236}">
                <a16:creationId xmlns:a16="http://schemas.microsoft.com/office/drawing/2014/main" id="{FC762EC8-1734-1B5B-A12F-07222409E074}"/>
              </a:ext>
            </a:extLst>
          </p:cNvPr>
          <p:cNvSpPr txBox="1"/>
          <p:nvPr/>
        </p:nvSpPr>
        <p:spPr>
          <a:xfrm>
            <a:off x="493711" y="3829050"/>
            <a:ext cx="6850063" cy="369332"/>
          </a:xfrm>
          <a:prstGeom prst="rect">
            <a:avLst/>
          </a:prstGeom>
          <a:noFill/>
        </p:spPr>
        <p:txBody>
          <a:bodyPr wrap="square" rtlCol="0">
            <a:spAutoFit/>
          </a:bodyPr>
          <a:lstStyle/>
          <a:p>
            <a:r>
              <a:rPr lang="en-US" dirty="0"/>
              <a:t>Typical experimental measurements the zero temp energy gap are</a:t>
            </a:r>
          </a:p>
        </p:txBody>
      </p:sp>
      <p:pic>
        <p:nvPicPr>
          <p:cNvPr id="10" name="Picture 9">
            <a:extLst>
              <a:ext uri="{FF2B5EF4-FFF2-40B4-BE49-F238E27FC236}">
                <a16:creationId xmlns:a16="http://schemas.microsoft.com/office/drawing/2014/main" id="{7D86BA87-2E5B-9C7E-B265-1C725B903E12}"/>
              </a:ext>
            </a:extLst>
          </p:cNvPr>
          <p:cNvPicPr>
            <a:picLocks noChangeAspect="1"/>
          </p:cNvPicPr>
          <p:nvPr/>
        </p:nvPicPr>
        <p:blipFill>
          <a:blip r:embed="rId5"/>
          <a:stretch>
            <a:fillRect/>
          </a:stretch>
        </p:blipFill>
        <p:spPr>
          <a:xfrm>
            <a:off x="7185024" y="3653672"/>
            <a:ext cx="2046343" cy="544710"/>
          </a:xfrm>
          <a:prstGeom prst="rect">
            <a:avLst/>
          </a:prstGeom>
        </p:spPr>
      </p:pic>
      <p:sp>
        <p:nvSpPr>
          <p:cNvPr id="11" name="TextBox 10">
            <a:extLst>
              <a:ext uri="{FF2B5EF4-FFF2-40B4-BE49-F238E27FC236}">
                <a16:creationId xmlns:a16="http://schemas.microsoft.com/office/drawing/2014/main" id="{F4199FA8-6A95-2BF2-68D1-7F6AB00AD9EB}"/>
              </a:ext>
            </a:extLst>
          </p:cNvPr>
          <p:cNvSpPr txBox="1"/>
          <p:nvPr/>
        </p:nvSpPr>
        <p:spPr>
          <a:xfrm>
            <a:off x="700088" y="4600575"/>
            <a:ext cx="3529012" cy="369332"/>
          </a:xfrm>
          <a:prstGeom prst="rect">
            <a:avLst/>
          </a:prstGeom>
          <a:noFill/>
        </p:spPr>
        <p:txBody>
          <a:bodyPr wrap="square" rtlCol="0">
            <a:spAutoFit/>
          </a:bodyPr>
          <a:lstStyle/>
          <a:p>
            <a:r>
              <a:rPr lang="en-US" dirty="0"/>
              <a:t>BCS Theory further predicts that </a:t>
            </a:r>
          </a:p>
        </p:txBody>
      </p:sp>
      <p:pic>
        <p:nvPicPr>
          <p:cNvPr id="12" name="Picture 11">
            <a:extLst>
              <a:ext uri="{FF2B5EF4-FFF2-40B4-BE49-F238E27FC236}">
                <a16:creationId xmlns:a16="http://schemas.microsoft.com/office/drawing/2014/main" id="{55AEFA01-B445-F4CD-1E49-FD3F095A0963}"/>
              </a:ext>
            </a:extLst>
          </p:cNvPr>
          <p:cNvPicPr>
            <a:picLocks noChangeAspect="1"/>
          </p:cNvPicPr>
          <p:nvPr/>
        </p:nvPicPr>
        <p:blipFill>
          <a:blip r:embed="rId6"/>
          <a:stretch>
            <a:fillRect/>
          </a:stretch>
        </p:blipFill>
        <p:spPr>
          <a:xfrm>
            <a:off x="3999707" y="4470696"/>
            <a:ext cx="1866900" cy="673100"/>
          </a:xfrm>
          <a:prstGeom prst="rect">
            <a:avLst/>
          </a:prstGeom>
        </p:spPr>
      </p:pic>
      <p:pic>
        <p:nvPicPr>
          <p:cNvPr id="13" name="Picture 12">
            <a:extLst>
              <a:ext uri="{FF2B5EF4-FFF2-40B4-BE49-F238E27FC236}">
                <a16:creationId xmlns:a16="http://schemas.microsoft.com/office/drawing/2014/main" id="{20EEDD3D-695F-CDA7-2BB2-2907A8BFFBB1}"/>
              </a:ext>
            </a:extLst>
          </p:cNvPr>
          <p:cNvPicPr>
            <a:picLocks noChangeAspect="1"/>
          </p:cNvPicPr>
          <p:nvPr/>
        </p:nvPicPr>
        <p:blipFill>
          <a:blip r:embed="rId7"/>
          <a:stretch>
            <a:fillRect/>
          </a:stretch>
        </p:blipFill>
        <p:spPr>
          <a:xfrm>
            <a:off x="653257" y="5416110"/>
            <a:ext cx="5740400" cy="965200"/>
          </a:xfrm>
          <a:prstGeom prst="rect">
            <a:avLst/>
          </a:prstGeom>
        </p:spPr>
      </p:pic>
    </p:spTree>
    <p:extLst>
      <p:ext uri="{BB962C8B-B14F-4D97-AF65-F5344CB8AC3E}">
        <p14:creationId xmlns:p14="http://schemas.microsoft.com/office/powerpoint/2010/main" val="4270827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CF8D0-720B-5501-8C41-83CFA2087159}"/>
              </a:ext>
            </a:extLst>
          </p:cNvPr>
          <p:cNvSpPr txBox="1"/>
          <p:nvPr/>
        </p:nvSpPr>
        <p:spPr>
          <a:xfrm>
            <a:off x="371474" y="285750"/>
            <a:ext cx="4943475" cy="369332"/>
          </a:xfrm>
          <a:prstGeom prst="rect">
            <a:avLst/>
          </a:prstGeom>
          <a:noFill/>
        </p:spPr>
        <p:txBody>
          <a:bodyPr wrap="square" rtlCol="0">
            <a:spAutoFit/>
          </a:bodyPr>
          <a:lstStyle/>
          <a:p>
            <a:r>
              <a:rPr lang="en-US" dirty="0"/>
              <a:t>BCS prediction evaluated at Tc yields: </a:t>
            </a:r>
          </a:p>
        </p:txBody>
      </p:sp>
      <p:pic>
        <p:nvPicPr>
          <p:cNvPr id="5" name="Picture 4">
            <a:extLst>
              <a:ext uri="{FF2B5EF4-FFF2-40B4-BE49-F238E27FC236}">
                <a16:creationId xmlns:a16="http://schemas.microsoft.com/office/drawing/2014/main" id="{005B6CD2-FF0B-5645-C5B5-26FF9FF276A8}"/>
              </a:ext>
            </a:extLst>
          </p:cNvPr>
          <p:cNvPicPr>
            <a:picLocks noChangeAspect="1"/>
          </p:cNvPicPr>
          <p:nvPr/>
        </p:nvPicPr>
        <p:blipFill>
          <a:blip r:embed="rId2"/>
          <a:stretch>
            <a:fillRect/>
          </a:stretch>
        </p:blipFill>
        <p:spPr>
          <a:xfrm>
            <a:off x="488950" y="808037"/>
            <a:ext cx="3098800" cy="927100"/>
          </a:xfrm>
          <a:prstGeom prst="rect">
            <a:avLst/>
          </a:prstGeom>
        </p:spPr>
      </p:pic>
      <p:pic>
        <p:nvPicPr>
          <p:cNvPr id="6" name="Picture 5">
            <a:extLst>
              <a:ext uri="{FF2B5EF4-FFF2-40B4-BE49-F238E27FC236}">
                <a16:creationId xmlns:a16="http://schemas.microsoft.com/office/drawing/2014/main" id="{BD2E0C52-EAA1-98F2-16DE-13F58C22FF96}"/>
              </a:ext>
            </a:extLst>
          </p:cNvPr>
          <p:cNvPicPr>
            <a:picLocks noChangeAspect="1"/>
          </p:cNvPicPr>
          <p:nvPr/>
        </p:nvPicPr>
        <p:blipFill>
          <a:blip r:embed="rId3"/>
          <a:stretch>
            <a:fillRect/>
          </a:stretch>
        </p:blipFill>
        <p:spPr>
          <a:xfrm>
            <a:off x="371474" y="2004528"/>
            <a:ext cx="11310812" cy="3439010"/>
          </a:xfrm>
          <a:prstGeom prst="rect">
            <a:avLst/>
          </a:prstGeom>
        </p:spPr>
      </p:pic>
    </p:spTree>
    <p:extLst>
      <p:ext uri="{BB962C8B-B14F-4D97-AF65-F5344CB8AC3E}">
        <p14:creationId xmlns:p14="http://schemas.microsoft.com/office/powerpoint/2010/main" val="1631403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6013AD-FC02-7348-F40A-DC99943F4D38}"/>
              </a:ext>
            </a:extLst>
          </p:cNvPr>
          <p:cNvPicPr>
            <a:picLocks noChangeAspect="1"/>
          </p:cNvPicPr>
          <p:nvPr/>
        </p:nvPicPr>
        <p:blipFill>
          <a:blip r:embed="rId2"/>
          <a:stretch>
            <a:fillRect/>
          </a:stretch>
        </p:blipFill>
        <p:spPr>
          <a:xfrm>
            <a:off x="180974" y="214800"/>
            <a:ext cx="8945797" cy="4142888"/>
          </a:xfrm>
          <a:prstGeom prst="rect">
            <a:avLst/>
          </a:prstGeom>
        </p:spPr>
      </p:pic>
      <p:pic>
        <p:nvPicPr>
          <p:cNvPr id="5" name="Picture 4">
            <a:extLst>
              <a:ext uri="{FF2B5EF4-FFF2-40B4-BE49-F238E27FC236}">
                <a16:creationId xmlns:a16="http://schemas.microsoft.com/office/drawing/2014/main" id="{6E870A6A-5FBA-A13E-C7D8-7418951D464C}"/>
              </a:ext>
            </a:extLst>
          </p:cNvPr>
          <p:cNvPicPr>
            <a:picLocks noChangeAspect="1"/>
          </p:cNvPicPr>
          <p:nvPr/>
        </p:nvPicPr>
        <p:blipFill>
          <a:blip r:embed="rId3"/>
          <a:stretch>
            <a:fillRect/>
          </a:stretch>
        </p:blipFill>
        <p:spPr>
          <a:xfrm>
            <a:off x="180974" y="4486274"/>
            <a:ext cx="8987188" cy="2156925"/>
          </a:xfrm>
          <a:prstGeom prst="rect">
            <a:avLst/>
          </a:prstGeom>
        </p:spPr>
      </p:pic>
      <p:sp>
        <p:nvSpPr>
          <p:cNvPr id="6" name="Rectangle 5">
            <a:extLst>
              <a:ext uri="{FF2B5EF4-FFF2-40B4-BE49-F238E27FC236}">
                <a16:creationId xmlns:a16="http://schemas.microsoft.com/office/drawing/2014/main" id="{A12AB10A-EEAA-D3FE-CCBE-F780F2B31CC7}"/>
              </a:ext>
            </a:extLst>
          </p:cNvPr>
          <p:cNvSpPr/>
          <p:nvPr/>
        </p:nvSpPr>
        <p:spPr>
          <a:xfrm>
            <a:off x="180974" y="1443038"/>
            <a:ext cx="9320214" cy="9001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24008D-9860-2099-8032-3DA517BF5DD0}"/>
              </a:ext>
            </a:extLst>
          </p:cNvPr>
          <p:cNvSpPr/>
          <p:nvPr/>
        </p:nvSpPr>
        <p:spPr>
          <a:xfrm>
            <a:off x="180973" y="2386012"/>
            <a:ext cx="21747173" cy="21002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8AFB0B7-F5F9-13D8-4280-16B446C85678}"/>
              </a:ext>
            </a:extLst>
          </p:cNvPr>
          <p:cNvSpPr/>
          <p:nvPr/>
        </p:nvSpPr>
        <p:spPr>
          <a:xfrm>
            <a:off x="-266702" y="4557224"/>
            <a:ext cx="21747173" cy="21002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016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grpId="0" nodeType="clickEffect">
                                  <p:stCondLst>
                                    <p:cond delay="0"/>
                                  </p:stCondLst>
                                  <p:childTnLst>
                                    <p:anim calcmode="lin" valueType="num">
                                      <p:cBhvr additive="base">
                                        <p:cTn id="10" dur="500"/>
                                        <p:tgtEl>
                                          <p:spTgt spid="7"/>
                                        </p:tgtEl>
                                        <p:attrNameLst>
                                          <p:attrName>ppt_x</p:attrName>
                                        </p:attrNameLst>
                                      </p:cBhvr>
                                      <p:tavLst>
                                        <p:tav tm="0">
                                          <p:val>
                                            <p:strVal val="ppt_x"/>
                                          </p:val>
                                        </p:tav>
                                        <p:tav tm="100000">
                                          <p:val>
                                            <p:strVal val="ppt_x"/>
                                          </p:val>
                                        </p:tav>
                                      </p:tavLst>
                                    </p:anim>
                                    <p:anim calcmode="lin" valueType="num">
                                      <p:cBhvr additive="base">
                                        <p:cTn id="11" dur="500"/>
                                        <p:tgtEl>
                                          <p:spTgt spid="7"/>
                                        </p:tgtEl>
                                        <p:attrNameLst>
                                          <p:attrName>ppt_y</p:attrName>
                                        </p:attrNameLst>
                                      </p:cBhvr>
                                      <p:tavLst>
                                        <p:tav tm="0">
                                          <p:val>
                                            <p:strVal val="ppt_y"/>
                                          </p:val>
                                        </p:tav>
                                        <p:tav tm="100000">
                                          <p:val>
                                            <p:strVal val="1+ppt_h/2"/>
                                          </p:val>
                                        </p:tav>
                                      </p:tavLst>
                                    </p:anim>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0" nodeType="clickEffect">
                                  <p:stCondLst>
                                    <p:cond delay="0"/>
                                  </p:stCondLst>
                                  <p:childTnLst>
                                    <p:anim calcmode="lin" valueType="num">
                                      <p:cBhvr additive="base">
                                        <p:cTn id="16" dur="500"/>
                                        <p:tgtEl>
                                          <p:spTgt spid="8"/>
                                        </p:tgtEl>
                                        <p:attrNameLst>
                                          <p:attrName>ppt_x</p:attrName>
                                        </p:attrNameLst>
                                      </p:cBhvr>
                                      <p:tavLst>
                                        <p:tav tm="0">
                                          <p:val>
                                            <p:strVal val="ppt_x"/>
                                          </p:val>
                                        </p:tav>
                                        <p:tav tm="100000">
                                          <p:val>
                                            <p:strVal val="ppt_x"/>
                                          </p:val>
                                        </p:tav>
                                      </p:tavLst>
                                    </p:anim>
                                    <p:anim calcmode="lin" valueType="num">
                                      <p:cBhvr additive="base">
                                        <p:cTn id="17" dur="500"/>
                                        <p:tgtEl>
                                          <p:spTgt spid="8"/>
                                        </p:tgtEl>
                                        <p:attrNameLst>
                                          <p:attrName>ppt_y</p:attrName>
                                        </p:attrNameLst>
                                      </p:cBhvr>
                                      <p:tavLst>
                                        <p:tav tm="0">
                                          <p:val>
                                            <p:strVal val="ppt_y"/>
                                          </p:val>
                                        </p:tav>
                                        <p:tav tm="100000">
                                          <p:val>
                                            <p:strVal val="1+ppt_h/2"/>
                                          </p:val>
                                        </p:tav>
                                      </p:tavLst>
                                    </p:anim>
                                    <p:set>
                                      <p:cBhvr>
                                        <p:cTn id="1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4256C4-8AB7-3C6F-7A59-1DE821B52CAF}"/>
              </a:ext>
            </a:extLst>
          </p:cNvPr>
          <p:cNvPicPr>
            <a:picLocks noChangeAspect="1"/>
          </p:cNvPicPr>
          <p:nvPr/>
        </p:nvPicPr>
        <p:blipFill>
          <a:blip r:embed="rId3"/>
          <a:stretch>
            <a:fillRect/>
          </a:stretch>
        </p:blipFill>
        <p:spPr>
          <a:xfrm>
            <a:off x="1633329" y="167045"/>
            <a:ext cx="9124735" cy="6492171"/>
          </a:xfrm>
          <a:prstGeom prst="rect">
            <a:avLst/>
          </a:prstGeom>
        </p:spPr>
      </p:pic>
    </p:spTree>
    <p:extLst>
      <p:ext uri="{BB962C8B-B14F-4D97-AF65-F5344CB8AC3E}">
        <p14:creationId xmlns:p14="http://schemas.microsoft.com/office/powerpoint/2010/main" val="20327500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19E364-3596-366B-DC11-D063AE42929F}"/>
              </a:ext>
            </a:extLst>
          </p:cNvPr>
          <p:cNvPicPr>
            <a:picLocks noChangeAspect="1"/>
          </p:cNvPicPr>
          <p:nvPr/>
        </p:nvPicPr>
        <p:blipFill>
          <a:blip r:embed="rId2"/>
          <a:stretch>
            <a:fillRect/>
          </a:stretch>
        </p:blipFill>
        <p:spPr>
          <a:xfrm>
            <a:off x="1229411" y="0"/>
            <a:ext cx="9733177" cy="6858000"/>
          </a:xfrm>
          <a:prstGeom prst="rect">
            <a:avLst/>
          </a:prstGeom>
        </p:spPr>
      </p:pic>
    </p:spTree>
    <p:extLst>
      <p:ext uri="{BB962C8B-B14F-4D97-AF65-F5344CB8AC3E}">
        <p14:creationId xmlns:p14="http://schemas.microsoft.com/office/powerpoint/2010/main" val="20795799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7F46F9-422B-88A2-4885-6F7754951114}"/>
              </a:ext>
            </a:extLst>
          </p:cNvPr>
          <p:cNvPicPr>
            <a:picLocks noChangeAspect="1"/>
          </p:cNvPicPr>
          <p:nvPr/>
        </p:nvPicPr>
        <p:blipFill>
          <a:blip r:embed="rId2"/>
          <a:stretch>
            <a:fillRect/>
          </a:stretch>
        </p:blipFill>
        <p:spPr>
          <a:xfrm>
            <a:off x="182216" y="926538"/>
            <a:ext cx="11439493" cy="4440591"/>
          </a:xfrm>
          <a:prstGeom prst="rect">
            <a:avLst/>
          </a:prstGeom>
        </p:spPr>
      </p:pic>
    </p:spTree>
    <p:extLst>
      <p:ext uri="{BB962C8B-B14F-4D97-AF65-F5344CB8AC3E}">
        <p14:creationId xmlns:p14="http://schemas.microsoft.com/office/powerpoint/2010/main" val="20843498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D41655-B282-97B0-8A1D-23ACA8F649CF}"/>
              </a:ext>
            </a:extLst>
          </p:cNvPr>
          <p:cNvPicPr>
            <a:picLocks noChangeAspect="1"/>
          </p:cNvPicPr>
          <p:nvPr/>
        </p:nvPicPr>
        <p:blipFill>
          <a:blip r:embed="rId2"/>
          <a:stretch>
            <a:fillRect/>
          </a:stretch>
        </p:blipFill>
        <p:spPr>
          <a:xfrm>
            <a:off x="1902239" y="129208"/>
            <a:ext cx="7421518" cy="5973417"/>
          </a:xfrm>
          <a:prstGeom prst="rect">
            <a:avLst/>
          </a:prstGeom>
        </p:spPr>
      </p:pic>
    </p:spTree>
    <p:extLst>
      <p:ext uri="{BB962C8B-B14F-4D97-AF65-F5344CB8AC3E}">
        <p14:creationId xmlns:p14="http://schemas.microsoft.com/office/powerpoint/2010/main" val="37871191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D9B7B8-E8B0-144B-C8F4-9871C6C67FE1}"/>
              </a:ext>
            </a:extLst>
          </p:cNvPr>
          <p:cNvPicPr>
            <a:picLocks noChangeAspect="1"/>
          </p:cNvPicPr>
          <p:nvPr/>
        </p:nvPicPr>
        <p:blipFill>
          <a:blip r:embed="rId3"/>
          <a:stretch>
            <a:fillRect/>
          </a:stretch>
        </p:blipFill>
        <p:spPr>
          <a:xfrm>
            <a:off x="729343" y="173804"/>
            <a:ext cx="10849424" cy="6139909"/>
          </a:xfrm>
          <a:prstGeom prst="rect">
            <a:avLst/>
          </a:prstGeom>
        </p:spPr>
      </p:pic>
    </p:spTree>
    <p:extLst>
      <p:ext uri="{BB962C8B-B14F-4D97-AF65-F5344CB8AC3E}">
        <p14:creationId xmlns:p14="http://schemas.microsoft.com/office/powerpoint/2010/main" val="19806504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FBF999-B5A8-D948-AD34-86EAA4E5ECC1}"/>
              </a:ext>
            </a:extLst>
          </p:cNvPr>
          <p:cNvPicPr>
            <a:picLocks noChangeAspect="1"/>
          </p:cNvPicPr>
          <p:nvPr/>
        </p:nvPicPr>
        <p:blipFill>
          <a:blip r:embed="rId3"/>
          <a:stretch>
            <a:fillRect/>
          </a:stretch>
        </p:blipFill>
        <p:spPr>
          <a:xfrm>
            <a:off x="522514" y="461808"/>
            <a:ext cx="11157547" cy="5612421"/>
          </a:xfrm>
          <a:prstGeom prst="rect">
            <a:avLst/>
          </a:prstGeom>
        </p:spPr>
      </p:pic>
    </p:spTree>
    <p:extLst>
      <p:ext uri="{BB962C8B-B14F-4D97-AF65-F5344CB8AC3E}">
        <p14:creationId xmlns:p14="http://schemas.microsoft.com/office/powerpoint/2010/main" val="18646442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08485B-BCAC-7BAD-9C72-72819D195405}"/>
              </a:ext>
            </a:extLst>
          </p:cNvPr>
          <p:cNvPicPr>
            <a:picLocks noChangeAspect="1"/>
          </p:cNvPicPr>
          <p:nvPr/>
        </p:nvPicPr>
        <p:blipFill>
          <a:blip r:embed="rId3"/>
          <a:stretch>
            <a:fillRect/>
          </a:stretch>
        </p:blipFill>
        <p:spPr>
          <a:xfrm>
            <a:off x="192934" y="526331"/>
            <a:ext cx="11806132" cy="5496781"/>
          </a:xfrm>
          <a:prstGeom prst="rect">
            <a:avLst/>
          </a:prstGeom>
        </p:spPr>
      </p:pic>
    </p:spTree>
    <p:extLst>
      <p:ext uri="{BB962C8B-B14F-4D97-AF65-F5344CB8AC3E}">
        <p14:creationId xmlns:p14="http://schemas.microsoft.com/office/powerpoint/2010/main" val="2352292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359520-8D28-3777-C544-AF4B888D764F}"/>
              </a:ext>
            </a:extLst>
          </p:cNvPr>
          <p:cNvPicPr>
            <a:picLocks noChangeAspect="1"/>
          </p:cNvPicPr>
          <p:nvPr/>
        </p:nvPicPr>
        <p:blipFill>
          <a:blip r:embed="rId3"/>
          <a:stretch>
            <a:fillRect/>
          </a:stretch>
        </p:blipFill>
        <p:spPr>
          <a:xfrm>
            <a:off x="1957978" y="0"/>
            <a:ext cx="7859534" cy="6165669"/>
          </a:xfrm>
          <a:prstGeom prst="rect">
            <a:avLst/>
          </a:prstGeom>
        </p:spPr>
      </p:pic>
    </p:spTree>
    <p:extLst>
      <p:ext uri="{BB962C8B-B14F-4D97-AF65-F5344CB8AC3E}">
        <p14:creationId xmlns:p14="http://schemas.microsoft.com/office/powerpoint/2010/main" val="11930301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CABA75-BA2A-0E54-DD8C-AC23B0B769BB}"/>
              </a:ext>
            </a:extLst>
          </p:cNvPr>
          <p:cNvPicPr>
            <a:picLocks noChangeAspect="1"/>
          </p:cNvPicPr>
          <p:nvPr/>
        </p:nvPicPr>
        <p:blipFill>
          <a:blip r:embed="rId3"/>
          <a:stretch>
            <a:fillRect/>
          </a:stretch>
        </p:blipFill>
        <p:spPr>
          <a:xfrm>
            <a:off x="1097642" y="356507"/>
            <a:ext cx="10491251" cy="5641522"/>
          </a:xfrm>
          <a:prstGeom prst="rect">
            <a:avLst/>
          </a:prstGeom>
        </p:spPr>
      </p:pic>
    </p:spTree>
    <p:extLst>
      <p:ext uri="{BB962C8B-B14F-4D97-AF65-F5344CB8AC3E}">
        <p14:creationId xmlns:p14="http://schemas.microsoft.com/office/powerpoint/2010/main" val="3234434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1B956F-992F-CE94-A323-B5ECF9414454}"/>
              </a:ext>
            </a:extLst>
          </p:cNvPr>
          <p:cNvPicPr>
            <a:picLocks noChangeAspect="1"/>
          </p:cNvPicPr>
          <p:nvPr/>
        </p:nvPicPr>
        <p:blipFill>
          <a:blip r:embed="rId3"/>
          <a:stretch>
            <a:fillRect/>
          </a:stretch>
        </p:blipFill>
        <p:spPr>
          <a:xfrm>
            <a:off x="303290" y="471742"/>
            <a:ext cx="11219659" cy="5914516"/>
          </a:xfrm>
          <a:prstGeom prst="rect">
            <a:avLst/>
          </a:prstGeom>
        </p:spPr>
      </p:pic>
    </p:spTree>
    <p:extLst>
      <p:ext uri="{BB962C8B-B14F-4D97-AF65-F5344CB8AC3E}">
        <p14:creationId xmlns:p14="http://schemas.microsoft.com/office/powerpoint/2010/main" val="16013571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C816E0-BEDB-6963-4A6A-93EB9A48D319}"/>
              </a:ext>
            </a:extLst>
          </p:cNvPr>
          <p:cNvPicPr>
            <a:picLocks noChangeAspect="1"/>
          </p:cNvPicPr>
          <p:nvPr/>
        </p:nvPicPr>
        <p:blipFill>
          <a:blip r:embed="rId3"/>
          <a:stretch>
            <a:fillRect/>
          </a:stretch>
        </p:blipFill>
        <p:spPr>
          <a:xfrm>
            <a:off x="1901504" y="0"/>
            <a:ext cx="8388991" cy="6858000"/>
          </a:xfrm>
          <a:prstGeom prst="rect">
            <a:avLst/>
          </a:prstGeom>
        </p:spPr>
      </p:pic>
    </p:spTree>
    <p:extLst>
      <p:ext uri="{BB962C8B-B14F-4D97-AF65-F5344CB8AC3E}">
        <p14:creationId xmlns:p14="http://schemas.microsoft.com/office/powerpoint/2010/main" val="20316715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_001_time_00196.00s.jpg"/>
          <p:cNvPicPr>
            <a:picLocks noChangeAspect="1"/>
          </p:cNvPicPr>
          <p:nvPr/>
        </p:nvPicPr>
        <p:blipFill>
          <a:blip r:embed="rId3"/>
          <a:stretch>
            <a:fillRect/>
          </a:stretch>
        </p:blipFill>
        <p:spPr>
          <a:xfrm>
            <a:off x="0" y="0"/>
            <a:ext cx="12191695" cy="6858000"/>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1AC123-9FE3-49B8-DB96-FE852779E97F}"/>
              </a:ext>
            </a:extLst>
          </p:cNvPr>
          <p:cNvPicPr>
            <a:picLocks noChangeAspect="1"/>
          </p:cNvPicPr>
          <p:nvPr/>
        </p:nvPicPr>
        <p:blipFill>
          <a:blip r:embed="rId3"/>
          <a:stretch>
            <a:fillRect/>
          </a:stretch>
        </p:blipFill>
        <p:spPr>
          <a:xfrm>
            <a:off x="665480" y="401932"/>
            <a:ext cx="11166520" cy="6054136"/>
          </a:xfrm>
          <a:prstGeom prst="rect">
            <a:avLst/>
          </a:prstGeom>
        </p:spPr>
      </p:pic>
    </p:spTree>
    <p:extLst>
      <p:ext uri="{BB962C8B-B14F-4D97-AF65-F5344CB8AC3E}">
        <p14:creationId xmlns:p14="http://schemas.microsoft.com/office/powerpoint/2010/main" val="16339591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75EE25-FE0B-4078-F260-0B6B55161028}"/>
              </a:ext>
            </a:extLst>
          </p:cNvPr>
          <p:cNvPicPr>
            <a:picLocks noChangeAspect="1"/>
          </p:cNvPicPr>
          <p:nvPr/>
        </p:nvPicPr>
        <p:blipFill>
          <a:blip r:embed="rId3"/>
          <a:stretch>
            <a:fillRect/>
          </a:stretch>
        </p:blipFill>
        <p:spPr>
          <a:xfrm>
            <a:off x="3677478" y="165058"/>
            <a:ext cx="8514522" cy="6500510"/>
          </a:xfrm>
          <a:prstGeom prst="rect">
            <a:avLst/>
          </a:prstGeom>
        </p:spPr>
      </p:pic>
      <p:pic>
        <p:nvPicPr>
          <p:cNvPr id="5" name="Picture 4">
            <a:extLst>
              <a:ext uri="{FF2B5EF4-FFF2-40B4-BE49-F238E27FC236}">
                <a16:creationId xmlns:a16="http://schemas.microsoft.com/office/drawing/2014/main" id="{322CC5B4-ED24-2D00-A877-FDF286416081}"/>
              </a:ext>
            </a:extLst>
          </p:cNvPr>
          <p:cNvPicPr>
            <a:picLocks noChangeAspect="1"/>
          </p:cNvPicPr>
          <p:nvPr/>
        </p:nvPicPr>
        <p:blipFill>
          <a:blip r:embed="rId4"/>
          <a:stretch>
            <a:fillRect/>
          </a:stretch>
        </p:blipFill>
        <p:spPr>
          <a:xfrm>
            <a:off x="249583" y="2389427"/>
            <a:ext cx="3248991" cy="655259"/>
          </a:xfrm>
          <a:prstGeom prst="rect">
            <a:avLst/>
          </a:prstGeom>
        </p:spPr>
      </p:pic>
      <p:pic>
        <p:nvPicPr>
          <p:cNvPr id="8" name="Picture 7">
            <a:extLst>
              <a:ext uri="{FF2B5EF4-FFF2-40B4-BE49-F238E27FC236}">
                <a16:creationId xmlns:a16="http://schemas.microsoft.com/office/drawing/2014/main" id="{C4388F5B-AFF1-9D39-8D9F-FDEE1900634D}"/>
              </a:ext>
            </a:extLst>
          </p:cNvPr>
          <p:cNvPicPr>
            <a:picLocks noChangeAspect="1"/>
          </p:cNvPicPr>
          <p:nvPr/>
        </p:nvPicPr>
        <p:blipFill>
          <a:blip r:embed="rId5"/>
          <a:stretch>
            <a:fillRect/>
          </a:stretch>
        </p:blipFill>
        <p:spPr>
          <a:xfrm>
            <a:off x="249583" y="3429000"/>
            <a:ext cx="2984500" cy="571500"/>
          </a:xfrm>
          <a:prstGeom prst="rect">
            <a:avLst/>
          </a:prstGeom>
        </p:spPr>
      </p:pic>
    </p:spTree>
    <p:extLst>
      <p:ext uri="{BB962C8B-B14F-4D97-AF65-F5344CB8AC3E}">
        <p14:creationId xmlns:p14="http://schemas.microsoft.com/office/powerpoint/2010/main" val="28295421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48C156-06D5-A942-899A-0F456EAC47E4}"/>
              </a:ext>
            </a:extLst>
          </p:cNvPr>
          <p:cNvSpPr txBox="1"/>
          <p:nvPr/>
        </p:nvSpPr>
        <p:spPr>
          <a:xfrm>
            <a:off x="278296" y="612844"/>
            <a:ext cx="11913704" cy="4801314"/>
          </a:xfrm>
          <a:prstGeom prst="rect">
            <a:avLst/>
          </a:prstGeom>
          <a:noFill/>
        </p:spPr>
        <p:txBody>
          <a:bodyPr wrap="square">
            <a:spAutoFit/>
          </a:bodyPr>
          <a:lstStyle/>
          <a:p>
            <a:r>
              <a:rPr lang="en-US" b="1" dirty="0"/>
              <a:t>Simple electronic models now reproduce superconductivity</a:t>
            </a:r>
          </a:p>
          <a:p>
            <a:endParaRPr lang="en-US" dirty="0"/>
          </a:p>
          <a:p>
            <a:r>
              <a:rPr lang="en-US" dirty="0"/>
              <a:t>The </a:t>
            </a:r>
            <a:r>
              <a:rPr lang="en-US" b="1" dirty="0"/>
              <a:t>Hubbard model</a:t>
            </a:r>
            <a:r>
              <a:rPr lang="en-US" dirty="0"/>
              <a:t> is the standard “minimal” model to capture strong electronic correlations on a lattice:</a:t>
            </a:r>
          </a:p>
          <a:p>
            <a:pPr>
              <a:buFont typeface="Arial" panose="020B0604020202020204" pitchFamily="34" charset="0"/>
              <a:buChar char="•"/>
            </a:pPr>
            <a:r>
              <a:rPr lang="en-US" dirty="0"/>
              <a:t>electrons live on a square lattice (like Cu sites)</a:t>
            </a:r>
          </a:p>
          <a:p>
            <a:pPr>
              <a:buFont typeface="Arial" panose="020B0604020202020204" pitchFamily="34" charset="0"/>
              <a:buChar char="•"/>
            </a:pPr>
            <a:r>
              <a:rPr lang="en-US" dirty="0"/>
              <a:t>they can </a:t>
            </a:r>
            <a:r>
              <a:rPr lang="en-US" b="1" dirty="0"/>
              <a:t>hop</a:t>
            </a:r>
            <a:r>
              <a:rPr lang="en-US" dirty="0"/>
              <a:t> to neighboring sites with amplitude </a:t>
            </a:r>
            <a:r>
              <a:rPr lang="en-US" i="1" dirty="0"/>
              <a:t>t</a:t>
            </a:r>
            <a:endParaRPr lang="en-US" dirty="0"/>
          </a:p>
          <a:p>
            <a:pPr>
              <a:buFont typeface="Arial" panose="020B0604020202020204" pitchFamily="34" charset="0"/>
              <a:buChar char="•"/>
            </a:pPr>
            <a:r>
              <a:rPr lang="en-US" dirty="0"/>
              <a:t>if two electrons land on the same site, they pay a large energy penalty </a:t>
            </a:r>
            <a:r>
              <a:rPr lang="en-US" i="1" dirty="0"/>
              <a:t>U</a:t>
            </a:r>
            <a:r>
              <a:rPr lang="en-US" dirty="0"/>
              <a:t> (strong on-site repulsion)</a:t>
            </a:r>
          </a:p>
          <a:p>
            <a:endParaRPr lang="en-US" dirty="0"/>
          </a:p>
          <a:p>
            <a:r>
              <a:rPr lang="en-US" dirty="0"/>
              <a:t>At </a:t>
            </a:r>
            <a:r>
              <a:rPr lang="en-US" b="1" dirty="0"/>
              <a:t>half-filling</a:t>
            </a:r>
            <a:r>
              <a:rPr lang="en-US" dirty="0"/>
              <a:t> (one electron per site), and for large </a:t>
            </a:r>
            <a:r>
              <a:rPr lang="en-US" i="1" dirty="0"/>
              <a:t>U</a:t>
            </a:r>
            <a:r>
              <a:rPr lang="en-US" dirty="0"/>
              <a:t>, the Hubbard model naturally gives a </a:t>
            </a:r>
            <a:r>
              <a:rPr lang="en-US" b="1" dirty="0"/>
              <a:t>Mott insulating antiferromagnet</a:t>
            </a:r>
            <a:r>
              <a:rPr lang="en-US" dirty="0"/>
              <a:t>, just like undoped </a:t>
            </a:r>
            <a:r>
              <a:rPr lang="en-US" dirty="0" err="1"/>
              <a:t>cuprates</a:t>
            </a:r>
            <a:r>
              <a:rPr lang="en-US" dirty="0"/>
              <a:t>.</a:t>
            </a:r>
          </a:p>
          <a:p>
            <a:endParaRPr lang="en-US" dirty="0"/>
          </a:p>
          <a:p>
            <a:r>
              <a:rPr lang="en-US" dirty="0"/>
              <a:t>Modern large-scale numerical simulations then show that:</a:t>
            </a:r>
          </a:p>
          <a:p>
            <a:pPr>
              <a:buFont typeface="Arial" panose="020B0604020202020204" pitchFamily="34" charset="0"/>
              <a:buChar char="•"/>
            </a:pPr>
            <a:r>
              <a:rPr lang="en-US" dirty="0"/>
              <a:t>when you </a:t>
            </a:r>
            <a:r>
              <a:rPr lang="en-US" b="1" dirty="0"/>
              <a:t>dope</a:t>
            </a:r>
            <a:r>
              <a:rPr lang="en-US" dirty="0"/>
              <a:t> this model away from half-filling</a:t>
            </a:r>
          </a:p>
          <a:p>
            <a:pPr>
              <a:buFont typeface="Arial" panose="020B0604020202020204" pitchFamily="34" charset="0"/>
              <a:buChar char="•"/>
            </a:pPr>
            <a:r>
              <a:rPr lang="en-US" dirty="0"/>
              <a:t>you get a </a:t>
            </a:r>
            <a:r>
              <a:rPr lang="en-US" b="1" dirty="0"/>
              <a:t>correlated metal</a:t>
            </a:r>
            <a:r>
              <a:rPr lang="en-US" dirty="0"/>
              <a:t> with stripe-like charge/spin textures</a:t>
            </a:r>
          </a:p>
          <a:p>
            <a:r>
              <a:rPr lang="en-US" dirty="0"/>
              <a:t>This is important because the Hubbard model has </a:t>
            </a:r>
            <a:r>
              <a:rPr lang="en-US" b="1" dirty="0"/>
              <a:t>no phonons built in</a:t>
            </a:r>
            <a:r>
              <a:rPr lang="en-US" dirty="0"/>
              <a:t>. If it already </a:t>
            </a:r>
            <a:r>
              <a:rPr lang="en-US" b="1" dirty="0"/>
              <a:t>stripes plus a dome-like Tc vs doping</a:t>
            </a:r>
            <a:r>
              <a:rPr lang="en-US" dirty="0"/>
              <a:t>, then:</a:t>
            </a:r>
          </a:p>
          <a:p>
            <a:pPr>
              <a:buFont typeface="Arial" panose="020B0604020202020204" pitchFamily="34" charset="0"/>
              <a:buChar char="•"/>
            </a:pPr>
            <a:r>
              <a:rPr lang="en-US" dirty="0"/>
              <a:t>you can get </a:t>
            </a:r>
            <a:r>
              <a:rPr lang="en-US" dirty="0" err="1"/>
              <a:t>cuprate</a:t>
            </a:r>
            <a:r>
              <a:rPr lang="en-US" dirty="0"/>
              <a:t>-like superconductivity </a:t>
            </a:r>
            <a:r>
              <a:rPr lang="en-US" b="1" dirty="0"/>
              <a:t>purely from electron–electron interactions</a:t>
            </a:r>
            <a:endParaRPr lang="en-US" dirty="0"/>
          </a:p>
          <a:p>
            <a:pPr>
              <a:buFont typeface="Arial" panose="020B0604020202020204" pitchFamily="34" charset="0"/>
              <a:buChar char="•"/>
            </a:pPr>
            <a:r>
              <a:rPr lang="en-US" dirty="0"/>
              <a:t>that strongly supports the idea that </a:t>
            </a:r>
            <a:r>
              <a:rPr lang="en-US" b="1" dirty="0"/>
              <a:t>electronic correlations and spin fluctuations are sufficient</a:t>
            </a:r>
            <a:r>
              <a:rPr lang="en-US" dirty="0"/>
              <a:t> to explain high-Tc in </a:t>
            </a:r>
            <a:r>
              <a:rPr lang="en-US" dirty="0" err="1"/>
              <a:t>cuprates</a:t>
            </a:r>
            <a:endParaRPr lang="en-US" dirty="0"/>
          </a:p>
        </p:txBody>
      </p:sp>
      <p:sp>
        <p:nvSpPr>
          <p:cNvPr id="6" name="Rectangle 5">
            <a:extLst>
              <a:ext uri="{FF2B5EF4-FFF2-40B4-BE49-F238E27FC236}">
                <a16:creationId xmlns:a16="http://schemas.microsoft.com/office/drawing/2014/main" id="{7F2374B5-25F3-9C78-69EF-892364C52DC4}"/>
              </a:ext>
            </a:extLst>
          </p:cNvPr>
          <p:cNvSpPr/>
          <p:nvPr/>
        </p:nvSpPr>
        <p:spPr>
          <a:xfrm>
            <a:off x="165652" y="3429000"/>
            <a:ext cx="11748052" cy="31308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956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8A5142-95CA-3A1D-2BF5-2FDA924C2952}"/>
              </a:ext>
            </a:extLst>
          </p:cNvPr>
          <p:cNvSpPr txBox="1"/>
          <p:nvPr/>
        </p:nvSpPr>
        <p:spPr>
          <a:xfrm>
            <a:off x="562817" y="868089"/>
            <a:ext cx="9781953" cy="2308324"/>
          </a:xfrm>
          <a:prstGeom prst="rect">
            <a:avLst/>
          </a:prstGeom>
          <a:noFill/>
        </p:spPr>
        <p:txBody>
          <a:bodyPr wrap="square" rtlCol="0">
            <a:spAutoFit/>
          </a:bodyPr>
          <a:lstStyle/>
          <a:p>
            <a:r>
              <a:rPr lang="en-US" sz="3600" dirty="0"/>
              <a:t>Homework: </a:t>
            </a:r>
          </a:p>
          <a:p>
            <a:r>
              <a:rPr lang="en-US" sz="3600" dirty="0"/>
              <a:t>12.2-12.6</a:t>
            </a:r>
          </a:p>
          <a:p>
            <a:r>
              <a:rPr lang="en-US" sz="3600" dirty="0"/>
              <a:t>12.11 – 12.14</a:t>
            </a:r>
          </a:p>
          <a:p>
            <a:endParaRPr lang="en-US" sz="3600" dirty="0"/>
          </a:p>
        </p:txBody>
      </p:sp>
    </p:spTree>
    <p:extLst>
      <p:ext uri="{BB962C8B-B14F-4D97-AF65-F5344CB8AC3E}">
        <p14:creationId xmlns:p14="http://schemas.microsoft.com/office/powerpoint/2010/main" val="1586228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0E0A03-1453-B89F-1983-AA286D43DC8F}"/>
              </a:ext>
            </a:extLst>
          </p:cNvPr>
          <p:cNvPicPr>
            <a:picLocks noChangeAspect="1"/>
          </p:cNvPicPr>
          <p:nvPr/>
        </p:nvPicPr>
        <p:blipFill>
          <a:blip r:embed="rId3"/>
          <a:stretch>
            <a:fillRect/>
          </a:stretch>
        </p:blipFill>
        <p:spPr>
          <a:xfrm>
            <a:off x="1185267" y="333103"/>
            <a:ext cx="9821466" cy="6191794"/>
          </a:xfrm>
          <a:prstGeom prst="rect">
            <a:avLst/>
          </a:prstGeom>
        </p:spPr>
      </p:pic>
    </p:spTree>
    <p:extLst>
      <p:ext uri="{BB962C8B-B14F-4D97-AF65-F5344CB8AC3E}">
        <p14:creationId xmlns:p14="http://schemas.microsoft.com/office/powerpoint/2010/main" val="1377856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0" y="0"/>
            <a:ext cx="12192000" cy="1066800"/>
          </a:xfrm>
          <a:prstGeom prst="rect">
            <a:avLst/>
          </a:prstGeom>
          <a:solidFill>
            <a:srgbClr val="16A085"/>
          </a:solidFill>
          <a:ln/>
        </p:spPr>
        <p:txBody>
          <a:bodyPr wrap="square" rtlCol="0" anchor="ctr"/>
          <a:lstStyle/>
          <a:p>
            <a:endParaRPr lang="en-US" sz="2400" dirty="0"/>
          </a:p>
        </p:txBody>
      </p:sp>
      <p:sp>
        <p:nvSpPr>
          <p:cNvPr id="3" name="Text 1"/>
          <p:cNvSpPr/>
          <p:nvPr/>
        </p:nvSpPr>
        <p:spPr>
          <a:xfrm>
            <a:off x="304800" y="304800"/>
            <a:ext cx="5919979" cy="457200"/>
          </a:xfrm>
          <a:prstGeom prst="rect">
            <a:avLst/>
          </a:prstGeom>
          <a:noFill/>
          <a:ln/>
        </p:spPr>
        <p:txBody>
          <a:bodyPr wrap="square" lIns="0" tIns="0" rIns="0" bIns="0" rtlCol="0" anchor="t"/>
          <a:lstStyle/>
          <a:p>
            <a:pPr>
              <a:lnSpc>
                <a:spcPts val="3600"/>
              </a:lnSpc>
            </a:pPr>
            <a:r>
              <a:rPr lang="en-US" sz="3000" b="1" dirty="0">
                <a:solidFill>
                  <a:srgbClr val="FFFFFF"/>
                </a:solidFill>
                <a:latin typeface="Arial" pitchFamily="34" charset="0"/>
                <a:ea typeface="Arial" pitchFamily="34" charset="-122"/>
                <a:cs typeface="Arial" pitchFamily="34" charset="-120"/>
              </a:rPr>
              <a:t>The Polymer</a:t>
            </a:r>
            <a:endParaRPr lang="en-US" sz="3000" dirty="0"/>
          </a:p>
        </p:txBody>
      </p:sp>
      <p:sp>
        <p:nvSpPr>
          <p:cNvPr id="4" name="Text 2"/>
          <p:cNvSpPr/>
          <p:nvPr/>
        </p:nvSpPr>
        <p:spPr>
          <a:xfrm>
            <a:off x="1623219" y="1930400"/>
            <a:ext cx="8945364" cy="863600"/>
          </a:xfrm>
          <a:prstGeom prst="roundRect">
            <a:avLst>
              <a:gd name="adj" fmla="val 11765"/>
            </a:avLst>
          </a:prstGeom>
          <a:solidFill>
            <a:srgbClr val="ECF0F1"/>
          </a:solidFill>
          <a:ln/>
        </p:spPr>
        <p:txBody>
          <a:bodyPr wrap="square" rtlCol="0" anchor="ctr"/>
          <a:lstStyle/>
          <a:p>
            <a:endParaRPr lang="en-US" sz="2400" dirty="0"/>
          </a:p>
        </p:txBody>
      </p:sp>
      <p:sp>
        <p:nvSpPr>
          <p:cNvPr id="5" name="Shape 3"/>
          <p:cNvSpPr/>
          <p:nvPr/>
        </p:nvSpPr>
        <p:spPr>
          <a:xfrm>
            <a:off x="1654969" y="1930400"/>
            <a:ext cx="0" cy="863600"/>
          </a:xfrm>
          <a:prstGeom prst="line">
            <a:avLst/>
          </a:prstGeom>
          <a:noFill/>
          <a:ln w="47625">
            <a:solidFill>
              <a:srgbClr val="F39C12"/>
            </a:solidFill>
            <a:prstDash val="solid"/>
          </a:ln>
        </p:spPr>
        <p:txBody>
          <a:bodyPr/>
          <a:lstStyle/>
          <a:p>
            <a:endParaRPr lang="en-US" sz="2400"/>
          </a:p>
        </p:txBody>
      </p:sp>
      <p:sp>
        <p:nvSpPr>
          <p:cNvPr id="6" name="Text 4"/>
          <p:cNvSpPr/>
          <p:nvPr/>
        </p:nvSpPr>
        <p:spPr>
          <a:xfrm>
            <a:off x="1805164" y="2184400"/>
            <a:ext cx="8644973" cy="355600"/>
          </a:xfrm>
          <a:prstGeom prst="rect">
            <a:avLst/>
          </a:prstGeom>
          <a:noFill/>
          <a:ln/>
        </p:spPr>
        <p:txBody>
          <a:bodyPr wrap="square" lIns="0" tIns="0" rIns="0" bIns="0" rtlCol="0" anchor="t"/>
          <a:lstStyle/>
          <a:p>
            <a:pPr algn="ctr">
              <a:lnSpc>
                <a:spcPts val="2800"/>
              </a:lnSpc>
              <a:spcBef>
                <a:spcPts val="400"/>
              </a:spcBef>
              <a:spcAft>
                <a:spcPts val="400"/>
              </a:spcAft>
            </a:pPr>
            <a:r>
              <a:rPr lang="en-US" sz="2000" b="1" dirty="0">
                <a:solidFill>
                  <a:srgbClr val="2C3E50"/>
                </a:solidFill>
                <a:latin typeface="Arial" pitchFamily="34" charset="0"/>
                <a:ea typeface="Arial" pitchFamily="34" charset="-122"/>
                <a:cs typeface="Arial" pitchFamily="34" charset="-120"/>
              </a:rPr>
              <a:t>PEDOT:PSS = poly(3,4-ethylenedioxythiophene):polystyrene sulfonate</a:t>
            </a:r>
            <a:endParaRPr lang="en-US" sz="2000" dirty="0"/>
          </a:p>
        </p:txBody>
      </p:sp>
      <p:sp>
        <p:nvSpPr>
          <p:cNvPr id="7" name="Text 5"/>
          <p:cNvSpPr/>
          <p:nvPr/>
        </p:nvSpPr>
        <p:spPr>
          <a:xfrm>
            <a:off x="1533765" y="3251200"/>
            <a:ext cx="9124272" cy="355600"/>
          </a:xfrm>
          <a:prstGeom prst="rect">
            <a:avLst/>
          </a:prstGeom>
          <a:noFill/>
          <a:ln/>
        </p:spPr>
        <p:txBody>
          <a:bodyPr wrap="square" lIns="0" tIns="0" rIns="0" bIns="0" rtlCol="0" anchor="t"/>
          <a:lstStyle/>
          <a:p>
            <a:pPr algn="ctr">
              <a:lnSpc>
                <a:spcPts val="2800"/>
              </a:lnSpc>
              <a:spcBef>
                <a:spcPts val="400"/>
              </a:spcBef>
              <a:spcAft>
                <a:spcPts val="400"/>
              </a:spcAft>
            </a:pPr>
            <a:r>
              <a:rPr lang="en-US" dirty="0">
                <a:solidFill>
                  <a:srgbClr val="2C3E50"/>
                </a:solidFill>
                <a:latin typeface="Arial" pitchFamily="34" charset="0"/>
                <a:ea typeface="Arial" pitchFamily="34" charset="-122"/>
                <a:cs typeface="Arial" pitchFamily="34" charset="-120"/>
              </a:rPr>
              <a:t>A complex of:</a:t>
            </a:r>
            <a:endParaRPr lang="en-US" dirty="0"/>
          </a:p>
        </p:txBody>
      </p:sp>
      <p:sp>
        <p:nvSpPr>
          <p:cNvPr id="8" name="Text 6"/>
          <p:cNvSpPr/>
          <p:nvPr/>
        </p:nvSpPr>
        <p:spPr>
          <a:xfrm>
            <a:off x="1623219" y="3860800"/>
            <a:ext cx="4269581" cy="1320800"/>
          </a:xfrm>
          <a:prstGeom prst="roundRect">
            <a:avLst>
              <a:gd name="adj" fmla="val 7692"/>
            </a:avLst>
          </a:prstGeom>
          <a:solidFill>
            <a:srgbClr val="16A085">
              <a:alpha val="10000"/>
            </a:srgbClr>
          </a:solidFill>
          <a:ln w="19050">
            <a:solidFill>
              <a:srgbClr val="16A085"/>
            </a:solidFill>
          </a:ln>
        </p:spPr>
        <p:txBody>
          <a:bodyPr wrap="square" rtlCol="0" anchor="ctr"/>
          <a:lstStyle/>
          <a:p>
            <a:endParaRPr lang="en-US" sz="2400" dirty="0"/>
          </a:p>
        </p:txBody>
      </p:sp>
      <p:sp>
        <p:nvSpPr>
          <p:cNvPr id="9" name="Text 7"/>
          <p:cNvSpPr/>
          <p:nvPr/>
        </p:nvSpPr>
        <p:spPr>
          <a:xfrm>
            <a:off x="1813695" y="4089400"/>
            <a:ext cx="3888629" cy="355600"/>
          </a:xfrm>
          <a:prstGeom prst="rect">
            <a:avLst/>
          </a:prstGeom>
          <a:noFill/>
          <a:ln/>
        </p:spPr>
        <p:txBody>
          <a:bodyPr wrap="square" lIns="0" tIns="0" rIns="0" bIns="0" rtlCol="0" anchor="t"/>
          <a:lstStyle/>
          <a:p>
            <a:pPr algn="ctr">
              <a:lnSpc>
                <a:spcPts val="2800"/>
              </a:lnSpc>
              <a:spcAft>
                <a:spcPts val="800"/>
              </a:spcAft>
            </a:pPr>
            <a:r>
              <a:rPr lang="en-US" sz="2000" b="1" dirty="0">
                <a:solidFill>
                  <a:srgbClr val="16A085"/>
                </a:solidFill>
                <a:latin typeface="Arial" pitchFamily="34" charset="0"/>
                <a:ea typeface="Arial" pitchFamily="34" charset="-122"/>
                <a:cs typeface="Arial" pitchFamily="34" charset="-120"/>
              </a:rPr>
              <a:t>PEDOT</a:t>
            </a:r>
            <a:endParaRPr lang="en-US" sz="2000" dirty="0"/>
          </a:p>
        </p:txBody>
      </p:sp>
      <p:sp>
        <p:nvSpPr>
          <p:cNvPr id="10" name="Text 8"/>
          <p:cNvSpPr/>
          <p:nvPr/>
        </p:nvSpPr>
        <p:spPr>
          <a:xfrm>
            <a:off x="1813695" y="4546600"/>
            <a:ext cx="3888629" cy="355600"/>
          </a:xfrm>
          <a:prstGeom prst="rect">
            <a:avLst/>
          </a:prstGeom>
          <a:noFill/>
          <a:ln/>
        </p:spPr>
        <p:txBody>
          <a:bodyPr wrap="square" lIns="0" tIns="0" rIns="0" bIns="0" rtlCol="0" anchor="t"/>
          <a:lstStyle/>
          <a:p>
            <a:pPr algn="ctr">
              <a:lnSpc>
                <a:spcPts val="2800"/>
              </a:lnSpc>
              <a:spcBef>
                <a:spcPts val="400"/>
              </a:spcBef>
              <a:spcAft>
                <a:spcPts val="400"/>
              </a:spcAft>
            </a:pPr>
            <a:r>
              <a:rPr lang="en-US" sz="2000" dirty="0">
                <a:solidFill>
                  <a:srgbClr val="2C3E50"/>
                </a:solidFill>
                <a:latin typeface="Arial" pitchFamily="34" charset="0"/>
                <a:ea typeface="Arial" pitchFamily="34" charset="-122"/>
                <a:cs typeface="Arial" pitchFamily="34" charset="-120"/>
              </a:rPr>
              <a:t>Conducting polymer backbone</a:t>
            </a:r>
            <a:endParaRPr lang="en-US" sz="2000" dirty="0"/>
          </a:p>
        </p:txBody>
      </p:sp>
      <p:sp>
        <p:nvSpPr>
          <p:cNvPr id="11" name="Text 9"/>
          <p:cNvSpPr/>
          <p:nvPr/>
        </p:nvSpPr>
        <p:spPr>
          <a:xfrm>
            <a:off x="6299200" y="3860800"/>
            <a:ext cx="4269581" cy="1320800"/>
          </a:xfrm>
          <a:prstGeom prst="roundRect">
            <a:avLst>
              <a:gd name="adj" fmla="val 7692"/>
            </a:avLst>
          </a:prstGeom>
          <a:solidFill>
            <a:srgbClr val="F39C12">
              <a:alpha val="10000"/>
            </a:srgbClr>
          </a:solidFill>
          <a:ln w="19050">
            <a:solidFill>
              <a:srgbClr val="F39C12"/>
            </a:solidFill>
          </a:ln>
        </p:spPr>
        <p:txBody>
          <a:bodyPr wrap="square" rtlCol="0" anchor="ctr"/>
          <a:lstStyle/>
          <a:p>
            <a:endParaRPr lang="en-US" sz="2400" dirty="0"/>
          </a:p>
        </p:txBody>
      </p:sp>
      <p:sp>
        <p:nvSpPr>
          <p:cNvPr id="12" name="Text 10"/>
          <p:cNvSpPr/>
          <p:nvPr/>
        </p:nvSpPr>
        <p:spPr>
          <a:xfrm>
            <a:off x="6489676" y="4089400"/>
            <a:ext cx="3888629" cy="355600"/>
          </a:xfrm>
          <a:prstGeom prst="rect">
            <a:avLst/>
          </a:prstGeom>
          <a:noFill/>
          <a:ln/>
        </p:spPr>
        <p:txBody>
          <a:bodyPr wrap="square" lIns="0" tIns="0" rIns="0" bIns="0" rtlCol="0" anchor="t"/>
          <a:lstStyle/>
          <a:p>
            <a:pPr algn="ctr">
              <a:lnSpc>
                <a:spcPts val="2800"/>
              </a:lnSpc>
              <a:spcAft>
                <a:spcPts val="800"/>
              </a:spcAft>
            </a:pPr>
            <a:r>
              <a:rPr lang="en-US" sz="2000" b="1" dirty="0">
                <a:solidFill>
                  <a:srgbClr val="F39C12"/>
                </a:solidFill>
                <a:latin typeface="Arial" pitchFamily="34" charset="0"/>
                <a:ea typeface="Arial" pitchFamily="34" charset="-122"/>
                <a:cs typeface="Arial" pitchFamily="34" charset="-120"/>
              </a:rPr>
              <a:t>PSS</a:t>
            </a:r>
            <a:endParaRPr lang="en-US" sz="2000" dirty="0"/>
          </a:p>
        </p:txBody>
      </p:sp>
      <p:sp>
        <p:nvSpPr>
          <p:cNvPr id="13" name="Text 11"/>
          <p:cNvSpPr/>
          <p:nvPr/>
        </p:nvSpPr>
        <p:spPr>
          <a:xfrm>
            <a:off x="6489676" y="4546600"/>
            <a:ext cx="3888629" cy="355600"/>
          </a:xfrm>
          <a:prstGeom prst="rect">
            <a:avLst/>
          </a:prstGeom>
          <a:noFill/>
          <a:ln/>
        </p:spPr>
        <p:txBody>
          <a:bodyPr wrap="square" lIns="0" tIns="0" rIns="0" bIns="0" rtlCol="0" anchor="t"/>
          <a:lstStyle/>
          <a:p>
            <a:pPr algn="ctr">
              <a:lnSpc>
                <a:spcPts val="2800"/>
              </a:lnSpc>
              <a:spcBef>
                <a:spcPts val="400"/>
              </a:spcBef>
              <a:spcAft>
                <a:spcPts val="400"/>
              </a:spcAft>
            </a:pPr>
            <a:r>
              <a:rPr lang="en-US" sz="2000" dirty="0">
                <a:solidFill>
                  <a:srgbClr val="2C3E50"/>
                </a:solidFill>
                <a:latin typeface="Arial" pitchFamily="34" charset="0"/>
                <a:ea typeface="Arial" pitchFamily="34" charset="-122"/>
                <a:cs typeface="Arial" pitchFamily="34" charset="-120"/>
              </a:rPr>
              <a:t>Polyanion for water dispersibility</a:t>
            </a:r>
            <a:endParaRPr lang="en-US" sz="2000" dirty="0"/>
          </a:p>
        </p:txBody>
      </p:sp>
      <p:sp>
        <p:nvSpPr>
          <p:cNvPr id="14" name="Text 12"/>
          <p:cNvSpPr/>
          <p:nvPr/>
        </p:nvSpPr>
        <p:spPr>
          <a:xfrm>
            <a:off x="1533765" y="5791200"/>
            <a:ext cx="9124272" cy="355600"/>
          </a:xfrm>
          <a:prstGeom prst="rect">
            <a:avLst/>
          </a:prstGeom>
          <a:noFill/>
          <a:ln/>
        </p:spPr>
        <p:txBody>
          <a:bodyPr wrap="square" lIns="0" tIns="0" rIns="0" bIns="0" rtlCol="0" anchor="t"/>
          <a:lstStyle/>
          <a:p>
            <a:pPr algn="ctr">
              <a:lnSpc>
                <a:spcPts val="2800"/>
              </a:lnSpc>
              <a:spcBef>
                <a:spcPts val="1600"/>
              </a:spcBef>
              <a:spcAft>
                <a:spcPts val="400"/>
              </a:spcAft>
            </a:pPr>
            <a:r>
              <a:rPr lang="en-US" i="1" dirty="0">
                <a:solidFill>
                  <a:srgbClr val="34495E"/>
                </a:solidFill>
                <a:latin typeface="Arial" pitchFamily="34" charset="0"/>
                <a:ea typeface="Arial" pitchFamily="34" charset="-122"/>
                <a:cs typeface="Arial" pitchFamily="34" charset="-120"/>
              </a:rPr>
              <a:t>This unique combination enables commercial success</a:t>
            </a: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緑のpowerpoint">
  <a:themeElements>
    <a:clrScheme name="緑のpowerpoin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緑のpowerpoint">
      <a:majorFont>
        <a:latin typeface="Arial"/>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8F6A6"/>
        </a:solidFill>
        <a:ln w="9525" cap="flat" cmpd="sng" algn="ctr">
          <a:solidFill>
            <a:srgbClr val="F8F6A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ja-JP" altLang="en-US" sz="2000" b="0" i="0" u="none" strike="noStrike" cap="none" normalizeH="0" baseline="0" smtClean="0">
            <a:ln>
              <a:noFill/>
            </a:ln>
            <a:solidFill>
              <a:schemeClr val="tx1"/>
            </a:solidFill>
            <a:effectLst/>
            <a:latin typeface="Times New Roman" panose="02020603050405020304" pitchFamily="18" charset="0"/>
            <a:ea typeface="ＭＳ Ｐゴシック" panose="020B0600070205080204" pitchFamily="34" charset="-128"/>
          </a:defRPr>
        </a:defPPr>
      </a:lstStyle>
    </a:spDef>
    <a:lnDef>
      <a:spPr bwMode="auto">
        <a:xfrm>
          <a:off x="0" y="0"/>
          <a:ext cx="1" cy="1"/>
        </a:xfrm>
        <a:custGeom>
          <a:avLst/>
          <a:gdLst/>
          <a:ahLst/>
          <a:cxnLst/>
          <a:rect l="0" t="0" r="0" b="0"/>
          <a:pathLst/>
        </a:custGeom>
        <a:solidFill>
          <a:srgbClr val="F8F6A6"/>
        </a:solidFill>
        <a:ln w="9525" cap="flat" cmpd="sng" algn="ctr">
          <a:solidFill>
            <a:srgbClr val="F8F6A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ja-JP" altLang="en-US" sz="2000" b="0" i="0" u="none" strike="noStrike" cap="none" normalizeH="0" baseline="0" smtClean="0">
            <a:ln>
              <a:noFill/>
            </a:ln>
            <a:solidFill>
              <a:schemeClr val="tx1"/>
            </a:solidFill>
            <a:effectLst/>
            <a:latin typeface="Times New Roman" panose="02020603050405020304" pitchFamily="18" charset="0"/>
            <a:ea typeface="ＭＳ Ｐゴシック" panose="020B0600070205080204" pitchFamily="34" charset="-128"/>
          </a:defRPr>
        </a:defPPr>
      </a:lstStyle>
    </a:lnDef>
  </a:objectDefaults>
  <a:extraClrSchemeLst>
    <a:extraClrScheme>
      <a:clrScheme name="緑のpowerpoin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緑のpowerpoin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緑のpowerpoin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緑のpowerpoin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緑のpowerpoin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緑のpowerpoin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緑のpowerpoin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Chapter_06">
  <a:themeElements>
    <a:clrScheme name="">
      <a:dk1>
        <a:srgbClr val="000000"/>
      </a:dk1>
      <a:lt1>
        <a:srgbClr val="FFFFFF"/>
      </a:lt1>
      <a:dk2>
        <a:srgbClr val="99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hapter_0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dash"/>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dash"/>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Chapter_06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hapter_06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hapter_06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hapter_06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hapter_06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hapter_06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hapter_06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緑のpowerpoin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緑のpowerpoin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緑のpowerpoin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緑のpowerpoin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緑のpowerpoin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緑のpowerpoin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緑のpowerpoin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緑のpowerpoin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6678</TotalTime>
  <Words>7123</Words>
  <Application>Microsoft Macintosh PowerPoint</Application>
  <PresentationFormat>Widescreen</PresentationFormat>
  <Paragraphs>494</Paragraphs>
  <Slides>77</Slides>
  <Notes>57</Notes>
  <HiddenSlides>0</HiddenSlides>
  <MMClips>1</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2</vt:i4>
      </vt:variant>
      <vt:variant>
        <vt:lpstr>Slide Titles</vt:lpstr>
      </vt:variant>
      <vt:variant>
        <vt:i4>77</vt:i4>
      </vt:variant>
    </vt:vector>
  </HeadingPairs>
  <TitlesOfParts>
    <vt:vector size="94" baseType="lpstr">
      <vt:lpstr>__localFonts_5093b3</vt:lpstr>
      <vt:lpstr>anthropicSerif</vt:lpstr>
      <vt:lpstr>ＭＳ Ｐゴシック</vt:lpstr>
      <vt:lpstr>Times</vt:lpstr>
      <vt:lpstr>Aptos</vt:lpstr>
      <vt:lpstr>Arial</vt:lpstr>
      <vt:lpstr>Calibri</vt:lpstr>
      <vt:lpstr>Georgia</vt:lpstr>
      <vt:lpstr>Helvetica</vt:lpstr>
      <vt:lpstr>Symbol</vt:lpstr>
      <vt:lpstr>Times New Roman</vt:lpstr>
      <vt:lpstr>Office Theme</vt:lpstr>
      <vt:lpstr>1_Office Theme</vt:lpstr>
      <vt:lpstr>緑のpowerpoint</vt:lpstr>
      <vt:lpstr>Chapter_06</vt:lpstr>
      <vt:lpstr>数式</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Hexagonal Lattice (Definition of Vectors)</vt:lpstr>
      <vt:lpstr>Wrapping (10,0) SWNT (zigzag)</vt:lpstr>
      <vt:lpstr>Wrapping (10,0) SWNT (Animation)</vt:lpstr>
      <vt:lpstr>Wrapping (10,10) SWNT (armchair)</vt:lpstr>
      <vt:lpstr>Wrapping (10,10) SWNT (Animation)</vt:lpstr>
      <vt:lpstr>Wrapping (10,5) SWNT (chiral)</vt:lpstr>
      <vt:lpstr>Wrapping (10,5) SWNT (Animation)</vt:lpstr>
      <vt:lpstr>Hexagonal Lattice (n,m) nanotubes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12: SUPERCONDUCTORS </vt:lpstr>
      <vt:lpstr>PowerPoint Presentation</vt:lpstr>
      <vt:lpstr>PowerPoint Presentation</vt:lpstr>
      <vt:lpstr>PowerPoint Presentation</vt:lpstr>
      <vt:lpstr>PowerPoint Presentation</vt:lpstr>
      <vt:lpstr>Applied Magnetic Field</vt:lpstr>
      <vt:lpstr>Response to a Magnetic Field</vt:lpstr>
      <vt:lpstr>Response to a Magnetic Field</vt:lpstr>
      <vt:lpstr>Origins of Magnetic Moments</vt:lpstr>
      <vt:lpstr>Diamagnetism</vt:lpstr>
      <vt:lpstr>Paramagnetism</vt:lpstr>
      <vt:lpstr>Ferromagnetism</vt:lpstr>
      <vt:lpstr>Antiferromagnetism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Benjamin Wiley, Ph.D.</cp:lastModifiedBy>
  <cp:revision>69</cp:revision>
  <dcterms:created xsi:type="dcterms:W3CDTF">2013-01-27T09:14:16Z</dcterms:created>
  <dcterms:modified xsi:type="dcterms:W3CDTF">2025-11-20T14:40:51Z</dcterms:modified>
  <cp:category/>
</cp:coreProperties>
</file>